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61" r:id="rId3"/>
    <p:sldId id="259" r:id="rId4"/>
    <p:sldId id="312" r:id="rId5"/>
    <p:sldId id="263" r:id="rId6"/>
    <p:sldId id="267" r:id="rId7"/>
    <p:sldId id="268" r:id="rId8"/>
    <p:sldId id="258" r:id="rId9"/>
    <p:sldId id="313" r:id="rId10"/>
    <p:sldId id="265" r:id="rId11"/>
    <p:sldId id="270" r:id="rId12"/>
    <p:sldId id="271" r:id="rId13"/>
    <p:sldId id="275" r:id="rId14"/>
    <p:sldId id="283" r:id="rId15"/>
  </p:sldIdLst>
  <p:sldSz cx="9144000" cy="5143500" type="screen16x9"/>
  <p:notesSz cx="6858000" cy="9144000"/>
  <p:embeddedFontLst>
    <p:embeddedFont>
      <p:font typeface="Viga" panose="020B0604020202020204" charset="0"/>
      <p:regular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76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B64173-A58A-4DF3-AB1E-DAD16BEF4E98}">
  <a:tblStyle styleId="{00B64173-A58A-4DF3-AB1E-DAD16BEF4E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78"/>
      </p:cViewPr>
      <p:guideLst>
        <p:guide pos="2880"/>
        <p:guide pos="456"/>
        <p:guide orient="horz" pos="1732"/>
        <p:guide orient="horz" pos="2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822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93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bdca54fc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bdca54fc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51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6bdca54fc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6bdca54fc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32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6bdca54fc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6bdca54fc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042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bdca54fc3_0_26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bdca54fc3_0_26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21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6bdca54fc3_0_2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6bdca54fc3_0_2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53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00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40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98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68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6bdca54fc3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6bdca54fc3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94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bdca54fc3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bdca54fc3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5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bb4ddd66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bb4ddd66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72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0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ctrTitle" idx="2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3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4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8" hasCustomPrompt="1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 hasCustomPrompt="1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15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6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17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8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19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0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ONE_COLUMN_TEXT_1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2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3063628" y="1276505"/>
            <a:ext cx="6055516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 VỀ VAI TRÒ CỦA CÔNG NGHỆ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CON NGƯỜI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0" y="91224"/>
            <a:ext cx="3169061" cy="4750296"/>
            <a:chOff x="196269" y="-35131"/>
            <a:chExt cx="4117010" cy="5284424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63" name="Google Shape;163;p29"/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29"/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65" name="Google Shape;165;p29"/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9"/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9"/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9"/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9"/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9"/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9"/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9"/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9"/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9"/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9"/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9"/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9"/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9"/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9"/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9"/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9"/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9"/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9"/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9"/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9"/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9"/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9"/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9"/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9"/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9"/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9"/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9"/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9"/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9"/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9"/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9"/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9"/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9"/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9"/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9"/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9"/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9"/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9"/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9"/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9"/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9"/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9"/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9"/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9"/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9"/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9"/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9"/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9"/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9"/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9"/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9"/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9"/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9"/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9"/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9"/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9"/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9"/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9"/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9"/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9"/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9"/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9"/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9"/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9"/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9"/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9"/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9"/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9"/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9"/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9"/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9"/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9"/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9"/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9"/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5" name="Google Shape;285;p29"/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286" name="Google Shape;286;p29"/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289" name="Google Shape;289;p29"/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039410" y="357013"/>
            <a:ext cx="366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801593" y="-62967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7" name="Google Shape;917;p38"/>
          <p:cNvGrpSpPr/>
          <p:nvPr/>
        </p:nvGrpSpPr>
        <p:grpSpPr>
          <a:xfrm>
            <a:off x="0" y="1370273"/>
            <a:ext cx="3400746" cy="3692685"/>
            <a:chOff x="1251950" y="238125"/>
            <a:chExt cx="5082775" cy="5238050"/>
          </a:xfrm>
        </p:grpSpPr>
        <p:sp>
          <p:nvSpPr>
            <p:cNvPr id="918" name="Google Shape;918;p38"/>
            <p:cNvSpPr/>
            <p:nvPr/>
          </p:nvSpPr>
          <p:spPr>
            <a:xfrm>
              <a:off x="1251950" y="962350"/>
              <a:ext cx="5082775" cy="3929850"/>
            </a:xfrm>
            <a:custGeom>
              <a:avLst/>
              <a:gdLst/>
              <a:ahLst/>
              <a:cxnLst/>
              <a:rect l="l" t="t" r="r" b="b"/>
              <a:pathLst>
                <a:path w="203311" h="157194" extrusionOk="0">
                  <a:moveTo>
                    <a:pt x="100885" y="1"/>
                  </a:moveTo>
                  <a:cubicBezTo>
                    <a:pt x="92874" y="1"/>
                    <a:pt x="84783" y="1283"/>
                    <a:pt x="76806" y="4068"/>
                  </a:cubicBezTo>
                  <a:cubicBezTo>
                    <a:pt x="49058" y="13751"/>
                    <a:pt x="26114" y="37738"/>
                    <a:pt x="13638" y="64467"/>
                  </a:cubicBezTo>
                  <a:cubicBezTo>
                    <a:pt x="4861" y="83276"/>
                    <a:pt x="0" y="107645"/>
                    <a:pt x="5342" y="128126"/>
                  </a:cubicBezTo>
                  <a:cubicBezTo>
                    <a:pt x="9982" y="145910"/>
                    <a:pt x="24797" y="153812"/>
                    <a:pt x="41740" y="155082"/>
                  </a:cubicBezTo>
                  <a:cubicBezTo>
                    <a:pt x="48780" y="155610"/>
                    <a:pt x="55827" y="155798"/>
                    <a:pt x="62878" y="155798"/>
                  </a:cubicBezTo>
                  <a:cubicBezTo>
                    <a:pt x="80424" y="155798"/>
                    <a:pt x="97992" y="154632"/>
                    <a:pt x="115534" y="154632"/>
                  </a:cubicBezTo>
                  <a:cubicBezTo>
                    <a:pt x="117772" y="154632"/>
                    <a:pt x="120009" y="154651"/>
                    <a:pt x="122246" y="154694"/>
                  </a:cubicBezTo>
                  <a:cubicBezTo>
                    <a:pt x="132898" y="154898"/>
                    <a:pt x="146681" y="157193"/>
                    <a:pt x="159730" y="157193"/>
                  </a:cubicBezTo>
                  <a:cubicBezTo>
                    <a:pt x="169995" y="157193"/>
                    <a:pt x="179806" y="155773"/>
                    <a:pt x="187279" y="150796"/>
                  </a:cubicBezTo>
                  <a:cubicBezTo>
                    <a:pt x="203310" y="140121"/>
                    <a:pt x="202308" y="116877"/>
                    <a:pt x="200551" y="99803"/>
                  </a:cubicBezTo>
                  <a:cubicBezTo>
                    <a:pt x="197934" y="74371"/>
                    <a:pt x="185913" y="50155"/>
                    <a:pt x="168784" y="31885"/>
                  </a:cubicBezTo>
                  <a:cubicBezTo>
                    <a:pt x="151059" y="12980"/>
                    <a:pt x="126371" y="1"/>
                    <a:pt x="10088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528800" y="3002450"/>
              <a:ext cx="528750" cy="818750"/>
            </a:xfrm>
            <a:custGeom>
              <a:avLst/>
              <a:gdLst/>
              <a:ahLst/>
              <a:cxnLst/>
              <a:rect l="l" t="t" r="r" b="b"/>
              <a:pathLst>
                <a:path w="21150" h="32750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9" y="12842"/>
                  </a:lnTo>
                  <a:cubicBezTo>
                    <a:pt x="16788" y="12842"/>
                    <a:pt x="16788" y="12842"/>
                    <a:pt x="16787" y="12842"/>
                  </a:cubicBezTo>
                  <a:cubicBezTo>
                    <a:pt x="16631" y="12842"/>
                    <a:pt x="16505" y="12969"/>
                    <a:pt x="16506" y="13125"/>
                  </a:cubicBezTo>
                  <a:lnTo>
                    <a:pt x="16506" y="32184"/>
                  </a:lnTo>
                  <a:lnTo>
                    <a:pt x="4643" y="32184"/>
                  </a:lnTo>
                  <a:lnTo>
                    <a:pt x="4644" y="13124"/>
                  </a:lnTo>
                  <a:cubicBezTo>
                    <a:pt x="4644" y="12968"/>
                    <a:pt x="4517" y="12841"/>
                    <a:pt x="4361" y="12841"/>
                  </a:cubicBezTo>
                  <a:lnTo>
                    <a:pt x="955" y="12841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8" y="12949"/>
                  </a:lnTo>
                  <a:cubicBezTo>
                    <a:pt x="0" y="13135"/>
                    <a:pt x="133" y="13408"/>
                    <a:pt x="370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3"/>
                    <a:pt x="4205" y="32750"/>
                    <a:pt x="4361" y="32750"/>
                  </a:cubicBezTo>
                  <a:lnTo>
                    <a:pt x="16789" y="32750"/>
                  </a:lnTo>
                  <a:cubicBezTo>
                    <a:pt x="16790" y="32750"/>
                    <a:pt x="16790" y="32750"/>
                    <a:pt x="16791" y="32750"/>
                  </a:cubicBezTo>
                  <a:cubicBezTo>
                    <a:pt x="16947" y="32750"/>
                    <a:pt x="17072" y="32623"/>
                    <a:pt x="17072" y="32467"/>
                  </a:cubicBezTo>
                  <a:lnTo>
                    <a:pt x="17072" y="13408"/>
                  </a:lnTo>
                  <a:lnTo>
                    <a:pt x="20781" y="13408"/>
                  </a:lnTo>
                  <a:cubicBezTo>
                    <a:pt x="21017" y="13408"/>
                    <a:pt x="21149" y="13135"/>
                    <a:pt x="21003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651250" y="3002450"/>
              <a:ext cx="528750" cy="818750"/>
            </a:xfrm>
            <a:custGeom>
              <a:avLst/>
              <a:gdLst/>
              <a:ahLst/>
              <a:cxnLst/>
              <a:rect l="l" t="t" r="r" b="b"/>
              <a:pathLst>
                <a:path w="21150" h="32750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8" y="12842"/>
                  </a:lnTo>
                  <a:cubicBezTo>
                    <a:pt x="16788" y="12842"/>
                    <a:pt x="16787" y="12842"/>
                    <a:pt x="16786" y="12842"/>
                  </a:cubicBezTo>
                  <a:cubicBezTo>
                    <a:pt x="16631" y="12842"/>
                    <a:pt x="16506" y="12969"/>
                    <a:pt x="16506" y="13125"/>
                  </a:cubicBezTo>
                  <a:lnTo>
                    <a:pt x="16506" y="32184"/>
                  </a:lnTo>
                  <a:lnTo>
                    <a:pt x="4644" y="32184"/>
                  </a:lnTo>
                  <a:lnTo>
                    <a:pt x="4645" y="13125"/>
                  </a:lnTo>
                  <a:cubicBezTo>
                    <a:pt x="4645" y="12969"/>
                    <a:pt x="4519" y="12842"/>
                    <a:pt x="4364" y="12842"/>
                  </a:cubicBezTo>
                  <a:cubicBezTo>
                    <a:pt x="4363" y="12842"/>
                    <a:pt x="4363" y="12842"/>
                    <a:pt x="4362" y="12842"/>
                  </a:cubicBezTo>
                  <a:lnTo>
                    <a:pt x="956" y="12842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3" y="102"/>
                  </a:cubicBezTo>
                  <a:lnTo>
                    <a:pt x="147" y="12949"/>
                  </a:lnTo>
                  <a:cubicBezTo>
                    <a:pt x="1" y="13135"/>
                    <a:pt x="132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3"/>
                    <a:pt x="4205" y="32750"/>
                    <a:pt x="4361" y="32750"/>
                  </a:cubicBezTo>
                  <a:lnTo>
                    <a:pt x="16788" y="32750"/>
                  </a:lnTo>
                  <a:cubicBezTo>
                    <a:pt x="16789" y="32750"/>
                    <a:pt x="16790" y="32750"/>
                    <a:pt x="16790" y="32750"/>
                  </a:cubicBezTo>
                  <a:cubicBezTo>
                    <a:pt x="16946" y="32750"/>
                    <a:pt x="17072" y="32623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50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5439125" y="3793550"/>
              <a:ext cx="528725" cy="818775"/>
            </a:xfrm>
            <a:custGeom>
              <a:avLst/>
              <a:gdLst/>
              <a:ahLst/>
              <a:cxnLst/>
              <a:rect l="l" t="t" r="r" b="b"/>
              <a:pathLst>
                <a:path w="21149" h="32751" extrusionOk="0">
                  <a:moveTo>
                    <a:pt x="10574" y="733"/>
                  </a:moveTo>
                  <a:lnTo>
                    <a:pt x="20193" y="12843"/>
                  </a:lnTo>
                  <a:lnTo>
                    <a:pt x="16788" y="12843"/>
                  </a:lnTo>
                  <a:cubicBezTo>
                    <a:pt x="16632" y="12843"/>
                    <a:pt x="16505" y="12969"/>
                    <a:pt x="16505" y="13125"/>
                  </a:cubicBezTo>
                  <a:lnTo>
                    <a:pt x="16505" y="32185"/>
                  </a:lnTo>
                  <a:lnTo>
                    <a:pt x="4642" y="32185"/>
                  </a:lnTo>
                  <a:lnTo>
                    <a:pt x="4643" y="13125"/>
                  </a:lnTo>
                  <a:cubicBezTo>
                    <a:pt x="4643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4" y="733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7" y="12949"/>
                  </a:lnTo>
                  <a:cubicBezTo>
                    <a:pt x="0" y="13135"/>
                    <a:pt x="132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7" y="32624"/>
                    <a:pt x="4204" y="32751"/>
                    <a:pt x="4361" y="32751"/>
                  </a:cubicBezTo>
                  <a:lnTo>
                    <a:pt x="16788" y="32751"/>
                  </a:lnTo>
                  <a:cubicBezTo>
                    <a:pt x="16945" y="32751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9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5115950" y="1945750"/>
              <a:ext cx="528725" cy="818800"/>
            </a:xfrm>
            <a:custGeom>
              <a:avLst/>
              <a:gdLst/>
              <a:ahLst/>
              <a:cxnLst/>
              <a:rect l="l" t="t" r="r" b="b"/>
              <a:pathLst>
                <a:path w="21149" h="32752" extrusionOk="0">
                  <a:moveTo>
                    <a:pt x="10574" y="732"/>
                  </a:moveTo>
                  <a:lnTo>
                    <a:pt x="20194" y="12843"/>
                  </a:lnTo>
                  <a:lnTo>
                    <a:pt x="16788" y="12843"/>
                  </a:lnTo>
                  <a:cubicBezTo>
                    <a:pt x="16631" y="12843"/>
                    <a:pt x="16505" y="12969"/>
                    <a:pt x="16505" y="13126"/>
                  </a:cubicBezTo>
                  <a:lnTo>
                    <a:pt x="16505" y="32185"/>
                  </a:lnTo>
                  <a:lnTo>
                    <a:pt x="4643" y="32185"/>
                  </a:lnTo>
                  <a:lnTo>
                    <a:pt x="4643" y="13126"/>
                  </a:lnTo>
                  <a:cubicBezTo>
                    <a:pt x="4643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4" y="732"/>
                  </a:lnTo>
                  <a:close/>
                  <a:moveTo>
                    <a:pt x="10574" y="1"/>
                  </a:moveTo>
                  <a:cubicBezTo>
                    <a:pt x="10490" y="1"/>
                    <a:pt x="10406" y="34"/>
                    <a:pt x="10353" y="102"/>
                  </a:cubicBezTo>
                  <a:lnTo>
                    <a:pt x="147" y="12950"/>
                  </a:lnTo>
                  <a:cubicBezTo>
                    <a:pt x="0" y="13135"/>
                    <a:pt x="132" y="13408"/>
                    <a:pt x="369" y="13408"/>
                  </a:cubicBezTo>
                  <a:lnTo>
                    <a:pt x="4077" y="13408"/>
                  </a:lnTo>
                  <a:lnTo>
                    <a:pt x="4077" y="32468"/>
                  </a:lnTo>
                  <a:cubicBezTo>
                    <a:pt x="4077" y="32624"/>
                    <a:pt x="4204" y="32751"/>
                    <a:pt x="4361" y="32751"/>
                  </a:cubicBezTo>
                  <a:lnTo>
                    <a:pt x="16789" y="32751"/>
                  </a:lnTo>
                  <a:cubicBezTo>
                    <a:pt x="16944" y="32751"/>
                    <a:pt x="17072" y="32624"/>
                    <a:pt x="17072" y="32468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8" y="13135"/>
                    <a:pt x="21002" y="12950"/>
                  </a:cubicBezTo>
                  <a:lnTo>
                    <a:pt x="10796" y="102"/>
                  </a:lnTo>
                  <a:cubicBezTo>
                    <a:pt x="10742" y="34"/>
                    <a:pt x="10658" y="1"/>
                    <a:pt x="10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177650" y="2001375"/>
              <a:ext cx="528725" cy="818775"/>
            </a:xfrm>
            <a:custGeom>
              <a:avLst/>
              <a:gdLst/>
              <a:ahLst/>
              <a:cxnLst/>
              <a:rect l="l" t="t" r="r" b="b"/>
              <a:pathLst>
                <a:path w="21149" h="32751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8" y="12842"/>
                  </a:lnTo>
                  <a:cubicBezTo>
                    <a:pt x="16632" y="12842"/>
                    <a:pt x="16506" y="12969"/>
                    <a:pt x="16506" y="13125"/>
                  </a:cubicBezTo>
                  <a:lnTo>
                    <a:pt x="16506" y="32185"/>
                  </a:lnTo>
                  <a:lnTo>
                    <a:pt x="4643" y="32185"/>
                  </a:lnTo>
                  <a:lnTo>
                    <a:pt x="4644" y="13125"/>
                  </a:lnTo>
                  <a:cubicBezTo>
                    <a:pt x="4644" y="12969"/>
                    <a:pt x="4516" y="12842"/>
                    <a:pt x="4361" y="12842"/>
                  </a:cubicBezTo>
                  <a:lnTo>
                    <a:pt x="954" y="12842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3" y="101"/>
                  </a:cubicBezTo>
                  <a:lnTo>
                    <a:pt x="147" y="12949"/>
                  </a:lnTo>
                  <a:cubicBezTo>
                    <a:pt x="1" y="13134"/>
                    <a:pt x="132" y="13408"/>
                    <a:pt x="369" y="13408"/>
                  </a:cubicBezTo>
                  <a:lnTo>
                    <a:pt x="4077" y="13408"/>
                  </a:lnTo>
                  <a:lnTo>
                    <a:pt x="4077" y="32467"/>
                  </a:lnTo>
                  <a:cubicBezTo>
                    <a:pt x="4077" y="32624"/>
                    <a:pt x="4205" y="32750"/>
                    <a:pt x="4361" y="32750"/>
                  </a:cubicBezTo>
                  <a:lnTo>
                    <a:pt x="16788" y="32750"/>
                  </a:lnTo>
                  <a:cubicBezTo>
                    <a:pt x="16945" y="32750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9" y="13134"/>
                    <a:pt x="21002" y="12949"/>
                  </a:cubicBezTo>
                  <a:lnTo>
                    <a:pt x="10796" y="101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672475" y="3793550"/>
              <a:ext cx="528750" cy="818775"/>
            </a:xfrm>
            <a:custGeom>
              <a:avLst/>
              <a:gdLst/>
              <a:ahLst/>
              <a:cxnLst/>
              <a:rect l="l" t="t" r="r" b="b"/>
              <a:pathLst>
                <a:path w="21150" h="32751" extrusionOk="0">
                  <a:moveTo>
                    <a:pt x="10575" y="733"/>
                  </a:moveTo>
                  <a:lnTo>
                    <a:pt x="20194" y="12843"/>
                  </a:lnTo>
                  <a:lnTo>
                    <a:pt x="16788" y="12843"/>
                  </a:lnTo>
                  <a:cubicBezTo>
                    <a:pt x="16632" y="12843"/>
                    <a:pt x="16506" y="12969"/>
                    <a:pt x="16506" y="13125"/>
                  </a:cubicBezTo>
                  <a:lnTo>
                    <a:pt x="16506" y="32186"/>
                  </a:lnTo>
                  <a:lnTo>
                    <a:pt x="4644" y="32186"/>
                  </a:lnTo>
                  <a:lnTo>
                    <a:pt x="4644" y="13125"/>
                  </a:lnTo>
                  <a:cubicBezTo>
                    <a:pt x="4644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5" y="733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8" y="12949"/>
                  </a:lnTo>
                  <a:cubicBezTo>
                    <a:pt x="0" y="13135"/>
                    <a:pt x="133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4"/>
                    <a:pt x="4204" y="32751"/>
                    <a:pt x="4361" y="32751"/>
                  </a:cubicBezTo>
                  <a:lnTo>
                    <a:pt x="16788" y="32751"/>
                  </a:lnTo>
                  <a:cubicBezTo>
                    <a:pt x="16945" y="32751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1" y="13408"/>
                  </a:lnTo>
                  <a:cubicBezTo>
                    <a:pt x="21017" y="13408"/>
                    <a:pt x="21150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411300" y="5141625"/>
              <a:ext cx="2884375" cy="334550"/>
            </a:xfrm>
            <a:custGeom>
              <a:avLst/>
              <a:gdLst/>
              <a:ahLst/>
              <a:cxnLst/>
              <a:rect l="l" t="t" r="r" b="b"/>
              <a:pathLst>
                <a:path w="115375" h="13382" extrusionOk="0">
                  <a:moveTo>
                    <a:pt x="57688" y="0"/>
                  </a:moveTo>
                  <a:cubicBezTo>
                    <a:pt x="42388" y="0"/>
                    <a:pt x="27716" y="706"/>
                    <a:pt x="16897" y="1961"/>
                  </a:cubicBezTo>
                  <a:cubicBezTo>
                    <a:pt x="6078" y="3215"/>
                    <a:pt x="0" y="4917"/>
                    <a:pt x="0" y="6691"/>
                  </a:cubicBezTo>
                  <a:cubicBezTo>
                    <a:pt x="0" y="8466"/>
                    <a:pt x="6078" y="10168"/>
                    <a:pt x="16897" y="11422"/>
                  </a:cubicBezTo>
                  <a:cubicBezTo>
                    <a:pt x="27716" y="12677"/>
                    <a:pt x="42388" y="13382"/>
                    <a:pt x="57688" y="13382"/>
                  </a:cubicBezTo>
                  <a:cubicBezTo>
                    <a:pt x="72987" y="13382"/>
                    <a:pt x="87661" y="12677"/>
                    <a:pt x="98479" y="11422"/>
                  </a:cubicBezTo>
                  <a:cubicBezTo>
                    <a:pt x="109297" y="10168"/>
                    <a:pt x="115375" y="8466"/>
                    <a:pt x="115375" y="6691"/>
                  </a:cubicBezTo>
                  <a:cubicBezTo>
                    <a:pt x="115375" y="4917"/>
                    <a:pt x="109297" y="3215"/>
                    <a:pt x="98479" y="1961"/>
                  </a:cubicBezTo>
                  <a:cubicBezTo>
                    <a:pt x="87661" y="706"/>
                    <a:pt x="72987" y="0"/>
                    <a:pt x="57688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2235600" y="308825"/>
              <a:ext cx="2856850" cy="1662475"/>
            </a:xfrm>
            <a:custGeom>
              <a:avLst/>
              <a:gdLst/>
              <a:ahLst/>
              <a:cxnLst/>
              <a:rect l="l" t="t" r="r" b="b"/>
              <a:pathLst>
                <a:path w="114274" h="66499" extrusionOk="0">
                  <a:moveTo>
                    <a:pt x="42288" y="0"/>
                  </a:moveTo>
                  <a:cubicBezTo>
                    <a:pt x="26420" y="0"/>
                    <a:pt x="13558" y="12863"/>
                    <a:pt x="13558" y="28729"/>
                  </a:cubicBezTo>
                  <a:cubicBezTo>
                    <a:pt x="13558" y="29083"/>
                    <a:pt x="13571" y="29434"/>
                    <a:pt x="13586" y="29784"/>
                  </a:cubicBezTo>
                  <a:cubicBezTo>
                    <a:pt x="5746" y="32019"/>
                    <a:pt x="1" y="39220"/>
                    <a:pt x="1" y="47776"/>
                  </a:cubicBezTo>
                  <a:cubicBezTo>
                    <a:pt x="1" y="57237"/>
                    <a:pt x="7026" y="65038"/>
                    <a:pt x="16141" y="66299"/>
                  </a:cubicBezTo>
                  <a:lnTo>
                    <a:pt x="16141" y="66498"/>
                  </a:lnTo>
                  <a:lnTo>
                    <a:pt x="100715" y="66498"/>
                  </a:lnTo>
                  <a:cubicBezTo>
                    <a:pt x="108204" y="66498"/>
                    <a:pt x="114274" y="60428"/>
                    <a:pt x="114274" y="52940"/>
                  </a:cubicBezTo>
                  <a:cubicBezTo>
                    <a:pt x="114274" y="45762"/>
                    <a:pt x="108690" y="39901"/>
                    <a:pt x="101632" y="39428"/>
                  </a:cubicBezTo>
                  <a:cubicBezTo>
                    <a:pt x="101868" y="38157"/>
                    <a:pt x="102007" y="36849"/>
                    <a:pt x="102007" y="35509"/>
                  </a:cubicBezTo>
                  <a:cubicBezTo>
                    <a:pt x="102007" y="23742"/>
                    <a:pt x="92468" y="14203"/>
                    <a:pt x="80702" y="14203"/>
                  </a:cubicBezTo>
                  <a:cubicBezTo>
                    <a:pt x="76318" y="14203"/>
                    <a:pt x="72247" y="15530"/>
                    <a:pt x="68859" y="17800"/>
                  </a:cubicBezTo>
                  <a:cubicBezTo>
                    <a:pt x="64559" y="7355"/>
                    <a:pt x="54284" y="0"/>
                    <a:pt x="422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2228525" y="301750"/>
              <a:ext cx="2871000" cy="1676600"/>
            </a:xfrm>
            <a:custGeom>
              <a:avLst/>
              <a:gdLst/>
              <a:ahLst/>
              <a:cxnLst/>
              <a:rect l="l" t="t" r="r" b="b"/>
              <a:pathLst>
                <a:path w="114840" h="67064" extrusionOk="0">
                  <a:moveTo>
                    <a:pt x="42571" y="567"/>
                  </a:moveTo>
                  <a:cubicBezTo>
                    <a:pt x="54145" y="567"/>
                    <a:pt x="64472" y="7484"/>
                    <a:pt x="68881" y="18190"/>
                  </a:cubicBezTo>
                  <a:cubicBezTo>
                    <a:pt x="68914" y="18269"/>
                    <a:pt x="68979" y="18328"/>
                    <a:pt x="69061" y="18353"/>
                  </a:cubicBezTo>
                  <a:cubicBezTo>
                    <a:pt x="69087" y="18361"/>
                    <a:pt x="69114" y="18365"/>
                    <a:pt x="69142" y="18365"/>
                  </a:cubicBezTo>
                  <a:cubicBezTo>
                    <a:pt x="69197" y="18365"/>
                    <a:pt x="69252" y="18349"/>
                    <a:pt x="69300" y="18318"/>
                  </a:cubicBezTo>
                  <a:cubicBezTo>
                    <a:pt x="72765" y="15996"/>
                    <a:pt x="76805" y="14769"/>
                    <a:pt x="80985" y="14769"/>
                  </a:cubicBezTo>
                  <a:cubicBezTo>
                    <a:pt x="92576" y="14769"/>
                    <a:pt x="102007" y="24200"/>
                    <a:pt x="102007" y="35792"/>
                  </a:cubicBezTo>
                  <a:cubicBezTo>
                    <a:pt x="102007" y="37055"/>
                    <a:pt x="101885" y="38320"/>
                    <a:pt x="101636" y="39660"/>
                  </a:cubicBezTo>
                  <a:cubicBezTo>
                    <a:pt x="101605" y="39827"/>
                    <a:pt x="101727" y="39983"/>
                    <a:pt x="101895" y="39994"/>
                  </a:cubicBezTo>
                  <a:cubicBezTo>
                    <a:pt x="108837" y="40459"/>
                    <a:pt x="114274" y="46270"/>
                    <a:pt x="114274" y="53223"/>
                  </a:cubicBezTo>
                  <a:cubicBezTo>
                    <a:pt x="114274" y="60544"/>
                    <a:pt x="108318" y="66499"/>
                    <a:pt x="100998" y="66499"/>
                  </a:cubicBezTo>
                  <a:lnTo>
                    <a:pt x="16693" y="66499"/>
                  </a:lnTo>
                  <a:cubicBezTo>
                    <a:pt x="16661" y="66394"/>
                    <a:pt x="16571" y="66318"/>
                    <a:pt x="16463" y="66303"/>
                  </a:cubicBezTo>
                  <a:cubicBezTo>
                    <a:pt x="7400" y="65050"/>
                    <a:pt x="566" y="57206"/>
                    <a:pt x="566" y="48059"/>
                  </a:cubicBezTo>
                  <a:cubicBezTo>
                    <a:pt x="566" y="39872"/>
                    <a:pt x="6068" y="32586"/>
                    <a:pt x="13946" y="30339"/>
                  </a:cubicBezTo>
                  <a:cubicBezTo>
                    <a:pt x="14071" y="30304"/>
                    <a:pt x="14155" y="30187"/>
                    <a:pt x="14150" y="30057"/>
                  </a:cubicBezTo>
                  <a:lnTo>
                    <a:pt x="14147" y="29963"/>
                  </a:lnTo>
                  <a:cubicBezTo>
                    <a:pt x="14136" y="29648"/>
                    <a:pt x="14124" y="29332"/>
                    <a:pt x="14124" y="29013"/>
                  </a:cubicBezTo>
                  <a:cubicBezTo>
                    <a:pt x="14124" y="13328"/>
                    <a:pt x="26885" y="567"/>
                    <a:pt x="42571" y="567"/>
                  </a:cubicBezTo>
                  <a:close/>
                  <a:moveTo>
                    <a:pt x="42571" y="0"/>
                  </a:moveTo>
                  <a:cubicBezTo>
                    <a:pt x="26573" y="0"/>
                    <a:pt x="13558" y="13015"/>
                    <a:pt x="13558" y="29012"/>
                  </a:cubicBezTo>
                  <a:cubicBezTo>
                    <a:pt x="13558" y="29296"/>
                    <a:pt x="13566" y="29576"/>
                    <a:pt x="13577" y="29857"/>
                  </a:cubicBezTo>
                  <a:cubicBezTo>
                    <a:pt x="5571" y="32243"/>
                    <a:pt x="0" y="39694"/>
                    <a:pt x="0" y="48059"/>
                  </a:cubicBezTo>
                  <a:cubicBezTo>
                    <a:pt x="0" y="57406"/>
                    <a:pt x="6925" y="65431"/>
                    <a:pt x="16144" y="66828"/>
                  </a:cubicBezTo>
                  <a:cubicBezTo>
                    <a:pt x="16167" y="66964"/>
                    <a:pt x="16286" y="67064"/>
                    <a:pt x="16424" y="67064"/>
                  </a:cubicBezTo>
                  <a:lnTo>
                    <a:pt x="100998" y="67064"/>
                  </a:lnTo>
                  <a:cubicBezTo>
                    <a:pt x="108630" y="67064"/>
                    <a:pt x="114840" y="60856"/>
                    <a:pt x="114840" y="53223"/>
                  </a:cubicBezTo>
                  <a:cubicBezTo>
                    <a:pt x="114840" y="46078"/>
                    <a:pt x="109335" y="40091"/>
                    <a:pt x="102248" y="39454"/>
                  </a:cubicBezTo>
                  <a:cubicBezTo>
                    <a:pt x="102465" y="38205"/>
                    <a:pt x="102573" y="36975"/>
                    <a:pt x="102573" y="35791"/>
                  </a:cubicBezTo>
                  <a:cubicBezTo>
                    <a:pt x="102573" y="23888"/>
                    <a:pt x="92889" y="14204"/>
                    <a:pt x="80986" y="14204"/>
                  </a:cubicBezTo>
                  <a:cubicBezTo>
                    <a:pt x="76807" y="14204"/>
                    <a:pt x="72766" y="15397"/>
                    <a:pt x="69272" y="17659"/>
                  </a:cubicBezTo>
                  <a:cubicBezTo>
                    <a:pt x="64702" y="6921"/>
                    <a:pt x="54260" y="0"/>
                    <a:pt x="4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2235600" y="245175"/>
              <a:ext cx="2856850" cy="1662500"/>
            </a:xfrm>
            <a:custGeom>
              <a:avLst/>
              <a:gdLst/>
              <a:ahLst/>
              <a:cxnLst/>
              <a:rect l="l" t="t" r="r" b="b"/>
              <a:pathLst>
                <a:path w="114274" h="66500" extrusionOk="0">
                  <a:moveTo>
                    <a:pt x="42288" y="1"/>
                  </a:moveTo>
                  <a:cubicBezTo>
                    <a:pt x="26420" y="1"/>
                    <a:pt x="13558" y="12864"/>
                    <a:pt x="13558" y="28731"/>
                  </a:cubicBezTo>
                  <a:cubicBezTo>
                    <a:pt x="13558" y="29084"/>
                    <a:pt x="13571" y="29434"/>
                    <a:pt x="13586" y="29785"/>
                  </a:cubicBezTo>
                  <a:cubicBezTo>
                    <a:pt x="5746" y="32020"/>
                    <a:pt x="1" y="39220"/>
                    <a:pt x="1" y="47776"/>
                  </a:cubicBezTo>
                  <a:cubicBezTo>
                    <a:pt x="1" y="57239"/>
                    <a:pt x="7026" y="65040"/>
                    <a:pt x="16141" y="66301"/>
                  </a:cubicBezTo>
                  <a:lnTo>
                    <a:pt x="16141" y="66500"/>
                  </a:lnTo>
                  <a:lnTo>
                    <a:pt x="100715" y="66500"/>
                  </a:lnTo>
                  <a:cubicBezTo>
                    <a:pt x="108204" y="66500"/>
                    <a:pt x="114274" y="60430"/>
                    <a:pt x="114274" y="52941"/>
                  </a:cubicBezTo>
                  <a:cubicBezTo>
                    <a:pt x="114274" y="45762"/>
                    <a:pt x="108690" y="39903"/>
                    <a:pt x="101632" y="39430"/>
                  </a:cubicBezTo>
                  <a:cubicBezTo>
                    <a:pt x="101868" y="38157"/>
                    <a:pt x="102007" y="36851"/>
                    <a:pt x="102007" y="35510"/>
                  </a:cubicBezTo>
                  <a:cubicBezTo>
                    <a:pt x="102007" y="23743"/>
                    <a:pt x="92468" y="14205"/>
                    <a:pt x="80702" y="14205"/>
                  </a:cubicBezTo>
                  <a:cubicBezTo>
                    <a:pt x="76318" y="14205"/>
                    <a:pt x="72247" y="15531"/>
                    <a:pt x="68859" y="17800"/>
                  </a:cubicBezTo>
                  <a:cubicBezTo>
                    <a:pt x="64559" y="7355"/>
                    <a:pt x="54284" y="1"/>
                    <a:pt x="42288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2228525" y="238125"/>
              <a:ext cx="2871000" cy="1676625"/>
            </a:xfrm>
            <a:custGeom>
              <a:avLst/>
              <a:gdLst/>
              <a:ahLst/>
              <a:cxnLst/>
              <a:rect l="l" t="t" r="r" b="b"/>
              <a:pathLst>
                <a:path w="114840" h="67065" extrusionOk="0">
                  <a:moveTo>
                    <a:pt x="42571" y="565"/>
                  </a:moveTo>
                  <a:cubicBezTo>
                    <a:pt x="54145" y="565"/>
                    <a:pt x="64472" y="7484"/>
                    <a:pt x="68881" y="18190"/>
                  </a:cubicBezTo>
                  <a:cubicBezTo>
                    <a:pt x="68914" y="18269"/>
                    <a:pt x="68979" y="18329"/>
                    <a:pt x="69061" y="18353"/>
                  </a:cubicBezTo>
                  <a:cubicBezTo>
                    <a:pt x="69087" y="18361"/>
                    <a:pt x="69115" y="18365"/>
                    <a:pt x="69142" y="18365"/>
                  </a:cubicBezTo>
                  <a:cubicBezTo>
                    <a:pt x="69197" y="18365"/>
                    <a:pt x="69253" y="18349"/>
                    <a:pt x="69300" y="18318"/>
                  </a:cubicBezTo>
                  <a:cubicBezTo>
                    <a:pt x="72765" y="15995"/>
                    <a:pt x="76805" y="14770"/>
                    <a:pt x="80985" y="14770"/>
                  </a:cubicBezTo>
                  <a:cubicBezTo>
                    <a:pt x="92576" y="14770"/>
                    <a:pt x="102007" y="24200"/>
                    <a:pt x="102007" y="35792"/>
                  </a:cubicBezTo>
                  <a:cubicBezTo>
                    <a:pt x="102007" y="37055"/>
                    <a:pt x="101885" y="38320"/>
                    <a:pt x="101636" y="39660"/>
                  </a:cubicBezTo>
                  <a:cubicBezTo>
                    <a:pt x="101605" y="39826"/>
                    <a:pt x="101727" y="39983"/>
                    <a:pt x="101895" y="39994"/>
                  </a:cubicBezTo>
                  <a:cubicBezTo>
                    <a:pt x="108837" y="40459"/>
                    <a:pt x="114274" y="46269"/>
                    <a:pt x="114274" y="53223"/>
                  </a:cubicBezTo>
                  <a:cubicBezTo>
                    <a:pt x="114274" y="60543"/>
                    <a:pt x="108318" y="66498"/>
                    <a:pt x="100998" y="66498"/>
                  </a:cubicBezTo>
                  <a:lnTo>
                    <a:pt x="16693" y="66498"/>
                  </a:lnTo>
                  <a:cubicBezTo>
                    <a:pt x="16661" y="66394"/>
                    <a:pt x="16571" y="66318"/>
                    <a:pt x="16463" y="66302"/>
                  </a:cubicBezTo>
                  <a:cubicBezTo>
                    <a:pt x="7400" y="65049"/>
                    <a:pt x="566" y="57205"/>
                    <a:pt x="566" y="48058"/>
                  </a:cubicBezTo>
                  <a:cubicBezTo>
                    <a:pt x="566" y="39872"/>
                    <a:pt x="6068" y="32586"/>
                    <a:pt x="13946" y="30339"/>
                  </a:cubicBezTo>
                  <a:cubicBezTo>
                    <a:pt x="14071" y="30303"/>
                    <a:pt x="14155" y="30187"/>
                    <a:pt x="14150" y="30056"/>
                  </a:cubicBezTo>
                  <a:lnTo>
                    <a:pt x="14147" y="29963"/>
                  </a:lnTo>
                  <a:cubicBezTo>
                    <a:pt x="14136" y="29648"/>
                    <a:pt x="14124" y="29331"/>
                    <a:pt x="14124" y="29013"/>
                  </a:cubicBezTo>
                  <a:cubicBezTo>
                    <a:pt x="14124" y="13327"/>
                    <a:pt x="26885" y="565"/>
                    <a:pt x="42571" y="565"/>
                  </a:cubicBezTo>
                  <a:close/>
                  <a:moveTo>
                    <a:pt x="42571" y="0"/>
                  </a:moveTo>
                  <a:cubicBezTo>
                    <a:pt x="26574" y="0"/>
                    <a:pt x="13559" y="13015"/>
                    <a:pt x="13558" y="29013"/>
                  </a:cubicBezTo>
                  <a:cubicBezTo>
                    <a:pt x="13558" y="29296"/>
                    <a:pt x="13566" y="29576"/>
                    <a:pt x="13577" y="29857"/>
                  </a:cubicBezTo>
                  <a:cubicBezTo>
                    <a:pt x="5571" y="32242"/>
                    <a:pt x="0" y="39695"/>
                    <a:pt x="0" y="48058"/>
                  </a:cubicBezTo>
                  <a:cubicBezTo>
                    <a:pt x="0" y="57405"/>
                    <a:pt x="6925" y="65431"/>
                    <a:pt x="16144" y="66827"/>
                  </a:cubicBezTo>
                  <a:cubicBezTo>
                    <a:pt x="16167" y="66964"/>
                    <a:pt x="16286" y="67063"/>
                    <a:pt x="16424" y="67064"/>
                  </a:cubicBezTo>
                  <a:lnTo>
                    <a:pt x="100998" y="67064"/>
                  </a:lnTo>
                  <a:cubicBezTo>
                    <a:pt x="108630" y="67064"/>
                    <a:pt x="114840" y="60855"/>
                    <a:pt x="114840" y="53223"/>
                  </a:cubicBezTo>
                  <a:cubicBezTo>
                    <a:pt x="114840" y="46079"/>
                    <a:pt x="109335" y="40090"/>
                    <a:pt x="102248" y="39455"/>
                  </a:cubicBezTo>
                  <a:cubicBezTo>
                    <a:pt x="102465" y="38205"/>
                    <a:pt x="102573" y="36974"/>
                    <a:pt x="102573" y="35792"/>
                  </a:cubicBezTo>
                  <a:cubicBezTo>
                    <a:pt x="102573" y="23888"/>
                    <a:pt x="92889" y="14203"/>
                    <a:pt x="80986" y="14203"/>
                  </a:cubicBezTo>
                  <a:cubicBezTo>
                    <a:pt x="76807" y="14203"/>
                    <a:pt x="72766" y="15397"/>
                    <a:pt x="69272" y="17659"/>
                  </a:cubicBezTo>
                  <a:cubicBezTo>
                    <a:pt x="64703" y="6920"/>
                    <a:pt x="54260" y="0"/>
                    <a:pt x="4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3250625" y="3126275"/>
              <a:ext cx="877075" cy="523925"/>
            </a:xfrm>
            <a:custGeom>
              <a:avLst/>
              <a:gdLst/>
              <a:ahLst/>
              <a:cxnLst/>
              <a:rect l="l" t="t" r="r" b="b"/>
              <a:pathLst>
                <a:path w="35083" h="20957" extrusionOk="0">
                  <a:moveTo>
                    <a:pt x="31694" y="1"/>
                  </a:moveTo>
                  <a:lnTo>
                    <a:pt x="28134" y="1865"/>
                  </a:lnTo>
                  <a:cubicBezTo>
                    <a:pt x="28134" y="1865"/>
                    <a:pt x="24236" y="3559"/>
                    <a:pt x="21695" y="4916"/>
                  </a:cubicBezTo>
                  <a:cubicBezTo>
                    <a:pt x="19152" y="6271"/>
                    <a:pt x="6611" y="15931"/>
                    <a:pt x="6611" y="15931"/>
                  </a:cubicBezTo>
                  <a:lnTo>
                    <a:pt x="4069" y="16101"/>
                  </a:lnTo>
                  <a:lnTo>
                    <a:pt x="2543" y="17118"/>
                  </a:lnTo>
                  <a:cubicBezTo>
                    <a:pt x="2543" y="17118"/>
                    <a:pt x="1" y="17626"/>
                    <a:pt x="1" y="18134"/>
                  </a:cubicBezTo>
                  <a:cubicBezTo>
                    <a:pt x="1" y="18643"/>
                    <a:pt x="509" y="18812"/>
                    <a:pt x="1018" y="18812"/>
                  </a:cubicBezTo>
                  <a:cubicBezTo>
                    <a:pt x="1527" y="18812"/>
                    <a:pt x="3221" y="17965"/>
                    <a:pt x="3221" y="17965"/>
                  </a:cubicBezTo>
                  <a:lnTo>
                    <a:pt x="3221" y="17965"/>
                  </a:lnTo>
                  <a:cubicBezTo>
                    <a:pt x="3221" y="17965"/>
                    <a:pt x="1501" y="20488"/>
                    <a:pt x="2179" y="20488"/>
                  </a:cubicBezTo>
                  <a:cubicBezTo>
                    <a:pt x="2856" y="20488"/>
                    <a:pt x="5103" y="20957"/>
                    <a:pt x="5103" y="20957"/>
                  </a:cubicBezTo>
                  <a:cubicBezTo>
                    <a:pt x="5103" y="20957"/>
                    <a:pt x="7627" y="20507"/>
                    <a:pt x="8475" y="20507"/>
                  </a:cubicBezTo>
                  <a:cubicBezTo>
                    <a:pt x="9323" y="20507"/>
                    <a:pt x="11356" y="15931"/>
                    <a:pt x="11356" y="15931"/>
                  </a:cubicBezTo>
                  <a:cubicBezTo>
                    <a:pt x="11356" y="15931"/>
                    <a:pt x="25931" y="10169"/>
                    <a:pt x="27795" y="8813"/>
                  </a:cubicBezTo>
                  <a:cubicBezTo>
                    <a:pt x="29659" y="7457"/>
                    <a:pt x="35083" y="4068"/>
                    <a:pt x="35083" y="4068"/>
                  </a:cubicBezTo>
                  <a:lnTo>
                    <a:pt x="31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3243575" y="3119200"/>
              <a:ext cx="892300" cy="538075"/>
            </a:xfrm>
            <a:custGeom>
              <a:avLst/>
              <a:gdLst/>
              <a:ahLst/>
              <a:cxnLst/>
              <a:rect l="l" t="t" r="r" b="b"/>
              <a:pathLst>
                <a:path w="35692" h="21523" extrusionOk="0">
                  <a:moveTo>
                    <a:pt x="31904" y="640"/>
                  </a:moveTo>
                  <a:lnTo>
                    <a:pt x="34940" y="4284"/>
                  </a:lnTo>
                  <a:cubicBezTo>
                    <a:pt x="33812" y="4992"/>
                    <a:pt x="29520" y="7697"/>
                    <a:pt x="27911" y="8868"/>
                  </a:cubicBezTo>
                  <a:cubicBezTo>
                    <a:pt x="26096" y="10187"/>
                    <a:pt x="11679" y="15895"/>
                    <a:pt x="11534" y="15951"/>
                  </a:cubicBezTo>
                  <a:cubicBezTo>
                    <a:pt x="11464" y="15978"/>
                    <a:pt x="11409" y="16032"/>
                    <a:pt x="11380" y="16100"/>
                  </a:cubicBezTo>
                  <a:cubicBezTo>
                    <a:pt x="10344" y="18430"/>
                    <a:pt x="9141" y="20449"/>
                    <a:pt x="8757" y="20507"/>
                  </a:cubicBezTo>
                  <a:cubicBezTo>
                    <a:pt x="7954" y="20507"/>
                    <a:pt x="5770" y="20884"/>
                    <a:pt x="5389" y="20952"/>
                  </a:cubicBezTo>
                  <a:cubicBezTo>
                    <a:pt x="5056" y="20883"/>
                    <a:pt x="3341" y="20537"/>
                    <a:pt x="2596" y="20494"/>
                  </a:cubicBezTo>
                  <a:cubicBezTo>
                    <a:pt x="2675" y="20146"/>
                    <a:pt x="3155" y="19260"/>
                    <a:pt x="3737" y="18409"/>
                  </a:cubicBezTo>
                  <a:cubicBezTo>
                    <a:pt x="3809" y="18302"/>
                    <a:pt x="3800" y="18160"/>
                    <a:pt x="3716" y="18063"/>
                  </a:cubicBezTo>
                  <a:cubicBezTo>
                    <a:pt x="3661" y="18000"/>
                    <a:pt x="3583" y="17966"/>
                    <a:pt x="3503" y="17966"/>
                  </a:cubicBezTo>
                  <a:cubicBezTo>
                    <a:pt x="3460" y="17966"/>
                    <a:pt x="3416" y="17976"/>
                    <a:pt x="3376" y="17997"/>
                  </a:cubicBezTo>
                  <a:cubicBezTo>
                    <a:pt x="2697" y="18336"/>
                    <a:pt x="1604" y="18814"/>
                    <a:pt x="1300" y="18814"/>
                  </a:cubicBezTo>
                  <a:cubicBezTo>
                    <a:pt x="1025" y="18814"/>
                    <a:pt x="565" y="18762"/>
                    <a:pt x="556" y="18466"/>
                  </a:cubicBezTo>
                  <a:cubicBezTo>
                    <a:pt x="677" y="18271"/>
                    <a:pt x="1764" y="17902"/>
                    <a:pt x="2880" y="17678"/>
                  </a:cubicBezTo>
                  <a:cubicBezTo>
                    <a:pt x="2916" y="17672"/>
                    <a:pt x="2951" y="17658"/>
                    <a:pt x="2981" y="17637"/>
                  </a:cubicBezTo>
                  <a:lnTo>
                    <a:pt x="4444" y="16662"/>
                  </a:lnTo>
                  <a:lnTo>
                    <a:pt x="6912" y="16497"/>
                  </a:lnTo>
                  <a:cubicBezTo>
                    <a:pt x="6967" y="16493"/>
                    <a:pt x="7020" y="16473"/>
                    <a:pt x="7065" y="16439"/>
                  </a:cubicBezTo>
                  <a:cubicBezTo>
                    <a:pt x="7190" y="16342"/>
                    <a:pt x="19617" y="6778"/>
                    <a:pt x="22109" y="5449"/>
                  </a:cubicBezTo>
                  <a:cubicBezTo>
                    <a:pt x="24611" y="4113"/>
                    <a:pt x="28490" y="2424"/>
                    <a:pt x="28548" y="2399"/>
                  </a:cubicBezTo>
                  <a:lnTo>
                    <a:pt x="31904" y="640"/>
                  </a:lnTo>
                  <a:close/>
                  <a:moveTo>
                    <a:pt x="31975" y="1"/>
                  </a:moveTo>
                  <a:cubicBezTo>
                    <a:pt x="31930" y="1"/>
                    <a:pt x="31886" y="11"/>
                    <a:pt x="31844" y="33"/>
                  </a:cubicBezTo>
                  <a:lnTo>
                    <a:pt x="28303" y="1888"/>
                  </a:lnTo>
                  <a:cubicBezTo>
                    <a:pt x="28264" y="1905"/>
                    <a:pt x="24366" y="3603"/>
                    <a:pt x="21843" y="4949"/>
                  </a:cubicBezTo>
                  <a:cubicBezTo>
                    <a:pt x="19379" y="6263"/>
                    <a:pt x="7889" y="15090"/>
                    <a:pt x="6789" y="15937"/>
                  </a:cubicBezTo>
                  <a:lnTo>
                    <a:pt x="4331" y="16101"/>
                  </a:lnTo>
                  <a:cubicBezTo>
                    <a:pt x="4282" y="16104"/>
                    <a:pt x="4235" y="16121"/>
                    <a:pt x="4193" y="16148"/>
                  </a:cubicBezTo>
                  <a:lnTo>
                    <a:pt x="2715" y="17134"/>
                  </a:lnTo>
                  <a:cubicBezTo>
                    <a:pt x="913" y="17500"/>
                    <a:pt x="0" y="17931"/>
                    <a:pt x="0" y="18417"/>
                  </a:cubicBezTo>
                  <a:cubicBezTo>
                    <a:pt x="0" y="19010"/>
                    <a:pt x="498" y="19378"/>
                    <a:pt x="1300" y="19378"/>
                  </a:cubicBezTo>
                  <a:cubicBezTo>
                    <a:pt x="1607" y="19378"/>
                    <a:pt x="2211" y="19149"/>
                    <a:pt x="2734" y="18920"/>
                  </a:cubicBezTo>
                  <a:lnTo>
                    <a:pt x="2734" y="18920"/>
                  </a:lnTo>
                  <a:cubicBezTo>
                    <a:pt x="2259" y="19708"/>
                    <a:pt x="1896" y="20493"/>
                    <a:pt x="2075" y="20833"/>
                  </a:cubicBezTo>
                  <a:cubicBezTo>
                    <a:pt x="2149" y="20974"/>
                    <a:pt x="2290" y="21054"/>
                    <a:pt x="2461" y="21054"/>
                  </a:cubicBezTo>
                  <a:cubicBezTo>
                    <a:pt x="3102" y="21054"/>
                    <a:pt x="5305" y="21512"/>
                    <a:pt x="5327" y="21516"/>
                  </a:cubicBezTo>
                  <a:cubicBezTo>
                    <a:pt x="5345" y="21520"/>
                    <a:pt x="5365" y="21522"/>
                    <a:pt x="5385" y="21522"/>
                  </a:cubicBezTo>
                  <a:cubicBezTo>
                    <a:pt x="5401" y="21522"/>
                    <a:pt x="5418" y="21520"/>
                    <a:pt x="5435" y="21518"/>
                  </a:cubicBezTo>
                  <a:cubicBezTo>
                    <a:pt x="5460" y="21514"/>
                    <a:pt x="7944" y="21072"/>
                    <a:pt x="8757" y="21072"/>
                  </a:cubicBezTo>
                  <a:cubicBezTo>
                    <a:pt x="9666" y="21072"/>
                    <a:pt x="11187" y="17913"/>
                    <a:pt x="11849" y="16435"/>
                  </a:cubicBezTo>
                  <a:cubicBezTo>
                    <a:pt x="13283" y="15866"/>
                    <a:pt x="26435" y="10640"/>
                    <a:pt x="28242" y="9324"/>
                  </a:cubicBezTo>
                  <a:cubicBezTo>
                    <a:pt x="30078" y="7991"/>
                    <a:pt x="35459" y="4625"/>
                    <a:pt x="35514" y="4591"/>
                  </a:cubicBezTo>
                  <a:cubicBezTo>
                    <a:pt x="35660" y="4501"/>
                    <a:pt x="35692" y="4301"/>
                    <a:pt x="35582" y="4169"/>
                  </a:cubicBezTo>
                  <a:lnTo>
                    <a:pt x="32192" y="102"/>
                  </a:lnTo>
                  <a:cubicBezTo>
                    <a:pt x="32137" y="36"/>
                    <a:pt x="32057" y="1"/>
                    <a:pt x="319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3987875" y="2778125"/>
              <a:ext cx="411000" cy="496450"/>
            </a:xfrm>
            <a:custGeom>
              <a:avLst/>
              <a:gdLst/>
              <a:ahLst/>
              <a:cxnLst/>
              <a:rect l="l" t="t" r="r" b="b"/>
              <a:pathLst>
                <a:path w="16440" h="19858" extrusionOk="0">
                  <a:moveTo>
                    <a:pt x="15886" y="1"/>
                  </a:moveTo>
                  <a:lnTo>
                    <a:pt x="1" y="14434"/>
                  </a:lnTo>
                  <a:lnTo>
                    <a:pt x="4576" y="19858"/>
                  </a:lnTo>
                  <a:lnTo>
                    <a:pt x="13389" y="16469"/>
                  </a:lnTo>
                  <a:lnTo>
                    <a:pt x="16440" y="199"/>
                  </a:lnTo>
                  <a:lnTo>
                    <a:pt x="15886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3980025" y="2771075"/>
              <a:ext cx="426425" cy="510575"/>
            </a:xfrm>
            <a:custGeom>
              <a:avLst/>
              <a:gdLst/>
              <a:ahLst/>
              <a:cxnLst/>
              <a:rect l="l" t="t" r="r" b="b"/>
              <a:pathLst>
                <a:path w="17057" h="20423" extrusionOk="0">
                  <a:moveTo>
                    <a:pt x="16265" y="606"/>
                  </a:moveTo>
                  <a:lnTo>
                    <a:pt x="16431" y="665"/>
                  </a:lnTo>
                  <a:lnTo>
                    <a:pt x="13454" y="16543"/>
                  </a:lnTo>
                  <a:lnTo>
                    <a:pt x="4976" y="19804"/>
                  </a:lnTo>
                  <a:lnTo>
                    <a:pt x="706" y="14743"/>
                  </a:lnTo>
                  <a:lnTo>
                    <a:pt x="16265" y="606"/>
                  </a:lnTo>
                  <a:close/>
                  <a:moveTo>
                    <a:pt x="16201" y="0"/>
                  </a:moveTo>
                  <a:cubicBezTo>
                    <a:pt x="16131" y="0"/>
                    <a:pt x="16063" y="26"/>
                    <a:pt x="16010" y="74"/>
                  </a:cubicBezTo>
                  <a:lnTo>
                    <a:pt x="125" y="14508"/>
                  </a:lnTo>
                  <a:cubicBezTo>
                    <a:pt x="12" y="14610"/>
                    <a:pt x="1" y="14783"/>
                    <a:pt x="98" y="14899"/>
                  </a:cubicBezTo>
                  <a:lnTo>
                    <a:pt x="4674" y="20323"/>
                  </a:lnTo>
                  <a:cubicBezTo>
                    <a:pt x="4727" y="20386"/>
                    <a:pt x="4807" y="20423"/>
                    <a:pt x="4890" y="20423"/>
                  </a:cubicBezTo>
                  <a:cubicBezTo>
                    <a:pt x="4925" y="20423"/>
                    <a:pt x="4959" y="20416"/>
                    <a:pt x="4992" y="20404"/>
                  </a:cubicBezTo>
                  <a:lnTo>
                    <a:pt x="13804" y="17014"/>
                  </a:lnTo>
                  <a:cubicBezTo>
                    <a:pt x="13896" y="16979"/>
                    <a:pt x="13963" y="16899"/>
                    <a:pt x="13981" y="16802"/>
                  </a:cubicBezTo>
                  <a:lnTo>
                    <a:pt x="17032" y="534"/>
                  </a:lnTo>
                  <a:cubicBezTo>
                    <a:pt x="17057" y="397"/>
                    <a:pt x="16980" y="262"/>
                    <a:pt x="16849" y="215"/>
                  </a:cubicBezTo>
                  <a:lnTo>
                    <a:pt x="16295" y="17"/>
                  </a:lnTo>
                  <a:cubicBezTo>
                    <a:pt x="16264" y="6"/>
                    <a:pt x="16232" y="0"/>
                    <a:pt x="16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3987875" y="3090850"/>
              <a:ext cx="182825" cy="183725"/>
            </a:xfrm>
            <a:custGeom>
              <a:avLst/>
              <a:gdLst/>
              <a:ahLst/>
              <a:cxnLst/>
              <a:rect l="l" t="t" r="r" b="b"/>
              <a:pathLst>
                <a:path w="7313" h="7349" extrusionOk="0">
                  <a:moveTo>
                    <a:pt x="2119" y="1"/>
                  </a:moveTo>
                  <a:lnTo>
                    <a:pt x="1" y="1925"/>
                  </a:lnTo>
                  <a:lnTo>
                    <a:pt x="4576" y="7349"/>
                  </a:lnTo>
                  <a:lnTo>
                    <a:pt x="7312" y="6297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3980025" y="3083800"/>
              <a:ext cx="199200" cy="197850"/>
            </a:xfrm>
            <a:custGeom>
              <a:avLst/>
              <a:gdLst/>
              <a:ahLst/>
              <a:cxnLst/>
              <a:rect l="l" t="t" r="r" b="b"/>
              <a:pathLst>
                <a:path w="7968" h="7914" extrusionOk="0">
                  <a:moveTo>
                    <a:pt x="2404" y="692"/>
                  </a:moveTo>
                  <a:lnTo>
                    <a:pt x="7159" y="6455"/>
                  </a:lnTo>
                  <a:lnTo>
                    <a:pt x="4976" y="7295"/>
                  </a:lnTo>
                  <a:lnTo>
                    <a:pt x="706" y="2234"/>
                  </a:lnTo>
                  <a:lnTo>
                    <a:pt x="2404" y="692"/>
                  </a:lnTo>
                  <a:close/>
                  <a:moveTo>
                    <a:pt x="2429" y="0"/>
                  </a:moveTo>
                  <a:cubicBezTo>
                    <a:pt x="2360" y="0"/>
                    <a:pt x="2294" y="26"/>
                    <a:pt x="2243" y="74"/>
                  </a:cubicBezTo>
                  <a:lnTo>
                    <a:pt x="125" y="1999"/>
                  </a:lnTo>
                  <a:cubicBezTo>
                    <a:pt x="12" y="2101"/>
                    <a:pt x="1" y="2274"/>
                    <a:pt x="98" y="2390"/>
                  </a:cubicBezTo>
                  <a:lnTo>
                    <a:pt x="4674" y="7814"/>
                  </a:lnTo>
                  <a:cubicBezTo>
                    <a:pt x="4727" y="7877"/>
                    <a:pt x="4807" y="7914"/>
                    <a:pt x="4890" y="7914"/>
                  </a:cubicBezTo>
                  <a:cubicBezTo>
                    <a:pt x="4925" y="7914"/>
                    <a:pt x="4959" y="7907"/>
                    <a:pt x="4992" y="7895"/>
                  </a:cubicBezTo>
                  <a:lnTo>
                    <a:pt x="7728" y="6842"/>
                  </a:lnTo>
                  <a:cubicBezTo>
                    <a:pt x="7908" y="6772"/>
                    <a:pt x="7967" y="6547"/>
                    <a:pt x="7845" y="6398"/>
                  </a:cubicBezTo>
                  <a:lnTo>
                    <a:pt x="2650" y="103"/>
                  </a:lnTo>
                  <a:cubicBezTo>
                    <a:pt x="2602" y="43"/>
                    <a:pt x="2530" y="7"/>
                    <a:pt x="2453" y="1"/>
                  </a:cubicBezTo>
                  <a:cubicBezTo>
                    <a:pt x="2445" y="0"/>
                    <a:pt x="2437" y="0"/>
                    <a:pt x="24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5008775" y="5034000"/>
              <a:ext cx="219850" cy="305700"/>
            </a:xfrm>
            <a:custGeom>
              <a:avLst/>
              <a:gdLst/>
              <a:ahLst/>
              <a:cxnLst/>
              <a:rect l="l" t="t" r="r" b="b"/>
              <a:pathLst>
                <a:path w="8794" h="12228" extrusionOk="0">
                  <a:moveTo>
                    <a:pt x="2358" y="0"/>
                  </a:moveTo>
                  <a:cubicBezTo>
                    <a:pt x="1220" y="0"/>
                    <a:pt x="1" y="1626"/>
                    <a:pt x="1" y="1626"/>
                  </a:cubicBezTo>
                  <a:cubicBezTo>
                    <a:pt x="1" y="1626"/>
                    <a:pt x="618" y="2862"/>
                    <a:pt x="1132" y="3993"/>
                  </a:cubicBezTo>
                  <a:cubicBezTo>
                    <a:pt x="1647" y="5126"/>
                    <a:pt x="3499" y="11507"/>
                    <a:pt x="5558" y="12124"/>
                  </a:cubicBezTo>
                  <a:cubicBezTo>
                    <a:pt x="5790" y="12194"/>
                    <a:pt x="6012" y="12227"/>
                    <a:pt x="6223" y="12227"/>
                  </a:cubicBezTo>
                  <a:cubicBezTo>
                    <a:pt x="7874" y="12227"/>
                    <a:pt x="8794" y="10187"/>
                    <a:pt x="8337" y="7905"/>
                  </a:cubicBezTo>
                  <a:cubicBezTo>
                    <a:pt x="7823" y="5332"/>
                    <a:pt x="2779" y="83"/>
                    <a:pt x="2779" y="83"/>
                  </a:cubicBezTo>
                  <a:cubicBezTo>
                    <a:pt x="2641" y="26"/>
                    <a:pt x="2501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5001250" y="5026925"/>
              <a:ext cx="231225" cy="319800"/>
            </a:xfrm>
            <a:custGeom>
              <a:avLst/>
              <a:gdLst/>
              <a:ahLst/>
              <a:cxnLst/>
              <a:rect l="l" t="t" r="r" b="b"/>
              <a:pathLst>
                <a:path w="9249" h="12792" extrusionOk="0">
                  <a:moveTo>
                    <a:pt x="2661" y="567"/>
                  </a:moveTo>
                  <a:cubicBezTo>
                    <a:pt x="2750" y="567"/>
                    <a:pt x="2836" y="580"/>
                    <a:pt x="2920" y="608"/>
                  </a:cubicBezTo>
                  <a:cubicBezTo>
                    <a:pt x="3412" y="1128"/>
                    <a:pt x="7893" y="5904"/>
                    <a:pt x="8361" y="8243"/>
                  </a:cubicBezTo>
                  <a:cubicBezTo>
                    <a:pt x="8655" y="9717"/>
                    <a:pt x="8355" y="11116"/>
                    <a:pt x="7595" y="11807"/>
                  </a:cubicBezTo>
                  <a:cubicBezTo>
                    <a:pt x="7288" y="12086"/>
                    <a:pt x="6923" y="12227"/>
                    <a:pt x="6519" y="12227"/>
                  </a:cubicBezTo>
                  <a:cubicBezTo>
                    <a:pt x="6334" y="12227"/>
                    <a:pt x="6140" y="12197"/>
                    <a:pt x="5940" y="12138"/>
                  </a:cubicBezTo>
                  <a:cubicBezTo>
                    <a:pt x="4419" y="11681"/>
                    <a:pt x="2882" y="7409"/>
                    <a:pt x="2143" y="5356"/>
                  </a:cubicBezTo>
                  <a:cubicBezTo>
                    <a:pt x="1949" y="4815"/>
                    <a:pt x="1796" y="4390"/>
                    <a:pt x="1691" y="4160"/>
                  </a:cubicBezTo>
                  <a:cubicBezTo>
                    <a:pt x="1288" y="3274"/>
                    <a:pt x="818" y="2317"/>
                    <a:pt x="634" y="1944"/>
                  </a:cubicBezTo>
                  <a:cubicBezTo>
                    <a:pt x="1047" y="1440"/>
                    <a:pt x="1929" y="567"/>
                    <a:pt x="2661" y="567"/>
                  </a:cubicBezTo>
                  <a:close/>
                  <a:moveTo>
                    <a:pt x="2666" y="0"/>
                  </a:moveTo>
                  <a:cubicBezTo>
                    <a:pt x="1396" y="0"/>
                    <a:pt x="135" y="1659"/>
                    <a:pt x="75" y="1739"/>
                  </a:cubicBezTo>
                  <a:cubicBezTo>
                    <a:pt x="10" y="1825"/>
                    <a:pt x="0" y="1939"/>
                    <a:pt x="48" y="2035"/>
                  </a:cubicBezTo>
                  <a:cubicBezTo>
                    <a:pt x="55" y="2048"/>
                    <a:pt x="669" y="3280"/>
                    <a:pt x="1176" y="4394"/>
                  </a:cubicBezTo>
                  <a:cubicBezTo>
                    <a:pt x="1271" y="4602"/>
                    <a:pt x="1421" y="5019"/>
                    <a:pt x="1611" y="5546"/>
                  </a:cubicBezTo>
                  <a:cubicBezTo>
                    <a:pt x="2759" y="8737"/>
                    <a:pt x="4122" y="12182"/>
                    <a:pt x="5778" y="12679"/>
                  </a:cubicBezTo>
                  <a:cubicBezTo>
                    <a:pt x="6017" y="12753"/>
                    <a:pt x="6267" y="12791"/>
                    <a:pt x="6518" y="12792"/>
                  </a:cubicBezTo>
                  <a:cubicBezTo>
                    <a:pt x="7063" y="12792"/>
                    <a:pt x="7564" y="12600"/>
                    <a:pt x="7976" y="12225"/>
                  </a:cubicBezTo>
                  <a:cubicBezTo>
                    <a:pt x="8879" y="11402"/>
                    <a:pt x="9249" y="9796"/>
                    <a:pt x="8915" y="8131"/>
                  </a:cubicBezTo>
                  <a:cubicBezTo>
                    <a:pt x="8390" y="5509"/>
                    <a:pt x="3493" y="386"/>
                    <a:pt x="3284" y="169"/>
                  </a:cubicBezTo>
                  <a:cubicBezTo>
                    <a:pt x="3257" y="141"/>
                    <a:pt x="3224" y="119"/>
                    <a:pt x="3189" y="104"/>
                  </a:cubicBezTo>
                  <a:cubicBezTo>
                    <a:pt x="3017" y="32"/>
                    <a:pt x="2841" y="0"/>
                    <a:pt x="2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5097200" y="5233200"/>
              <a:ext cx="129400" cy="106475"/>
            </a:xfrm>
            <a:custGeom>
              <a:avLst/>
              <a:gdLst/>
              <a:ahLst/>
              <a:cxnLst/>
              <a:rect l="l" t="t" r="r" b="b"/>
              <a:pathLst>
                <a:path w="5176" h="4259" extrusionOk="0">
                  <a:moveTo>
                    <a:pt x="3340" y="0"/>
                  </a:moveTo>
                  <a:cubicBezTo>
                    <a:pt x="2189" y="0"/>
                    <a:pt x="906" y="413"/>
                    <a:pt x="0" y="1892"/>
                  </a:cubicBezTo>
                  <a:cubicBezTo>
                    <a:pt x="618" y="3034"/>
                    <a:pt x="1307" y="3942"/>
                    <a:pt x="2021" y="4156"/>
                  </a:cubicBezTo>
                  <a:cubicBezTo>
                    <a:pt x="2253" y="4226"/>
                    <a:pt x="2475" y="4259"/>
                    <a:pt x="2685" y="4259"/>
                  </a:cubicBezTo>
                  <a:cubicBezTo>
                    <a:pt x="4268" y="4259"/>
                    <a:pt x="5175" y="2381"/>
                    <a:pt x="4843" y="212"/>
                  </a:cubicBezTo>
                  <a:cubicBezTo>
                    <a:pt x="4410" y="95"/>
                    <a:pt x="3890" y="0"/>
                    <a:pt x="3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5089775" y="5226200"/>
              <a:ext cx="141650" cy="120525"/>
            </a:xfrm>
            <a:custGeom>
              <a:avLst/>
              <a:gdLst/>
              <a:ahLst/>
              <a:cxnLst/>
              <a:rect l="l" t="t" r="r" b="b"/>
              <a:pathLst>
                <a:path w="5666" h="4821" extrusionOk="0">
                  <a:moveTo>
                    <a:pt x="3631" y="560"/>
                  </a:moveTo>
                  <a:cubicBezTo>
                    <a:pt x="4068" y="560"/>
                    <a:pt x="4494" y="624"/>
                    <a:pt x="4886" y="719"/>
                  </a:cubicBezTo>
                  <a:cubicBezTo>
                    <a:pt x="5045" y="2042"/>
                    <a:pt x="4712" y="3262"/>
                    <a:pt x="4020" y="3864"/>
                  </a:cubicBezTo>
                  <a:cubicBezTo>
                    <a:pt x="3721" y="4125"/>
                    <a:pt x="3367" y="4256"/>
                    <a:pt x="2977" y="4256"/>
                  </a:cubicBezTo>
                  <a:cubicBezTo>
                    <a:pt x="2792" y="4256"/>
                    <a:pt x="2599" y="4226"/>
                    <a:pt x="2399" y="4167"/>
                  </a:cubicBezTo>
                  <a:cubicBezTo>
                    <a:pt x="2030" y="4055"/>
                    <a:pt x="1425" y="3618"/>
                    <a:pt x="625" y="2183"/>
                  </a:cubicBezTo>
                  <a:cubicBezTo>
                    <a:pt x="1446" y="940"/>
                    <a:pt x="2568" y="560"/>
                    <a:pt x="3631" y="560"/>
                  </a:cubicBezTo>
                  <a:close/>
                  <a:moveTo>
                    <a:pt x="3641" y="0"/>
                  </a:moveTo>
                  <a:cubicBezTo>
                    <a:pt x="2434" y="0"/>
                    <a:pt x="1035" y="424"/>
                    <a:pt x="56" y="2024"/>
                  </a:cubicBezTo>
                  <a:cubicBezTo>
                    <a:pt x="4" y="2111"/>
                    <a:pt x="0" y="2219"/>
                    <a:pt x="48" y="2307"/>
                  </a:cubicBezTo>
                  <a:cubicBezTo>
                    <a:pt x="807" y="3708"/>
                    <a:pt x="1522" y="4493"/>
                    <a:pt x="2237" y="4708"/>
                  </a:cubicBezTo>
                  <a:cubicBezTo>
                    <a:pt x="2476" y="4781"/>
                    <a:pt x="2725" y="4819"/>
                    <a:pt x="2976" y="4821"/>
                  </a:cubicBezTo>
                  <a:cubicBezTo>
                    <a:pt x="2981" y="4821"/>
                    <a:pt x="2985" y="4821"/>
                    <a:pt x="2990" y="4821"/>
                  </a:cubicBezTo>
                  <a:cubicBezTo>
                    <a:pt x="3505" y="4821"/>
                    <a:pt x="4003" y="4632"/>
                    <a:pt x="4391" y="4292"/>
                  </a:cubicBezTo>
                  <a:cubicBezTo>
                    <a:pt x="5272" y="3526"/>
                    <a:pt x="5665" y="2054"/>
                    <a:pt x="5420" y="449"/>
                  </a:cubicBezTo>
                  <a:cubicBezTo>
                    <a:pt x="5402" y="339"/>
                    <a:pt x="5322" y="248"/>
                    <a:pt x="5214" y="219"/>
                  </a:cubicBezTo>
                  <a:cubicBezTo>
                    <a:pt x="4785" y="103"/>
                    <a:pt x="4236" y="0"/>
                    <a:pt x="3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5079450" y="5231975"/>
              <a:ext cx="149075" cy="107725"/>
            </a:xfrm>
            <a:custGeom>
              <a:avLst/>
              <a:gdLst/>
              <a:ahLst/>
              <a:cxnLst/>
              <a:rect l="l" t="t" r="r" b="b"/>
              <a:pathLst>
                <a:path w="5963" h="4309" extrusionOk="0">
                  <a:moveTo>
                    <a:pt x="5512" y="0"/>
                  </a:moveTo>
                  <a:lnTo>
                    <a:pt x="5512" y="0"/>
                  </a:lnTo>
                  <a:cubicBezTo>
                    <a:pt x="5314" y="1052"/>
                    <a:pt x="4794" y="3079"/>
                    <a:pt x="3657" y="3382"/>
                  </a:cubicBezTo>
                  <a:cubicBezTo>
                    <a:pt x="3572" y="3405"/>
                    <a:pt x="3485" y="3416"/>
                    <a:pt x="3397" y="3416"/>
                  </a:cubicBezTo>
                  <a:cubicBezTo>
                    <a:pt x="2345" y="3416"/>
                    <a:pt x="1033" y="1895"/>
                    <a:pt x="0" y="472"/>
                  </a:cubicBezTo>
                  <a:lnTo>
                    <a:pt x="0" y="472"/>
                  </a:lnTo>
                  <a:cubicBezTo>
                    <a:pt x="774" y="2235"/>
                    <a:pt x="1729" y="3905"/>
                    <a:pt x="2731" y="4205"/>
                  </a:cubicBezTo>
                  <a:cubicBezTo>
                    <a:pt x="2963" y="4275"/>
                    <a:pt x="3185" y="4308"/>
                    <a:pt x="3396" y="4308"/>
                  </a:cubicBezTo>
                  <a:cubicBezTo>
                    <a:pt x="5043" y="4308"/>
                    <a:pt x="5962" y="2278"/>
                    <a:pt x="5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5071525" y="5224900"/>
              <a:ext cx="160875" cy="121825"/>
            </a:xfrm>
            <a:custGeom>
              <a:avLst/>
              <a:gdLst/>
              <a:ahLst/>
              <a:cxnLst/>
              <a:rect l="l" t="t" r="r" b="b"/>
              <a:pathLst>
                <a:path w="6435" h="4873" extrusionOk="0">
                  <a:moveTo>
                    <a:pt x="5606" y="2154"/>
                  </a:moveTo>
                  <a:lnTo>
                    <a:pt x="5606" y="2154"/>
                  </a:lnTo>
                  <a:cubicBezTo>
                    <a:pt x="5495" y="2882"/>
                    <a:pt x="5212" y="3500"/>
                    <a:pt x="4782" y="3889"/>
                  </a:cubicBezTo>
                  <a:cubicBezTo>
                    <a:pt x="4476" y="4168"/>
                    <a:pt x="4112" y="4307"/>
                    <a:pt x="3708" y="4307"/>
                  </a:cubicBezTo>
                  <a:cubicBezTo>
                    <a:pt x="3523" y="4307"/>
                    <a:pt x="3329" y="4278"/>
                    <a:pt x="3129" y="4219"/>
                  </a:cubicBezTo>
                  <a:cubicBezTo>
                    <a:pt x="2811" y="4122"/>
                    <a:pt x="2360" y="3801"/>
                    <a:pt x="1785" y="2939"/>
                  </a:cubicBezTo>
                  <a:lnTo>
                    <a:pt x="1785" y="2939"/>
                  </a:lnTo>
                  <a:cubicBezTo>
                    <a:pt x="2517" y="3642"/>
                    <a:pt x="3150" y="3983"/>
                    <a:pt x="3709" y="3983"/>
                  </a:cubicBezTo>
                  <a:cubicBezTo>
                    <a:pt x="3825" y="3983"/>
                    <a:pt x="3938" y="3968"/>
                    <a:pt x="4048" y="3939"/>
                  </a:cubicBezTo>
                  <a:cubicBezTo>
                    <a:pt x="4767" y="3747"/>
                    <a:pt x="5265" y="3020"/>
                    <a:pt x="5606" y="2154"/>
                  </a:cubicBezTo>
                  <a:close/>
                  <a:moveTo>
                    <a:pt x="5828" y="0"/>
                  </a:moveTo>
                  <a:cubicBezTo>
                    <a:pt x="5692" y="0"/>
                    <a:pt x="5576" y="97"/>
                    <a:pt x="5551" y="231"/>
                  </a:cubicBezTo>
                  <a:cubicBezTo>
                    <a:pt x="5389" y="1092"/>
                    <a:pt x="4905" y="3124"/>
                    <a:pt x="3901" y="3391"/>
                  </a:cubicBezTo>
                  <a:cubicBezTo>
                    <a:pt x="3845" y="3407"/>
                    <a:pt x="3783" y="3415"/>
                    <a:pt x="3714" y="3415"/>
                  </a:cubicBezTo>
                  <a:cubicBezTo>
                    <a:pt x="3166" y="3415"/>
                    <a:pt x="2198" y="2865"/>
                    <a:pt x="546" y="587"/>
                  </a:cubicBezTo>
                  <a:cubicBezTo>
                    <a:pt x="491" y="512"/>
                    <a:pt x="405" y="472"/>
                    <a:pt x="317" y="472"/>
                  </a:cubicBezTo>
                  <a:cubicBezTo>
                    <a:pt x="269" y="472"/>
                    <a:pt x="220" y="484"/>
                    <a:pt x="176" y="509"/>
                  </a:cubicBezTo>
                  <a:cubicBezTo>
                    <a:pt x="51" y="581"/>
                    <a:pt x="0" y="735"/>
                    <a:pt x="58" y="868"/>
                  </a:cubicBezTo>
                  <a:cubicBezTo>
                    <a:pt x="1085" y="3208"/>
                    <a:pt x="2037" y="4481"/>
                    <a:pt x="2967" y="4760"/>
                  </a:cubicBezTo>
                  <a:cubicBezTo>
                    <a:pt x="3206" y="4834"/>
                    <a:pt x="3456" y="4872"/>
                    <a:pt x="3707" y="4873"/>
                  </a:cubicBezTo>
                  <a:cubicBezTo>
                    <a:pt x="4251" y="4873"/>
                    <a:pt x="4752" y="4682"/>
                    <a:pt x="5163" y="4308"/>
                  </a:cubicBezTo>
                  <a:cubicBezTo>
                    <a:pt x="6064" y="3489"/>
                    <a:pt x="6434" y="1888"/>
                    <a:pt x="6106" y="229"/>
                  </a:cubicBezTo>
                  <a:cubicBezTo>
                    <a:pt x="6080" y="96"/>
                    <a:pt x="5964" y="0"/>
                    <a:pt x="5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5037050" y="5085425"/>
              <a:ext cx="77225" cy="40700"/>
            </a:xfrm>
            <a:custGeom>
              <a:avLst/>
              <a:gdLst/>
              <a:ahLst/>
              <a:cxnLst/>
              <a:rect l="l" t="t" r="r" b="b"/>
              <a:pathLst>
                <a:path w="3089" h="1628" extrusionOk="0">
                  <a:moveTo>
                    <a:pt x="2822" y="0"/>
                  </a:moveTo>
                  <a:cubicBezTo>
                    <a:pt x="2282" y="0"/>
                    <a:pt x="618" y="908"/>
                    <a:pt x="618" y="908"/>
                  </a:cubicBezTo>
                  <a:cubicBezTo>
                    <a:pt x="1" y="1525"/>
                    <a:pt x="207" y="1628"/>
                    <a:pt x="516" y="1628"/>
                  </a:cubicBezTo>
                  <a:cubicBezTo>
                    <a:pt x="825" y="1628"/>
                    <a:pt x="3089" y="496"/>
                    <a:pt x="2986" y="84"/>
                  </a:cubicBezTo>
                  <a:cubicBezTo>
                    <a:pt x="2971" y="25"/>
                    <a:pt x="2912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5037625" y="5081950"/>
              <a:ext cx="78125" cy="47700"/>
            </a:xfrm>
            <a:custGeom>
              <a:avLst/>
              <a:gdLst/>
              <a:ahLst/>
              <a:cxnLst/>
              <a:rect l="l" t="t" r="r" b="b"/>
              <a:pathLst>
                <a:path w="3125" h="1908" extrusionOk="0">
                  <a:moveTo>
                    <a:pt x="2788" y="277"/>
                  </a:moveTo>
                  <a:cubicBezTo>
                    <a:pt x="2799" y="277"/>
                    <a:pt x="2810" y="277"/>
                    <a:pt x="2819" y="279"/>
                  </a:cubicBezTo>
                  <a:cubicBezTo>
                    <a:pt x="2694" y="620"/>
                    <a:pt x="780" y="1620"/>
                    <a:pt x="493" y="1625"/>
                  </a:cubicBezTo>
                  <a:cubicBezTo>
                    <a:pt x="442" y="1625"/>
                    <a:pt x="392" y="1622"/>
                    <a:pt x="341" y="1614"/>
                  </a:cubicBezTo>
                  <a:lnTo>
                    <a:pt x="338" y="1616"/>
                  </a:lnTo>
                  <a:cubicBezTo>
                    <a:pt x="342" y="1587"/>
                    <a:pt x="379" y="1467"/>
                    <a:pt x="681" y="1161"/>
                  </a:cubicBezTo>
                  <a:cubicBezTo>
                    <a:pt x="1514" y="709"/>
                    <a:pt x="2489" y="277"/>
                    <a:pt x="2788" y="277"/>
                  </a:cubicBezTo>
                  <a:close/>
                  <a:moveTo>
                    <a:pt x="2806" y="1"/>
                  </a:moveTo>
                  <a:cubicBezTo>
                    <a:pt x="2248" y="1"/>
                    <a:pt x="949" y="693"/>
                    <a:pt x="528" y="922"/>
                  </a:cubicBezTo>
                  <a:cubicBezTo>
                    <a:pt x="516" y="929"/>
                    <a:pt x="505" y="937"/>
                    <a:pt x="496" y="947"/>
                  </a:cubicBezTo>
                  <a:cubicBezTo>
                    <a:pt x="123" y="1320"/>
                    <a:pt x="1" y="1546"/>
                    <a:pt x="74" y="1722"/>
                  </a:cubicBezTo>
                  <a:cubicBezTo>
                    <a:pt x="152" y="1908"/>
                    <a:pt x="400" y="1908"/>
                    <a:pt x="493" y="1908"/>
                  </a:cubicBezTo>
                  <a:cubicBezTo>
                    <a:pt x="794" y="1908"/>
                    <a:pt x="2592" y="1031"/>
                    <a:pt x="3003" y="506"/>
                  </a:cubicBezTo>
                  <a:cubicBezTo>
                    <a:pt x="3092" y="392"/>
                    <a:pt x="3124" y="285"/>
                    <a:pt x="3101" y="190"/>
                  </a:cubicBezTo>
                  <a:cubicBezTo>
                    <a:pt x="3082" y="116"/>
                    <a:pt x="3030" y="56"/>
                    <a:pt x="2961" y="28"/>
                  </a:cubicBezTo>
                  <a:cubicBezTo>
                    <a:pt x="2920" y="9"/>
                    <a:pt x="2868" y="1"/>
                    <a:pt x="2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5049950" y="5103425"/>
              <a:ext cx="77200" cy="40725"/>
            </a:xfrm>
            <a:custGeom>
              <a:avLst/>
              <a:gdLst/>
              <a:ahLst/>
              <a:cxnLst/>
              <a:rect l="l" t="t" r="r" b="b"/>
              <a:pathLst>
                <a:path w="3088" h="1629" extrusionOk="0">
                  <a:moveTo>
                    <a:pt x="2821" y="1"/>
                  </a:moveTo>
                  <a:cubicBezTo>
                    <a:pt x="2280" y="1"/>
                    <a:pt x="617" y="908"/>
                    <a:pt x="617" y="908"/>
                  </a:cubicBezTo>
                  <a:cubicBezTo>
                    <a:pt x="0" y="1526"/>
                    <a:pt x="206" y="1628"/>
                    <a:pt x="514" y="1628"/>
                  </a:cubicBezTo>
                  <a:cubicBezTo>
                    <a:pt x="823" y="1628"/>
                    <a:pt x="3088" y="496"/>
                    <a:pt x="2985" y="85"/>
                  </a:cubicBezTo>
                  <a:cubicBezTo>
                    <a:pt x="2970" y="26"/>
                    <a:pt x="2911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5050500" y="5100000"/>
              <a:ext cx="78100" cy="47675"/>
            </a:xfrm>
            <a:custGeom>
              <a:avLst/>
              <a:gdLst/>
              <a:ahLst/>
              <a:cxnLst/>
              <a:rect l="l" t="t" r="r" b="b"/>
              <a:pathLst>
                <a:path w="3124" h="1907" extrusionOk="0">
                  <a:moveTo>
                    <a:pt x="2794" y="276"/>
                  </a:moveTo>
                  <a:cubicBezTo>
                    <a:pt x="2803" y="276"/>
                    <a:pt x="2811" y="276"/>
                    <a:pt x="2818" y="277"/>
                  </a:cubicBezTo>
                  <a:cubicBezTo>
                    <a:pt x="2693" y="619"/>
                    <a:pt x="779" y="1617"/>
                    <a:pt x="492" y="1624"/>
                  </a:cubicBezTo>
                  <a:cubicBezTo>
                    <a:pt x="441" y="1624"/>
                    <a:pt x="391" y="1620"/>
                    <a:pt x="340" y="1612"/>
                  </a:cubicBezTo>
                  <a:cubicBezTo>
                    <a:pt x="339" y="1612"/>
                    <a:pt x="338" y="1613"/>
                    <a:pt x="337" y="1613"/>
                  </a:cubicBezTo>
                  <a:cubicBezTo>
                    <a:pt x="341" y="1585"/>
                    <a:pt x="378" y="1466"/>
                    <a:pt x="681" y="1160"/>
                  </a:cubicBezTo>
                  <a:cubicBezTo>
                    <a:pt x="1518" y="705"/>
                    <a:pt x="2516" y="276"/>
                    <a:pt x="2794" y="276"/>
                  </a:cubicBezTo>
                  <a:close/>
                  <a:moveTo>
                    <a:pt x="2814" y="1"/>
                  </a:moveTo>
                  <a:cubicBezTo>
                    <a:pt x="2269" y="1"/>
                    <a:pt x="951" y="690"/>
                    <a:pt x="527" y="921"/>
                  </a:cubicBezTo>
                  <a:cubicBezTo>
                    <a:pt x="515" y="927"/>
                    <a:pt x="504" y="936"/>
                    <a:pt x="495" y="945"/>
                  </a:cubicBezTo>
                  <a:cubicBezTo>
                    <a:pt x="127" y="1313"/>
                    <a:pt x="1" y="1546"/>
                    <a:pt x="74" y="1721"/>
                  </a:cubicBezTo>
                  <a:cubicBezTo>
                    <a:pt x="151" y="1906"/>
                    <a:pt x="399" y="1906"/>
                    <a:pt x="492" y="1906"/>
                  </a:cubicBezTo>
                  <a:cubicBezTo>
                    <a:pt x="794" y="1906"/>
                    <a:pt x="2592" y="1029"/>
                    <a:pt x="3002" y="503"/>
                  </a:cubicBezTo>
                  <a:cubicBezTo>
                    <a:pt x="3090" y="390"/>
                    <a:pt x="3124" y="284"/>
                    <a:pt x="3100" y="187"/>
                  </a:cubicBezTo>
                  <a:cubicBezTo>
                    <a:pt x="3081" y="114"/>
                    <a:pt x="3029" y="54"/>
                    <a:pt x="2959" y="25"/>
                  </a:cubicBezTo>
                  <a:cubicBezTo>
                    <a:pt x="2921" y="8"/>
                    <a:pt x="2872" y="1"/>
                    <a:pt x="2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5062800" y="5121450"/>
              <a:ext cx="77225" cy="40700"/>
            </a:xfrm>
            <a:custGeom>
              <a:avLst/>
              <a:gdLst/>
              <a:ahLst/>
              <a:cxnLst/>
              <a:rect l="l" t="t" r="r" b="b"/>
              <a:pathLst>
                <a:path w="3089" h="1628" extrusionOk="0">
                  <a:moveTo>
                    <a:pt x="2821" y="0"/>
                  </a:moveTo>
                  <a:cubicBezTo>
                    <a:pt x="2281" y="0"/>
                    <a:pt x="618" y="907"/>
                    <a:pt x="618" y="907"/>
                  </a:cubicBezTo>
                  <a:cubicBezTo>
                    <a:pt x="0" y="1525"/>
                    <a:pt x="207" y="1628"/>
                    <a:pt x="515" y="1628"/>
                  </a:cubicBezTo>
                  <a:cubicBezTo>
                    <a:pt x="824" y="1628"/>
                    <a:pt x="3088" y="495"/>
                    <a:pt x="2985" y="84"/>
                  </a:cubicBezTo>
                  <a:cubicBezTo>
                    <a:pt x="2970" y="26"/>
                    <a:pt x="2911" y="0"/>
                    <a:pt x="2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5063400" y="5118000"/>
              <a:ext cx="78050" cy="47700"/>
            </a:xfrm>
            <a:custGeom>
              <a:avLst/>
              <a:gdLst/>
              <a:ahLst/>
              <a:cxnLst/>
              <a:rect l="l" t="t" r="r" b="b"/>
              <a:pathLst>
                <a:path w="3122" h="1908" extrusionOk="0">
                  <a:moveTo>
                    <a:pt x="2777" y="275"/>
                  </a:moveTo>
                  <a:cubicBezTo>
                    <a:pt x="2792" y="275"/>
                    <a:pt x="2805" y="276"/>
                    <a:pt x="2817" y="278"/>
                  </a:cubicBezTo>
                  <a:cubicBezTo>
                    <a:pt x="2691" y="619"/>
                    <a:pt x="778" y="1619"/>
                    <a:pt x="491" y="1624"/>
                  </a:cubicBezTo>
                  <a:cubicBezTo>
                    <a:pt x="440" y="1624"/>
                    <a:pt x="389" y="1620"/>
                    <a:pt x="339" y="1613"/>
                  </a:cubicBezTo>
                  <a:cubicBezTo>
                    <a:pt x="338" y="1613"/>
                    <a:pt x="337" y="1614"/>
                    <a:pt x="336" y="1614"/>
                  </a:cubicBezTo>
                  <a:cubicBezTo>
                    <a:pt x="340" y="1586"/>
                    <a:pt x="376" y="1466"/>
                    <a:pt x="679" y="1159"/>
                  </a:cubicBezTo>
                  <a:cubicBezTo>
                    <a:pt x="1503" y="712"/>
                    <a:pt x="2468" y="275"/>
                    <a:pt x="2777" y="275"/>
                  </a:cubicBezTo>
                  <a:close/>
                  <a:moveTo>
                    <a:pt x="2810" y="0"/>
                  </a:moveTo>
                  <a:cubicBezTo>
                    <a:pt x="2261" y="0"/>
                    <a:pt x="949" y="691"/>
                    <a:pt x="526" y="921"/>
                  </a:cubicBezTo>
                  <a:cubicBezTo>
                    <a:pt x="514" y="928"/>
                    <a:pt x="503" y="935"/>
                    <a:pt x="494" y="945"/>
                  </a:cubicBezTo>
                  <a:cubicBezTo>
                    <a:pt x="125" y="1314"/>
                    <a:pt x="0" y="1546"/>
                    <a:pt x="73" y="1721"/>
                  </a:cubicBezTo>
                  <a:cubicBezTo>
                    <a:pt x="149" y="1907"/>
                    <a:pt x="398" y="1907"/>
                    <a:pt x="491" y="1907"/>
                  </a:cubicBezTo>
                  <a:cubicBezTo>
                    <a:pt x="792" y="1907"/>
                    <a:pt x="2590" y="1030"/>
                    <a:pt x="3000" y="504"/>
                  </a:cubicBezTo>
                  <a:cubicBezTo>
                    <a:pt x="3089" y="391"/>
                    <a:pt x="3122" y="284"/>
                    <a:pt x="3098" y="188"/>
                  </a:cubicBezTo>
                  <a:cubicBezTo>
                    <a:pt x="3079" y="115"/>
                    <a:pt x="3028" y="55"/>
                    <a:pt x="2959" y="26"/>
                  </a:cubicBezTo>
                  <a:cubicBezTo>
                    <a:pt x="2919" y="8"/>
                    <a:pt x="2869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5075675" y="5139450"/>
              <a:ext cx="77225" cy="40725"/>
            </a:xfrm>
            <a:custGeom>
              <a:avLst/>
              <a:gdLst/>
              <a:ahLst/>
              <a:cxnLst/>
              <a:rect l="l" t="t" r="r" b="b"/>
              <a:pathLst>
                <a:path w="3089" h="1629" extrusionOk="0">
                  <a:moveTo>
                    <a:pt x="2821" y="1"/>
                  </a:moveTo>
                  <a:cubicBezTo>
                    <a:pt x="2281" y="1"/>
                    <a:pt x="618" y="908"/>
                    <a:pt x="618" y="908"/>
                  </a:cubicBezTo>
                  <a:cubicBezTo>
                    <a:pt x="0" y="1525"/>
                    <a:pt x="206" y="1628"/>
                    <a:pt x="514" y="1628"/>
                  </a:cubicBezTo>
                  <a:cubicBezTo>
                    <a:pt x="823" y="1628"/>
                    <a:pt x="3088" y="496"/>
                    <a:pt x="2985" y="85"/>
                  </a:cubicBezTo>
                  <a:cubicBezTo>
                    <a:pt x="2970" y="26"/>
                    <a:pt x="2911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5076225" y="5136050"/>
              <a:ext cx="78100" cy="47650"/>
            </a:xfrm>
            <a:custGeom>
              <a:avLst/>
              <a:gdLst/>
              <a:ahLst/>
              <a:cxnLst/>
              <a:rect l="l" t="t" r="r" b="b"/>
              <a:pathLst>
                <a:path w="3124" h="1906" extrusionOk="0">
                  <a:moveTo>
                    <a:pt x="2789" y="274"/>
                  </a:moveTo>
                  <a:cubicBezTo>
                    <a:pt x="2800" y="274"/>
                    <a:pt x="2810" y="274"/>
                    <a:pt x="2818" y="275"/>
                  </a:cubicBezTo>
                  <a:cubicBezTo>
                    <a:pt x="2693" y="618"/>
                    <a:pt x="779" y="1618"/>
                    <a:pt x="492" y="1623"/>
                  </a:cubicBezTo>
                  <a:cubicBezTo>
                    <a:pt x="441" y="1622"/>
                    <a:pt x="391" y="1619"/>
                    <a:pt x="341" y="1612"/>
                  </a:cubicBezTo>
                  <a:lnTo>
                    <a:pt x="338" y="1612"/>
                  </a:lnTo>
                  <a:cubicBezTo>
                    <a:pt x="341" y="1584"/>
                    <a:pt x="378" y="1464"/>
                    <a:pt x="682" y="1159"/>
                  </a:cubicBezTo>
                  <a:cubicBezTo>
                    <a:pt x="1514" y="706"/>
                    <a:pt x="2493" y="274"/>
                    <a:pt x="2789" y="274"/>
                  </a:cubicBezTo>
                  <a:close/>
                  <a:moveTo>
                    <a:pt x="2816" y="0"/>
                  </a:moveTo>
                  <a:cubicBezTo>
                    <a:pt x="2271" y="0"/>
                    <a:pt x="951" y="690"/>
                    <a:pt x="527" y="920"/>
                  </a:cubicBezTo>
                  <a:cubicBezTo>
                    <a:pt x="516" y="926"/>
                    <a:pt x="506" y="934"/>
                    <a:pt x="496" y="944"/>
                  </a:cubicBezTo>
                  <a:cubicBezTo>
                    <a:pt x="122" y="1318"/>
                    <a:pt x="0" y="1543"/>
                    <a:pt x="74" y="1720"/>
                  </a:cubicBezTo>
                  <a:cubicBezTo>
                    <a:pt x="151" y="1906"/>
                    <a:pt x="399" y="1906"/>
                    <a:pt x="492" y="1906"/>
                  </a:cubicBezTo>
                  <a:cubicBezTo>
                    <a:pt x="814" y="1906"/>
                    <a:pt x="2586" y="1036"/>
                    <a:pt x="3002" y="504"/>
                  </a:cubicBezTo>
                  <a:cubicBezTo>
                    <a:pt x="3091" y="389"/>
                    <a:pt x="3124" y="282"/>
                    <a:pt x="3100" y="186"/>
                  </a:cubicBezTo>
                  <a:cubicBezTo>
                    <a:pt x="3081" y="113"/>
                    <a:pt x="3030" y="54"/>
                    <a:pt x="2961" y="24"/>
                  </a:cubicBezTo>
                  <a:cubicBezTo>
                    <a:pt x="2922" y="8"/>
                    <a:pt x="2874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3769800" y="5154025"/>
              <a:ext cx="349200" cy="167825"/>
            </a:xfrm>
            <a:custGeom>
              <a:avLst/>
              <a:gdLst/>
              <a:ahLst/>
              <a:cxnLst/>
              <a:rect l="l" t="t" r="r" b="b"/>
              <a:pathLst>
                <a:path w="13968" h="6713" extrusionOk="0">
                  <a:moveTo>
                    <a:pt x="11688" y="1"/>
                  </a:moveTo>
                  <a:lnTo>
                    <a:pt x="7960" y="600"/>
                  </a:lnTo>
                  <a:cubicBezTo>
                    <a:pt x="7578" y="1041"/>
                    <a:pt x="7166" y="1455"/>
                    <a:pt x="6727" y="1841"/>
                  </a:cubicBezTo>
                  <a:cubicBezTo>
                    <a:pt x="5997" y="2481"/>
                    <a:pt x="2605" y="3396"/>
                    <a:pt x="1303" y="4509"/>
                  </a:cubicBezTo>
                  <a:cubicBezTo>
                    <a:pt x="1" y="5621"/>
                    <a:pt x="2701" y="6648"/>
                    <a:pt x="5048" y="6710"/>
                  </a:cubicBezTo>
                  <a:cubicBezTo>
                    <a:pt x="5105" y="6712"/>
                    <a:pt x="5161" y="6712"/>
                    <a:pt x="5217" y="6712"/>
                  </a:cubicBezTo>
                  <a:cubicBezTo>
                    <a:pt x="7331" y="6712"/>
                    <a:pt x="9146" y="5701"/>
                    <a:pt x="10698" y="5701"/>
                  </a:cubicBezTo>
                  <a:cubicBezTo>
                    <a:pt x="10814" y="5701"/>
                    <a:pt x="10929" y="5707"/>
                    <a:pt x="11042" y="5719"/>
                  </a:cubicBezTo>
                  <a:cubicBezTo>
                    <a:pt x="11441" y="5762"/>
                    <a:pt x="11819" y="5792"/>
                    <a:pt x="12160" y="5792"/>
                  </a:cubicBezTo>
                  <a:cubicBezTo>
                    <a:pt x="13246" y="5792"/>
                    <a:pt x="13967" y="5486"/>
                    <a:pt x="13833" y="4301"/>
                  </a:cubicBezTo>
                  <a:cubicBezTo>
                    <a:pt x="13657" y="2743"/>
                    <a:pt x="11688" y="1"/>
                    <a:pt x="11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785500" y="5146975"/>
              <a:ext cx="338800" cy="181925"/>
            </a:xfrm>
            <a:custGeom>
              <a:avLst/>
              <a:gdLst/>
              <a:ahLst/>
              <a:cxnLst/>
              <a:rect l="l" t="t" r="r" b="b"/>
              <a:pathLst>
                <a:path w="13552" h="7277" extrusionOk="0">
                  <a:moveTo>
                    <a:pt x="10929" y="590"/>
                  </a:moveTo>
                  <a:cubicBezTo>
                    <a:pt x="11326" y="1165"/>
                    <a:pt x="12780" y="3345"/>
                    <a:pt x="12924" y="4615"/>
                  </a:cubicBezTo>
                  <a:cubicBezTo>
                    <a:pt x="12970" y="5022"/>
                    <a:pt x="12907" y="5305"/>
                    <a:pt x="12729" y="5484"/>
                  </a:cubicBezTo>
                  <a:cubicBezTo>
                    <a:pt x="12499" y="5716"/>
                    <a:pt x="12060" y="5791"/>
                    <a:pt x="11535" y="5791"/>
                  </a:cubicBezTo>
                  <a:cubicBezTo>
                    <a:pt x="11196" y="5791"/>
                    <a:pt x="10822" y="5760"/>
                    <a:pt x="10444" y="5719"/>
                  </a:cubicBezTo>
                  <a:cubicBezTo>
                    <a:pt x="10322" y="5706"/>
                    <a:pt x="10197" y="5700"/>
                    <a:pt x="10072" y="5700"/>
                  </a:cubicBezTo>
                  <a:cubicBezTo>
                    <a:pt x="9317" y="5700"/>
                    <a:pt x="8516" y="5923"/>
                    <a:pt x="7676" y="6157"/>
                  </a:cubicBezTo>
                  <a:cubicBezTo>
                    <a:pt x="6705" y="6428"/>
                    <a:pt x="5709" y="6711"/>
                    <a:pt x="4614" y="6711"/>
                  </a:cubicBezTo>
                  <a:cubicBezTo>
                    <a:pt x="4552" y="6711"/>
                    <a:pt x="4490" y="6710"/>
                    <a:pt x="4428" y="6708"/>
                  </a:cubicBezTo>
                  <a:cubicBezTo>
                    <a:pt x="2521" y="6660"/>
                    <a:pt x="824" y="6001"/>
                    <a:pt x="634" y="5467"/>
                  </a:cubicBezTo>
                  <a:cubicBezTo>
                    <a:pt x="616" y="5416"/>
                    <a:pt x="562" y="5260"/>
                    <a:pt x="859" y="5005"/>
                  </a:cubicBezTo>
                  <a:cubicBezTo>
                    <a:pt x="1562" y="4405"/>
                    <a:pt x="2930" y="3854"/>
                    <a:pt x="4140" y="3367"/>
                  </a:cubicBezTo>
                  <a:cubicBezTo>
                    <a:pt x="5141" y="2963"/>
                    <a:pt x="5933" y="2645"/>
                    <a:pt x="6286" y="2336"/>
                  </a:cubicBezTo>
                  <a:cubicBezTo>
                    <a:pt x="6708" y="1964"/>
                    <a:pt x="7107" y="1566"/>
                    <a:pt x="7480" y="1145"/>
                  </a:cubicBezTo>
                  <a:lnTo>
                    <a:pt x="10929" y="590"/>
                  </a:lnTo>
                  <a:close/>
                  <a:moveTo>
                    <a:pt x="11057" y="1"/>
                  </a:moveTo>
                  <a:cubicBezTo>
                    <a:pt x="11043" y="1"/>
                    <a:pt x="11029" y="2"/>
                    <a:pt x="11015" y="4"/>
                  </a:cubicBezTo>
                  <a:lnTo>
                    <a:pt x="7288" y="602"/>
                  </a:lnTo>
                  <a:cubicBezTo>
                    <a:pt x="7221" y="613"/>
                    <a:pt x="7160" y="648"/>
                    <a:pt x="7117" y="700"/>
                  </a:cubicBezTo>
                  <a:cubicBezTo>
                    <a:pt x="6743" y="1131"/>
                    <a:pt x="6342" y="1535"/>
                    <a:pt x="5913" y="1910"/>
                  </a:cubicBezTo>
                  <a:cubicBezTo>
                    <a:pt x="5633" y="2157"/>
                    <a:pt x="4805" y="2489"/>
                    <a:pt x="3929" y="2842"/>
                  </a:cubicBezTo>
                  <a:cubicBezTo>
                    <a:pt x="2679" y="3346"/>
                    <a:pt x="1264" y="3915"/>
                    <a:pt x="492" y="4576"/>
                  </a:cubicBezTo>
                  <a:cubicBezTo>
                    <a:pt x="1" y="4994"/>
                    <a:pt x="8" y="5394"/>
                    <a:pt x="102" y="5656"/>
                  </a:cubicBezTo>
                  <a:cubicBezTo>
                    <a:pt x="472" y="6705"/>
                    <a:pt x="2846" y="7233"/>
                    <a:pt x="4412" y="7275"/>
                  </a:cubicBezTo>
                  <a:cubicBezTo>
                    <a:pt x="4471" y="7277"/>
                    <a:pt x="4529" y="7277"/>
                    <a:pt x="4587" y="7277"/>
                  </a:cubicBezTo>
                  <a:cubicBezTo>
                    <a:pt x="5767" y="7277"/>
                    <a:pt x="6860" y="6973"/>
                    <a:pt x="7828" y="6703"/>
                  </a:cubicBezTo>
                  <a:cubicBezTo>
                    <a:pt x="8633" y="6478"/>
                    <a:pt x="9402" y="6266"/>
                    <a:pt x="10083" y="6266"/>
                  </a:cubicBezTo>
                  <a:cubicBezTo>
                    <a:pt x="10185" y="6266"/>
                    <a:pt x="10285" y="6271"/>
                    <a:pt x="10384" y="6281"/>
                  </a:cubicBezTo>
                  <a:cubicBezTo>
                    <a:pt x="10813" y="6327"/>
                    <a:pt x="11200" y="6356"/>
                    <a:pt x="11544" y="6356"/>
                  </a:cubicBezTo>
                  <a:cubicBezTo>
                    <a:pt x="12253" y="6356"/>
                    <a:pt x="12781" y="6233"/>
                    <a:pt x="13130" y="5882"/>
                  </a:cubicBezTo>
                  <a:cubicBezTo>
                    <a:pt x="13432" y="5578"/>
                    <a:pt x="13552" y="5130"/>
                    <a:pt x="13487" y="4551"/>
                  </a:cubicBezTo>
                  <a:cubicBezTo>
                    <a:pt x="13304" y="2939"/>
                    <a:pt x="11372" y="233"/>
                    <a:pt x="11289" y="118"/>
                  </a:cubicBezTo>
                  <a:cubicBezTo>
                    <a:pt x="11234" y="43"/>
                    <a:pt x="11148" y="1"/>
                    <a:pt x="1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769825" y="5244525"/>
              <a:ext cx="131125" cy="77275"/>
            </a:xfrm>
            <a:custGeom>
              <a:avLst/>
              <a:gdLst/>
              <a:ahLst/>
              <a:cxnLst/>
              <a:rect l="l" t="t" r="r" b="b"/>
              <a:pathLst>
                <a:path w="5245" h="3091" extrusionOk="0">
                  <a:moveTo>
                    <a:pt x="2791" y="0"/>
                  </a:moveTo>
                  <a:cubicBezTo>
                    <a:pt x="2200" y="279"/>
                    <a:pt x="1668" y="576"/>
                    <a:pt x="1302" y="888"/>
                  </a:cubicBezTo>
                  <a:cubicBezTo>
                    <a:pt x="1" y="2001"/>
                    <a:pt x="2700" y="3028"/>
                    <a:pt x="5047" y="3090"/>
                  </a:cubicBezTo>
                  <a:cubicBezTo>
                    <a:pt x="5056" y="3090"/>
                    <a:pt x="5066" y="3090"/>
                    <a:pt x="5075" y="3090"/>
                  </a:cubicBezTo>
                  <a:cubicBezTo>
                    <a:pt x="5132" y="3090"/>
                    <a:pt x="5188" y="3088"/>
                    <a:pt x="5245" y="3088"/>
                  </a:cubicBezTo>
                  <a:cubicBezTo>
                    <a:pt x="4997" y="2249"/>
                    <a:pt x="4357" y="791"/>
                    <a:pt x="2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785500" y="5237450"/>
              <a:ext cx="123575" cy="91400"/>
            </a:xfrm>
            <a:custGeom>
              <a:avLst/>
              <a:gdLst/>
              <a:ahLst/>
              <a:cxnLst/>
              <a:rect l="l" t="t" r="r" b="b"/>
              <a:pathLst>
                <a:path w="4943" h="3656" extrusionOk="0">
                  <a:moveTo>
                    <a:pt x="2157" y="599"/>
                  </a:moveTo>
                  <a:cubicBezTo>
                    <a:pt x="3344" y="1248"/>
                    <a:pt x="3937" y="2318"/>
                    <a:pt x="4223" y="3082"/>
                  </a:cubicBezTo>
                  <a:cubicBezTo>
                    <a:pt x="2402" y="2994"/>
                    <a:pt x="817" y="2363"/>
                    <a:pt x="634" y="1848"/>
                  </a:cubicBezTo>
                  <a:cubicBezTo>
                    <a:pt x="616" y="1797"/>
                    <a:pt x="562" y="1641"/>
                    <a:pt x="858" y="1386"/>
                  </a:cubicBezTo>
                  <a:cubicBezTo>
                    <a:pt x="1142" y="1144"/>
                    <a:pt x="1568" y="886"/>
                    <a:pt x="2157" y="599"/>
                  </a:cubicBezTo>
                  <a:close/>
                  <a:moveTo>
                    <a:pt x="2163" y="0"/>
                  </a:moveTo>
                  <a:cubicBezTo>
                    <a:pt x="2121" y="0"/>
                    <a:pt x="2080" y="9"/>
                    <a:pt x="2042" y="28"/>
                  </a:cubicBezTo>
                  <a:cubicBezTo>
                    <a:pt x="1331" y="366"/>
                    <a:pt x="838" y="660"/>
                    <a:pt x="492" y="957"/>
                  </a:cubicBezTo>
                  <a:cubicBezTo>
                    <a:pt x="1" y="1377"/>
                    <a:pt x="8" y="1775"/>
                    <a:pt x="102" y="2037"/>
                  </a:cubicBezTo>
                  <a:cubicBezTo>
                    <a:pt x="472" y="3086"/>
                    <a:pt x="2846" y="3614"/>
                    <a:pt x="4412" y="3656"/>
                  </a:cubicBezTo>
                  <a:lnTo>
                    <a:pt x="4557" y="3656"/>
                  </a:lnTo>
                  <a:lnTo>
                    <a:pt x="4620" y="3655"/>
                  </a:lnTo>
                  <a:cubicBezTo>
                    <a:pt x="4808" y="3652"/>
                    <a:pt x="4943" y="3472"/>
                    <a:pt x="4890" y="3292"/>
                  </a:cubicBezTo>
                  <a:cubicBezTo>
                    <a:pt x="4637" y="2435"/>
                    <a:pt x="3964" y="876"/>
                    <a:pt x="2291" y="31"/>
                  </a:cubicBezTo>
                  <a:cubicBezTo>
                    <a:pt x="2251" y="10"/>
                    <a:pt x="2207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3928650" y="5190925"/>
              <a:ext cx="75125" cy="38500"/>
            </a:xfrm>
            <a:custGeom>
              <a:avLst/>
              <a:gdLst/>
              <a:ahLst/>
              <a:cxnLst/>
              <a:rect l="l" t="t" r="r" b="b"/>
              <a:pathLst>
                <a:path w="3005" h="1540" extrusionOk="0">
                  <a:moveTo>
                    <a:pt x="591" y="1"/>
                  </a:moveTo>
                  <a:lnTo>
                    <a:pt x="591" y="1"/>
                  </a:lnTo>
                  <a:cubicBezTo>
                    <a:pt x="0" y="318"/>
                    <a:pt x="1507" y="1539"/>
                    <a:pt x="2226" y="1539"/>
                  </a:cubicBezTo>
                  <a:cubicBezTo>
                    <a:pt x="2288" y="1539"/>
                    <a:pt x="2344" y="1530"/>
                    <a:pt x="2393" y="1511"/>
                  </a:cubicBezTo>
                  <a:cubicBezTo>
                    <a:pt x="3004" y="1264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3935125" y="5187375"/>
              <a:ext cx="59900" cy="45575"/>
            </a:xfrm>
            <a:custGeom>
              <a:avLst/>
              <a:gdLst/>
              <a:ahLst/>
              <a:cxnLst/>
              <a:rect l="l" t="t" r="r" b="b"/>
              <a:pathLst>
                <a:path w="2396" h="1823" extrusionOk="0">
                  <a:moveTo>
                    <a:pt x="348" y="311"/>
                  </a:moveTo>
                  <a:cubicBezTo>
                    <a:pt x="1284" y="809"/>
                    <a:pt x="2074" y="1361"/>
                    <a:pt x="2081" y="1521"/>
                  </a:cubicBezTo>
                  <a:cubicBezTo>
                    <a:pt x="2050" y="1534"/>
                    <a:pt x="2012" y="1540"/>
                    <a:pt x="1970" y="1540"/>
                  </a:cubicBezTo>
                  <a:cubicBezTo>
                    <a:pt x="1538" y="1540"/>
                    <a:pt x="587" y="933"/>
                    <a:pt x="372" y="473"/>
                  </a:cubicBezTo>
                  <a:cubicBezTo>
                    <a:pt x="332" y="387"/>
                    <a:pt x="333" y="341"/>
                    <a:pt x="348" y="311"/>
                  </a:cubicBezTo>
                  <a:close/>
                  <a:moveTo>
                    <a:pt x="331" y="1"/>
                  </a:moveTo>
                  <a:cubicBezTo>
                    <a:pt x="308" y="1"/>
                    <a:pt x="285" y="6"/>
                    <a:pt x="264" y="18"/>
                  </a:cubicBezTo>
                  <a:cubicBezTo>
                    <a:pt x="56" y="131"/>
                    <a:pt x="0" y="345"/>
                    <a:pt x="116" y="593"/>
                  </a:cubicBezTo>
                  <a:cubicBezTo>
                    <a:pt x="350" y="1092"/>
                    <a:pt x="1345" y="1822"/>
                    <a:pt x="1967" y="1822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19" y="1809"/>
                    <a:pt x="2187" y="1783"/>
                  </a:cubicBezTo>
                  <a:cubicBezTo>
                    <a:pt x="2343" y="1721"/>
                    <a:pt x="2372" y="1608"/>
                    <a:pt x="2375" y="1547"/>
                  </a:cubicBezTo>
                  <a:cubicBezTo>
                    <a:pt x="2396" y="1112"/>
                    <a:pt x="999" y="333"/>
                    <a:pt x="397" y="17"/>
                  </a:cubicBezTo>
                  <a:cubicBezTo>
                    <a:pt x="376" y="6"/>
                    <a:pt x="354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3905225" y="5197325"/>
              <a:ext cx="75125" cy="38450"/>
            </a:xfrm>
            <a:custGeom>
              <a:avLst/>
              <a:gdLst/>
              <a:ahLst/>
              <a:cxnLst/>
              <a:rect l="l" t="t" r="r" b="b"/>
              <a:pathLst>
                <a:path w="3005" h="1538" extrusionOk="0">
                  <a:moveTo>
                    <a:pt x="591" y="0"/>
                  </a:moveTo>
                  <a:lnTo>
                    <a:pt x="591" y="0"/>
                  </a:lnTo>
                  <a:cubicBezTo>
                    <a:pt x="1" y="317"/>
                    <a:pt x="1506" y="1538"/>
                    <a:pt x="2226" y="1538"/>
                  </a:cubicBezTo>
                  <a:cubicBezTo>
                    <a:pt x="2289" y="1538"/>
                    <a:pt x="2345" y="1528"/>
                    <a:pt x="2394" y="1509"/>
                  </a:cubicBezTo>
                  <a:cubicBezTo>
                    <a:pt x="3005" y="1263"/>
                    <a:pt x="59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911700" y="5193775"/>
              <a:ext cx="59900" cy="45550"/>
            </a:xfrm>
            <a:custGeom>
              <a:avLst/>
              <a:gdLst/>
              <a:ahLst/>
              <a:cxnLst/>
              <a:rect l="l" t="t" r="r" b="b"/>
              <a:pathLst>
                <a:path w="2396" h="1822" extrusionOk="0">
                  <a:moveTo>
                    <a:pt x="348" y="311"/>
                  </a:moveTo>
                  <a:lnTo>
                    <a:pt x="348" y="311"/>
                  </a:lnTo>
                  <a:cubicBezTo>
                    <a:pt x="1285" y="809"/>
                    <a:pt x="2074" y="1362"/>
                    <a:pt x="2082" y="1520"/>
                  </a:cubicBezTo>
                  <a:cubicBezTo>
                    <a:pt x="2048" y="1534"/>
                    <a:pt x="2008" y="1541"/>
                    <a:pt x="1962" y="1541"/>
                  </a:cubicBezTo>
                  <a:cubicBezTo>
                    <a:pt x="1522" y="1541"/>
                    <a:pt x="587" y="930"/>
                    <a:pt x="372" y="472"/>
                  </a:cubicBezTo>
                  <a:cubicBezTo>
                    <a:pt x="333" y="388"/>
                    <a:pt x="333" y="340"/>
                    <a:pt x="348" y="311"/>
                  </a:cubicBezTo>
                  <a:close/>
                  <a:moveTo>
                    <a:pt x="331" y="1"/>
                  </a:moveTo>
                  <a:cubicBezTo>
                    <a:pt x="308" y="1"/>
                    <a:pt x="285" y="6"/>
                    <a:pt x="264" y="17"/>
                  </a:cubicBezTo>
                  <a:cubicBezTo>
                    <a:pt x="56" y="130"/>
                    <a:pt x="0" y="344"/>
                    <a:pt x="116" y="592"/>
                  </a:cubicBezTo>
                  <a:cubicBezTo>
                    <a:pt x="349" y="1091"/>
                    <a:pt x="1345" y="1821"/>
                    <a:pt x="1967" y="1821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19" y="1809"/>
                    <a:pt x="2187" y="1783"/>
                  </a:cubicBezTo>
                  <a:cubicBezTo>
                    <a:pt x="2343" y="1720"/>
                    <a:pt x="2372" y="1608"/>
                    <a:pt x="2375" y="1548"/>
                  </a:cubicBezTo>
                  <a:cubicBezTo>
                    <a:pt x="2396" y="1112"/>
                    <a:pt x="999" y="332"/>
                    <a:pt x="397" y="17"/>
                  </a:cubicBezTo>
                  <a:cubicBezTo>
                    <a:pt x="376" y="6"/>
                    <a:pt x="354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891700" y="5206675"/>
              <a:ext cx="75100" cy="38475"/>
            </a:xfrm>
            <a:custGeom>
              <a:avLst/>
              <a:gdLst/>
              <a:ahLst/>
              <a:cxnLst/>
              <a:rect l="l" t="t" r="r" b="b"/>
              <a:pathLst>
                <a:path w="3004" h="1539" extrusionOk="0">
                  <a:moveTo>
                    <a:pt x="589" y="0"/>
                  </a:moveTo>
                  <a:lnTo>
                    <a:pt x="589" y="0"/>
                  </a:lnTo>
                  <a:cubicBezTo>
                    <a:pt x="0" y="317"/>
                    <a:pt x="1505" y="1539"/>
                    <a:pt x="2225" y="1539"/>
                  </a:cubicBezTo>
                  <a:cubicBezTo>
                    <a:pt x="2287" y="1539"/>
                    <a:pt x="2344" y="1529"/>
                    <a:pt x="2392" y="1510"/>
                  </a:cubicBezTo>
                  <a:cubicBezTo>
                    <a:pt x="3003" y="1264"/>
                    <a:pt x="590" y="0"/>
                    <a:pt x="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98125" y="5203125"/>
              <a:ext cx="59950" cy="45550"/>
            </a:xfrm>
            <a:custGeom>
              <a:avLst/>
              <a:gdLst/>
              <a:ahLst/>
              <a:cxnLst/>
              <a:rect l="l" t="t" r="r" b="b"/>
              <a:pathLst>
                <a:path w="2398" h="1822" extrusionOk="0">
                  <a:moveTo>
                    <a:pt x="349" y="312"/>
                  </a:moveTo>
                  <a:cubicBezTo>
                    <a:pt x="1286" y="808"/>
                    <a:pt x="2075" y="1362"/>
                    <a:pt x="2082" y="1522"/>
                  </a:cubicBezTo>
                  <a:cubicBezTo>
                    <a:pt x="2051" y="1535"/>
                    <a:pt x="2015" y="1540"/>
                    <a:pt x="1973" y="1540"/>
                  </a:cubicBezTo>
                  <a:cubicBezTo>
                    <a:pt x="1543" y="1540"/>
                    <a:pt x="590" y="935"/>
                    <a:pt x="374" y="475"/>
                  </a:cubicBezTo>
                  <a:cubicBezTo>
                    <a:pt x="333" y="388"/>
                    <a:pt x="333" y="340"/>
                    <a:pt x="349" y="312"/>
                  </a:cubicBezTo>
                  <a:close/>
                  <a:moveTo>
                    <a:pt x="333" y="1"/>
                  </a:moveTo>
                  <a:cubicBezTo>
                    <a:pt x="310" y="1"/>
                    <a:pt x="287" y="7"/>
                    <a:pt x="266" y="18"/>
                  </a:cubicBezTo>
                  <a:cubicBezTo>
                    <a:pt x="56" y="130"/>
                    <a:pt x="1" y="345"/>
                    <a:pt x="117" y="593"/>
                  </a:cubicBezTo>
                  <a:cubicBezTo>
                    <a:pt x="351" y="1091"/>
                    <a:pt x="1345" y="1821"/>
                    <a:pt x="1968" y="1821"/>
                  </a:cubicBezTo>
                  <a:cubicBezTo>
                    <a:pt x="1971" y="1821"/>
                    <a:pt x="1974" y="1821"/>
                    <a:pt x="1977" y="1821"/>
                  </a:cubicBezTo>
                  <a:cubicBezTo>
                    <a:pt x="2049" y="1821"/>
                    <a:pt x="2120" y="1808"/>
                    <a:pt x="2188" y="1783"/>
                  </a:cubicBezTo>
                  <a:cubicBezTo>
                    <a:pt x="2344" y="1720"/>
                    <a:pt x="2372" y="1608"/>
                    <a:pt x="2376" y="1546"/>
                  </a:cubicBezTo>
                  <a:cubicBezTo>
                    <a:pt x="2397" y="1112"/>
                    <a:pt x="1000" y="332"/>
                    <a:pt x="398" y="17"/>
                  </a:cubicBezTo>
                  <a:cubicBezTo>
                    <a:pt x="377" y="6"/>
                    <a:pt x="355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866775" y="5218000"/>
              <a:ext cx="75125" cy="38475"/>
            </a:xfrm>
            <a:custGeom>
              <a:avLst/>
              <a:gdLst/>
              <a:ahLst/>
              <a:cxnLst/>
              <a:rect l="l" t="t" r="r" b="b"/>
              <a:pathLst>
                <a:path w="3005" h="1539" extrusionOk="0">
                  <a:moveTo>
                    <a:pt x="590" y="0"/>
                  </a:moveTo>
                  <a:lnTo>
                    <a:pt x="590" y="0"/>
                  </a:lnTo>
                  <a:cubicBezTo>
                    <a:pt x="0" y="318"/>
                    <a:pt x="1507" y="1539"/>
                    <a:pt x="2226" y="1539"/>
                  </a:cubicBezTo>
                  <a:cubicBezTo>
                    <a:pt x="2288" y="1539"/>
                    <a:pt x="2344" y="1530"/>
                    <a:pt x="2393" y="1510"/>
                  </a:cubicBezTo>
                  <a:cubicBezTo>
                    <a:pt x="3005" y="1263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873225" y="5214450"/>
              <a:ext cx="59925" cy="45550"/>
            </a:xfrm>
            <a:custGeom>
              <a:avLst/>
              <a:gdLst/>
              <a:ahLst/>
              <a:cxnLst/>
              <a:rect l="l" t="t" r="r" b="b"/>
              <a:pathLst>
                <a:path w="2397" h="1822" extrusionOk="0">
                  <a:moveTo>
                    <a:pt x="348" y="311"/>
                  </a:moveTo>
                  <a:lnTo>
                    <a:pt x="348" y="311"/>
                  </a:lnTo>
                  <a:cubicBezTo>
                    <a:pt x="1285" y="810"/>
                    <a:pt x="2075" y="1361"/>
                    <a:pt x="2082" y="1521"/>
                  </a:cubicBezTo>
                  <a:cubicBezTo>
                    <a:pt x="2051" y="1533"/>
                    <a:pt x="2013" y="1539"/>
                    <a:pt x="1971" y="1539"/>
                  </a:cubicBezTo>
                  <a:cubicBezTo>
                    <a:pt x="1540" y="1539"/>
                    <a:pt x="588" y="933"/>
                    <a:pt x="372" y="473"/>
                  </a:cubicBezTo>
                  <a:cubicBezTo>
                    <a:pt x="332" y="387"/>
                    <a:pt x="333" y="340"/>
                    <a:pt x="348" y="311"/>
                  </a:cubicBezTo>
                  <a:close/>
                  <a:moveTo>
                    <a:pt x="332" y="0"/>
                  </a:moveTo>
                  <a:cubicBezTo>
                    <a:pt x="309" y="0"/>
                    <a:pt x="286" y="6"/>
                    <a:pt x="265" y="17"/>
                  </a:cubicBezTo>
                  <a:cubicBezTo>
                    <a:pt x="56" y="130"/>
                    <a:pt x="0" y="345"/>
                    <a:pt x="116" y="592"/>
                  </a:cubicBezTo>
                  <a:cubicBezTo>
                    <a:pt x="350" y="1091"/>
                    <a:pt x="1345" y="1822"/>
                    <a:pt x="1967" y="1822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20" y="1809"/>
                    <a:pt x="2187" y="1782"/>
                  </a:cubicBezTo>
                  <a:cubicBezTo>
                    <a:pt x="2343" y="1721"/>
                    <a:pt x="2372" y="1607"/>
                    <a:pt x="2375" y="1547"/>
                  </a:cubicBezTo>
                  <a:cubicBezTo>
                    <a:pt x="2397" y="1112"/>
                    <a:pt x="999" y="333"/>
                    <a:pt x="398" y="16"/>
                  </a:cubicBezTo>
                  <a:cubicBezTo>
                    <a:pt x="377" y="6"/>
                    <a:pt x="355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784100" y="5269900"/>
              <a:ext cx="331850" cy="51950"/>
            </a:xfrm>
            <a:custGeom>
              <a:avLst/>
              <a:gdLst/>
              <a:ahLst/>
              <a:cxnLst/>
              <a:rect l="l" t="t" r="r" b="b"/>
              <a:pathLst>
                <a:path w="13274" h="2078" extrusionOk="0">
                  <a:moveTo>
                    <a:pt x="13273" y="0"/>
                  </a:moveTo>
                  <a:lnTo>
                    <a:pt x="13273" y="0"/>
                  </a:lnTo>
                  <a:cubicBezTo>
                    <a:pt x="12902" y="127"/>
                    <a:pt x="12332" y="252"/>
                    <a:pt x="11457" y="306"/>
                  </a:cubicBezTo>
                  <a:cubicBezTo>
                    <a:pt x="9377" y="432"/>
                    <a:pt x="8242" y="629"/>
                    <a:pt x="6074" y="1050"/>
                  </a:cubicBezTo>
                  <a:cubicBezTo>
                    <a:pt x="5433" y="1175"/>
                    <a:pt x="4800" y="1245"/>
                    <a:pt x="4175" y="1245"/>
                  </a:cubicBezTo>
                  <a:cubicBezTo>
                    <a:pt x="2892" y="1245"/>
                    <a:pt x="1647" y="949"/>
                    <a:pt x="458" y="220"/>
                  </a:cubicBezTo>
                  <a:lnTo>
                    <a:pt x="458" y="220"/>
                  </a:lnTo>
                  <a:cubicBezTo>
                    <a:pt x="0" y="1190"/>
                    <a:pt x="2375" y="2020"/>
                    <a:pt x="4476" y="2075"/>
                  </a:cubicBezTo>
                  <a:cubicBezTo>
                    <a:pt x="4533" y="2077"/>
                    <a:pt x="4589" y="2077"/>
                    <a:pt x="4645" y="2077"/>
                  </a:cubicBezTo>
                  <a:cubicBezTo>
                    <a:pt x="6759" y="2077"/>
                    <a:pt x="8574" y="1066"/>
                    <a:pt x="10126" y="1066"/>
                  </a:cubicBezTo>
                  <a:cubicBezTo>
                    <a:pt x="10242" y="1066"/>
                    <a:pt x="10357" y="1072"/>
                    <a:pt x="10470" y="1084"/>
                  </a:cubicBezTo>
                  <a:cubicBezTo>
                    <a:pt x="10866" y="1126"/>
                    <a:pt x="11242" y="1156"/>
                    <a:pt x="11582" y="1156"/>
                  </a:cubicBezTo>
                  <a:cubicBezTo>
                    <a:pt x="12559" y="1156"/>
                    <a:pt x="13241" y="909"/>
                    <a:pt x="13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785925" y="5262825"/>
              <a:ext cx="337200" cy="66075"/>
            </a:xfrm>
            <a:custGeom>
              <a:avLst/>
              <a:gdLst/>
              <a:ahLst/>
              <a:cxnLst/>
              <a:rect l="l" t="t" r="r" b="b"/>
              <a:pathLst>
                <a:path w="13488" h="2643" extrusionOk="0">
                  <a:moveTo>
                    <a:pt x="12826" y="682"/>
                  </a:moveTo>
                  <a:lnTo>
                    <a:pt x="12826" y="682"/>
                  </a:lnTo>
                  <a:cubicBezTo>
                    <a:pt x="12789" y="758"/>
                    <a:pt x="12737" y="826"/>
                    <a:pt x="12674" y="881"/>
                  </a:cubicBezTo>
                  <a:cubicBezTo>
                    <a:pt x="12434" y="1089"/>
                    <a:pt x="12011" y="1157"/>
                    <a:pt x="11512" y="1157"/>
                  </a:cubicBezTo>
                  <a:cubicBezTo>
                    <a:pt x="11175" y="1157"/>
                    <a:pt x="10802" y="1126"/>
                    <a:pt x="10427" y="1085"/>
                  </a:cubicBezTo>
                  <a:cubicBezTo>
                    <a:pt x="10305" y="1072"/>
                    <a:pt x="10180" y="1066"/>
                    <a:pt x="10055" y="1066"/>
                  </a:cubicBezTo>
                  <a:cubicBezTo>
                    <a:pt x="9299" y="1066"/>
                    <a:pt x="8498" y="1289"/>
                    <a:pt x="7658" y="1523"/>
                  </a:cubicBezTo>
                  <a:cubicBezTo>
                    <a:pt x="6687" y="1794"/>
                    <a:pt x="5690" y="2077"/>
                    <a:pt x="4596" y="2077"/>
                  </a:cubicBezTo>
                  <a:cubicBezTo>
                    <a:pt x="4534" y="2077"/>
                    <a:pt x="4472" y="2076"/>
                    <a:pt x="4410" y="2074"/>
                  </a:cubicBezTo>
                  <a:cubicBezTo>
                    <a:pt x="2861" y="2034"/>
                    <a:pt x="1271" y="1572"/>
                    <a:pt x="762" y="1038"/>
                  </a:cubicBezTo>
                  <a:lnTo>
                    <a:pt x="762" y="1038"/>
                  </a:lnTo>
                  <a:cubicBezTo>
                    <a:pt x="1783" y="1554"/>
                    <a:pt x="2892" y="1810"/>
                    <a:pt x="4111" y="1810"/>
                  </a:cubicBezTo>
                  <a:cubicBezTo>
                    <a:pt x="4729" y="1810"/>
                    <a:pt x="5376" y="1744"/>
                    <a:pt x="6054" y="1613"/>
                  </a:cubicBezTo>
                  <a:cubicBezTo>
                    <a:pt x="8256" y="1183"/>
                    <a:pt x="9357" y="995"/>
                    <a:pt x="11400" y="871"/>
                  </a:cubicBezTo>
                  <a:cubicBezTo>
                    <a:pt x="11946" y="839"/>
                    <a:pt x="12423" y="775"/>
                    <a:pt x="12826" y="682"/>
                  </a:cubicBezTo>
                  <a:close/>
                  <a:moveTo>
                    <a:pt x="13201" y="1"/>
                  </a:moveTo>
                  <a:cubicBezTo>
                    <a:pt x="13170" y="1"/>
                    <a:pt x="13139" y="6"/>
                    <a:pt x="13109" y="16"/>
                  </a:cubicBezTo>
                  <a:cubicBezTo>
                    <a:pt x="12676" y="165"/>
                    <a:pt x="12089" y="262"/>
                    <a:pt x="11368" y="306"/>
                  </a:cubicBezTo>
                  <a:cubicBezTo>
                    <a:pt x="9290" y="432"/>
                    <a:pt x="8176" y="621"/>
                    <a:pt x="5947" y="1056"/>
                  </a:cubicBezTo>
                  <a:cubicBezTo>
                    <a:pt x="5307" y="1181"/>
                    <a:pt x="4698" y="1243"/>
                    <a:pt x="4116" y="1243"/>
                  </a:cubicBezTo>
                  <a:cubicBezTo>
                    <a:pt x="2788" y="1243"/>
                    <a:pt x="1605" y="917"/>
                    <a:pt x="534" y="260"/>
                  </a:cubicBezTo>
                  <a:cubicBezTo>
                    <a:pt x="488" y="234"/>
                    <a:pt x="436" y="220"/>
                    <a:pt x="384" y="220"/>
                  </a:cubicBezTo>
                  <a:cubicBezTo>
                    <a:pt x="357" y="220"/>
                    <a:pt x="331" y="224"/>
                    <a:pt x="304" y="231"/>
                  </a:cubicBezTo>
                  <a:cubicBezTo>
                    <a:pt x="227" y="254"/>
                    <a:pt x="164" y="309"/>
                    <a:pt x="129" y="382"/>
                  </a:cubicBezTo>
                  <a:cubicBezTo>
                    <a:pt x="0" y="656"/>
                    <a:pt x="19" y="943"/>
                    <a:pt x="184" y="1209"/>
                  </a:cubicBezTo>
                  <a:cubicBezTo>
                    <a:pt x="722" y="2082"/>
                    <a:pt x="2754" y="2598"/>
                    <a:pt x="4395" y="2641"/>
                  </a:cubicBezTo>
                  <a:cubicBezTo>
                    <a:pt x="4454" y="2643"/>
                    <a:pt x="4512" y="2643"/>
                    <a:pt x="4570" y="2643"/>
                  </a:cubicBezTo>
                  <a:cubicBezTo>
                    <a:pt x="5750" y="2643"/>
                    <a:pt x="6843" y="2339"/>
                    <a:pt x="7812" y="2069"/>
                  </a:cubicBezTo>
                  <a:cubicBezTo>
                    <a:pt x="8616" y="1845"/>
                    <a:pt x="9384" y="1633"/>
                    <a:pt x="10065" y="1633"/>
                  </a:cubicBezTo>
                  <a:cubicBezTo>
                    <a:pt x="10168" y="1633"/>
                    <a:pt x="10269" y="1638"/>
                    <a:pt x="10368" y="1648"/>
                  </a:cubicBezTo>
                  <a:cubicBezTo>
                    <a:pt x="10783" y="1693"/>
                    <a:pt x="11164" y="1721"/>
                    <a:pt x="11507" y="1721"/>
                  </a:cubicBezTo>
                  <a:cubicBezTo>
                    <a:pt x="12172" y="1721"/>
                    <a:pt x="12693" y="1614"/>
                    <a:pt x="13045" y="1308"/>
                  </a:cubicBezTo>
                  <a:cubicBezTo>
                    <a:pt x="13321" y="1070"/>
                    <a:pt x="13469" y="728"/>
                    <a:pt x="13484" y="293"/>
                  </a:cubicBezTo>
                  <a:cubicBezTo>
                    <a:pt x="13487" y="201"/>
                    <a:pt x="13445" y="112"/>
                    <a:pt x="13370" y="56"/>
                  </a:cubicBezTo>
                  <a:cubicBezTo>
                    <a:pt x="13320" y="20"/>
                    <a:pt x="13261" y="1"/>
                    <a:pt x="13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3801575" y="3619975"/>
              <a:ext cx="1281850" cy="1582825"/>
            </a:xfrm>
            <a:custGeom>
              <a:avLst/>
              <a:gdLst/>
              <a:ahLst/>
              <a:cxnLst/>
              <a:rect l="l" t="t" r="r" b="b"/>
              <a:pathLst>
                <a:path w="51274" h="63313" extrusionOk="0">
                  <a:moveTo>
                    <a:pt x="34102" y="1"/>
                  </a:moveTo>
                  <a:cubicBezTo>
                    <a:pt x="33263" y="1"/>
                    <a:pt x="31774" y="467"/>
                    <a:pt x="28977" y="1002"/>
                  </a:cubicBezTo>
                  <a:cubicBezTo>
                    <a:pt x="27658" y="1255"/>
                    <a:pt x="25894" y="1347"/>
                    <a:pt x="24027" y="1347"/>
                  </a:cubicBezTo>
                  <a:cubicBezTo>
                    <a:pt x="19049" y="1347"/>
                    <a:pt x="13334" y="694"/>
                    <a:pt x="13334" y="694"/>
                  </a:cubicBezTo>
                  <a:lnTo>
                    <a:pt x="12407" y="3061"/>
                  </a:lnTo>
                  <a:cubicBezTo>
                    <a:pt x="12407" y="3061"/>
                    <a:pt x="983" y="31355"/>
                    <a:pt x="491" y="32381"/>
                  </a:cubicBezTo>
                  <a:cubicBezTo>
                    <a:pt x="0" y="33406"/>
                    <a:pt x="5959" y="62187"/>
                    <a:pt x="6728" y="62848"/>
                  </a:cubicBezTo>
                  <a:cubicBezTo>
                    <a:pt x="7117" y="63182"/>
                    <a:pt x="7572" y="63312"/>
                    <a:pt x="8093" y="63312"/>
                  </a:cubicBezTo>
                  <a:cubicBezTo>
                    <a:pt x="8603" y="63312"/>
                    <a:pt x="9176" y="63188"/>
                    <a:pt x="9813" y="63008"/>
                  </a:cubicBezTo>
                  <a:cubicBezTo>
                    <a:pt x="11106" y="62645"/>
                    <a:pt x="10948" y="61738"/>
                    <a:pt x="10948" y="61738"/>
                  </a:cubicBezTo>
                  <a:lnTo>
                    <a:pt x="8983" y="35464"/>
                  </a:lnTo>
                  <a:lnTo>
                    <a:pt x="20292" y="13848"/>
                  </a:lnTo>
                  <a:lnTo>
                    <a:pt x="22968" y="14363"/>
                  </a:lnTo>
                  <a:cubicBezTo>
                    <a:pt x="22968" y="14363"/>
                    <a:pt x="25748" y="35236"/>
                    <a:pt x="27807" y="38632"/>
                  </a:cubicBezTo>
                  <a:cubicBezTo>
                    <a:pt x="29865" y="42029"/>
                    <a:pt x="47465" y="58290"/>
                    <a:pt x="47980" y="58702"/>
                  </a:cubicBezTo>
                  <a:cubicBezTo>
                    <a:pt x="48151" y="58840"/>
                    <a:pt x="48368" y="58885"/>
                    <a:pt x="48582" y="58885"/>
                  </a:cubicBezTo>
                  <a:cubicBezTo>
                    <a:pt x="49008" y="58885"/>
                    <a:pt x="49420" y="58702"/>
                    <a:pt x="49420" y="58702"/>
                  </a:cubicBezTo>
                  <a:cubicBezTo>
                    <a:pt x="51273" y="58187"/>
                    <a:pt x="51067" y="56644"/>
                    <a:pt x="51067" y="56644"/>
                  </a:cubicBezTo>
                  <a:cubicBezTo>
                    <a:pt x="51067" y="56644"/>
                    <a:pt x="45200" y="47999"/>
                    <a:pt x="42525" y="43675"/>
                  </a:cubicBezTo>
                  <a:cubicBezTo>
                    <a:pt x="39849" y="39353"/>
                    <a:pt x="37172" y="37397"/>
                    <a:pt x="37172" y="37397"/>
                  </a:cubicBezTo>
                  <a:cubicBezTo>
                    <a:pt x="37172" y="37397"/>
                    <a:pt x="35404" y="25464"/>
                    <a:pt x="34683" y="21449"/>
                  </a:cubicBezTo>
                  <a:cubicBezTo>
                    <a:pt x="33963" y="17435"/>
                    <a:pt x="35153" y="900"/>
                    <a:pt x="35153" y="900"/>
                  </a:cubicBezTo>
                  <a:cubicBezTo>
                    <a:pt x="34979" y="249"/>
                    <a:pt x="34714" y="1"/>
                    <a:pt x="34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3793375" y="3613100"/>
              <a:ext cx="1297275" cy="1596750"/>
            </a:xfrm>
            <a:custGeom>
              <a:avLst/>
              <a:gdLst/>
              <a:ahLst/>
              <a:cxnLst/>
              <a:rect l="l" t="t" r="r" b="b"/>
              <a:pathLst>
                <a:path w="51891" h="63870" extrusionOk="0">
                  <a:moveTo>
                    <a:pt x="34445" y="559"/>
                  </a:moveTo>
                  <a:cubicBezTo>
                    <a:pt x="34947" y="559"/>
                    <a:pt x="35073" y="761"/>
                    <a:pt x="35195" y="1203"/>
                  </a:cubicBezTo>
                  <a:cubicBezTo>
                    <a:pt x="35111" y="2373"/>
                    <a:pt x="34026" y="17839"/>
                    <a:pt x="34732" y="21774"/>
                  </a:cubicBezTo>
                  <a:cubicBezTo>
                    <a:pt x="35444" y="25737"/>
                    <a:pt x="37203" y="37594"/>
                    <a:pt x="37221" y="37714"/>
                  </a:cubicBezTo>
                  <a:cubicBezTo>
                    <a:pt x="37232" y="37789"/>
                    <a:pt x="37272" y="37856"/>
                    <a:pt x="37334" y="37901"/>
                  </a:cubicBezTo>
                  <a:cubicBezTo>
                    <a:pt x="37360" y="37919"/>
                    <a:pt x="39996" y="39872"/>
                    <a:pt x="42612" y="44100"/>
                  </a:cubicBezTo>
                  <a:cubicBezTo>
                    <a:pt x="45141" y="48185"/>
                    <a:pt x="50583" y="56225"/>
                    <a:pt x="51119" y="57015"/>
                  </a:cubicBezTo>
                  <a:cubicBezTo>
                    <a:pt x="51128" y="57281"/>
                    <a:pt x="51072" y="58316"/>
                    <a:pt x="49634" y="58719"/>
                  </a:cubicBezTo>
                  <a:cubicBezTo>
                    <a:pt x="49506" y="58776"/>
                    <a:pt x="49196" y="58877"/>
                    <a:pt x="48909" y="58877"/>
                  </a:cubicBezTo>
                  <a:cubicBezTo>
                    <a:pt x="48749" y="58877"/>
                    <a:pt x="48595" y="58845"/>
                    <a:pt x="48484" y="58757"/>
                  </a:cubicBezTo>
                  <a:cubicBezTo>
                    <a:pt x="48330" y="58632"/>
                    <a:pt x="30454" y="42188"/>
                    <a:pt x="28377" y="38761"/>
                  </a:cubicBezTo>
                  <a:cubicBezTo>
                    <a:pt x="26373" y="35453"/>
                    <a:pt x="23603" y="14809"/>
                    <a:pt x="23576" y="14600"/>
                  </a:cubicBezTo>
                  <a:cubicBezTo>
                    <a:pt x="23560" y="14480"/>
                    <a:pt x="23469" y="14383"/>
                    <a:pt x="23349" y="14360"/>
                  </a:cubicBezTo>
                  <a:lnTo>
                    <a:pt x="20673" y="13846"/>
                  </a:lnTo>
                  <a:cubicBezTo>
                    <a:pt x="20656" y="13843"/>
                    <a:pt x="20638" y="13841"/>
                    <a:pt x="20621" y="13841"/>
                  </a:cubicBezTo>
                  <a:cubicBezTo>
                    <a:pt x="20517" y="13841"/>
                    <a:pt x="20419" y="13899"/>
                    <a:pt x="20369" y="13993"/>
                  </a:cubicBezTo>
                  <a:lnTo>
                    <a:pt x="9061" y="35608"/>
                  </a:lnTo>
                  <a:cubicBezTo>
                    <a:pt x="9036" y="35654"/>
                    <a:pt x="9025" y="35707"/>
                    <a:pt x="9030" y="35759"/>
                  </a:cubicBezTo>
                  <a:lnTo>
                    <a:pt x="10998" y="62061"/>
                  </a:lnTo>
                  <a:cubicBezTo>
                    <a:pt x="10999" y="62068"/>
                    <a:pt x="11099" y="62720"/>
                    <a:pt x="10064" y="63012"/>
                  </a:cubicBezTo>
                  <a:cubicBezTo>
                    <a:pt x="9427" y="63191"/>
                    <a:pt x="8879" y="63307"/>
                    <a:pt x="8410" y="63307"/>
                  </a:cubicBezTo>
                  <a:cubicBezTo>
                    <a:pt x="7955" y="63307"/>
                    <a:pt x="7574" y="63198"/>
                    <a:pt x="7261" y="62930"/>
                  </a:cubicBezTo>
                  <a:cubicBezTo>
                    <a:pt x="6405" y="61732"/>
                    <a:pt x="745" y="34099"/>
                    <a:pt x="1075" y="32778"/>
                  </a:cubicBezTo>
                  <a:cubicBezTo>
                    <a:pt x="1564" y="31757"/>
                    <a:pt x="12530" y="4598"/>
                    <a:pt x="12999" y="3440"/>
                  </a:cubicBezTo>
                  <a:lnTo>
                    <a:pt x="13845" y="1274"/>
                  </a:lnTo>
                  <a:cubicBezTo>
                    <a:pt x="14960" y="1396"/>
                    <a:pt x="19912" y="1908"/>
                    <a:pt x="24327" y="1908"/>
                  </a:cubicBezTo>
                  <a:cubicBezTo>
                    <a:pt x="26217" y="1908"/>
                    <a:pt x="28008" y="1814"/>
                    <a:pt x="29358" y="1556"/>
                  </a:cubicBezTo>
                  <a:cubicBezTo>
                    <a:pt x="30516" y="1335"/>
                    <a:pt x="31453" y="1123"/>
                    <a:pt x="32206" y="955"/>
                  </a:cubicBezTo>
                  <a:cubicBezTo>
                    <a:pt x="33353" y="698"/>
                    <a:pt x="34028" y="559"/>
                    <a:pt x="34445" y="559"/>
                  </a:cubicBezTo>
                  <a:close/>
                  <a:moveTo>
                    <a:pt x="34433" y="0"/>
                  </a:moveTo>
                  <a:cubicBezTo>
                    <a:pt x="33878" y="0"/>
                    <a:pt x="33122" y="170"/>
                    <a:pt x="32082" y="404"/>
                  </a:cubicBezTo>
                  <a:cubicBezTo>
                    <a:pt x="31333" y="572"/>
                    <a:pt x="30402" y="782"/>
                    <a:pt x="29253" y="1001"/>
                  </a:cubicBezTo>
                  <a:cubicBezTo>
                    <a:pt x="27960" y="1249"/>
                    <a:pt x="26222" y="1339"/>
                    <a:pt x="24376" y="1339"/>
                  </a:cubicBezTo>
                  <a:cubicBezTo>
                    <a:pt x="19457" y="1339"/>
                    <a:pt x="13772" y="699"/>
                    <a:pt x="13693" y="688"/>
                  </a:cubicBezTo>
                  <a:cubicBezTo>
                    <a:pt x="13683" y="687"/>
                    <a:pt x="13672" y="687"/>
                    <a:pt x="13662" y="687"/>
                  </a:cubicBezTo>
                  <a:cubicBezTo>
                    <a:pt x="13547" y="687"/>
                    <a:pt x="13441" y="757"/>
                    <a:pt x="13398" y="867"/>
                  </a:cubicBezTo>
                  <a:lnTo>
                    <a:pt x="12473" y="3230"/>
                  </a:lnTo>
                  <a:cubicBezTo>
                    <a:pt x="12359" y="3513"/>
                    <a:pt x="1047" y="31528"/>
                    <a:pt x="565" y="32535"/>
                  </a:cubicBezTo>
                  <a:cubicBezTo>
                    <a:pt x="1" y="33711"/>
                    <a:pt x="5896" y="62498"/>
                    <a:pt x="6872" y="63338"/>
                  </a:cubicBezTo>
                  <a:cubicBezTo>
                    <a:pt x="7331" y="63732"/>
                    <a:pt x="7871" y="63869"/>
                    <a:pt x="8435" y="63869"/>
                  </a:cubicBezTo>
                  <a:cubicBezTo>
                    <a:pt x="9025" y="63869"/>
                    <a:pt x="9643" y="63719"/>
                    <a:pt x="10219" y="63556"/>
                  </a:cubicBezTo>
                  <a:cubicBezTo>
                    <a:pt x="11434" y="63214"/>
                    <a:pt x="11625" y="62366"/>
                    <a:pt x="11559" y="61992"/>
                  </a:cubicBezTo>
                  <a:lnTo>
                    <a:pt x="9599" y="35799"/>
                  </a:lnTo>
                  <a:lnTo>
                    <a:pt x="20772" y="14442"/>
                  </a:lnTo>
                  <a:lnTo>
                    <a:pt x="23043" y="14877"/>
                  </a:lnTo>
                  <a:cubicBezTo>
                    <a:pt x="23350" y="17164"/>
                    <a:pt x="25913" y="35788"/>
                    <a:pt x="27892" y="39055"/>
                  </a:cubicBezTo>
                  <a:cubicBezTo>
                    <a:pt x="29967" y="42477"/>
                    <a:pt x="47338" y="58564"/>
                    <a:pt x="48131" y="59199"/>
                  </a:cubicBezTo>
                  <a:cubicBezTo>
                    <a:pt x="48364" y="59385"/>
                    <a:pt x="48647" y="59445"/>
                    <a:pt x="48914" y="59445"/>
                  </a:cubicBezTo>
                  <a:cubicBezTo>
                    <a:pt x="49369" y="59445"/>
                    <a:pt x="49779" y="59272"/>
                    <a:pt x="49824" y="59250"/>
                  </a:cubicBezTo>
                  <a:cubicBezTo>
                    <a:pt x="51890" y="58676"/>
                    <a:pt x="51678" y="56900"/>
                    <a:pt x="51675" y="56882"/>
                  </a:cubicBezTo>
                  <a:cubicBezTo>
                    <a:pt x="51670" y="56838"/>
                    <a:pt x="51653" y="56797"/>
                    <a:pt x="51629" y="56761"/>
                  </a:cubicBezTo>
                  <a:cubicBezTo>
                    <a:pt x="51571" y="56674"/>
                    <a:pt x="45735" y="48070"/>
                    <a:pt x="43093" y="43802"/>
                  </a:cubicBezTo>
                  <a:cubicBezTo>
                    <a:pt x="40669" y="39887"/>
                    <a:pt x="38274" y="37914"/>
                    <a:pt x="37763" y="37517"/>
                  </a:cubicBezTo>
                  <a:cubicBezTo>
                    <a:pt x="37580" y="36282"/>
                    <a:pt x="35964" y="25437"/>
                    <a:pt x="35289" y="21675"/>
                  </a:cubicBezTo>
                  <a:cubicBezTo>
                    <a:pt x="34583" y="17741"/>
                    <a:pt x="35751" y="1361"/>
                    <a:pt x="35763" y="1197"/>
                  </a:cubicBezTo>
                  <a:cubicBezTo>
                    <a:pt x="35765" y="1165"/>
                    <a:pt x="35762" y="1134"/>
                    <a:pt x="35755" y="1103"/>
                  </a:cubicBezTo>
                  <a:cubicBezTo>
                    <a:pt x="35537" y="289"/>
                    <a:pt x="35156" y="0"/>
                    <a:pt x="34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154275" y="3915350"/>
              <a:ext cx="162100" cy="57925"/>
            </a:xfrm>
            <a:custGeom>
              <a:avLst/>
              <a:gdLst/>
              <a:ahLst/>
              <a:cxnLst/>
              <a:rect l="l" t="t" r="r" b="b"/>
              <a:pathLst>
                <a:path w="6484" h="2317" extrusionOk="0">
                  <a:moveTo>
                    <a:pt x="317" y="1"/>
                  </a:moveTo>
                  <a:cubicBezTo>
                    <a:pt x="195" y="1"/>
                    <a:pt x="82" y="81"/>
                    <a:pt x="45" y="203"/>
                  </a:cubicBezTo>
                  <a:cubicBezTo>
                    <a:pt x="1" y="353"/>
                    <a:pt x="87" y="510"/>
                    <a:pt x="237" y="555"/>
                  </a:cubicBezTo>
                  <a:lnTo>
                    <a:pt x="6102" y="2305"/>
                  </a:lnTo>
                  <a:cubicBezTo>
                    <a:pt x="6128" y="2312"/>
                    <a:pt x="6156" y="2317"/>
                    <a:pt x="6184" y="2317"/>
                  </a:cubicBezTo>
                  <a:cubicBezTo>
                    <a:pt x="6324" y="2317"/>
                    <a:pt x="6444" y="2214"/>
                    <a:pt x="6463" y="2074"/>
                  </a:cubicBezTo>
                  <a:cubicBezTo>
                    <a:pt x="6484" y="1935"/>
                    <a:pt x="6399" y="1803"/>
                    <a:pt x="6264" y="1762"/>
                  </a:cubicBezTo>
                  <a:lnTo>
                    <a:pt x="397" y="13"/>
                  </a:lnTo>
                  <a:cubicBezTo>
                    <a:pt x="371" y="5"/>
                    <a:pt x="343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4085250" y="3943675"/>
              <a:ext cx="215475" cy="37325"/>
            </a:xfrm>
            <a:custGeom>
              <a:avLst/>
              <a:gdLst/>
              <a:ahLst/>
              <a:cxnLst/>
              <a:rect l="l" t="t" r="r" b="b"/>
              <a:pathLst>
                <a:path w="8619" h="1493" extrusionOk="0">
                  <a:moveTo>
                    <a:pt x="303" y="1"/>
                  </a:moveTo>
                  <a:cubicBezTo>
                    <a:pt x="163" y="1"/>
                    <a:pt x="35" y="105"/>
                    <a:pt x="17" y="250"/>
                  </a:cubicBezTo>
                  <a:cubicBezTo>
                    <a:pt x="0" y="406"/>
                    <a:pt x="111" y="546"/>
                    <a:pt x="266" y="564"/>
                  </a:cubicBezTo>
                  <a:lnTo>
                    <a:pt x="8294" y="1490"/>
                  </a:lnTo>
                  <a:cubicBezTo>
                    <a:pt x="8305" y="1492"/>
                    <a:pt x="8317" y="1492"/>
                    <a:pt x="8328" y="1492"/>
                  </a:cubicBezTo>
                  <a:cubicBezTo>
                    <a:pt x="8478" y="1492"/>
                    <a:pt x="8601" y="1375"/>
                    <a:pt x="8610" y="1225"/>
                  </a:cubicBezTo>
                  <a:cubicBezTo>
                    <a:pt x="8619" y="1075"/>
                    <a:pt x="8509" y="945"/>
                    <a:pt x="8359" y="928"/>
                  </a:cubicBezTo>
                  <a:lnTo>
                    <a:pt x="332" y="2"/>
                  </a:lnTo>
                  <a:cubicBezTo>
                    <a:pt x="322" y="1"/>
                    <a:pt x="313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4575950" y="3715975"/>
              <a:ext cx="66600" cy="129525"/>
            </a:xfrm>
            <a:custGeom>
              <a:avLst/>
              <a:gdLst/>
              <a:ahLst/>
              <a:cxnLst/>
              <a:rect l="l" t="t" r="r" b="b"/>
              <a:pathLst>
                <a:path w="2664" h="5181" extrusionOk="0">
                  <a:moveTo>
                    <a:pt x="2327" y="1"/>
                  </a:moveTo>
                  <a:cubicBezTo>
                    <a:pt x="2276" y="1"/>
                    <a:pt x="2225" y="14"/>
                    <a:pt x="2179" y="43"/>
                  </a:cubicBezTo>
                  <a:cubicBezTo>
                    <a:pt x="2090" y="99"/>
                    <a:pt x="1" y="1449"/>
                    <a:pt x="132" y="3013"/>
                  </a:cubicBezTo>
                  <a:cubicBezTo>
                    <a:pt x="204" y="3873"/>
                    <a:pt x="917" y="4594"/>
                    <a:pt x="2248" y="5158"/>
                  </a:cubicBezTo>
                  <a:cubicBezTo>
                    <a:pt x="2283" y="5173"/>
                    <a:pt x="2321" y="5180"/>
                    <a:pt x="2359" y="5180"/>
                  </a:cubicBezTo>
                  <a:cubicBezTo>
                    <a:pt x="2360" y="5180"/>
                    <a:pt x="2361" y="5180"/>
                    <a:pt x="2362" y="5180"/>
                  </a:cubicBezTo>
                  <a:cubicBezTo>
                    <a:pt x="2494" y="5180"/>
                    <a:pt x="2609" y="5085"/>
                    <a:pt x="2636" y="4954"/>
                  </a:cubicBezTo>
                  <a:cubicBezTo>
                    <a:pt x="2664" y="4823"/>
                    <a:pt x="2593" y="4690"/>
                    <a:pt x="2469" y="4637"/>
                  </a:cubicBezTo>
                  <a:cubicBezTo>
                    <a:pt x="1346" y="4162"/>
                    <a:pt x="750" y="3600"/>
                    <a:pt x="696" y="2966"/>
                  </a:cubicBezTo>
                  <a:cubicBezTo>
                    <a:pt x="593" y="1742"/>
                    <a:pt x="2464" y="531"/>
                    <a:pt x="2482" y="520"/>
                  </a:cubicBezTo>
                  <a:cubicBezTo>
                    <a:pt x="2611" y="434"/>
                    <a:pt x="2648" y="262"/>
                    <a:pt x="2565" y="132"/>
                  </a:cubicBezTo>
                  <a:cubicBezTo>
                    <a:pt x="2511" y="47"/>
                    <a:pt x="2420" y="1"/>
                    <a:pt x="2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4257700" y="3744100"/>
              <a:ext cx="76975" cy="175650"/>
            </a:xfrm>
            <a:custGeom>
              <a:avLst/>
              <a:gdLst/>
              <a:ahLst/>
              <a:cxnLst/>
              <a:rect l="l" t="t" r="r" b="b"/>
              <a:pathLst>
                <a:path w="3079" h="7026" extrusionOk="0">
                  <a:moveTo>
                    <a:pt x="2766" y="1"/>
                  </a:moveTo>
                  <a:cubicBezTo>
                    <a:pt x="2639" y="1"/>
                    <a:pt x="2523" y="86"/>
                    <a:pt x="2491" y="215"/>
                  </a:cubicBezTo>
                  <a:lnTo>
                    <a:pt x="1843" y="2812"/>
                  </a:lnTo>
                  <a:lnTo>
                    <a:pt x="114" y="4538"/>
                  </a:lnTo>
                  <a:cubicBezTo>
                    <a:pt x="0" y="4653"/>
                    <a:pt x="5" y="4840"/>
                    <a:pt x="125" y="4949"/>
                  </a:cubicBezTo>
                  <a:lnTo>
                    <a:pt x="2352" y="6953"/>
                  </a:lnTo>
                  <a:cubicBezTo>
                    <a:pt x="2405" y="7000"/>
                    <a:pt x="2472" y="7026"/>
                    <a:pt x="2543" y="7026"/>
                  </a:cubicBezTo>
                  <a:lnTo>
                    <a:pt x="2543" y="7025"/>
                  </a:lnTo>
                  <a:cubicBezTo>
                    <a:pt x="2543" y="7025"/>
                    <a:pt x="2543" y="7025"/>
                    <a:pt x="2544" y="7025"/>
                  </a:cubicBezTo>
                  <a:cubicBezTo>
                    <a:pt x="2803" y="7025"/>
                    <a:pt x="2925" y="6705"/>
                    <a:pt x="2732" y="6531"/>
                  </a:cubicBezTo>
                  <a:lnTo>
                    <a:pt x="726" y="4727"/>
                  </a:lnTo>
                  <a:lnTo>
                    <a:pt x="2297" y="3156"/>
                  </a:lnTo>
                  <a:cubicBezTo>
                    <a:pt x="2333" y="3119"/>
                    <a:pt x="2359" y="3074"/>
                    <a:pt x="2372" y="3025"/>
                  </a:cubicBezTo>
                  <a:lnTo>
                    <a:pt x="3040" y="352"/>
                  </a:lnTo>
                  <a:cubicBezTo>
                    <a:pt x="3078" y="200"/>
                    <a:pt x="2986" y="47"/>
                    <a:pt x="2834" y="9"/>
                  </a:cubicBezTo>
                  <a:cubicBezTo>
                    <a:pt x="2811" y="3"/>
                    <a:pt x="2788" y="1"/>
                    <a:pt x="2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4127225" y="2778000"/>
              <a:ext cx="886950" cy="960325"/>
            </a:xfrm>
            <a:custGeom>
              <a:avLst/>
              <a:gdLst/>
              <a:ahLst/>
              <a:cxnLst/>
              <a:rect l="l" t="t" r="r" b="b"/>
              <a:pathLst>
                <a:path w="35478" h="38413" extrusionOk="0">
                  <a:moveTo>
                    <a:pt x="11437" y="0"/>
                  </a:moveTo>
                  <a:cubicBezTo>
                    <a:pt x="11020" y="0"/>
                    <a:pt x="10641" y="2"/>
                    <a:pt x="10311" y="6"/>
                  </a:cubicBezTo>
                  <a:lnTo>
                    <a:pt x="4940" y="17151"/>
                  </a:lnTo>
                  <a:cubicBezTo>
                    <a:pt x="4940" y="17151"/>
                    <a:pt x="0" y="34237"/>
                    <a:pt x="206" y="34957"/>
                  </a:cubicBezTo>
                  <a:cubicBezTo>
                    <a:pt x="412" y="35677"/>
                    <a:pt x="3911" y="37325"/>
                    <a:pt x="11733" y="38251"/>
                  </a:cubicBezTo>
                  <a:cubicBezTo>
                    <a:pt x="12679" y="38363"/>
                    <a:pt x="13559" y="38413"/>
                    <a:pt x="14376" y="38413"/>
                  </a:cubicBezTo>
                  <a:cubicBezTo>
                    <a:pt x="20307" y="38413"/>
                    <a:pt x="22873" y="35759"/>
                    <a:pt x="23055" y="34854"/>
                  </a:cubicBezTo>
                  <a:cubicBezTo>
                    <a:pt x="23260" y="33825"/>
                    <a:pt x="22848" y="32075"/>
                    <a:pt x="22848" y="32075"/>
                  </a:cubicBezTo>
                  <a:lnTo>
                    <a:pt x="25525" y="27341"/>
                  </a:lnTo>
                  <a:lnTo>
                    <a:pt x="34377" y="12785"/>
                  </a:lnTo>
                  <a:cubicBezTo>
                    <a:pt x="35478" y="10973"/>
                    <a:pt x="35073" y="8628"/>
                    <a:pt x="33429" y="7292"/>
                  </a:cubicBezTo>
                  <a:cubicBezTo>
                    <a:pt x="29471" y="4078"/>
                    <a:pt x="24556" y="197"/>
                    <a:pt x="24556" y="197"/>
                  </a:cubicBezTo>
                  <a:cubicBezTo>
                    <a:pt x="24556" y="197"/>
                    <a:pt x="15854" y="0"/>
                    <a:pt x="11437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120300" y="2770925"/>
              <a:ext cx="901625" cy="974500"/>
            </a:xfrm>
            <a:custGeom>
              <a:avLst/>
              <a:gdLst/>
              <a:ahLst/>
              <a:cxnLst/>
              <a:rect l="l" t="t" r="r" b="b"/>
              <a:pathLst>
                <a:path w="36065" h="38980" extrusionOk="0">
                  <a:moveTo>
                    <a:pt x="11769" y="565"/>
                  </a:moveTo>
                  <a:cubicBezTo>
                    <a:pt x="15915" y="565"/>
                    <a:pt x="23778" y="739"/>
                    <a:pt x="24732" y="760"/>
                  </a:cubicBezTo>
                  <a:cubicBezTo>
                    <a:pt x="25363" y="1259"/>
                    <a:pt x="29880" y="4832"/>
                    <a:pt x="33528" y="7794"/>
                  </a:cubicBezTo>
                  <a:cubicBezTo>
                    <a:pt x="35056" y="9035"/>
                    <a:pt x="35435" y="11238"/>
                    <a:pt x="34412" y="12920"/>
                  </a:cubicBezTo>
                  <a:lnTo>
                    <a:pt x="25556" y="27485"/>
                  </a:lnTo>
                  <a:lnTo>
                    <a:pt x="22879" y="32219"/>
                  </a:lnTo>
                  <a:cubicBezTo>
                    <a:pt x="22844" y="32281"/>
                    <a:pt x="22834" y="32354"/>
                    <a:pt x="22850" y="32423"/>
                  </a:cubicBezTo>
                  <a:cubicBezTo>
                    <a:pt x="22855" y="32440"/>
                    <a:pt x="23246" y="34124"/>
                    <a:pt x="23054" y="35082"/>
                  </a:cubicBezTo>
                  <a:cubicBezTo>
                    <a:pt x="22892" y="35894"/>
                    <a:pt x="20394" y="38413"/>
                    <a:pt x="14649" y="38413"/>
                  </a:cubicBezTo>
                  <a:cubicBezTo>
                    <a:pt x="13845" y="38413"/>
                    <a:pt x="12977" y="38364"/>
                    <a:pt x="12043" y="38253"/>
                  </a:cubicBezTo>
                  <a:cubicBezTo>
                    <a:pt x="3925" y="37291"/>
                    <a:pt x="887" y="35627"/>
                    <a:pt x="759" y="35186"/>
                  </a:cubicBezTo>
                  <a:cubicBezTo>
                    <a:pt x="698" y="34435"/>
                    <a:pt x="3554" y="24205"/>
                    <a:pt x="5487" y="17519"/>
                  </a:cubicBezTo>
                  <a:lnTo>
                    <a:pt x="10797" y="569"/>
                  </a:lnTo>
                  <a:cubicBezTo>
                    <a:pt x="11090" y="566"/>
                    <a:pt x="11416" y="565"/>
                    <a:pt x="11769" y="565"/>
                  </a:cubicBezTo>
                  <a:close/>
                  <a:moveTo>
                    <a:pt x="11620" y="0"/>
                  </a:moveTo>
                  <a:cubicBezTo>
                    <a:pt x="11239" y="0"/>
                    <a:pt x="10891" y="2"/>
                    <a:pt x="10586" y="5"/>
                  </a:cubicBezTo>
                  <a:cubicBezTo>
                    <a:pt x="10463" y="7"/>
                    <a:pt x="10356" y="87"/>
                    <a:pt x="10319" y="204"/>
                  </a:cubicBezTo>
                  <a:lnTo>
                    <a:pt x="4945" y="17356"/>
                  </a:lnTo>
                  <a:cubicBezTo>
                    <a:pt x="3781" y="21383"/>
                    <a:pt x="0" y="34576"/>
                    <a:pt x="212" y="35318"/>
                  </a:cubicBezTo>
                  <a:cubicBezTo>
                    <a:pt x="513" y="36373"/>
                    <a:pt x="4739" y="37959"/>
                    <a:pt x="11977" y="38814"/>
                  </a:cubicBezTo>
                  <a:cubicBezTo>
                    <a:pt x="12936" y="38928"/>
                    <a:pt x="13827" y="38979"/>
                    <a:pt x="14654" y="38979"/>
                  </a:cubicBezTo>
                  <a:cubicBezTo>
                    <a:pt x="20820" y="38979"/>
                    <a:pt x="23419" y="36143"/>
                    <a:pt x="23609" y="35194"/>
                  </a:cubicBezTo>
                  <a:cubicBezTo>
                    <a:pt x="23797" y="34257"/>
                    <a:pt x="23514" y="32812"/>
                    <a:pt x="23426" y="32404"/>
                  </a:cubicBezTo>
                  <a:lnTo>
                    <a:pt x="26044" y="27770"/>
                  </a:lnTo>
                  <a:lnTo>
                    <a:pt x="34895" y="13215"/>
                  </a:lnTo>
                  <a:cubicBezTo>
                    <a:pt x="36064" y="11292"/>
                    <a:pt x="35631" y="8773"/>
                    <a:pt x="33884" y="7356"/>
                  </a:cubicBezTo>
                  <a:cubicBezTo>
                    <a:pt x="29970" y="4178"/>
                    <a:pt x="25058" y="296"/>
                    <a:pt x="25008" y="257"/>
                  </a:cubicBezTo>
                  <a:cubicBezTo>
                    <a:pt x="24960" y="219"/>
                    <a:pt x="24901" y="199"/>
                    <a:pt x="24840" y="197"/>
                  </a:cubicBezTo>
                  <a:cubicBezTo>
                    <a:pt x="24743" y="194"/>
                    <a:pt x="15975" y="0"/>
                    <a:pt x="11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4499925" y="2779525"/>
              <a:ext cx="385300" cy="261475"/>
            </a:xfrm>
            <a:custGeom>
              <a:avLst/>
              <a:gdLst/>
              <a:ahLst/>
              <a:cxnLst/>
              <a:rect l="l" t="t" r="r" b="b"/>
              <a:pathLst>
                <a:path w="15412" h="10459" extrusionOk="0">
                  <a:moveTo>
                    <a:pt x="2527" y="0"/>
                  </a:moveTo>
                  <a:cubicBezTo>
                    <a:pt x="1600" y="2115"/>
                    <a:pt x="1" y="6438"/>
                    <a:pt x="1317" y="8577"/>
                  </a:cubicBezTo>
                  <a:cubicBezTo>
                    <a:pt x="1996" y="9680"/>
                    <a:pt x="3321" y="10459"/>
                    <a:pt x="5158" y="10459"/>
                  </a:cubicBezTo>
                  <a:cubicBezTo>
                    <a:pt x="7710" y="10459"/>
                    <a:pt x="11250" y="8955"/>
                    <a:pt x="15411" y="4724"/>
                  </a:cubicBezTo>
                  <a:cubicBezTo>
                    <a:pt x="12381" y="2294"/>
                    <a:pt x="9648" y="136"/>
                    <a:pt x="9648" y="136"/>
                  </a:cubicBezTo>
                  <a:cubicBezTo>
                    <a:pt x="9648" y="136"/>
                    <a:pt x="6189" y="58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4492750" y="2772450"/>
              <a:ext cx="400450" cy="275600"/>
            </a:xfrm>
            <a:custGeom>
              <a:avLst/>
              <a:gdLst/>
              <a:ahLst/>
              <a:cxnLst/>
              <a:rect l="l" t="t" r="r" b="b"/>
              <a:pathLst>
                <a:path w="16018" h="11024" extrusionOk="0">
                  <a:moveTo>
                    <a:pt x="2997" y="569"/>
                  </a:moveTo>
                  <a:cubicBezTo>
                    <a:pt x="6234" y="620"/>
                    <a:pt x="9267" y="686"/>
                    <a:pt x="9833" y="699"/>
                  </a:cubicBezTo>
                  <a:cubicBezTo>
                    <a:pt x="10275" y="1049"/>
                    <a:pt x="12636" y="2917"/>
                    <a:pt x="15276" y="5032"/>
                  </a:cubicBezTo>
                  <a:cubicBezTo>
                    <a:pt x="10707" y="9595"/>
                    <a:pt x="7337" y="10459"/>
                    <a:pt x="5437" y="10459"/>
                  </a:cubicBezTo>
                  <a:cubicBezTo>
                    <a:pt x="5199" y="10459"/>
                    <a:pt x="4984" y="10445"/>
                    <a:pt x="4793" y="10424"/>
                  </a:cubicBezTo>
                  <a:cubicBezTo>
                    <a:pt x="3480" y="10275"/>
                    <a:pt x="2432" y="9667"/>
                    <a:pt x="1844" y="8712"/>
                  </a:cubicBezTo>
                  <a:cubicBezTo>
                    <a:pt x="611" y="6706"/>
                    <a:pt x="2178" y="2475"/>
                    <a:pt x="2997" y="569"/>
                  </a:cubicBezTo>
                  <a:close/>
                  <a:moveTo>
                    <a:pt x="2818" y="1"/>
                  </a:moveTo>
                  <a:cubicBezTo>
                    <a:pt x="2720" y="5"/>
                    <a:pt x="2601" y="65"/>
                    <a:pt x="2554" y="169"/>
                  </a:cubicBezTo>
                  <a:cubicBezTo>
                    <a:pt x="1525" y="2520"/>
                    <a:pt x="1" y="6795"/>
                    <a:pt x="1363" y="9008"/>
                  </a:cubicBezTo>
                  <a:cubicBezTo>
                    <a:pt x="2044" y="10114"/>
                    <a:pt x="3240" y="10817"/>
                    <a:pt x="4730" y="10986"/>
                  </a:cubicBezTo>
                  <a:cubicBezTo>
                    <a:pt x="4962" y="11012"/>
                    <a:pt x="5196" y="11024"/>
                    <a:pt x="5430" y="11024"/>
                  </a:cubicBezTo>
                  <a:cubicBezTo>
                    <a:pt x="7470" y="11024"/>
                    <a:pt x="11085" y="10100"/>
                    <a:pt x="15901" y="5206"/>
                  </a:cubicBezTo>
                  <a:cubicBezTo>
                    <a:pt x="16018" y="5087"/>
                    <a:pt x="16006" y="4892"/>
                    <a:pt x="15876" y="4787"/>
                  </a:cubicBezTo>
                  <a:cubicBezTo>
                    <a:pt x="12843" y="2356"/>
                    <a:pt x="10110" y="196"/>
                    <a:pt x="10110" y="196"/>
                  </a:cubicBezTo>
                  <a:cubicBezTo>
                    <a:pt x="10062" y="158"/>
                    <a:pt x="10002" y="138"/>
                    <a:pt x="9941" y="136"/>
                  </a:cubicBezTo>
                  <a:cubicBezTo>
                    <a:pt x="9941" y="136"/>
                    <a:pt x="6481" y="57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4541500" y="2338925"/>
              <a:ext cx="473450" cy="642100"/>
            </a:xfrm>
            <a:custGeom>
              <a:avLst/>
              <a:gdLst/>
              <a:ahLst/>
              <a:cxnLst/>
              <a:rect l="l" t="t" r="r" b="b"/>
              <a:pathLst>
                <a:path w="18938" h="25684" extrusionOk="0">
                  <a:moveTo>
                    <a:pt x="9543" y="1"/>
                  </a:moveTo>
                  <a:cubicBezTo>
                    <a:pt x="9342" y="1"/>
                    <a:pt x="9177" y="43"/>
                    <a:pt x="9056" y="133"/>
                  </a:cubicBezTo>
                  <a:cubicBezTo>
                    <a:pt x="9056" y="133"/>
                    <a:pt x="6072" y="956"/>
                    <a:pt x="4837" y="2809"/>
                  </a:cubicBezTo>
                  <a:cubicBezTo>
                    <a:pt x="3603" y="4662"/>
                    <a:pt x="1" y="15469"/>
                    <a:pt x="103" y="16395"/>
                  </a:cubicBezTo>
                  <a:cubicBezTo>
                    <a:pt x="137" y="16704"/>
                    <a:pt x="674" y="16807"/>
                    <a:pt x="1376" y="16807"/>
                  </a:cubicBezTo>
                  <a:cubicBezTo>
                    <a:pt x="2778" y="16807"/>
                    <a:pt x="4837" y="16395"/>
                    <a:pt x="4837" y="16395"/>
                  </a:cubicBezTo>
                  <a:lnTo>
                    <a:pt x="4837" y="16395"/>
                  </a:lnTo>
                  <a:cubicBezTo>
                    <a:pt x="4837" y="16395"/>
                    <a:pt x="1647" y="23085"/>
                    <a:pt x="1647" y="24217"/>
                  </a:cubicBezTo>
                  <a:cubicBezTo>
                    <a:pt x="1647" y="25110"/>
                    <a:pt x="2543" y="25683"/>
                    <a:pt x="3831" y="25683"/>
                  </a:cubicBezTo>
                  <a:cubicBezTo>
                    <a:pt x="4176" y="25683"/>
                    <a:pt x="4549" y="25642"/>
                    <a:pt x="4940" y="25555"/>
                  </a:cubicBezTo>
                  <a:cubicBezTo>
                    <a:pt x="6793" y="25143"/>
                    <a:pt x="13104" y="14277"/>
                    <a:pt x="13104" y="14277"/>
                  </a:cubicBezTo>
                  <a:cubicBezTo>
                    <a:pt x="13104" y="14277"/>
                    <a:pt x="14467" y="15861"/>
                    <a:pt x="15603" y="15861"/>
                  </a:cubicBezTo>
                  <a:cubicBezTo>
                    <a:pt x="15798" y="15861"/>
                    <a:pt x="15986" y="15814"/>
                    <a:pt x="16159" y="15705"/>
                  </a:cubicBezTo>
                  <a:cubicBezTo>
                    <a:pt x="17513" y="14852"/>
                    <a:pt x="17085" y="13132"/>
                    <a:pt x="16056" y="13132"/>
                  </a:cubicBezTo>
                  <a:cubicBezTo>
                    <a:pt x="15027" y="13132"/>
                    <a:pt x="18937" y="8912"/>
                    <a:pt x="17599" y="6133"/>
                  </a:cubicBezTo>
                  <a:cubicBezTo>
                    <a:pt x="16392" y="3625"/>
                    <a:pt x="11410" y="1"/>
                    <a:pt x="9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4534275" y="2331850"/>
              <a:ext cx="476000" cy="656200"/>
            </a:xfrm>
            <a:custGeom>
              <a:avLst/>
              <a:gdLst/>
              <a:ahLst/>
              <a:cxnLst/>
              <a:rect l="l" t="t" r="r" b="b"/>
              <a:pathLst>
                <a:path w="19040" h="26248" extrusionOk="0">
                  <a:moveTo>
                    <a:pt x="9832" y="567"/>
                  </a:moveTo>
                  <a:cubicBezTo>
                    <a:pt x="9961" y="567"/>
                    <a:pt x="10118" y="589"/>
                    <a:pt x="10292" y="631"/>
                  </a:cubicBezTo>
                  <a:cubicBezTo>
                    <a:pt x="12351" y="1132"/>
                    <a:pt x="16572" y="4331"/>
                    <a:pt x="17635" y="6539"/>
                  </a:cubicBezTo>
                  <a:cubicBezTo>
                    <a:pt x="18406" y="8140"/>
                    <a:pt x="17255" y="10332"/>
                    <a:pt x="16494" y="11783"/>
                  </a:cubicBezTo>
                  <a:cubicBezTo>
                    <a:pt x="16006" y="12712"/>
                    <a:pt x="15761" y="13178"/>
                    <a:pt x="15951" y="13495"/>
                  </a:cubicBezTo>
                  <a:cubicBezTo>
                    <a:pt x="15997" y="13571"/>
                    <a:pt x="16110" y="13697"/>
                    <a:pt x="16345" y="13697"/>
                  </a:cubicBezTo>
                  <a:cubicBezTo>
                    <a:pt x="16693" y="13697"/>
                    <a:pt x="16899" y="13981"/>
                    <a:pt x="16975" y="14248"/>
                  </a:cubicBezTo>
                  <a:cubicBezTo>
                    <a:pt x="17097" y="14666"/>
                    <a:pt x="16992" y="15311"/>
                    <a:pt x="16297" y="15748"/>
                  </a:cubicBezTo>
                  <a:cubicBezTo>
                    <a:pt x="16172" y="15826"/>
                    <a:pt x="16033" y="15861"/>
                    <a:pt x="15885" y="15861"/>
                  </a:cubicBezTo>
                  <a:cubicBezTo>
                    <a:pt x="15078" y="15861"/>
                    <a:pt x="14010" y="14842"/>
                    <a:pt x="13607" y="14375"/>
                  </a:cubicBezTo>
                  <a:cubicBezTo>
                    <a:pt x="13553" y="14312"/>
                    <a:pt x="13474" y="14277"/>
                    <a:pt x="13391" y="14277"/>
                  </a:cubicBezTo>
                  <a:cubicBezTo>
                    <a:pt x="13383" y="14277"/>
                    <a:pt x="13375" y="14277"/>
                    <a:pt x="13367" y="14278"/>
                  </a:cubicBezTo>
                  <a:cubicBezTo>
                    <a:pt x="13276" y="14286"/>
                    <a:pt x="13194" y="14338"/>
                    <a:pt x="13148" y="14417"/>
                  </a:cubicBezTo>
                  <a:cubicBezTo>
                    <a:pt x="10732" y="18577"/>
                    <a:pt x="6429" y="25281"/>
                    <a:pt x="5169" y="25562"/>
                  </a:cubicBezTo>
                  <a:cubicBezTo>
                    <a:pt x="4808" y="25642"/>
                    <a:pt x="4456" y="25681"/>
                    <a:pt x="4127" y="25681"/>
                  </a:cubicBezTo>
                  <a:cubicBezTo>
                    <a:pt x="3492" y="25681"/>
                    <a:pt x="2946" y="25536"/>
                    <a:pt x="2599" y="25258"/>
                  </a:cubicBezTo>
                  <a:cubicBezTo>
                    <a:pt x="2347" y="25054"/>
                    <a:pt x="2219" y="24800"/>
                    <a:pt x="2219" y="24499"/>
                  </a:cubicBezTo>
                  <a:cubicBezTo>
                    <a:pt x="2219" y="23715"/>
                    <a:pt x="4110" y="19465"/>
                    <a:pt x="5382" y="16800"/>
                  </a:cubicBezTo>
                  <a:cubicBezTo>
                    <a:pt x="5471" y="16612"/>
                    <a:pt x="5334" y="16394"/>
                    <a:pt x="5126" y="16394"/>
                  </a:cubicBezTo>
                  <a:cubicBezTo>
                    <a:pt x="5108" y="16394"/>
                    <a:pt x="5089" y="16396"/>
                    <a:pt x="5071" y="16401"/>
                  </a:cubicBezTo>
                  <a:cubicBezTo>
                    <a:pt x="3736" y="16668"/>
                    <a:pt x="2436" y="16811"/>
                    <a:pt x="1597" y="16811"/>
                  </a:cubicBezTo>
                  <a:cubicBezTo>
                    <a:pt x="1086" y="16811"/>
                    <a:pt x="746" y="16758"/>
                    <a:pt x="672" y="16646"/>
                  </a:cubicBezTo>
                  <a:cubicBezTo>
                    <a:pt x="593" y="15887"/>
                    <a:pt x="4061" y="5200"/>
                    <a:pt x="5361" y="3249"/>
                  </a:cubicBezTo>
                  <a:cubicBezTo>
                    <a:pt x="6523" y="1507"/>
                    <a:pt x="9392" y="697"/>
                    <a:pt x="9422" y="688"/>
                  </a:cubicBezTo>
                  <a:cubicBezTo>
                    <a:pt x="9455" y="679"/>
                    <a:pt x="9488" y="663"/>
                    <a:pt x="9516" y="642"/>
                  </a:cubicBezTo>
                  <a:cubicBezTo>
                    <a:pt x="9583" y="592"/>
                    <a:pt x="9692" y="567"/>
                    <a:pt x="9832" y="567"/>
                  </a:cubicBezTo>
                  <a:close/>
                  <a:moveTo>
                    <a:pt x="9835" y="0"/>
                  </a:moveTo>
                  <a:cubicBezTo>
                    <a:pt x="9589" y="0"/>
                    <a:pt x="9385" y="52"/>
                    <a:pt x="9225" y="156"/>
                  </a:cubicBezTo>
                  <a:cubicBezTo>
                    <a:pt x="8817" y="275"/>
                    <a:pt x="6099" y="1124"/>
                    <a:pt x="4891" y="2934"/>
                  </a:cubicBezTo>
                  <a:cubicBezTo>
                    <a:pt x="3630" y="4826"/>
                    <a:pt x="1" y="15711"/>
                    <a:pt x="110" y="16708"/>
                  </a:cubicBezTo>
                  <a:cubicBezTo>
                    <a:pt x="122" y="16820"/>
                    <a:pt x="176" y="16980"/>
                    <a:pt x="355" y="17112"/>
                  </a:cubicBezTo>
                  <a:cubicBezTo>
                    <a:pt x="614" y="17302"/>
                    <a:pt x="1122" y="17370"/>
                    <a:pt x="1717" y="17370"/>
                  </a:cubicBezTo>
                  <a:cubicBezTo>
                    <a:pt x="2691" y="17370"/>
                    <a:pt x="3899" y="17187"/>
                    <a:pt x="4633" y="17057"/>
                  </a:cubicBezTo>
                  <a:lnTo>
                    <a:pt x="4633" y="17057"/>
                  </a:lnTo>
                  <a:cubicBezTo>
                    <a:pt x="3856" y="18712"/>
                    <a:pt x="1653" y="23484"/>
                    <a:pt x="1653" y="24499"/>
                  </a:cubicBezTo>
                  <a:cubicBezTo>
                    <a:pt x="1653" y="24973"/>
                    <a:pt x="1857" y="25388"/>
                    <a:pt x="2244" y="25698"/>
                  </a:cubicBezTo>
                  <a:cubicBezTo>
                    <a:pt x="2694" y="26059"/>
                    <a:pt x="3358" y="26248"/>
                    <a:pt x="4123" y="26248"/>
                  </a:cubicBezTo>
                  <a:cubicBezTo>
                    <a:pt x="4517" y="26246"/>
                    <a:pt x="4908" y="26200"/>
                    <a:pt x="5291" y="26113"/>
                  </a:cubicBezTo>
                  <a:cubicBezTo>
                    <a:pt x="7084" y="25714"/>
                    <a:pt x="12244" y="17077"/>
                    <a:pt x="13446" y="15029"/>
                  </a:cubicBezTo>
                  <a:cubicBezTo>
                    <a:pt x="13921" y="15510"/>
                    <a:pt x="14949" y="16423"/>
                    <a:pt x="15901" y="16423"/>
                  </a:cubicBezTo>
                  <a:cubicBezTo>
                    <a:pt x="16142" y="16423"/>
                    <a:pt x="16378" y="16365"/>
                    <a:pt x="16599" y="16226"/>
                  </a:cubicBezTo>
                  <a:cubicBezTo>
                    <a:pt x="17497" y="15661"/>
                    <a:pt x="17709" y="14746"/>
                    <a:pt x="17519" y="14090"/>
                  </a:cubicBezTo>
                  <a:cubicBezTo>
                    <a:pt x="17365" y="13554"/>
                    <a:pt x="16963" y="13193"/>
                    <a:pt x="16473" y="13138"/>
                  </a:cubicBezTo>
                  <a:cubicBezTo>
                    <a:pt x="16543" y="12904"/>
                    <a:pt x="16790" y="12435"/>
                    <a:pt x="16995" y="12045"/>
                  </a:cubicBezTo>
                  <a:cubicBezTo>
                    <a:pt x="17809" y="10494"/>
                    <a:pt x="19039" y="8150"/>
                    <a:pt x="18145" y="6293"/>
                  </a:cubicBezTo>
                  <a:cubicBezTo>
                    <a:pt x="17004" y="3924"/>
                    <a:pt x="12639" y="621"/>
                    <a:pt x="10427" y="80"/>
                  </a:cubicBezTo>
                  <a:cubicBezTo>
                    <a:pt x="10209" y="27"/>
                    <a:pt x="10011" y="0"/>
                    <a:pt x="9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4581175" y="2183300"/>
              <a:ext cx="498075" cy="486200"/>
            </a:xfrm>
            <a:custGeom>
              <a:avLst/>
              <a:gdLst/>
              <a:ahLst/>
              <a:cxnLst/>
              <a:rect l="l" t="t" r="r" b="b"/>
              <a:pathLst>
                <a:path w="19923" h="19448" extrusionOk="0">
                  <a:moveTo>
                    <a:pt x="5743" y="1"/>
                  </a:moveTo>
                  <a:cubicBezTo>
                    <a:pt x="3437" y="1"/>
                    <a:pt x="2660" y="1181"/>
                    <a:pt x="6337" y="3064"/>
                  </a:cubicBezTo>
                  <a:cubicBezTo>
                    <a:pt x="6337" y="3064"/>
                    <a:pt x="574" y="3064"/>
                    <a:pt x="265" y="5843"/>
                  </a:cubicBezTo>
                  <a:cubicBezTo>
                    <a:pt x="1" y="8210"/>
                    <a:pt x="2128" y="9457"/>
                    <a:pt x="4799" y="9457"/>
                  </a:cubicBezTo>
                  <a:cubicBezTo>
                    <a:pt x="5264" y="9457"/>
                    <a:pt x="5745" y="9419"/>
                    <a:pt x="6234" y="9343"/>
                  </a:cubicBezTo>
                  <a:cubicBezTo>
                    <a:pt x="7563" y="9135"/>
                    <a:pt x="8842" y="9044"/>
                    <a:pt x="9922" y="9044"/>
                  </a:cubicBezTo>
                  <a:cubicBezTo>
                    <a:pt x="11518" y="9044"/>
                    <a:pt x="12679" y="9242"/>
                    <a:pt x="12924" y="9548"/>
                  </a:cubicBezTo>
                  <a:cubicBezTo>
                    <a:pt x="13335" y="10062"/>
                    <a:pt x="8910" y="11092"/>
                    <a:pt x="9939" y="11812"/>
                  </a:cubicBezTo>
                  <a:cubicBezTo>
                    <a:pt x="10741" y="12374"/>
                    <a:pt x="11543" y="12436"/>
                    <a:pt x="11859" y="12436"/>
                  </a:cubicBezTo>
                  <a:cubicBezTo>
                    <a:pt x="11948" y="12436"/>
                    <a:pt x="11998" y="12431"/>
                    <a:pt x="11998" y="12431"/>
                  </a:cubicBezTo>
                  <a:lnTo>
                    <a:pt x="11998" y="12431"/>
                  </a:lnTo>
                  <a:cubicBezTo>
                    <a:pt x="11998" y="12431"/>
                    <a:pt x="10557" y="12843"/>
                    <a:pt x="10661" y="13872"/>
                  </a:cubicBezTo>
                  <a:cubicBezTo>
                    <a:pt x="10764" y="14901"/>
                    <a:pt x="11659" y="19447"/>
                    <a:pt x="12379" y="19447"/>
                  </a:cubicBezTo>
                  <a:cubicBezTo>
                    <a:pt x="13099" y="19447"/>
                    <a:pt x="14469" y="19357"/>
                    <a:pt x="14469" y="19357"/>
                  </a:cubicBezTo>
                  <a:cubicBezTo>
                    <a:pt x="14469" y="19357"/>
                    <a:pt x="16424" y="18430"/>
                    <a:pt x="17968" y="16783"/>
                  </a:cubicBezTo>
                  <a:cubicBezTo>
                    <a:pt x="19512" y="15137"/>
                    <a:pt x="19923" y="11637"/>
                    <a:pt x="17968" y="9580"/>
                  </a:cubicBezTo>
                  <a:cubicBezTo>
                    <a:pt x="16012" y="7521"/>
                    <a:pt x="14469" y="5534"/>
                    <a:pt x="12924" y="3888"/>
                  </a:cubicBezTo>
                  <a:cubicBezTo>
                    <a:pt x="11381" y="2241"/>
                    <a:pt x="9940" y="491"/>
                    <a:pt x="6852" y="79"/>
                  </a:cubicBezTo>
                  <a:cubicBezTo>
                    <a:pt x="6455" y="27"/>
                    <a:pt x="6082" y="1"/>
                    <a:pt x="5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4577850" y="2176275"/>
              <a:ext cx="508925" cy="500275"/>
            </a:xfrm>
            <a:custGeom>
              <a:avLst/>
              <a:gdLst/>
              <a:ahLst/>
              <a:cxnLst/>
              <a:rect l="l" t="t" r="r" b="b"/>
              <a:pathLst>
                <a:path w="20357" h="20011" extrusionOk="0">
                  <a:moveTo>
                    <a:pt x="5867" y="564"/>
                  </a:moveTo>
                  <a:cubicBezTo>
                    <a:pt x="6186" y="564"/>
                    <a:pt x="6548" y="588"/>
                    <a:pt x="6947" y="641"/>
                  </a:cubicBezTo>
                  <a:cubicBezTo>
                    <a:pt x="9736" y="1012"/>
                    <a:pt x="11105" y="2485"/>
                    <a:pt x="12554" y="4044"/>
                  </a:cubicBezTo>
                  <a:lnTo>
                    <a:pt x="12851" y="4362"/>
                  </a:lnTo>
                  <a:cubicBezTo>
                    <a:pt x="13549" y="5106"/>
                    <a:pt x="14246" y="5920"/>
                    <a:pt x="14987" y="6783"/>
                  </a:cubicBezTo>
                  <a:cubicBezTo>
                    <a:pt x="15890" y="7836"/>
                    <a:pt x="16825" y="8926"/>
                    <a:pt x="17896" y="10055"/>
                  </a:cubicBezTo>
                  <a:cubicBezTo>
                    <a:pt x="19707" y="11962"/>
                    <a:pt x="19383" y="15284"/>
                    <a:pt x="17895" y="16871"/>
                  </a:cubicBezTo>
                  <a:cubicBezTo>
                    <a:pt x="16538" y="18319"/>
                    <a:pt x="14830" y="19208"/>
                    <a:pt x="14527" y="19359"/>
                  </a:cubicBezTo>
                  <a:cubicBezTo>
                    <a:pt x="14265" y="19376"/>
                    <a:pt x="13138" y="19447"/>
                    <a:pt x="12548" y="19452"/>
                  </a:cubicBezTo>
                  <a:cubicBezTo>
                    <a:pt x="12075" y="19203"/>
                    <a:pt x="11218" y="15557"/>
                    <a:pt x="11075" y="14124"/>
                  </a:cubicBezTo>
                  <a:cubicBezTo>
                    <a:pt x="10997" y="13344"/>
                    <a:pt x="12198" y="12987"/>
                    <a:pt x="12210" y="12983"/>
                  </a:cubicBezTo>
                  <a:cubicBezTo>
                    <a:pt x="12344" y="12944"/>
                    <a:pt x="12431" y="12812"/>
                    <a:pt x="12411" y="12671"/>
                  </a:cubicBezTo>
                  <a:cubicBezTo>
                    <a:pt x="12391" y="12532"/>
                    <a:pt x="12272" y="12428"/>
                    <a:pt x="12131" y="12428"/>
                  </a:cubicBezTo>
                  <a:lnTo>
                    <a:pt x="12130" y="12428"/>
                  </a:lnTo>
                  <a:cubicBezTo>
                    <a:pt x="12122" y="12428"/>
                    <a:pt x="12111" y="12429"/>
                    <a:pt x="12103" y="12430"/>
                  </a:cubicBezTo>
                  <a:cubicBezTo>
                    <a:pt x="12102" y="12430"/>
                    <a:pt x="12063" y="12434"/>
                    <a:pt x="11996" y="12434"/>
                  </a:cubicBezTo>
                  <a:cubicBezTo>
                    <a:pt x="11723" y="12434"/>
                    <a:pt x="10975" y="12381"/>
                    <a:pt x="10234" y="11862"/>
                  </a:cubicBezTo>
                  <a:cubicBezTo>
                    <a:pt x="10225" y="11856"/>
                    <a:pt x="10216" y="11850"/>
                    <a:pt x="10211" y="11845"/>
                  </a:cubicBezTo>
                  <a:cubicBezTo>
                    <a:pt x="10358" y="11617"/>
                    <a:pt x="11293" y="11209"/>
                    <a:pt x="11806" y="10986"/>
                  </a:cubicBezTo>
                  <a:cubicBezTo>
                    <a:pt x="12794" y="10554"/>
                    <a:pt x="13273" y="10333"/>
                    <a:pt x="13355" y="9998"/>
                  </a:cubicBezTo>
                  <a:cubicBezTo>
                    <a:pt x="13386" y="9877"/>
                    <a:pt x="13357" y="9749"/>
                    <a:pt x="13278" y="9653"/>
                  </a:cubicBezTo>
                  <a:cubicBezTo>
                    <a:pt x="12940" y="9231"/>
                    <a:pt x="11668" y="9044"/>
                    <a:pt x="10103" y="9044"/>
                  </a:cubicBezTo>
                  <a:cubicBezTo>
                    <a:pt x="8917" y="9044"/>
                    <a:pt x="7565" y="9151"/>
                    <a:pt x="6323" y="9344"/>
                  </a:cubicBezTo>
                  <a:cubicBezTo>
                    <a:pt x="5851" y="9418"/>
                    <a:pt x="5387" y="9454"/>
                    <a:pt x="4942" y="9454"/>
                  </a:cubicBezTo>
                  <a:cubicBezTo>
                    <a:pt x="3464" y="9454"/>
                    <a:pt x="2181" y="9059"/>
                    <a:pt x="1426" y="8336"/>
                  </a:cubicBezTo>
                  <a:cubicBezTo>
                    <a:pt x="833" y="7768"/>
                    <a:pt x="581" y="7035"/>
                    <a:pt x="679" y="6156"/>
                  </a:cubicBezTo>
                  <a:cubicBezTo>
                    <a:pt x="956" y="3660"/>
                    <a:pt x="6416" y="3629"/>
                    <a:pt x="6471" y="3629"/>
                  </a:cubicBezTo>
                  <a:cubicBezTo>
                    <a:pt x="6601" y="3629"/>
                    <a:pt x="6714" y="3539"/>
                    <a:pt x="6746" y="3412"/>
                  </a:cubicBezTo>
                  <a:cubicBezTo>
                    <a:pt x="6776" y="3285"/>
                    <a:pt x="6716" y="3154"/>
                    <a:pt x="6599" y="3094"/>
                  </a:cubicBezTo>
                  <a:cubicBezTo>
                    <a:pt x="4682" y="2112"/>
                    <a:pt x="4121" y="1382"/>
                    <a:pt x="4223" y="1056"/>
                  </a:cubicBezTo>
                  <a:cubicBezTo>
                    <a:pt x="4308" y="783"/>
                    <a:pt x="4893" y="564"/>
                    <a:pt x="5867" y="564"/>
                  </a:cubicBezTo>
                  <a:close/>
                  <a:moveTo>
                    <a:pt x="5882" y="0"/>
                  </a:moveTo>
                  <a:cubicBezTo>
                    <a:pt x="4827" y="0"/>
                    <a:pt x="3888" y="233"/>
                    <a:pt x="3683" y="887"/>
                  </a:cubicBezTo>
                  <a:cubicBezTo>
                    <a:pt x="3481" y="1535"/>
                    <a:pt x="4079" y="2281"/>
                    <a:pt x="5461" y="3111"/>
                  </a:cubicBezTo>
                  <a:cubicBezTo>
                    <a:pt x="3730" y="3256"/>
                    <a:pt x="368" y="3829"/>
                    <a:pt x="117" y="6092"/>
                  </a:cubicBezTo>
                  <a:cubicBezTo>
                    <a:pt x="1" y="7141"/>
                    <a:pt x="318" y="8058"/>
                    <a:pt x="1036" y="8744"/>
                  </a:cubicBezTo>
                  <a:cubicBezTo>
                    <a:pt x="1904" y="9575"/>
                    <a:pt x="3300" y="10022"/>
                    <a:pt x="4921" y="10022"/>
                  </a:cubicBezTo>
                  <a:cubicBezTo>
                    <a:pt x="5401" y="10022"/>
                    <a:pt x="5900" y="9983"/>
                    <a:pt x="6411" y="9903"/>
                  </a:cubicBezTo>
                  <a:cubicBezTo>
                    <a:pt x="7768" y="9691"/>
                    <a:pt x="9012" y="9609"/>
                    <a:pt x="10037" y="9609"/>
                  </a:cubicBezTo>
                  <a:cubicBezTo>
                    <a:pt x="11388" y="9609"/>
                    <a:pt x="12360" y="9751"/>
                    <a:pt x="12714" y="9919"/>
                  </a:cubicBezTo>
                  <a:cubicBezTo>
                    <a:pt x="12480" y="10075"/>
                    <a:pt x="11953" y="10304"/>
                    <a:pt x="11581" y="10467"/>
                  </a:cubicBezTo>
                  <a:cubicBezTo>
                    <a:pt x="10409" y="10978"/>
                    <a:pt x="9686" y="11317"/>
                    <a:pt x="9637" y="11808"/>
                  </a:cubicBezTo>
                  <a:cubicBezTo>
                    <a:pt x="9623" y="11947"/>
                    <a:pt x="9660" y="12149"/>
                    <a:pt x="9911" y="12325"/>
                  </a:cubicBezTo>
                  <a:cubicBezTo>
                    <a:pt x="10286" y="12588"/>
                    <a:pt x="10707" y="12780"/>
                    <a:pt x="11151" y="12891"/>
                  </a:cubicBezTo>
                  <a:cubicBezTo>
                    <a:pt x="10782" y="13169"/>
                    <a:pt x="10453" y="13586"/>
                    <a:pt x="10513" y="14180"/>
                  </a:cubicBezTo>
                  <a:cubicBezTo>
                    <a:pt x="10519" y="14239"/>
                    <a:pt x="11314" y="20011"/>
                    <a:pt x="12513" y="20011"/>
                  </a:cubicBezTo>
                  <a:cubicBezTo>
                    <a:pt x="13234" y="20011"/>
                    <a:pt x="14564" y="19923"/>
                    <a:pt x="14620" y="19921"/>
                  </a:cubicBezTo>
                  <a:cubicBezTo>
                    <a:pt x="14655" y="19918"/>
                    <a:pt x="14690" y="19909"/>
                    <a:pt x="14723" y="19894"/>
                  </a:cubicBezTo>
                  <a:cubicBezTo>
                    <a:pt x="14804" y="19854"/>
                    <a:pt x="16744" y="18924"/>
                    <a:pt x="18307" y="17258"/>
                  </a:cubicBezTo>
                  <a:cubicBezTo>
                    <a:pt x="19998" y="15454"/>
                    <a:pt x="20357" y="11824"/>
                    <a:pt x="18306" y="9665"/>
                  </a:cubicBezTo>
                  <a:cubicBezTo>
                    <a:pt x="17243" y="8547"/>
                    <a:pt x="16314" y="7462"/>
                    <a:pt x="15415" y="6413"/>
                  </a:cubicBezTo>
                  <a:cubicBezTo>
                    <a:pt x="14671" y="5547"/>
                    <a:pt x="13969" y="4727"/>
                    <a:pt x="13264" y="3975"/>
                  </a:cubicBezTo>
                  <a:lnTo>
                    <a:pt x="12968" y="3658"/>
                  </a:lnTo>
                  <a:cubicBezTo>
                    <a:pt x="11515" y="2095"/>
                    <a:pt x="10012" y="479"/>
                    <a:pt x="7022" y="80"/>
                  </a:cubicBezTo>
                  <a:cubicBezTo>
                    <a:pt x="6646" y="30"/>
                    <a:pt x="6257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5032475" y="2518475"/>
              <a:ext cx="18975" cy="59825"/>
            </a:xfrm>
            <a:custGeom>
              <a:avLst/>
              <a:gdLst/>
              <a:ahLst/>
              <a:cxnLst/>
              <a:rect l="l" t="t" r="r" b="b"/>
              <a:pathLst>
                <a:path w="759" h="2393" extrusionOk="0">
                  <a:moveTo>
                    <a:pt x="305" y="0"/>
                  </a:moveTo>
                  <a:cubicBezTo>
                    <a:pt x="290" y="0"/>
                    <a:pt x="274" y="1"/>
                    <a:pt x="259" y="4"/>
                  </a:cubicBezTo>
                  <a:cubicBezTo>
                    <a:pt x="105" y="30"/>
                    <a:pt x="0" y="175"/>
                    <a:pt x="25" y="329"/>
                  </a:cubicBezTo>
                  <a:cubicBezTo>
                    <a:pt x="186" y="1318"/>
                    <a:pt x="87" y="2064"/>
                    <a:pt x="86" y="2071"/>
                  </a:cubicBezTo>
                  <a:cubicBezTo>
                    <a:pt x="64" y="2225"/>
                    <a:pt x="173" y="2369"/>
                    <a:pt x="327" y="2391"/>
                  </a:cubicBezTo>
                  <a:cubicBezTo>
                    <a:pt x="340" y="2392"/>
                    <a:pt x="354" y="2393"/>
                    <a:pt x="367" y="2393"/>
                  </a:cubicBezTo>
                  <a:cubicBezTo>
                    <a:pt x="508" y="2393"/>
                    <a:pt x="626" y="2289"/>
                    <a:pt x="646" y="2149"/>
                  </a:cubicBezTo>
                  <a:cubicBezTo>
                    <a:pt x="651" y="2116"/>
                    <a:pt x="759" y="1316"/>
                    <a:pt x="583" y="238"/>
                  </a:cubicBezTo>
                  <a:cubicBezTo>
                    <a:pt x="560" y="99"/>
                    <a:pt x="441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4654750" y="2334100"/>
              <a:ext cx="383075" cy="161700"/>
            </a:xfrm>
            <a:custGeom>
              <a:avLst/>
              <a:gdLst/>
              <a:ahLst/>
              <a:cxnLst/>
              <a:rect l="l" t="t" r="r" b="b"/>
              <a:pathLst>
                <a:path w="15323" h="6468" extrusionOk="0">
                  <a:moveTo>
                    <a:pt x="4834" y="0"/>
                  </a:moveTo>
                  <a:cubicBezTo>
                    <a:pt x="4825" y="0"/>
                    <a:pt x="4817" y="0"/>
                    <a:pt x="4808" y="1"/>
                  </a:cubicBezTo>
                  <a:cubicBezTo>
                    <a:pt x="3448" y="133"/>
                    <a:pt x="268" y="541"/>
                    <a:pt x="92" y="1475"/>
                  </a:cubicBezTo>
                  <a:cubicBezTo>
                    <a:pt x="1" y="1963"/>
                    <a:pt x="585" y="2259"/>
                    <a:pt x="777" y="2355"/>
                  </a:cubicBezTo>
                  <a:cubicBezTo>
                    <a:pt x="1380" y="2661"/>
                    <a:pt x="2046" y="2760"/>
                    <a:pt x="2774" y="2760"/>
                  </a:cubicBezTo>
                  <a:cubicBezTo>
                    <a:pt x="3410" y="2760"/>
                    <a:pt x="4093" y="2684"/>
                    <a:pt x="4822" y="2603"/>
                  </a:cubicBezTo>
                  <a:cubicBezTo>
                    <a:pt x="5664" y="2509"/>
                    <a:pt x="6556" y="2410"/>
                    <a:pt x="7500" y="2410"/>
                  </a:cubicBezTo>
                  <a:cubicBezTo>
                    <a:pt x="8721" y="2410"/>
                    <a:pt x="10032" y="2576"/>
                    <a:pt x="11441" y="3134"/>
                  </a:cubicBezTo>
                  <a:cubicBezTo>
                    <a:pt x="13028" y="3762"/>
                    <a:pt x="14139" y="4824"/>
                    <a:pt x="14740" y="6291"/>
                  </a:cubicBezTo>
                  <a:cubicBezTo>
                    <a:pt x="14783" y="6397"/>
                    <a:pt x="14886" y="6466"/>
                    <a:pt x="15002" y="6467"/>
                  </a:cubicBezTo>
                  <a:cubicBezTo>
                    <a:pt x="15039" y="6467"/>
                    <a:pt x="15075" y="6459"/>
                    <a:pt x="15108" y="6445"/>
                  </a:cubicBezTo>
                  <a:cubicBezTo>
                    <a:pt x="15253" y="6387"/>
                    <a:pt x="15322" y="6221"/>
                    <a:pt x="15264" y="6077"/>
                  </a:cubicBezTo>
                  <a:cubicBezTo>
                    <a:pt x="14601" y="4462"/>
                    <a:pt x="13384" y="3294"/>
                    <a:pt x="11649" y="2608"/>
                  </a:cubicBezTo>
                  <a:cubicBezTo>
                    <a:pt x="10163" y="2019"/>
                    <a:pt x="8762" y="1847"/>
                    <a:pt x="7483" y="1847"/>
                  </a:cubicBezTo>
                  <a:cubicBezTo>
                    <a:pt x="6498" y="1847"/>
                    <a:pt x="5584" y="1949"/>
                    <a:pt x="4759" y="2041"/>
                  </a:cubicBezTo>
                  <a:cubicBezTo>
                    <a:pt x="4050" y="2120"/>
                    <a:pt x="3388" y="2194"/>
                    <a:pt x="2782" y="2194"/>
                  </a:cubicBezTo>
                  <a:cubicBezTo>
                    <a:pt x="2129" y="2194"/>
                    <a:pt x="1541" y="2108"/>
                    <a:pt x="1032" y="1851"/>
                  </a:cubicBezTo>
                  <a:cubicBezTo>
                    <a:pt x="703" y="1684"/>
                    <a:pt x="653" y="1580"/>
                    <a:pt x="649" y="1580"/>
                  </a:cubicBezTo>
                  <a:cubicBezTo>
                    <a:pt x="769" y="1246"/>
                    <a:pt x="2736" y="771"/>
                    <a:pt x="4862" y="563"/>
                  </a:cubicBezTo>
                  <a:cubicBezTo>
                    <a:pt x="5018" y="548"/>
                    <a:pt x="5132" y="410"/>
                    <a:pt x="5117" y="254"/>
                  </a:cubicBezTo>
                  <a:cubicBezTo>
                    <a:pt x="5100" y="109"/>
                    <a:pt x="4977" y="0"/>
                    <a:pt x="4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4863275" y="2453825"/>
              <a:ext cx="138100" cy="143650"/>
            </a:xfrm>
            <a:custGeom>
              <a:avLst/>
              <a:gdLst/>
              <a:ahLst/>
              <a:cxnLst/>
              <a:rect l="l" t="t" r="r" b="b"/>
              <a:pathLst>
                <a:path w="5524" h="5746" extrusionOk="0">
                  <a:moveTo>
                    <a:pt x="325" y="1"/>
                  </a:moveTo>
                  <a:cubicBezTo>
                    <a:pt x="220" y="1"/>
                    <a:pt x="119" y="59"/>
                    <a:pt x="70" y="160"/>
                  </a:cubicBezTo>
                  <a:cubicBezTo>
                    <a:pt x="0" y="301"/>
                    <a:pt x="61" y="473"/>
                    <a:pt x="205" y="540"/>
                  </a:cubicBezTo>
                  <a:cubicBezTo>
                    <a:pt x="246" y="561"/>
                    <a:pt x="4398" y="2624"/>
                    <a:pt x="4939" y="5515"/>
                  </a:cubicBezTo>
                  <a:cubicBezTo>
                    <a:pt x="4964" y="5648"/>
                    <a:pt x="5080" y="5745"/>
                    <a:pt x="5216" y="5745"/>
                  </a:cubicBezTo>
                  <a:cubicBezTo>
                    <a:pt x="5234" y="5745"/>
                    <a:pt x="5252" y="5743"/>
                    <a:pt x="5269" y="5740"/>
                  </a:cubicBezTo>
                  <a:cubicBezTo>
                    <a:pt x="5423" y="5711"/>
                    <a:pt x="5524" y="5564"/>
                    <a:pt x="5494" y="5410"/>
                  </a:cubicBezTo>
                  <a:cubicBezTo>
                    <a:pt x="4901" y="2240"/>
                    <a:pt x="634" y="121"/>
                    <a:pt x="452" y="31"/>
                  </a:cubicBezTo>
                  <a:cubicBezTo>
                    <a:pt x="412" y="10"/>
                    <a:pt x="36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4655275" y="2705725"/>
              <a:ext cx="171975" cy="50150"/>
            </a:xfrm>
            <a:custGeom>
              <a:avLst/>
              <a:gdLst/>
              <a:ahLst/>
              <a:cxnLst/>
              <a:rect l="l" t="t" r="r" b="b"/>
              <a:pathLst>
                <a:path w="6879" h="2006" extrusionOk="0">
                  <a:moveTo>
                    <a:pt x="6561" y="1"/>
                  </a:moveTo>
                  <a:cubicBezTo>
                    <a:pt x="6498" y="1"/>
                    <a:pt x="6434" y="22"/>
                    <a:pt x="6381" y="65"/>
                  </a:cubicBezTo>
                  <a:cubicBezTo>
                    <a:pt x="5343" y="945"/>
                    <a:pt x="1617" y="1356"/>
                    <a:pt x="268" y="1440"/>
                  </a:cubicBezTo>
                  <a:cubicBezTo>
                    <a:pt x="117" y="1450"/>
                    <a:pt x="0" y="1578"/>
                    <a:pt x="5" y="1731"/>
                  </a:cubicBezTo>
                  <a:cubicBezTo>
                    <a:pt x="9" y="1883"/>
                    <a:pt x="133" y="2003"/>
                    <a:pt x="285" y="2006"/>
                  </a:cubicBezTo>
                  <a:cubicBezTo>
                    <a:pt x="292" y="2006"/>
                    <a:pt x="297" y="2004"/>
                    <a:pt x="304" y="2004"/>
                  </a:cubicBezTo>
                  <a:cubicBezTo>
                    <a:pt x="509" y="1991"/>
                    <a:pt x="5353" y="1676"/>
                    <a:pt x="6748" y="497"/>
                  </a:cubicBezTo>
                  <a:cubicBezTo>
                    <a:pt x="6864" y="396"/>
                    <a:pt x="6878" y="219"/>
                    <a:pt x="6778" y="101"/>
                  </a:cubicBezTo>
                  <a:cubicBezTo>
                    <a:pt x="6722" y="35"/>
                    <a:pt x="6642" y="1"/>
                    <a:pt x="65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4616275" y="2610500"/>
              <a:ext cx="131400" cy="48675"/>
            </a:xfrm>
            <a:custGeom>
              <a:avLst/>
              <a:gdLst/>
              <a:ahLst/>
              <a:cxnLst/>
              <a:rect l="l" t="t" r="r" b="b"/>
              <a:pathLst>
                <a:path w="5256" h="1947" extrusionOk="0">
                  <a:moveTo>
                    <a:pt x="4933" y="0"/>
                  </a:moveTo>
                  <a:cubicBezTo>
                    <a:pt x="4828" y="0"/>
                    <a:pt x="4726" y="60"/>
                    <a:pt x="4679" y="162"/>
                  </a:cubicBezTo>
                  <a:cubicBezTo>
                    <a:pt x="4215" y="1135"/>
                    <a:pt x="3124" y="1376"/>
                    <a:pt x="2157" y="1376"/>
                  </a:cubicBezTo>
                  <a:cubicBezTo>
                    <a:pt x="1218" y="1376"/>
                    <a:pt x="396" y="1148"/>
                    <a:pt x="379" y="1143"/>
                  </a:cubicBezTo>
                  <a:cubicBezTo>
                    <a:pt x="357" y="1138"/>
                    <a:pt x="335" y="1136"/>
                    <a:pt x="314" y="1136"/>
                  </a:cubicBezTo>
                  <a:cubicBezTo>
                    <a:pt x="190" y="1136"/>
                    <a:pt x="77" y="1217"/>
                    <a:pt x="42" y="1341"/>
                  </a:cubicBezTo>
                  <a:cubicBezTo>
                    <a:pt x="1" y="1486"/>
                    <a:pt x="80" y="1639"/>
                    <a:pt x="224" y="1687"/>
                  </a:cubicBezTo>
                  <a:cubicBezTo>
                    <a:pt x="297" y="1707"/>
                    <a:pt x="1157" y="1946"/>
                    <a:pt x="2161" y="1946"/>
                  </a:cubicBezTo>
                  <a:cubicBezTo>
                    <a:pt x="3287" y="1946"/>
                    <a:pt x="4597" y="1646"/>
                    <a:pt x="5188" y="404"/>
                  </a:cubicBezTo>
                  <a:cubicBezTo>
                    <a:pt x="5256" y="263"/>
                    <a:pt x="5196" y="94"/>
                    <a:pt x="5055" y="28"/>
                  </a:cubicBezTo>
                  <a:cubicBezTo>
                    <a:pt x="5016" y="9"/>
                    <a:pt x="4974" y="0"/>
                    <a:pt x="4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4716300" y="2600225"/>
              <a:ext cx="54075" cy="29575"/>
            </a:xfrm>
            <a:custGeom>
              <a:avLst/>
              <a:gdLst/>
              <a:ahLst/>
              <a:cxnLst/>
              <a:rect l="l" t="t" r="r" b="b"/>
              <a:pathLst>
                <a:path w="2163" h="1183" extrusionOk="0">
                  <a:moveTo>
                    <a:pt x="320" y="0"/>
                  </a:moveTo>
                  <a:cubicBezTo>
                    <a:pt x="207" y="0"/>
                    <a:pt x="101" y="67"/>
                    <a:pt x="57" y="178"/>
                  </a:cubicBezTo>
                  <a:cubicBezTo>
                    <a:pt x="0" y="322"/>
                    <a:pt x="68" y="485"/>
                    <a:pt x="210" y="544"/>
                  </a:cubicBezTo>
                  <a:lnTo>
                    <a:pt x="1754" y="1162"/>
                  </a:lnTo>
                  <a:cubicBezTo>
                    <a:pt x="1787" y="1175"/>
                    <a:pt x="1823" y="1182"/>
                    <a:pt x="1859" y="1182"/>
                  </a:cubicBezTo>
                  <a:cubicBezTo>
                    <a:pt x="1994" y="1182"/>
                    <a:pt x="2111" y="1086"/>
                    <a:pt x="2136" y="953"/>
                  </a:cubicBezTo>
                  <a:cubicBezTo>
                    <a:pt x="2162" y="819"/>
                    <a:pt x="2089" y="687"/>
                    <a:pt x="1963" y="637"/>
                  </a:cubicBezTo>
                  <a:lnTo>
                    <a:pt x="420" y="18"/>
                  </a:lnTo>
                  <a:cubicBezTo>
                    <a:pt x="387" y="6"/>
                    <a:pt x="35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4572350" y="2527500"/>
              <a:ext cx="79800" cy="72050"/>
            </a:xfrm>
            <a:custGeom>
              <a:avLst/>
              <a:gdLst/>
              <a:ahLst/>
              <a:cxnLst/>
              <a:rect l="l" t="t" r="r" b="b"/>
              <a:pathLst>
                <a:path w="3192" h="2882" extrusionOk="0">
                  <a:moveTo>
                    <a:pt x="3191" y="0"/>
                  </a:moveTo>
                  <a:cubicBezTo>
                    <a:pt x="3191" y="1"/>
                    <a:pt x="0" y="411"/>
                    <a:pt x="0" y="927"/>
                  </a:cubicBezTo>
                  <a:cubicBezTo>
                    <a:pt x="0" y="1441"/>
                    <a:pt x="2059" y="2882"/>
                    <a:pt x="2059" y="2882"/>
                  </a:cubicBezTo>
                  <a:lnTo>
                    <a:pt x="3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4565250" y="2520400"/>
              <a:ext cx="94400" cy="86225"/>
            </a:xfrm>
            <a:custGeom>
              <a:avLst/>
              <a:gdLst/>
              <a:ahLst/>
              <a:cxnLst/>
              <a:rect l="l" t="t" r="r" b="b"/>
              <a:pathLst>
                <a:path w="3776" h="3449" extrusionOk="0">
                  <a:moveTo>
                    <a:pt x="3474" y="1"/>
                  </a:moveTo>
                  <a:cubicBezTo>
                    <a:pt x="3462" y="1"/>
                    <a:pt x="3450" y="1"/>
                    <a:pt x="3438" y="3"/>
                  </a:cubicBezTo>
                  <a:cubicBezTo>
                    <a:pt x="1" y="448"/>
                    <a:pt x="1" y="1021"/>
                    <a:pt x="1" y="1211"/>
                  </a:cubicBezTo>
                  <a:cubicBezTo>
                    <a:pt x="1" y="1787"/>
                    <a:pt x="1367" y="2828"/>
                    <a:pt x="2180" y="3397"/>
                  </a:cubicBezTo>
                  <a:cubicBezTo>
                    <a:pt x="2227" y="3431"/>
                    <a:pt x="2284" y="3448"/>
                    <a:pt x="2342" y="3448"/>
                  </a:cubicBezTo>
                  <a:lnTo>
                    <a:pt x="2342" y="3448"/>
                  </a:lnTo>
                  <a:cubicBezTo>
                    <a:pt x="2466" y="3448"/>
                    <a:pt x="2574" y="3369"/>
                    <a:pt x="2611" y="3251"/>
                  </a:cubicBezTo>
                  <a:cubicBezTo>
                    <a:pt x="2649" y="3133"/>
                    <a:pt x="2606" y="3005"/>
                    <a:pt x="2505" y="2934"/>
                  </a:cubicBezTo>
                  <a:cubicBezTo>
                    <a:pt x="1554" y="2268"/>
                    <a:pt x="708" y="1522"/>
                    <a:pt x="581" y="1252"/>
                  </a:cubicBezTo>
                  <a:cubicBezTo>
                    <a:pt x="873" y="1028"/>
                    <a:pt x="2290" y="722"/>
                    <a:pt x="3511" y="565"/>
                  </a:cubicBezTo>
                  <a:cubicBezTo>
                    <a:pt x="3666" y="544"/>
                    <a:pt x="3775" y="403"/>
                    <a:pt x="3755" y="248"/>
                  </a:cubicBezTo>
                  <a:cubicBezTo>
                    <a:pt x="3737" y="104"/>
                    <a:pt x="3614" y="1"/>
                    <a:pt x="3474" y="1"/>
                  </a:cubicBezTo>
                  <a:close/>
                  <a:moveTo>
                    <a:pt x="2342" y="3448"/>
                  </a:moveTo>
                  <a:cubicBezTo>
                    <a:pt x="2342" y="3448"/>
                    <a:pt x="2342" y="3448"/>
                    <a:pt x="2342" y="3448"/>
                  </a:cubicBezTo>
                  <a:lnTo>
                    <a:pt x="2343" y="3448"/>
                  </a:lnTo>
                  <a:cubicBezTo>
                    <a:pt x="2343" y="3448"/>
                    <a:pt x="2342" y="3448"/>
                    <a:pt x="2342" y="3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4638400" y="2478975"/>
              <a:ext cx="27625" cy="40900"/>
            </a:xfrm>
            <a:custGeom>
              <a:avLst/>
              <a:gdLst/>
              <a:ahLst/>
              <a:cxnLst/>
              <a:rect l="l" t="t" r="r" b="b"/>
              <a:pathLst>
                <a:path w="1105" h="1636" extrusionOk="0">
                  <a:moveTo>
                    <a:pt x="750" y="1"/>
                  </a:moveTo>
                  <a:cubicBezTo>
                    <a:pt x="539" y="1"/>
                    <a:pt x="283" y="284"/>
                    <a:pt x="149" y="684"/>
                  </a:cubicBezTo>
                  <a:cubicBezTo>
                    <a:pt x="0" y="1129"/>
                    <a:pt x="60" y="1549"/>
                    <a:pt x="283" y="1624"/>
                  </a:cubicBezTo>
                  <a:cubicBezTo>
                    <a:pt x="306" y="1632"/>
                    <a:pt x="329" y="1635"/>
                    <a:pt x="353" y="1635"/>
                  </a:cubicBezTo>
                  <a:cubicBezTo>
                    <a:pt x="565" y="1635"/>
                    <a:pt x="821" y="1353"/>
                    <a:pt x="956" y="952"/>
                  </a:cubicBezTo>
                  <a:cubicBezTo>
                    <a:pt x="1105" y="508"/>
                    <a:pt x="1044" y="86"/>
                    <a:pt x="821" y="12"/>
                  </a:cubicBezTo>
                  <a:cubicBezTo>
                    <a:pt x="798" y="5"/>
                    <a:pt x="775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4706025" y="2513300"/>
              <a:ext cx="27625" cy="40900"/>
            </a:xfrm>
            <a:custGeom>
              <a:avLst/>
              <a:gdLst/>
              <a:ahLst/>
              <a:cxnLst/>
              <a:rect l="l" t="t" r="r" b="b"/>
              <a:pathLst>
                <a:path w="1105" h="1636" extrusionOk="0">
                  <a:moveTo>
                    <a:pt x="751" y="1"/>
                  </a:moveTo>
                  <a:cubicBezTo>
                    <a:pt x="539" y="1"/>
                    <a:pt x="283" y="284"/>
                    <a:pt x="150" y="683"/>
                  </a:cubicBezTo>
                  <a:cubicBezTo>
                    <a:pt x="1" y="1128"/>
                    <a:pt x="62" y="1550"/>
                    <a:pt x="283" y="1624"/>
                  </a:cubicBezTo>
                  <a:cubicBezTo>
                    <a:pt x="306" y="1631"/>
                    <a:pt x="330" y="1635"/>
                    <a:pt x="354" y="1635"/>
                  </a:cubicBezTo>
                  <a:cubicBezTo>
                    <a:pt x="566" y="1635"/>
                    <a:pt x="822" y="1352"/>
                    <a:pt x="956" y="952"/>
                  </a:cubicBezTo>
                  <a:cubicBezTo>
                    <a:pt x="1105" y="508"/>
                    <a:pt x="1045" y="86"/>
                    <a:pt x="822" y="12"/>
                  </a:cubicBezTo>
                  <a:cubicBezTo>
                    <a:pt x="799" y="4"/>
                    <a:pt x="776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4733625" y="2464000"/>
              <a:ext cx="39000" cy="56675"/>
            </a:xfrm>
            <a:custGeom>
              <a:avLst/>
              <a:gdLst/>
              <a:ahLst/>
              <a:cxnLst/>
              <a:rect l="l" t="t" r="r" b="b"/>
              <a:pathLst>
                <a:path w="1560" h="2267" extrusionOk="0">
                  <a:moveTo>
                    <a:pt x="1" y="0"/>
                  </a:moveTo>
                  <a:lnTo>
                    <a:pt x="1418" y="2267"/>
                  </a:lnTo>
                  <a:cubicBezTo>
                    <a:pt x="1559" y="14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724650" y="2456925"/>
              <a:ext cx="55425" cy="70825"/>
            </a:xfrm>
            <a:custGeom>
              <a:avLst/>
              <a:gdLst/>
              <a:ahLst/>
              <a:cxnLst/>
              <a:rect l="l" t="t" r="r" b="b"/>
              <a:pathLst>
                <a:path w="2217" h="2833" extrusionOk="0">
                  <a:moveTo>
                    <a:pt x="358" y="1"/>
                  </a:moveTo>
                  <a:cubicBezTo>
                    <a:pt x="141" y="1"/>
                    <a:pt x="1" y="243"/>
                    <a:pt x="120" y="433"/>
                  </a:cubicBezTo>
                  <a:lnTo>
                    <a:pt x="1538" y="2700"/>
                  </a:lnTo>
                  <a:cubicBezTo>
                    <a:pt x="1589" y="2782"/>
                    <a:pt x="1679" y="2832"/>
                    <a:pt x="1777" y="2832"/>
                  </a:cubicBezTo>
                  <a:lnTo>
                    <a:pt x="1777" y="2832"/>
                  </a:lnTo>
                  <a:cubicBezTo>
                    <a:pt x="1925" y="2832"/>
                    <a:pt x="2048" y="2717"/>
                    <a:pt x="2059" y="2568"/>
                  </a:cubicBezTo>
                  <a:cubicBezTo>
                    <a:pt x="2216" y="197"/>
                    <a:pt x="403" y="4"/>
                    <a:pt x="385" y="2"/>
                  </a:cubicBezTo>
                  <a:cubicBezTo>
                    <a:pt x="376" y="1"/>
                    <a:pt x="367" y="1"/>
                    <a:pt x="358" y="1"/>
                  </a:cubicBezTo>
                  <a:close/>
                  <a:moveTo>
                    <a:pt x="1777" y="2832"/>
                  </a:moveTo>
                  <a:cubicBezTo>
                    <a:pt x="1776" y="2832"/>
                    <a:pt x="1776" y="2832"/>
                    <a:pt x="1776" y="2832"/>
                  </a:cubicBezTo>
                  <a:lnTo>
                    <a:pt x="1777" y="2832"/>
                  </a:lnTo>
                  <a:cubicBezTo>
                    <a:pt x="1777" y="2832"/>
                    <a:pt x="1777" y="2832"/>
                    <a:pt x="1777" y="28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648650" y="2429275"/>
              <a:ext cx="49600" cy="20600"/>
            </a:xfrm>
            <a:custGeom>
              <a:avLst/>
              <a:gdLst/>
              <a:ahLst/>
              <a:cxnLst/>
              <a:rect l="l" t="t" r="r" b="b"/>
              <a:pathLst>
                <a:path w="1984" h="824" extrusionOk="0">
                  <a:moveTo>
                    <a:pt x="1206" y="0"/>
                  </a:moveTo>
                  <a:cubicBezTo>
                    <a:pt x="877" y="0"/>
                    <a:pt x="462" y="188"/>
                    <a:pt x="0" y="823"/>
                  </a:cubicBezTo>
                  <a:lnTo>
                    <a:pt x="1984" y="398"/>
                  </a:lnTo>
                  <a:cubicBezTo>
                    <a:pt x="1984" y="398"/>
                    <a:pt x="1685" y="0"/>
                    <a:pt x="1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39550" y="2422200"/>
              <a:ext cx="67475" cy="34725"/>
            </a:xfrm>
            <a:custGeom>
              <a:avLst/>
              <a:gdLst/>
              <a:ahLst/>
              <a:cxnLst/>
              <a:rect l="l" t="t" r="r" b="b"/>
              <a:pathLst>
                <a:path w="2699" h="1389" extrusionOk="0">
                  <a:moveTo>
                    <a:pt x="1529" y="567"/>
                  </a:moveTo>
                  <a:lnTo>
                    <a:pt x="1355" y="604"/>
                  </a:lnTo>
                  <a:cubicBezTo>
                    <a:pt x="1411" y="585"/>
                    <a:pt x="1470" y="573"/>
                    <a:pt x="1529" y="567"/>
                  </a:cubicBezTo>
                  <a:close/>
                  <a:moveTo>
                    <a:pt x="1562" y="1"/>
                  </a:moveTo>
                  <a:cubicBezTo>
                    <a:pt x="1066" y="4"/>
                    <a:pt x="587" y="320"/>
                    <a:pt x="136" y="940"/>
                  </a:cubicBezTo>
                  <a:cubicBezTo>
                    <a:pt x="0" y="1127"/>
                    <a:pt x="134" y="1389"/>
                    <a:pt x="364" y="1389"/>
                  </a:cubicBezTo>
                  <a:cubicBezTo>
                    <a:pt x="385" y="1389"/>
                    <a:pt x="404" y="1387"/>
                    <a:pt x="424" y="1382"/>
                  </a:cubicBezTo>
                  <a:lnTo>
                    <a:pt x="2408" y="957"/>
                  </a:lnTo>
                  <a:cubicBezTo>
                    <a:pt x="2610" y="915"/>
                    <a:pt x="2699" y="677"/>
                    <a:pt x="2575" y="512"/>
                  </a:cubicBezTo>
                  <a:cubicBezTo>
                    <a:pt x="2559" y="491"/>
                    <a:pt x="2185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3243525" y="1029425"/>
              <a:ext cx="744700" cy="1174425"/>
            </a:xfrm>
            <a:custGeom>
              <a:avLst/>
              <a:gdLst/>
              <a:ahLst/>
              <a:cxnLst/>
              <a:rect l="l" t="t" r="r" b="b"/>
              <a:pathLst>
                <a:path w="29788" h="46977" extrusionOk="0">
                  <a:moveTo>
                    <a:pt x="14894" y="1"/>
                  </a:moveTo>
                  <a:lnTo>
                    <a:pt x="0" y="18750"/>
                  </a:lnTo>
                  <a:lnTo>
                    <a:pt x="5827" y="18750"/>
                  </a:lnTo>
                  <a:lnTo>
                    <a:pt x="5827" y="46977"/>
                  </a:lnTo>
                  <a:lnTo>
                    <a:pt x="23962" y="46977"/>
                  </a:lnTo>
                  <a:lnTo>
                    <a:pt x="23962" y="18750"/>
                  </a:lnTo>
                  <a:lnTo>
                    <a:pt x="29788" y="18750"/>
                  </a:lnTo>
                  <a:lnTo>
                    <a:pt x="148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3234300" y="1022500"/>
              <a:ext cx="763150" cy="1188425"/>
            </a:xfrm>
            <a:custGeom>
              <a:avLst/>
              <a:gdLst/>
              <a:ahLst/>
              <a:cxnLst/>
              <a:rect l="l" t="t" r="r" b="b"/>
              <a:pathLst>
                <a:path w="30526" h="47537" extrusionOk="0">
                  <a:moveTo>
                    <a:pt x="15263" y="732"/>
                  </a:moveTo>
                  <a:lnTo>
                    <a:pt x="29571" y="18744"/>
                  </a:lnTo>
                  <a:lnTo>
                    <a:pt x="24331" y="18744"/>
                  </a:lnTo>
                  <a:cubicBezTo>
                    <a:pt x="24331" y="18744"/>
                    <a:pt x="24330" y="18744"/>
                    <a:pt x="24329" y="18744"/>
                  </a:cubicBezTo>
                  <a:cubicBezTo>
                    <a:pt x="24175" y="18744"/>
                    <a:pt x="24049" y="18871"/>
                    <a:pt x="24049" y="19027"/>
                  </a:cubicBezTo>
                  <a:lnTo>
                    <a:pt x="24049" y="46971"/>
                  </a:lnTo>
                  <a:lnTo>
                    <a:pt x="6478" y="46971"/>
                  </a:lnTo>
                  <a:lnTo>
                    <a:pt x="6478" y="19027"/>
                  </a:lnTo>
                  <a:cubicBezTo>
                    <a:pt x="6478" y="18871"/>
                    <a:pt x="6352" y="18744"/>
                    <a:pt x="6198" y="18744"/>
                  </a:cubicBezTo>
                  <a:cubicBezTo>
                    <a:pt x="6197" y="18744"/>
                    <a:pt x="6196" y="18744"/>
                    <a:pt x="6196" y="18744"/>
                  </a:cubicBezTo>
                  <a:lnTo>
                    <a:pt x="955" y="18744"/>
                  </a:lnTo>
                  <a:lnTo>
                    <a:pt x="15263" y="732"/>
                  </a:lnTo>
                  <a:close/>
                  <a:moveTo>
                    <a:pt x="15263" y="1"/>
                  </a:moveTo>
                  <a:cubicBezTo>
                    <a:pt x="15180" y="1"/>
                    <a:pt x="15096" y="35"/>
                    <a:pt x="15042" y="102"/>
                  </a:cubicBezTo>
                  <a:lnTo>
                    <a:pt x="148" y="18850"/>
                  </a:lnTo>
                  <a:cubicBezTo>
                    <a:pt x="1" y="19035"/>
                    <a:pt x="133" y="19309"/>
                    <a:pt x="370" y="19309"/>
                  </a:cubicBezTo>
                  <a:lnTo>
                    <a:pt x="5913" y="19309"/>
                  </a:lnTo>
                  <a:lnTo>
                    <a:pt x="5913" y="47254"/>
                  </a:lnTo>
                  <a:cubicBezTo>
                    <a:pt x="5912" y="47410"/>
                    <a:pt x="6039" y="47536"/>
                    <a:pt x="6196" y="47536"/>
                  </a:cubicBezTo>
                  <a:lnTo>
                    <a:pt x="24331" y="47536"/>
                  </a:lnTo>
                  <a:cubicBezTo>
                    <a:pt x="24488" y="47536"/>
                    <a:pt x="24615" y="47410"/>
                    <a:pt x="24615" y="47254"/>
                  </a:cubicBezTo>
                  <a:lnTo>
                    <a:pt x="24615" y="19309"/>
                  </a:lnTo>
                  <a:lnTo>
                    <a:pt x="30157" y="19309"/>
                  </a:lnTo>
                  <a:cubicBezTo>
                    <a:pt x="30394" y="19309"/>
                    <a:pt x="30525" y="19035"/>
                    <a:pt x="30379" y="18850"/>
                  </a:cubicBezTo>
                  <a:lnTo>
                    <a:pt x="15485" y="102"/>
                  </a:lnTo>
                  <a:cubicBezTo>
                    <a:pt x="15431" y="35"/>
                    <a:pt x="15347" y="1"/>
                    <a:pt x="15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3243525" y="999075"/>
              <a:ext cx="744700" cy="1174425"/>
            </a:xfrm>
            <a:custGeom>
              <a:avLst/>
              <a:gdLst/>
              <a:ahLst/>
              <a:cxnLst/>
              <a:rect l="l" t="t" r="r" b="b"/>
              <a:pathLst>
                <a:path w="29788" h="46977" extrusionOk="0">
                  <a:moveTo>
                    <a:pt x="14894" y="1"/>
                  </a:moveTo>
                  <a:lnTo>
                    <a:pt x="0" y="18749"/>
                  </a:lnTo>
                  <a:lnTo>
                    <a:pt x="5827" y="18749"/>
                  </a:lnTo>
                  <a:lnTo>
                    <a:pt x="5827" y="46977"/>
                  </a:lnTo>
                  <a:lnTo>
                    <a:pt x="23962" y="46977"/>
                  </a:lnTo>
                  <a:lnTo>
                    <a:pt x="23962" y="18749"/>
                  </a:lnTo>
                  <a:lnTo>
                    <a:pt x="29788" y="18749"/>
                  </a:lnTo>
                  <a:lnTo>
                    <a:pt x="1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3234300" y="992150"/>
              <a:ext cx="763150" cy="1188450"/>
            </a:xfrm>
            <a:custGeom>
              <a:avLst/>
              <a:gdLst/>
              <a:ahLst/>
              <a:cxnLst/>
              <a:rect l="l" t="t" r="r" b="b"/>
              <a:pathLst>
                <a:path w="30526" h="47538" extrusionOk="0">
                  <a:moveTo>
                    <a:pt x="15263" y="732"/>
                  </a:moveTo>
                  <a:lnTo>
                    <a:pt x="29571" y="18744"/>
                  </a:lnTo>
                  <a:lnTo>
                    <a:pt x="24331" y="18744"/>
                  </a:lnTo>
                  <a:cubicBezTo>
                    <a:pt x="24331" y="18744"/>
                    <a:pt x="24330" y="18744"/>
                    <a:pt x="24329" y="18744"/>
                  </a:cubicBezTo>
                  <a:cubicBezTo>
                    <a:pt x="24175" y="18744"/>
                    <a:pt x="24049" y="18871"/>
                    <a:pt x="24049" y="19026"/>
                  </a:cubicBezTo>
                  <a:lnTo>
                    <a:pt x="24049" y="46971"/>
                  </a:lnTo>
                  <a:lnTo>
                    <a:pt x="6478" y="46971"/>
                  </a:lnTo>
                  <a:lnTo>
                    <a:pt x="6478" y="19026"/>
                  </a:lnTo>
                  <a:cubicBezTo>
                    <a:pt x="6478" y="18870"/>
                    <a:pt x="6351" y="18744"/>
                    <a:pt x="6196" y="18744"/>
                  </a:cubicBezTo>
                  <a:lnTo>
                    <a:pt x="955" y="18744"/>
                  </a:lnTo>
                  <a:lnTo>
                    <a:pt x="15263" y="732"/>
                  </a:lnTo>
                  <a:close/>
                  <a:moveTo>
                    <a:pt x="15263" y="1"/>
                  </a:moveTo>
                  <a:cubicBezTo>
                    <a:pt x="15180" y="1"/>
                    <a:pt x="15096" y="34"/>
                    <a:pt x="15042" y="102"/>
                  </a:cubicBezTo>
                  <a:lnTo>
                    <a:pt x="148" y="18850"/>
                  </a:lnTo>
                  <a:cubicBezTo>
                    <a:pt x="1" y="19036"/>
                    <a:pt x="133" y="19309"/>
                    <a:pt x="370" y="19309"/>
                  </a:cubicBezTo>
                  <a:lnTo>
                    <a:pt x="5913" y="19309"/>
                  </a:lnTo>
                  <a:lnTo>
                    <a:pt x="5913" y="47254"/>
                  </a:lnTo>
                  <a:cubicBezTo>
                    <a:pt x="5912" y="47410"/>
                    <a:pt x="6039" y="47537"/>
                    <a:pt x="6196" y="47537"/>
                  </a:cubicBezTo>
                  <a:lnTo>
                    <a:pt x="24331" y="47537"/>
                  </a:lnTo>
                  <a:cubicBezTo>
                    <a:pt x="24488" y="47537"/>
                    <a:pt x="24615" y="47410"/>
                    <a:pt x="24615" y="47254"/>
                  </a:cubicBezTo>
                  <a:lnTo>
                    <a:pt x="24615" y="19309"/>
                  </a:lnTo>
                  <a:lnTo>
                    <a:pt x="30157" y="19309"/>
                  </a:lnTo>
                  <a:cubicBezTo>
                    <a:pt x="30394" y="19309"/>
                    <a:pt x="30525" y="19036"/>
                    <a:pt x="30379" y="18850"/>
                  </a:cubicBezTo>
                  <a:lnTo>
                    <a:pt x="15485" y="102"/>
                  </a:lnTo>
                  <a:cubicBezTo>
                    <a:pt x="15431" y="34"/>
                    <a:pt x="15347" y="1"/>
                    <a:pt x="15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2827675" y="2093775"/>
              <a:ext cx="1514525" cy="1514525"/>
            </a:xfrm>
            <a:custGeom>
              <a:avLst/>
              <a:gdLst/>
              <a:ahLst/>
              <a:cxnLst/>
              <a:rect l="l" t="t" r="r" b="b"/>
              <a:pathLst>
                <a:path w="60581" h="60581" extrusionOk="0">
                  <a:moveTo>
                    <a:pt x="1" y="1"/>
                  </a:moveTo>
                  <a:lnTo>
                    <a:pt x="1" y="60581"/>
                  </a:lnTo>
                  <a:lnTo>
                    <a:pt x="60580" y="60581"/>
                  </a:lnTo>
                  <a:lnTo>
                    <a:pt x="60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820625" y="2086725"/>
              <a:ext cx="1528625" cy="1528650"/>
            </a:xfrm>
            <a:custGeom>
              <a:avLst/>
              <a:gdLst/>
              <a:ahLst/>
              <a:cxnLst/>
              <a:rect l="l" t="t" r="r" b="b"/>
              <a:pathLst>
                <a:path w="61145" h="61146" extrusionOk="0">
                  <a:moveTo>
                    <a:pt x="60579" y="565"/>
                  </a:moveTo>
                  <a:lnTo>
                    <a:pt x="60579" y="60580"/>
                  </a:lnTo>
                  <a:lnTo>
                    <a:pt x="565" y="60580"/>
                  </a:lnTo>
                  <a:lnTo>
                    <a:pt x="565" y="565"/>
                  </a:lnTo>
                  <a:close/>
                  <a:moveTo>
                    <a:pt x="283" y="0"/>
                  </a:moveTo>
                  <a:cubicBezTo>
                    <a:pt x="126" y="0"/>
                    <a:pt x="0" y="127"/>
                    <a:pt x="0" y="283"/>
                  </a:cubicBezTo>
                  <a:lnTo>
                    <a:pt x="0" y="60863"/>
                  </a:lnTo>
                  <a:cubicBezTo>
                    <a:pt x="0" y="61019"/>
                    <a:pt x="126" y="61145"/>
                    <a:pt x="283" y="61145"/>
                  </a:cubicBezTo>
                  <a:lnTo>
                    <a:pt x="60862" y="61145"/>
                  </a:lnTo>
                  <a:cubicBezTo>
                    <a:pt x="61018" y="61145"/>
                    <a:pt x="61145" y="61019"/>
                    <a:pt x="61145" y="60863"/>
                  </a:cubicBezTo>
                  <a:lnTo>
                    <a:pt x="61145" y="283"/>
                  </a:lnTo>
                  <a:cubicBezTo>
                    <a:pt x="61145" y="127"/>
                    <a:pt x="61018" y="0"/>
                    <a:pt x="60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2898100" y="2164225"/>
              <a:ext cx="1373650" cy="1373625"/>
            </a:xfrm>
            <a:custGeom>
              <a:avLst/>
              <a:gdLst/>
              <a:ahLst/>
              <a:cxnLst/>
              <a:rect l="l" t="t" r="r" b="b"/>
              <a:pathLst>
                <a:path w="54946" h="54945" extrusionOk="0">
                  <a:moveTo>
                    <a:pt x="1" y="0"/>
                  </a:moveTo>
                  <a:lnTo>
                    <a:pt x="1" y="54945"/>
                  </a:lnTo>
                  <a:lnTo>
                    <a:pt x="54945" y="54945"/>
                  </a:lnTo>
                  <a:lnTo>
                    <a:pt x="54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2891050" y="2157150"/>
              <a:ext cx="1387775" cy="1387800"/>
            </a:xfrm>
            <a:custGeom>
              <a:avLst/>
              <a:gdLst/>
              <a:ahLst/>
              <a:cxnLst/>
              <a:rect l="l" t="t" r="r" b="b"/>
              <a:pathLst>
                <a:path w="55511" h="55512" extrusionOk="0">
                  <a:moveTo>
                    <a:pt x="54945" y="567"/>
                  </a:moveTo>
                  <a:lnTo>
                    <a:pt x="54945" y="54945"/>
                  </a:lnTo>
                  <a:lnTo>
                    <a:pt x="566" y="54945"/>
                  </a:lnTo>
                  <a:lnTo>
                    <a:pt x="566" y="567"/>
                  </a:lnTo>
                  <a:close/>
                  <a:moveTo>
                    <a:pt x="283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55229"/>
                  </a:lnTo>
                  <a:cubicBezTo>
                    <a:pt x="0" y="55385"/>
                    <a:pt x="127" y="55511"/>
                    <a:pt x="283" y="55511"/>
                  </a:cubicBezTo>
                  <a:lnTo>
                    <a:pt x="55227" y="55511"/>
                  </a:lnTo>
                  <a:cubicBezTo>
                    <a:pt x="55384" y="55511"/>
                    <a:pt x="55511" y="55384"/>
                    <a:pt x="55511" y="55228"/>
                  </a:cubicBezTo>
                  <a:lnTo>
                    <a:pt x="55511" y="284"/>
                  </a:lnTo>
                  <a:cubicBezTo>
                    <a:pt x="55511" y="128"/>
                    <a:pt x="55384" y="0"/>
                    <a:pt x="552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2898100" y="2600550"/>
              <a:ext cx="1373650" cy="937325"/>
            </a:xfrm>
            <a:custGeom>
              <a:avLst/>
              <a:gdLst/>
              <a:ahLst/>
              <a:cxnLst/>
              <a:rect l="l" t="t" r="r" b="b"/>
              <a:pathLst>
                <a:path w="54946" h="37493" extrusionOk="0">
                  <a:moveTo>
                    <a:pt x="44644" y="0"/>
                  </a:moveTo>
                  <a:cubicBezTo>
                    <a:pt x="43756" y="0"/>
                    <a:pt x="42867" y="348"/>
                    <a:pt x="42201" y="1044"/>
                  </a:cubicBezTo>
                  <a:lnTo>
                    <a:pt x="29390" y="14439"/>
                  </a:lnTo>
                  <a:lnTo>
                    <a:pt x="19409" y="11645"/>
                  </a:lnTo>
                  <a:cubicBezTo>
                    <a:pt x="19109" y="11560"/>
                    <a:pt x="18801" y="11519"/>
                    <a:pt x="18496" y="11519"/>
                  </a:cubicBezTo>
                  <a:cubicBezTo>
                    <a:pt x="17791" y="11519"/>
                    <a:pt x="17095" y="11740"/>
                    <a:pt x="16511" y="12163"/>
                  </a:cubicBezTo>
                  <a:lnTo>
                    <a:pt x="1" y="24137"/>
                  </a:lnTo>
                  <a:lnTo>
                    <a:pt x="1" y="37493"/>
                  </a:lnTo>
                  <a:lnTo>
                    <a:pt x="54945" y="37493"/>
                  </a:lnTo>
                  <a:lnTo>
                    <a:pt x="54945" y="9238"/>
                  </a:lnTo>
                  <a:lnTo>
                    <a:pt x="47086" y="1042"/>
                  </a:lnTo>
                  <a:cubicBezTo>
                    <a:pt x="46420" y="348"/>
                    <a:pt x="45532" y="0"/>
                    <a:pt x="44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891050" y="2593475"/>
              <a:ext cx="1387775" cy="951475"/>
            </a:xfrm>
            <a:custGeom>
              <a:avLst/>
              <a:gdLst/>
              <a:ahLst/>
              <a:cxnLst/>
              <a:rect l="l" t="t" r="r" b="b"/>
              <a:pathLst>
                <a:path w="55511" h="38059" extrusionOk="0">
                  <a:moveTo>
                    <a:pt x="44939" y="567"/>
                  </a:moveTo>
                  <a:cubicBezTo>
                    <a:pt x="45779" y="567"/>
                    <a:pt x="46583" y="911"/>
                    <a:pt x="47163" y="1521"/>
                  </a:cubicBezTo>
                  <a:lnTo>
                    <a:pt x="54945" y="9636"/>
                  </a:lnTo>
                  <a:lnTo>
                    <a:pt x="54945" y="37492"/>
                  </a:lnTo>
                  <a:lnTo>
                    <a:pt x="566" y="37492"/>
                  </a:lnTo>
                  <a:lnTo>
                    <a:pt x="566" y="24565"/>
                  </a:lnTo>
                  <a:lnTo>
                    <a:pt x="16959" y="12676"/>
                  </a:lnTo>
                  <a:cubicBezTo>
                    <a:pt x="17492" y="12286"/>
                    <a:pt x="18129" y="12083"/>
                    <a:pt x="18775" y="12083"/>
                  </a:cubicBezTo>
                  <a:cubicBezTo>
                    <a:pt x="19056" y="12083"/>
                    <a:pt x="19338" y="12121"/>
                    <a:pt x="19614" y="12199"/>
                  </a:cubicBezTo>
                  <a:lnTo>
                    <a:pt x="29595" y="14995"/>
                  </a:lnTo>
                  <a:cubicBezTo>
                    <a:pt x="29620" y="15002"/>
                    <a:pt x="29645" y="15005"/>
                    <a:pt x="29670" y="15005"/>
                  </a:cubicBezTo>
                  <a:cubicBezTo>
                    <a:pt x="29747" y="15005"/>
                    <a:pt x="29821" y="14974"/>
                    <a:pt x="29876" y="14918"/>
                  </a:cubicBezTo>
                  <a:lnTo>
                    <a:pt x="42687" y="1523"/>
                  </a:lnTo>
                  <a:cubicBezTo>
                    <a:pt x="43267" y="913"/>
                    <a:pt x="44072" y="567"/>
                    <a:pt x="44913" y="567"/>
                  </a:cubicBezTo>
                  <a:cubicBezTo>
                    <a:pt x="44917" y="567"/>
                    <a:pt x="44921" y="567"/>
                    <a:pt x="44925" y="567"/>
                  </a:cubicBezTo>
                  <a:lnTo>
                    <a:pt x="44927" y="567"/>
                  </a:lnTo>
                  <a:cubicBezTo>
                    <a:pt x="44931" y="567"/>
                    <a:pt x="44935" y="567"/>
                    <a:pt x="44939" y="567"/>
                  </a:cubicBezTo>
                  <a:close/>
                  <a:moveTo>
                    <a:pt x="44913" y="0"/>
                  </a:moveTo>
                  <a:cubicBezTo>
                    <a:pt x="43917" y="0"/>
                    <a:pt x="42965" y="410"/>
                    <a:pt x="42278" y="1132"/>
                  </a:cubicBezTo>
                  <a:lnTo>
                    <a:pt x="29585" y="14405"/>
                  </a:lnTo>
                  <a:lnTo>
                    <a:pt x="19767" y="11655"/>
                  </a:lnTo>
                  <a:cubicBezTo>
                    <a:pt x="19441" y="11563"/>
                    <a:pt x="19107" y="11518"/>
                    <a:pt x="18776" y="11518"/>
                  </a:cubicBezTo>
                  <a:cubicBezTo>
                    <a:pt x="18012" y="11518"/>
                    <a:pt x="17258" y="11758"/>
                    <a:pt x="16627" y="12218"/>
                  </a:cubicBezTo>
                  <a:lnTo>
                    <a:pt x="118" y="24192"/>
                  </a:lnTo>
                  <a:cubicBezTo>
                    <a:pt x="44" y="24245"/>
                    <a:pt x="0" y="24330"/>
                    <a:pt x="0" y="24420"/>
                  </a:cubicBezTo>
                  <a:lnTo>
                    <a:pt x="0" y="37776"/>
                  </a:lnTo>
                  <a:cubicBezTo>
                    <a:pt x="0" y="37932"/>
                    <a:pt x="127" y="38058"/>
                    <a:pt x="283" y="38058"/>
                  </a:cubicBezTo>
                  <a:lnTo>
                    <a:pt x="55227" y="38058"/>
                  </a:lnTo>
                  <a:cubicBezTo>
                    <a:pt x="55384" y="38058"/>
                    <a:pt x="55511" y="37931"/>
                    <a:pt x="55511" y="37775"/>
                  </a:cubicBezTo>
                  <a:lnTo>
                    <a:pt x="55511" y="9520"/>
                  </a:lnTo>
                  <a:cubicBezTo>
                    <a:pt x="55511" y="9448"/>
                    <a:pt x="55483" y="9378"/>
                    <a:pt x="55433" y="9325"/>
                  </a:cubicBezTo>
                  <a:lnTo>
                    <a:pt x="47571" y="1129"/>
                  </a:lnTo>
                  <a:cubicBezTo>
                    <a:pt x="46874" y="401"/>
                    <a:pt x="45934" y="0"/>
                    <a:pt x="44927" y="0"/>
                  </a:cubicBezTo>
                  <a:lnTo>
                    <a:pt x="44925" y="0"/>
                  </a:lnTo>
                  <a:cubicBezTo>
                    <a:pt x="44921" y="0"/>
                    <a:pt x="44917" y="0"/>
                    <a:pt x="4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3234175" y="2360675"/>
              <a:ext cx="346675" cy="346650"/>
            </a:xfrm>
            <a:custGeom>
              <a:avLst/>
              <a:gdLst/>
              <a:ahLst/>
              <a:cxnLst/>
              <a:rect l="l" t="t" r="r" b="b"/>
              <a:pathLst>
                <a:path w="13867" h="13866" extrusionOk="0">
                  <a:moveTo>
                    <a:pt x="6933" y="0"/>
                  </a:moveTo>
                  <a:cubicBezTo>
                    <a:pt x="5094" y="0"/>
                    <a:pt x="3331" y="730"/>
                    <a:pt x="2032" y="2030"/>
                  </a:cubicBezTo>
                  <a:cubicBezTo>
                    <a:pt x="732" y="3330"/>
                    <a:pt x="0" y="5094"/>
                    <a:pt x="0" y="6933"/>
                  </a:cubicBezTo>
                  <a:cubicBezTo>
                    <a:pt x="0" y="8771"/>
                    <a:pt x="732" y="10535"/>
                    <a:pt x="2032" y="11835"/>
                  </a:cubicBezTo>
                  <a:cubicBezTo>
                    <a:pt x="3331" y="13135"/>
                    <a:pt x="5094" y="13865"/>
                    <a:pt x="6933" y="13865"/>
                  </a:cubicBezTo>
                  <a:cubicBezTo>
                    <a:pt x="8772" y="13865"/>
                    <a:pt x="10535" y="13135"/>
                    <a:pt x="11836" y="11835"/>
                  </a:cubicBezTo>
                  <a:cubicBezTo>
                    <a:pt x="13136" y="10535"/>
                    <a:pt x="13866" y="8771"/>
                    <a:pt x="13866" y="6933"/>
                  </a:cubicBezTo>
                  <a:cubicBezTo>
                    <a:pt x="13866" y="5094"/>
                    <a:pt x="13136" y="3330"/>
                    <a:pt x="11836" y="2030"/>
                  </a:cubicBezTo>
                  <a:cubicBezTo>
                    <a:pt x="10535" y="730"/>
                    <a:pt x="8772" y="0"/>
                    <a:pt x="6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3227100" y="2353600"/>
              <a:ext cx="360800" cy="360775"/>
            </a:xfrm>
            <a:custGeom>
              <a:avLst/>
              <a:gdLst/>
              <a:ahLst/>
              <a:cxnLst/>
              <a:rect l="l" t="t" r="r" b="b"/>
              <a:pathLst>
                <a:path w="14432" h="14431" extrusionOk="0">
                  <a:moveTo>
                    <a:pt x="7216" y="566"/>
                  </a:moveTo>
                  <a:cubicBezTo>
                    <a:pt x="10883" y="566"/>
                    <a:pt x="13867" y="3548"/>
                    <a:pt x="13867" y="7215"/>
                  </a:cubicBezTo>
                  <a:cubicBezTo>
                    <a:pt x="13867" y="10882"/>
                    <a:pt x="10883" y="13866"/>
                    <a:pt x="7216" y="13866"/>
                  </a:cubicBezTo>
                  <a:cubicBezTo>
                    <a:pt x="3550" y="13866"/>
                    <a:pt x="567" y="10882"/>
                    <a:pt x="567" y="7216"/>
                  </a:cubicBezTo>
                  <a:cubicBezTo>
                    <a:pt x="567" y="3549"/>
                    <a:pt x="3550" y="566"/>
                    <a:pt x="7216" y="566"/>
                  </a:cubicBezTo>
                  <a:close/>
                  <a:moveTo>
                    <a:pt x="7216" y="1"/>
                  </a:moveTo>
                  <a:cubicBezTo>
                    <a:pt x="3237" y="1"/>
                    <a:pt x="1" y="3237"/>
                    <a:pt x="1" y="7216"/>
                  </a:cubicBezTo>
                  <a:cubicBezTo>
                    <a:pt x="1" y="11194"/>
                    <a:pt x="3237" y="14431"/>
                    <a:pt x="7216" y="14431"/>
                  </a:cubicBezTo>
                  <a:cubicBezTo>
                    <a:pt x="11195" y="14431"/>
                    <a:pt x="14432" y="11194"/>
                    <a:pt x="14432" y="7216"/>
                  </a:cubicBezTo>
                  <a:cubicBezTo>
                    <a:pt x="14432" y="3237"/>
                    <a:pt x="11195" y="1"/>
                    <a:pt x="7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3513700" y="2949125"/>
              <a:ext cx="1528500" cy="720675"/>
            </a:xfrm>
            <a:custGeom>
              <a:avLst/>
              <a:gdLst/>
              <a:ahLst/>
              <a:cxnLst/>
              <a:rect l="l" t="t" r="r" b="b"/>
              <a:pathLst>
                <a:path w="61140" h="28827" extrusionOk="0">
                  <a:moveTo>
                    <a:pt x="55263" y="0"/>
                  </a:moveTo>
                  <a:lnTo>
                    <a:pt x="50402" y="3063"/>
                  </a:lnTo>
                  <a:lnTo>
                    <a:pt x="35262" y="18629"/>
                  </a:lnTo>
                  <a:lnTo>
                    <a:pt x="12189" y="24985"/>
                  </a:lnTo>
                  <a:cubicBezTo>
                    <a:pt x="12189" y="24985"/>
                    <a:pt x="10133" y="22591"/>
                    <a:pt x="8648" y="22577"/>
                  </a:cubicBezTo>
                  <a:cubicBezTo>
                    <a:pt x="8642" y="22577"/>
                    <a:pt x="8636" y="22577"/>
                    <a:pt x="8630" y="22577"/>
                  </a:cubicBezTo>
                  <a:cubicBezTo>
                    <a:pt x="7125" y="22577"/>
                    <a:pt x="2395" y="24302"/>
                    <a:pt x="2395" y="24302"/>
                  </a:cubicBezTo>
                  <a:cubicBezTo>
                    <a:pt x="2395" y="24302"/>
                    <a:pt x="1788" y="25781"/>
                    <a:pt x="2976" y="25792"/>
                  </a:cubicBezTo>
                  <a:cubicBezTo>
                    <a:pt x="2987" y="25792"/>
                    <a:pt x="2998" y="25792"/>
                    <a:pt x="3009" y="25792"/>
                  </a:cubicBezTo>
                  <a:cubicBezTo>
                    <a:pt x="3119" y="25792"/>
                    <a:pt x="3239" y="25787"/>
                    <a:pt x="3365" y="25779"/>
                  </a:cubicBezTo>
                  <a:lnTo>
                    <a:pt x="3365" y="25779"/>
                  </a:lnTo>
                  <a:lnTo>
                    <a:pt x="1" y="26358"/>
                  </a:lnTo>
                  <a:cubicBezTo>
                    <a:pt x="163" y="27387"/>
                    <a:pt x="1045" y="28149"/>
                    <a:pt x="2088" y="28159"/>
                  </a:cubicBezTo>
                  <a:lnTo>
                    <a:pt x="5033" y="28186"/>
                  </a:lnTo>
                  <a:lnTo>
                    <a:pt x="10075" y="28827"/>
                  </a:lnTo>
                  <a:lnTo>
                    <a:pt x="14840" y="27385"/>
                  </a:lnTo>
                  <a:cubicBezTo>
                    <a:pt x="14840" y="27385"/>
                    <a:pt x="37433" y="24920"/>
                    <a:pt x="38623" y="24634"/>
                  </a:cubicBezTo>
                  <a:cubicBezTo>
                    <a:pt x="39813" y="24348"/>
                    <a:pt x="58970" y="7893"/>
                    <a:pt x="58970" y="7893"/>
                  </a:cubicBezTo>
                  <a:cubicBezTo>
                    <a:pt x="58970" y="7893"/>
                    <a:pt x="61139" y="5986"/>
                    <a:pt x="60312" y="3775"/>
                  </a:cubicBezTo>
                  <a:cubicBezTo>
                    <a:pt x="59485" y="1564"/>
                    <a:pt x="55263" y="0"/>
                    <a:pt x="55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3506125" y="2942150"/>
              <a:ext cx="1544150" cy="734750"/>
            </a:xfrm>
            <a:custGeom>
              <a:avLst/>
              <a:gdLst/>
              <a:ahLst/>
              <a:cxnLst/>
              <a:rect l="l" t="t" r="r" b="b"/>
              <a:pathLst>
                <a:path w="61766" h="29390" extrusionOk="0">
                  <a:moveTo>
                    <a:pt x="55574" y="1"/>
                  </a:moveTo>
                  <a:cubicBezTo>
                    <a:pt x="55459" y="1"/>
                    <a:pt x="55350" y="72"/>
                    <a:pt x="55308" y="185"/>
                  </a:cubicBezTo>
                  <a:cubicBezTo>
                    <a:pt x="55255" y="328"/>
                    <a:pt x="55325" y="488"/>
                    <a:pt x="55467" y="546"/>
                  </a:cubicBezTo>
                  <a:cubicBezTo>
                    <a:pt x="55507" y="561"/>
                    <a:pt x="59578" y="2090"/>
                    <a:pt x="60350" y="4154"/>
                  </a:cubicBezTo>
                  <a:cubicBezTo>
                    <a:pt x="61098" y="6153"/>
                    <a:pt x="59107" y="7944"/>
                    <a:pt x="59088" y="7959"/>
                  </a:cubicBezTo>
                  <a:cubicBezTo>
                    <a:pt x="51463" y="14509"/>
                    <a:pt x="39781" y="24356"/>
                    <a:pt x="38859" y="24638"/>
                  </a:cubicBezTo>
                  <a:cubicBezTo>
                    <a:pt x="37700" y="24918"/>
                    <a:pt x="15337" y="27359"/>
                    <a:pt x="15061" y="27395"/>
                  </a:cubicBezTo>
                  <a:lnTo>
                    <a:pt x="10354" y="28819"/>
                  </a:lnTo>
                  <a:lnTo>
                    <a:pt x="5337" y="28184"/>
                  </a:lnTo>
                  <a:lnTo>
                    <a:pt x="2393" y="28157"/>
                  </a:lnTo>
                  <a:cubicBezTo>
                    <a:pt x="1593" y="28151"/>
                    <a:pt x="886" y="27630"/>
                    <a:pt x="646" y="26865"/>
                  </a:cubicBezTo>
                  <a:lnTo>
                    <a:pt x="3701" y="26338"/>
                  </a:lnTo>
                  <a:cubicBezTo>
                    <a:pt x="4961" y="26251"/>
                    <a:pt x="6825" y="25806"/>
                    <a:pt x="6913" y="25785"/>
                  </a:cubicBezTo>
                  <a:cubicBezTo>
                    <a:pt x="7062" y="25750"/>
                    <a:pt x="7157" y="25603"/>
                    <a:pt x="7126" y="25453"/>
                  </a:cubicBezTo>
                  <a:cubicBezTo>
                    <a:pt x="7098" y="25318"/>
                    <a:pt x="6981" y="25226"/>
                    <a:pt x="6849" y="25226"/>
                  </a:cubicBezTo>
                  <a:cubicBezTo>
                    <a:pt x="6833" y="25226"/>
                    <a:pt x="6816" y="25228"/>
                    <a:pt x="6799" y="25231"/>
                  </a:cubicBezTo>
                  <a:lnTo>
                    <a:pt x="3633" y="25777"/>
                  </a:lnTo>
                  <a:cubicBezTo>
                    <a:pt x="3508" y="25786"/>
                    <a:pt x="3389" y="25788"/>
                    <a:pt x="3282" y="25788"/>
                  </a:cubicBezTo>
                  <a:cubicBezTo>
                    <a:pt x="2993" y="25786"/>
                    <a:pt x="2921" y="25678"/>
                    <a:pt x="2897" y="25643"/>
                  </a:cubicBezTo>
                  <a:cubicBezTo>
                    <a:pt x="2761" y="25437"/>
                    <a:pt x="2847" y="25031"/>
                    <a:pt x="2920" y="24803"/>
                  </a:cubicBezTo>
                  <a:cubicBezTo>
                    <a:pt x="3674" y="24533"/>
                    <a:pt x="7628" y="23140"/>
                    <a:pt x="8932" y="23140"/>
                  </a:cubicBezTo>
                  <a:lnTo>
                    <a:pt x="8948" y="23140"/>
                  </a:lnTo>
                  <a:cubicBezTo>
                    <a:pt x="10060" y="23149"/>
                    <a:pt x="11728" y="24811"/>
                    <a:pt x="12278" y="25449"/>
                  </a:cubicBezTo>
                  <a:cubicBezTo>
                    <a:pt x="12332" y="25513"/>
                    <a:pt x="12412" y="25548"/>
                    <a:pt x="12493" y="25548"/>
                  </a:cubicBezTo>
                  <a:cubicBezTo>
                    <a:pt x="12518" y="25548"/>
                    <a:pt x="12543" y="25545"/>
                    <a:pt x="12567" y="25538"/>
                  </a:cubicBezTo>
                  <a:lnTo>
                    <a:pt x="35640" y="19181"/>
                  </a:lnTo>
                  <a:cubicBezTo>
                    <a:pt x="35688" y="19168"/>
                    <a:pt x="35732" y="19142"/>
                    <a:pt x="35767" y="19106"/>
                  </a:cubicBezTo>
                  <a:lnTo>
                    <a:pt x="50907" y="3539"/>
                  </a:lnTo>
                  <a:cubicBezTo>
                    <a:pt x="51009" y="3426"/>
                    <a:pt x="51004" y="3253"/>
                    <a:pt x="50894" y="3147"/>
                  </a:cubicBezTo>
                  <a:cubicBezTo>
                    <a:pt x="50839" y="3094"/>
                    <a:pt x="50768" y="3067"/>
                    <a:pt x="50697" y="3067"/>
                  </a:cubicBezTo>
                  <a:cubicBezTo>
                    <a:pt x="50627" y="3067"/>
                    <a:pt x="50556" y="3093"/>
                    <a:pt x="50502" y="3144"/>
                  </a:cubicBezTo>
                  <a:lnTo>
                    <a:pt x="35415" y="18656"/>
                  </a:lnTo>
                  <a:lnTo>
                    <a:pt x="12585" y="24945"/>
                  </a:lnTo>
                  <a:cubicBezTo>
                    <a:pt x="12110" y="24421"/>
                    <a:pt x="10350" y="22586"/>
                    <a:pt x="8953" y="22573"/>
                  </a:cubicBezTo>
                  <a:lnTo>
                    <a:pt x="8934" y="22573"/>
                  </a:lnTo>
                  <a:cubicBezTo>
                    <a:pt x="7396" y="22573"/>
                    <a:pt x="2797" y="24244"/>
                    <a:pt x="2601" y="24316"/>
                  </a:cubicBezTo>
                  <a:cubicBezTo>
                    <a:pt x="2526" y="24342"/>
                    <a:pt x="2467" y="24399"/>
                    <a:pt x="2436" y="24473"/>
                  </a:cubicBezTo>
                  <a:cubicBezTo>
                    <a:pt x="2397" y="24569"/>
                    <a:pt x="2067" y="25414"/>
                    <a:pt x="2424" y="25955"/>
                  </a:cubicBezTo>
                  <a:cubicBezTo>
                    <a:pt x="2430" y="25963"/>
                    <a:pt x="2436" y="25972"/>
                    <a:pt x="2444" y="25982"/>
                  </a:cubicBezTo>
                  <a:lnTo>
                    <a:pt x="255" y="26359"/>
                  </a:lnTo>
                  <a:cubicBezTo>
                    <a:pt x="103" y="26385"/>
                    <a:pt x="1" y="26529"/>
                    <a:pt x="25" y="26682"/>
                  </a:cubicBezTo>
                  <a:cubicBezTo>
                    <a:pt x="205" y="27849"/>
                    <a:pt x="1206" y="28713"/>
                    <a:pt x="2388" y="28722"/>
                  </a:cubicBezTo>
                  <a:lnTo>
                    <a:pt x="5300" y="28747"/>
                  </a:lnTo>
                  <a:lnTo>
                    <a:pt x="10342" y="29386"/>
                  </a:lnTo>
                  <a:cubicBezTo>
                    <a:pt x="10354" y="29388"/>
                    <a:pt x="10366" y="29389"/>
                    <a:pt x="10378" y="29389"/>
                  </a:cubicBezTo>
                  <a:cubicBezTo>
                    <a:pt x="10405" y="29389"/>
                    <a:pt x="10432" y="29385"/>
                    <a:pt x="10460" y="29377"/>
                  </a:cubicBezTo>
                  <a:lnTo>
                    <a:pt x="15173" y="27947"/>
                  </a:lnTo>
                  <a:cubicBezTo>
                    <a:pt x="16096" y="27846"/>
                    <a:pt x="37798" y="25475"/>
                    <a:pt x="38992" y="25188"/>
                  </a:cubicBezTo>
                  <a:cubicBezTo>
                    <a:pt x="40213" y="24895"/>
                    <a:pt x="57492" y="10077"/>
                    <a:pt x="59460" y="8385"/>
                  </a:cubicBezTo>
                  <a:cubicBezTo>
                    <a:pt x="59554" y="8303"/>
                    <a:pt x="61765" y="6322"/>
                    <a:pt x="60880" y="3956"/>
                  </a:cubicBezTo>
                  <a:cubicBezTo>
                    <a:pt x="60017" y="1651"/>
                    <a:pt x="55841" y="82"/>
                    <a:pt x="55663" y="15"/>
                  </a:cubicBezTo>
                  <a:cubicBezTo>
                    <a:pt x="55634" y="6"/>
                    <a:pt x="55604" y="1"/>
                    <a:pt x="55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4416950" y="2923850"/>
              <a:ext cx="632475" cy="586425"/>
            </a:xfrm>
            <a:custGeom>
              <a:avLst/>
              <a:gdLst/>
              <a:ahLst/>
              <a:cxnLst/>
              <a:rect l="l" t="t" r="r" b="b"/>
              <a:pathLst>
                <a:path w="25299" h="23457" extrusionOk="0">
                  <a:moveTo>
                    <a:pt x="19818" y="1"/>
                  </a:moveTo>
                  <a:lnTo>
                    <a:pt x="11540" y="5699"/>
                  </a:lnTo>
                  <a:lnTo>
                    <a:pt x="0" y="17277"/>
                  </a:lnTo>
                  <a:lnTo>
                    <a:pt x="8588" y="23456"/>
                  </a:lnTo>
                  <a:lnTo>
                    <a:pt x="23478" y="9434"/>
                  </a:lnTo>
                  <a:cubicBezTo>
                    <a:pt x="24969" y="8030"/>
                    <a:pt x="25298" y="5774"/>
                    <a:pt x="24239" y="4021"/>
                  </a:cubicBezTo>
                  <a:cubicBezTo>
                    <a:pt x="24222" y="3994"/>
                    <a:pt x="24206" y="3967"/>
                    <a:pt x="24189" y="3940"/>
                  </a:cubicBezTo>
                  <a:cubicBezTo>
                    <a:pt x="22519" y="1213"/>
                    <a:pt x="19818" y="1"/>
                    <a:pt x="19818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4409750" y="2916800"/>
              <a:ext cx="647150" cy="600550"/>
            </a:xfrm>
            <a:custGeom>
              <a:avLst/>
              <a:gdLst/>
              <a:ahLst/>
              <a:cxnLst/>
              <a:rect l="l" t="t" r="r" b="b"/>
              <a:pathLst>
                <a:path w="25886" h="24022" extrusionOk="0">
                  <a:moveTo>
                    <a:pt x="20108" y="0"/>
                  </a:moveTo>
                  <a:cubicBezTo>
                    <a:pt x="20000" y="0"/>
                    <a:pt x="19897" y="62"/>
                    <a:pt x="19850" y="166"/>
                  </a:cubicBezTo>
                  <a:cubicBezTo>
                    <a:pt x="19786" y="309"/>
                    <a:pt x="19849" y="477"/>
                    <a:pt x="19992" y="541"/>
                  </a:cubicBezTo>
                  <a:cubicBezTo>
                    <a:pt x="20018" y="553"/>
                    <a:pt x="22636" y="1753"/>
                    <a:pt x="24255" y="4399"/>
                  </a:cubicBezTo>
                  <a:lnTo>
                    <a:pt x="24285" y="4449"/>
                  </a:lnTo>
                  <a:cubicBezTo>
                    <a:pt x="25265" y="6070"/>
                    <a:pt x="24965" y="8198"/>
                    <a:pt x="23572" y="9510"/>
                  </a:cubicBezTo>
                  <a:lnTo>
                    <a:pt x="8851" y="23373"/>
                  </a:lnTo>
                  <a:lnTo>
                    <a:pt x="723" y="17523"/>
                  </a:lnTo>
                  <a:lnTo>
                    <a:pt x="12030" y="6180"/>
                  </a:lnTo>
                  <a:cubicBezTo>
                    <a:pt x="12140" y="6069"/>
                    <a:pt x="12139" y="5891"/>
                    <a:pt x="12028" y="5780"/>
                  </a:cubicBezTo>
                  <a:cubicBezTo>
                    <a:pt x="11973" y="5726"/>
                    <a:pt x="11902" y="5698"/>
                    <a:pt x="11830" y="5698"/>
                  </a:cubicBezTo>
                  <a:cubicBezTo>
                    <a:pt x="11757" y="5698"/>
                    <a:pt x="11684" y="5726"/>
                    <a:pt x="11629" y="5782"/>
                  </a:cubicBezTo>
                  <a:lnTo>
                    <a:pt x="90" y="17359"/>
                  </a:lnTo>
                  <a:cubicBezTo>
                    <a:pt x="30" y="17417"/>
                    <a:pt x="0" y="17499"/>
                    <a:pt x="8" y="17581"/>
                  </a:cubicBezTo>
                  <a:cubicBezTo>
                    <a:pt x="15" y="17664"/>
                    <a:pt x="57" y="17739"/>
                    <a:pt x="124" y="17788"/>
                  </a:cubicBezTo>
                  <a:lnTo>
                    <a:pt x="8711" y="23968"/>
                  </a:lnTo>
                  <a:cubicBezTo>
                    <a:pt x="8758" y="24003"/>
                    <a:pt x="8816" y="24021"/>
                    <a:pt x="8876" y="24021"/>
                  </a:cubicBezTo>
                  <a:cubicBezTo>
                    <a:pt x="8948" y="24021"/>
                    <a:pt x="9017" y="23994"/>
                    <a:pt x="9069" y="23944"/>
                  </a:cubicBezTo>
                  <a:lnTo>
                    <a:pt x="23959" y="9922"/>
                  </a:lnTo>
                  <a:cubicBezTo>
                    <a:pt x="25545" y="8429"/>
                    <a:pt x="25885" y="6004"/>
                    <a:pt x="24771" y="4158"/>
                  </a:cubicBezTo>
                  <a:lnTo>
                    <a:pt x="24720" y="4074"/>
                  </a:lnTo>
                  <a:cubicBezTo>
                    <a:pt x="23022" y="1303"/>
                    <a:pt x="20337" y="75"/>
                    <a:pt x="20224" y="25"/>
                  </a:cubicBezTo>
                  <a:cubicBezTo>
                    <a:pt x="20186" y="8"/>
                    <a:pt x="20146" y="0"/>
                    <a:pt x="20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4416950" y="3305775"/>
              <a:ext cx="265150" cy="204500"/>
            </a:xfrm>
            <a:custGeom>
              <a:avLst/>
              <a:gdLst/>
              <a:ahLst/>
              <a:cxnLst/>
              <a:rect l="l" t="t" r="r" b="b"/>
              <a:pathLst>
                <a:path w="10606" h="8180" extrusionOk="0">
                  <a:moveTo>
                    <a:pt x="1992" y="1"/>
                  </a:moveTo>
                  <a:lnTo>
                    <a:pt x="0" y="1998"/>
                  </a:lnTo>
                  <a:lnTo>
                    <a:pt x="8588" y="8179"/>
                  </a:lnTo>
                  <a:lnTo>
                    <a:pt x="10605" y="6279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4409750" y="3298750"/>
              <a:ext cx="280425" cy="218600"/>
            </a:xfrm>
            <a:custGeom>
              <a:avLst/>
              <a:gdLst/>
              <a:ahLst/>
              <a:cxnLst/>
              <a:rect l="l" t="t" r="r" b="b"/>
              <a:pathLst>
                <a:path w="11217" h="8744" extrusionOk="0">
                  <a:moveTo>
                    <a:pt x="2309" y="653"/>
                  </a:moveTo>
                  <a:lnTo>
                    <a:pt x="10452" y="6588"/>
                  </a:lnTo>
                  <a:lnTo>
                    <a:pt x="8851" y="8095"/>
                  </a:lnTo>
                  <a:lnTo>
                    <a:pt x="724" y="2245"/>
                  </a:lnTo>
                  <a:lnTo>
                    <a:pt x="2309" y="653"/>
                  </a:lnTo>
                  <a:close/>
                  <a:moveTo>
                    <a:pt x="2281" y="0"/>
                  </a:moveTo>
                  <a:cubicBezTo>
                    <a:pt x="2208" y="0"/>
                    <a:pt x="2135" y="29"/>
                    <a:pt x="2080" y="84"/>
                  </a:cubicBezTo>
                  <a:lnTo>
                    <a:pt x="90" y="2081"/>
                  </a:lnTo>
                  <a:cubicBezTo>
                    <a:pt x="30" y="2139"/>
                    <a:pt x="0" y="2221"/>
                    <a:pt x="8" y="2303"/>
                  </a:cubicBezTo>
                  <a:cubicBezTo>
                    <a:pt x="15" y="2386"/>
                    <a:pt x="57" y="2461"/>
                    <a:pt x="124" y="2510"/>
                  </a:cubicBezTo>
                  <a:lnTo>
                    <a:pt x="8711" y="8690"/>
                  </a:lnTo>
                  <a:cubicBezTo>
                    <a:pt x="8758" y="8725"/>
                    <a:pt x="8816" y="8743"/>
                    <a:pt x="8876" y="8743"/>
                  </a:cubicBezTo>
                  <a:cubicBezTo>
                    <a:pt x="8948" y="8743"/>
                    <a:pt x="9017" y="8716"/>
                    <a:pt x="9069" y="8667"/>
                  </a:cubicBezTo>
                  <a:lnTo>
                    <a:pt x="11088" y="6767"/>
                  </a:lnTo>
                  <a:cubicBezTo>
                    <a:pt x="11217" y="6645"/>
                    <a:pt x="11204" y="6437"/>
                    <a:pt x="11060" y="6332"/>
                  </a:cubicBezTo>
                  <a:lnTo>
                    <a:pt x="2447" y="55"/>
                  </a:lnTo>
                  <a:cubicBezTo>
                    <a:pt x="2397" y="18"/>
                    <a:pt x="2339" y="0"/>
                    <a:pt x="2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3250625" y="3574150"/>
              <a:ext cx="107125" cy="70225"/>
            </a:xfrm>
            <a:custGeom>
              <a:avLst/>
              <a:gdLst/>
              <a:ahLst/>
              <a:cxnLst/>
              <a:rect l="l" t="t" r="r" b="b"/>
              <a:pathLst>
                <a:path w="4285" h="2809" extrusionOk="0">
                  <a:moveTo>
                    <a:pt x="1009" y="1"/>
                  </a:moveTo>
                  <a:lnTo>
                    <a:pt x="1" y="219"/>
                  </a:lnTo>
                  <a:lnTo>
                    <a:pt x="2179" y="2573"/>
                  </a:lnTo>
                  <a:lnTo>
                    <a:pt x="4284" y="2808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3241750" y="3567075"/>
              <a:ext cx="125550" cy="84350"/>
            </a:xfrm>
            <a:custGeom>
              <a:avLst/>
              <a:gdLst/>
              <a:ahLst/>
              <a:cxnLst/>
              <a:rect l="l" t="t" r="r" b="b"/>
              <a:pathLst>
                <a:path w="5022" h="3374" extrusionOk="0">
                  <a:moveTo>
                    <a:pt x="1286" y="589"/>
                  </a:moveTo>
                  <a:lnTo>
                    <a:pt x="3759" y="2709"/>
                  </a:lnTo>
                  <a:lnTo>
                    <a:pt x="2670" y="2587"/>
                  </a:lnTo>
                  <a:lnTo>
                    <a:pt x="900" y="674"/>
                  </a:lnTo>
                  <a:lnTo>
                    <a:pt x="1286" y="589"/>
                  </a:lnTo>
                  <a:close/>
                  <a:moveTo>
                    <a:pt x="1365" y="1"/>
                  </a:moveTo>
                  <a:cubicBezTo>
                    <a:pt x="1345" y="1"/>
                    <a:pt x="1324" y="3"/>
                    <a:pt x="1304" y="8"/>
                  </a:cubicBezTo>
                  <a:lnTo>
                    <a:pt x="296" y="226"/>
                  </a:lnTo>
                  <a:cubicBezTo>
                    <a:pt x="83" y="272"/>
                    <a:pt x="0" y="534"/>
                    <a:pt x="148" y="695"/>
                  </a:cubicBezTo>
                  <a:lnTo>
                    <a:pt x="2325" y="3049"/>
                  </a:lnTo>
                  <a:cubicBezTo>
                    <a:pt x="2372" y="3099"/>
                    <a:pt x="2434" y="3130"/>
                    <a:pt x="2502" y="3138"/>
                  </a:cubicBezTo>
                  <a:lnTo>
                    <a:pt x="4608" y="3372"/>
                  </a:lnTo>
                  <a:cubicBezTo>
                    <a:pt x="4619" y="3373"/>
                    <a:pt x="4628" y="3374"/>
                    <a:pt x="4639" y="3374"/>
                  </a:cubicBezTo>
                  <a:cubicBezTo>
                    <a:pt x="4901" y="3374"/>
                    <a:pt x="5022" y="3047"/>
                    <a:pt x="4823" y="2876"/>
                  </a:cubicBezTo>
                  <a:lnTo>
                    <a:pt x="1548" y="69"/>
                  </a:lnTo>
                  <a:cubicBezTo>
                    <a:pt x="1497" y="25"/>
                    <a:pt x="1432" y="1"/>
                    <a:pt x="1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3353000" y="3574150"/>
              <a:ext cx="107075" cy="70225"/>
            </a:xfrm>
            <a:custGeom>
              <a:avLst/>
              <a:gdLst/>
              <a:ahLst/>
              <a:cxnLst/>
              <a:rect l="l" t="t" r="r" b="b"/>
              <a:pathLst>
                <a:path w="4283" h="2809" extrusionOk="0">
                  <a:moveTo>
                    <a:pt x="1008" y="1"/>
                  </a:moveTo>
                  <a:lnTo>
                    <a:pt x="0" y="219"/>
                  </a:lnTo>
                  <a:lnTo>
                    <a:pt x="2177" y="2573"/>
                  </a:lnTo>
                  <a:lnTo>
                    <a:pt x="4282" y="2808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3344075" y="3567075"/>
              <a:ext cx="125575" cy="84350"/>
            </a:xfrm>
            <a:custGeom>
              <a:avLst/>
              <a:gdLst/>
              <a:ahLst/>
              <a:cxnLst/>
              <a:rect l="l" t="t" r="r" b="b"/>
              <a:pathLst>
                <a:path w="5023" h="3374" extrusionOk="0">
                  <a:moveTo>
                    <a:pt x="1287" y="589"/>
                  </a:moveTo>
                  <a:lnTo>
                    <a:pt x="3759" y="2709"/>
                  </a:lnTo>
                  <a:lnTo>
                    <a:pt x="2671" y="2587"/>
                  </a:lnTo>
                  <a:lnTo>
                    <a:pt x="900" y="674"/>
                  </a:lnTo>
                  <a:lnTo>
                    <a:pt x="1287" y="589"/>
                  </a:lnTo>
                  <a:close/>
                  <a:moveTo>
                    <a:pt x="1366" y="1"/>
                  </a:moveTo>
                  <a:cubicBezTo>
                    <a:pt x="1346" y="1"/>
                    <a:pt x="1325" y="3"/>
                    <a:pt x="1305" y="8"/>
                  </a:cubicBezTo>
                  <a:lnTo>
                    <a:pt x="297" y="226"/>
                  </a:lnTo>
                  <a:cubicBezTo>
                    <a:pt x="83" y="272"/>
                    <a:pt x="1" y="534"/>
                    <a:pt x="149" y="695"/>
                  </a:cubicBezTo>
                  <a:lnTo>
                    <a:pt x="2326" y="3049"/>
                  </a:lnTo>
                  <a:cubicBezTo>
                    <a:pt x="2372" y="3099"/>
                    <a:pt x="2435" y="3130"/>
                    <a:pt x="2503" y="3138"/>
                  </a:cubicBezTo>
                  <a:lnTo>
                    <a:pt x="4609" y="3372"/>
                  </a:lnTo>
                  <a:cubicBezTo>
                    <a:pt x="4619" y="3373"/>
                    <a:pt x="4630" y="3374"/>
                    <a:pt x="4639" y="3374"/>
                  </a:cubicBezTo>
                  <a:cubicBezTo>
                    <a:pt x="4902" y="3374"/>
                    <a:pt x="5023" y="3047"/>
                    <a:pt x="4824" y="2876"/>
                  </a:cubicBezTo>
                  <a:lnTo>
                    <a:pt x="1549" y="69"/>
                  </a:lnTo>
                  <a:cubicBezTo>
                    <a:pt x="1498" y="25"/>
                    <a:pt x="1433" y="1"/>
                    <a:pt x="1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3296300" y="3565375"/>
              <a:ext cx="114075" cy="84825"/>
            </a:xfrm>
            <a:custGeom>
              <a:avLst/>
              <a:gdLst/>
              <a:ahLst/>
              <a:cxnLst/>
              <a:rect l="l" t="t" r="r" b="b"/>
              <a:pathLst>
                <a:path w="4563" h="3393" extrusionOk="0">
                  <a:moveTo>
                    <a:pt x="1" y="1"/>
                  </a:moveTo>
                  <a:lnTo>
                    <a:pt x="2457" y="3159"/>
                  </a:lnTo>
                  <a:lnTo>
                    <a:pt x="3276" y="3393"/>
                  </a:lnTo>
                  <a:lnTo>
                    <a:pt x="4562" y="3159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3287125" y="3558325"/>
              <a:ext cx="132250" cy="98950"/>
            </a:xfrm>
            <a:custGeom>
              <a:avLst/>
              <a:gdLst/>
              <a:ahLst/>
              <a:cxnLst/>
              <a:rect l="l" t="t" r="r" b="b"/>
              <a:pathLst>
                <a:path w="5290" h="3958" extrusionOk="0">
                  <a:moveTo>
                    <a:pt x="1768" y="566"/>
                  </a:moveTo>
                  <a:lnTo>
                    <a:pt x="4360" y="3258"/>
                  </a:lnTo>
                  <a:lnTo>
                    <a:pt x="3658" y="3385"/>
                  </a:lnTo>
                  <a:lnTo>
                    <a:pt x="2990" y="3194"/>
                  </a:lnTo>
                  <a:lnTo>
                    <a:pt x="946" y="566"/>
                  </a:lnTo>
                  <a:close/>
                  <a:moveTo>
                    <a:pt x="368" y="0"/>
                  </a:moveTo>
                  <a:cubicBezTo>
                    <a:pt x="132" y="0"/>
                    <a:pt x="0" y="271"/>
                    <a:pt x="144" y="457"/>
                  </a:cubicBezTo>
                  <a:lnTo>
                    <a:pt x="2601" y="3614"/>
                  </a:lnTo>
                  <a:cubicBezTo>
                    <a:pt x="2637" y="3662"/>
                    <a:pt x="2688" y="3697"/>
                    <a:pt x="2746" y="3713"/>
                  </a:cubicBezTo>
                  <a:lnTo>
                    <a:pt x="3565" y="3947"/>
                  </a:lnTo>
                  <a:cubicBezTo>
                    <a:pt x="3590" y="3953"/>
                    <a:pt x="3616" y="3957"/>
                    <a:pt x="3643" y="3957"/>
                  </a:cubicBezTo>
                  <a:cubicBezTo>
                    <a:pt x="3660" y="3957"/>
                    <a:pt x="3676" y="3955"/>
                    <a:pt x="3694" y="3953"/>
                  </a:cubicBezTo>
                  <a:lnTo>
                    <a:pt x="4979" y="3719"/>
                  </a:lnTo>
                  <a:cubicBezTo>
                    <a:pt x="5202" y="3678"/>
                    <a:pt x="5289" y="3407"/>
                    <a:pt x="5133" y="3244"/>
                  </a:cubicBezTo>
                  <a:lnTo>
                    <a:pt x="2093" y="86"/>
                  </a:lnTo>
                  <a:cubicBezTo>
                    <a:pt x="2038" y="32"/>
                    <a:pt x="1966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3229050" y="3579625"/>
              <a:ext cx="76050" cy="58875"/>
            </a:xfrm>
            <a:custGeom>
              <a:avLst/>
              <a:gdLst/>
              <a:ahLst/>
              <a:cxnLst/>
              <a:rect l="l" t="t" r="r" b="b"/>
              <a:pathLst>
                <a:path w="3042" h="2355" extrusionOk="0">
                  <a:moveTo>
                    <a:pt x="864" y="0"/>
                  </a:moveTo>
                  <a:lnTo>
                    <a:pt x="1" y="249"/>
                  </a:lnTo>
                  <a:lnTo>
                    <a:pt x="1053" y="2238"/>
                  </a:lnTo>
                  <a:lnTo>
                    <a:pt x="3042" y="235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3220700" y="3572575"/>
              <a:ext cx="93800" cy="73050"/>
            </a:xfrm>
            <a:custGeom>
              <a:avLst/>
              <a:gdLst/>
              <a:ahLst/>
              <a:cxnLst/>
              <a:rect l="l" t="t" r="r" b="b"/>
              <a:pathLst>
                <a:path w="3752" h="2922" extrusionOk="0">
                  <a:moveTo>
                    <a:pt x="1109" y="602"/>
                  </a:moveTo>
                  <a:lnTo>
                    <a:pt x="2691" y="2314"/>
                  </a:lnTo>
                  <a:lnTo>
                    <a:pt x="1563" y="2247"/>
                  </a:lnTo>
                  <a:lnTo>
                    <a:pt x="748" y="706"/>
                  </a:lnTo>
                  <a:lnTo>
                    <a:pt x="1109" y="602"/>
                  </a:lnTo>
                  <a:close/>
                  <a:moveTo>
                    <a:pt x="1198" y="1"/>
                  </a:moveTo>
                  <a:cubicBezTo>
                    <a:pt x="1172" y="1"/>
                    <a:pt x="1146" y="4"/>
                    <a:pt x="1120" y="12"/>
                  </a:cubicBezTo>
                  <a:lnTo>
                    <a:pt x="255" y="261"/>
                  </a:lnTo>
                  <a:cubicBezTo>
                    <a:pt x="84" y="311"/>
                    <a:pt x="0" y="506"/>
                    <a:pt x="85" y="665"/>
                  </a:cubicBezTo>
                  <a:lnTo>
                    <a:pt x="1137" y="2653"/>
                  </a:lnTo>
                  <a:cubicBezTo>
                    <a:pt x="1184" y="2740"/>
                    <a:pt x="1272" y="2797"/>
                    <a:pt x="1371" y="2803"/>
                  </a:cubicBezTo>
                  <a:lnTo>
                    <a:pt x="3358" y="2919"/>
                  </a:lnTo>
                  <a:lnTo>
                    <a:pt x="3376" y="2919"/>
                  </a:lnTo>
                  <a:lnTo>
                    <a:pt x="3376" y="2921"/>
                  </a:lnTo>
                  <a:cubicBezTo>
                    <a:pt x="3623" y="2921"/>
                    <a:pt x="3752" y="2627"/>
                    <a:pt x="3583" y="2445"/>
                  </a:cubicBezTo>
                  <a:lnTo>
                    <a:pt x="1405" y="91"/>
                  </a:lnTo>
                  <a:cubicBezTo>
                    <a:pt x="1351" y="32"/>
                    <a:pt x="1276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1561"/>
              </p:ext>
            </p:extLst>
          </p:nvPr>
        </p:nvGraphicFramePr>
        <p:xfrm>
          <a:off x="3831918" y="619655"/>
          <a:ext cx="4779512" cy="4166172"/>
        </p:xfrm>
        <a:graphic>
          <a:graphicData uri="http://schemas.openxmlformats.org/drawingml/2006/table">
            <a:tbl>
              <a:tblPr firstRow="1" firstCol="1" bandRow="1">
                <a:tableStyleId>{00B64173-A58A-4DF3-AB1E-DAD16BEF4E98}</a:tableStyleId>
              </a:tblPr>
              <a:tblGrid>
                <a:gridCol w="4779512"/>
              </a:tblGrid>
              <a:tr h="310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</a:tr>
              <a:tr h="3105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về ý kiến trình bày: nội dung, cách thức trình bày. Khi nhận xét về nội dung, cần hướng vào ý kiến trình bày, không sa đà vào những vấn đề không liên quan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Tranh luận để bày tỏ sự đồng tình hoặc không đồng tình với ý kiến của người nói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Bổ sung những thông tin em biết về vấn đề được nói tới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43"/>
          <p:cNvSpPr/>
          <p:nvPr/>
        </p:nvSpPr>
        <p:spPr>
          <a:xfrm>
            <a:off x="5241368" y="1296595"/>
            <a:ext cx="3804471" cy="3398043"/>
          </a:xfrm>
          <a:custGeom>
            <a:avLst/>
            <a:gdLst/>
            <a:ahLst/>
            <a:cxnLst/>
            <a:rect l="l" t="t" r="r" b="b"/>
            <a:pathLst>
              <a:path w="215185" h="192197" extrusionOk="0">
                <a:moveTo>
                  <a:pt x="130247" y="1"/>
                </a:moveTo>
                <a:cubicBezTo>
                  <a:pt x="124539" y="1"/>
                  <a:pt x="118687" y="698"/>
                  <a:pt x="112746" y="2157"/>
                </a:cubicBezTo>
                <a:cubicBezTo>
                  <a:pt x="82237" y="9644"/>
                  <a:pt x="74490" y="42681"/>
                  <a:pt x="49070" y="57317"/>
                </a:cubicBezTo>
                <a:cubicBezTo>
                  <a:pt x="29561" y="68549"/>
                  <a:pt x="0" y="86876"/>
                  <a:pt x="4730" y="119394"/>
                </a:cubicBezTo>
                <a:cubicBezTo>
                  <a:pt x="6273" y="129991"/>
                  <a:pt x="13289" y="137733"/>
                  <a:pt x="22914" y="142078"/>
                </a:cubicBezTo>
                <a:cubicBezTo>
                  <a:pt x="36077" y="148019"/>
                  <a:pt x="54482" y="145601"/>
                  <a:pt x="66214" y="154273"/>
                </a:cubicBezTo>
                <a:cubicBezTo>
                  <a:pt x="79812" y="164323"/>
                  <a:pt x="91045" y="178511"/>
                  <a:pt x="120605" y="189154"/>
                </a:cubicBezTo>
                <a:cubicBezTo>
                  <a:pt x="126420" y="191247"/>
                  <a:pt x="132420" y="192196"/>
                  <a:pt x="138425" y="192196"/>
                </a:cubicBezTo>
                <a:cubicBezTo>
                  <a:pt x="156564" y="192196"/>
                  <a:pt x="174751" y="183534"/>
                  <a:pt x="188024" y="171564"/>
                </a:cubicBezTo>
                <a:cubicBezTo>
                  <a:pt x="209771" y="151955"/>
                  <a:pt x="215185" y="120333"/>
                  <a:pt x="212731" y="92256"/>
                </a:cubicBezTo>
                <a:cubicBezTo>
                  <a:pt x="210981" y="72254"/>
                  <a:pt x="204424" y="52744"/>
                  <a:pt x="192850" y="35630"/>
                </a:cubicBezTo>
                <a:cubicBezTo>
                  <a:pt x="178024" y="13706"/>
                  <a:pt x="155547" y="1"/>
                  <a:pt x="13024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6" name="Google Shape;1486;p43"/>
          <p:cNvGrpSpPr/>
          <p:nvPr/>
        </p:nvGrpSpPr>
        <p:grpSpPr>
          <a:xfrm>
            <a:off x="6249301" y="1296595"/>
            <a:ext cx="2796538" cy="3315664"/>
            <a:chOff x="5906263" y="1914018"/>
            <a:chExt cx="3526417" cy="3305683"/>
          </a:xfrm>
        </p:grpSpPr>
        <p:sp>
          <p:nvSpPr>
            <p:cNvPr id="1487" name="Google Shape;1487;p43"/>
            <p:cNvSpPr/>
            <p:nvPr/>
          </p:nvSpPr>
          <p:spPr>
            <a:xfrm>
              <a:off x="7913703" y="4201404"/>
              <a:ext cx="1452695" cy="1018297"/>
            </a:xfrm>
            <a:custGeom>
              <a:avLst/>
              <a:gdLst/>
              <a:ahLst/>
              <a:cxnLst/>
              <a:rect l="l" t="t" r="r" b="b"/>
              <a:pathLst>
                <a:path w="82166" h="57596" extrusionOk="0">
                  <a:moveTo>
                    <a:pt x="30743" y="0"/>
                  </a:moveTo>
                  <a:lnTo>
                    <a:pt x="26015" y="1773"/>
                  </a:lnTo>
                  <a:cubicBezTo>
                    <a:pt x="26015" y="1773"/>
                    <a:pt x="38809" y="17350"/>
                    <a:pt x="50793" y="31679"/>
                  </a:cubicBezTo>
                  <a:cubicBezTo>
                    <a:pt x="48987" y="31838"/>
                    <a:pt x="47177" y="31941"/>
                    <a:pt x="45406" y="31941"/>
                  </a:cubicBezTo>
                  <a:cubicBezTo>
                    <a:pt x="42293" y="31941"/>
                    <a:pt x="39300" y="31624"/>
                    <a:pt x="36656" y="30742"/>
                  </a:cubicBezTo>
                  <a:cubicBezTo>
                    <a:pt x="24241" y="26603"/>
                    <a:pt x="14190" y="17736"/>
                    <a:pt x="14190" y="17736"/>
                  </a:cubicBezTo>
                  <a:lnTo>
                    <a:pt x="14190" y="17736"/>
                  </a:lnTo>
                  <a:cubicBezTo>
                    <a:pt x="1" y="18918"/>
                    <a:pt x="21284" y="41975"/>
                    <a:pt x="29561" y="48479"/>
                  </a:cubicBezTo>
                  <a:cubicBezTo>
                    <a:pt x="37757" y="54918"/>
                    <a:pt x="44046" y="57596"/>
                    <a:pt x="49730" y="57596"/>
                  </a:cubicBezTo>
                  <a:cubicBezTo>
                    <a:pt x="55542" y="57596"/>
                    <a:pt x="60722" y="54797"/>
                    <a:pt x="66662" y="50359"/>
                  </a:cubicBezTo>
                  <a:cubicBezTo>
                    <a:pt x="68778" y="52771"/>
                    <a:pt x="70303" y="54432"/>
                    <a:pt x="70945" y="54982"/>
                  </a:cubicBezTo>
                  <a:cubicBezTo>
                    <a:pt x="70987" y="55017"/>
                    <a:pt x="71028" y="55052"/>
                    <a:pt x="71070" y="55087"/>
                  </a:cubicBezTo>
                  <a:cubicBezTo>
                    <a:pt x="72181" y="56010"/>
                    <a:pt x="73360" y="56403"/>
                    <a:pt x="74484" y="56403"/>
                  </a:cubicBezTo>
                  <a:cubicBezTo>
                    <a:pt x="78714" y="56403"/>
                    <a:pt x="82165" y="50837"/>
                    <a:pt x="78299" y="47015"/>
                  </a:cubicBezTo>
                  <a:lnTo>
                    <a:pt x="74280" y="43041"/>
                  </a:lnTo>
                  <a:cubicBezTo>
                    <a:pt x="77629" y="38193"/>
                    <a:pt x="76186" y="34620"/>
                    <a:pt x="73311" y="31334"/>
                  </a:cubicBezTo>
                  <a:cubicBezTo>
                    <a:pt x="72333" y="30216"/>
                    <a:pt x="70462" y="29825"/>
                    <a:pt x="68013" y="29825"/>
                  </a:cubicBezTo>
                  <a:cubicBezTo>
                    <a:pt x="66125" y="29825"/>
                    <a:pt x="63893" y="30057"/>
                    <a:pt x="61461" y="30368"/>
                  </a:cubicBezTo>
                  <a:lnTo>
                    <a:pt x="30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5906263" y="1956875"/>
              <a:ext cx="2881239" cy="2667664"/>
            </a:xfrm>
            <a:custGeom>
              <a:avLst/>
              <a:gdLst/>
              <a:ahLst/>
              <a:cxnLst/>
              <a:rect l="l" t="t" r="r" b="b"/>
              <a:pathLst>
                <a:path w="162966" h="150886" extrusionOk="0">
                  <a:moveTo>
                    <a:pt x="91496" y="1"/>
                  </a:moveTo>
                  <a:cubicBezTo>
                    <a:pt x="91131" y="1"/>
                    <a:pt x="90769" y="47"/>
                    <a:pt x="90421" y="145"/>
                  </a:cubicBezTo>
                  <a:lnTo>
                    <a:pt x="2597" y="24864"/>
                  </a:lnTo>
                  <a:cubicBezTo>
                    <a:pt x="750" y="25384"/>
                    <a:pt x="1" y="27153"/>
                    <a:pt x="925" y="28815"/>
                  </a:cubicBezTo>
                  <a:lnTo>
                    <a:pt x="67528" y="148674"/>
                  </a:lnTo>
                  <a:cubicBezTo>
                    <a:pt x="68278" y="150022"/>
                    <a:pt x="69897" y="150886"/>
                    <a:pt x="71469" y="150886"/>
                  </a:cubicBezTo>
                  <a:cubicBezTo>
                    <a:pt x="71834" y="150886"/>
                    <a:pt x="72197" y="150839"/>
                    <a:pt x="72545" y="150741"/>
                  </a:cubicBezTo>
                  <a:lnTo>
                    <a:pt x="160369" y="126022"/>
                  </a:lnTo>
                  <a:cubicBezTo>
                    <a:pt x="162216" y="125502"/>
                    <a:pt x="162965" y="123734"/>
                    <a:pt x="162041" y="122072"/>
                  </a:cubicBezTo>
                  <a:lnTo>
                    <a:pt x="95438" y="2212"/>
                  </a:lnTo>
                  <a:cubicBezTo>
                    <a:pt x="94688" y="863"/>
                    <a:pt x="93068" y="1"/>
                    <a:pt x="9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5907995" y="1951677"/>
              <a:ext cx="2877756" cy="2678078"/>
            </a:xfrm>
            <a:custGeom>
              <a:avLst/>
              <a:gdLst/>
              <a:ahLst/>
              <a:cxnLst/>
              <a:rect l="l" t="t" r="r" b="b"/>
              <a:pathLst>
                <a:path w="162769" h="151475" extrusionOk="0">
                  <a:moveTo>
                    <a:pt x="91392" y="589"/>
                  </a:moveTo>
                  <a:cubicBezTo>
                    <a:pt x="91396" y="589"/>
                    <a:pt x="91401" y="589"/>
                    <a:pt x="91405" y="589"/>
                  </a:cubicBezTo>
                  <a:cubicBezTo>
                    <a:pt x="92871" y="589"/>
                    <a:pt x="94384" y="1394"/>
                    <a:pt x="95080" y="2650"/>
                  </a:cubicBezTo>
                  <a:lnTo>
                    <a:pt x="161685" y="122510"/>
                  </a:lnTo>
                  <a:cubicBezTo>
                    <a:pt x="162083" y="123227"/>
                    <a:pt x="162152" y="123984"/>
                    <a:pt x="161879" y="124642"/>
                  </a:cubicBezTo>
                  <a:cubicBezTo>
                    <a:pt x="161601" y="125310"/>
                    <a:pt x="161000" y="125803"/>
                    <a:pt x="160190" y="126031"/>
                  </a:cubicBezTo>
                  <a:lnTo>
                    <a:pt x="72367" y="150751"/>
                  </a:lnTo>
                  <a:cubicBezTo>
                    <a:pt x="72043" y="150842"/>
                    <a:pt x="71705" y="150885"/>
                    <a:pt x="71365" y="150885"/>
                  </a:cubicBezTo>
                  <a:cubicBezTo>
                    <a:pt x="69900" y="150885"/>
                    <a:pt x="68386" y="150081"/>
                    <a:pt x="67688" y="148826"/>
                  </a:cubicBezTo>
                  <a:lnTo>
                    <a:pt x="1085" y="28964"/>
                  </a:lnTo>
                  <a:cubicBezTo>
                    <a:pt x="687" y="28247"/>
                    <a:pt x="616" y="27490"/>
                    <a:pt x="891" y="26833"/>
                  </a:cubicBezTo>
                  <a:cubicBezTo>
                    <a:pt x="1169" y="26164"/>
                    <a:pt x="1768" y="25671"/>
                    <a:pt x="2579" y="25443"/>
                  </a:cubicBezTo>
                  <a:lnTo>
                    <a:pt x="90403" y="723"/>
                  </a:lnTo>
                  <a:cubicBezTo>
                    <a:pt x="90725" y="634"/>
                    <a:pt x="91058" y="589"/>
                    <a:pt x="91392" y="589"/>
                  </a:cubicBezTo>
                  <a:close/>
                  <a:moveTo>
                    <a:pt x="91389" y="0"/>
                  </a:moveTo>
                  <a:cubicBezTo>
                    <a:pt x="91000" y="0"/>
                    <a:pt x="90614" y="50"/>
                    <a:pt x="90243" y="154"/>
                  </a:cubicBezTo>
                  <a:lnTo>
                    <a:pt x="2419" y="24874"/>
                  </a:lnTo>
                  <a:cubicBezTo>
                    <a:pt x="1431" y="25152"/>
                    <a:pt x="694" y="25767"/>
                    <a:pt x="344" y="26605"/>
                  </a:cubicBezTo>
                  <a:cubicBezTo>
                    <a:pt x="1" y="27433"/>
                    <a:pt x="80" y="28373"/>
                    <a:pt x="567" y="29251"/>
                  </a:cubicBezTo>
                  <a:lnTo>
                    <a:pt x="67172" y="149114"/>
                  </a:lnTo>
                  <a:cubicBezTo>
                    <a:pt x="67971" y="150551"/>
                    <a:pt x="69705" y="151475"/>
                    <a:pt x="71382" y="151475"/>
                  </a:cubicBezTo>
                  <a:cubicBezTo>
                    <a:pt x="71768" y="151475"/>
                    <a:pt x="72154" y="151423"/>
                    <a:pt x="72526" y="151320"/>
                  </a:cubicBezTo>
                  <a:lnTo>
                    <a:pt x="160350" y="126600"/>
                  </a:lnTo>
                  <a:cubicBezTo>
                    <a:pt x="161339" y="126323"/>
                    <a:pt x="162075" y="125708"/>
                    <a:pt x="162424" y="124869"/>
                  </a:cubicBezTo>
                  <a:cubicBezTo>
                    <a:pt x="162769" y="124042"/>
                    <a:pt x="162690" y="123101"/>
                    <a:pt x="162202" y="122223"/>
                  </a:cubicBezTo>
                  <a:lnTo>
                    <a:pt x="95598" y="2363"/>
                  </a:lnTo>
                  <a:cubicBezTo>
                    <a:pt x="94799" y="925"/>
                    <a:pt x="93066" y="0"/>
                    <a:pt x="9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005854" y="2016916"/>
              <a:ext cx="2662360" cy="2512134"/>
            </a:xfrm>
            <a:custGeom>
              <a:avLst/>
              <a:gdLst/>
              <a:ahLst/>
              <a:cxnLst/>
              <a:rect l="l" t="t" r="r" b="b"/>
              <a:pathLst>
                <a:path w="150586" h="142089" extrusionOk="0">
                  <a:moveTo>
                    <a:pt x="84908" y="1"/>
                  </a:moveTo>
                  <a:lnTo>
                    <a:pt x="0" y="23900"/>
                  </a:lnTo>
                  <a:lnTo>
                    <a:pt x="65677" y="142089"/>
                  </a:lnTo>
                  <a:lnTo>
                    <a:pt x="150585" y="118190"/>
                  </a:lnTo>
                  <a:lnTo>
                    <a:pt x="84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5998093" y="2010781"/>
              <a:ext cx="2677884" cy="2524439"/>
            </a:xfrm>
            <a:custGeom>
              <a:avLst/>
              <a:gdLst/>
              <a:ahLst/>
              <a:cxnLst/>
              <a:rect l="l" t="t" r="r" b="b"/>
              <a:pathLst>
                <a:path w="151464" h="142785" extrusionOk="0">
                  <a:moveTo>
                    <a:pt x="85203" y="695"/>
                  </a:moveTo>
                  <a:lnTo>
                    <a:pt x="150583" y="118353"/>
                  </a:lnTo>
                  <a:lnTo>
                    <a:pt x="66261" y="142088"/>
                  </a:lnTo>
                  <a:lnTo>
                    <a:pt x="880" y="24430"/>
                  </a:lnTo>
                  <a:lnTo>
                    <a:pt x="85203" y="695"/>
                  </a:lnTo>
                  <a:close/>
                  <a:moveTo>
                    <a:pt x="85492" y="0"/>
                  </a:moveTo>
                  <a:lnTo>
                    <a:pt x="0" y="24064"/>
                  </a:lnTo>
                  <a:lnTo>
                    <a:pt x="65858" y="142579"/>
                  </a:lnTo>
                  <a:lnTo>
                    <a:pt x="65971" y="142785"/>
                  </a:lnTo>
                  <a:lnTo>
                    <a:pt x="151103" y="118823"/>
                  </a:lnTo>
                  <a:lnTo>
                    <a:pt x="151463" y="118721"/>
                  </a:lnTo>
                  <a:lnTo>
                    <a:pt x="85607" y="206"/>
                  </a:lnTo>
                  <a:lnTo>
                    <a:pt x="85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7062393" y="2426650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7060944" y="2421717"/>
              <a:ext cx="119446" cy="42821"/>
            </a:xfrm>
            <a:custGeom>
              <a:avLst/>
              <a:gdLst/>
              <a:ahLst/>
              <a:cxnLst/>
              <a:rect l="l" t="t" r="r" b="b"/>
              <a:pathLst>
                <a:path w="6756" h="2422" extrusionOk="0">
                  <a:moveTo>
                    <a:pt x="6596" y="0"/>
                  </a:moveTo>
                  <a:lnTo>
                    <a:pt x="1" y="1852"/>
                  </a:lnTo>
                  <a:lnTo>
                    <a:pt x="161" y="2421"/>
                  </a:lnTo>
                  <a:lnTo>
                    <a:pt x="6755" y="569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6253958" y="2484853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6252473" y="2480061"/>
              <a:ext cx="721132" cy="211859"/>
            </a:xfrm>
            <a:custGeom>
              <a:avLst/>
              <a:gdLst/>
              <a:ahLst/>
              <a:cxnLst/>
              <a:rect l="l" t="t" r="r" b="b"/>
              <a:pathLst>
                <a:path w="40788" h="11983" extrusionOk="0">
                  <a:moveTo>
                    <a:pt x="40627" y="0"/>
                  </a:moveTo>
                  <a:lnTo>
                    <a:pt x="0" y="11413"/>
                  </a:lnTo>
                  <a:lnTo>
                    <a:pt x="160" y="11982"/>
                  </a:lnTo>
                  <a:lnTo>
                    <a:pt x="40787" y="570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6934532" y="2507819"/>
              <a:ext cx="289545" cy="81522"/>
            </a:xfrm>
            <a:custGeom>
              <a:avLst/>
              <a:gdLst/>
              <a:ahLst/>
              <a:cxnLst/>
              <a:rect l="l" t="t" r="r" b="b"/>
              <a:pathLst>
                <a:path w="16377" h="4611" extrusionOk="0">
                  <a:moveTo>
                    <a:pt x="1" y="4611"/>
                  </a:moveTo>
                  <a:lnTo>
                    <a:pt x="1637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6933064" y="2502922"/>
              <a:ext cx="292445" cy="91423"/>
            </a:xfrm>
            <a:custGeom>
              <a:avLst/>
              <a:gdLst/>
              <a:ahLst/>
              <a:cxnLst/>
              <a:rect l="l" t="t" r="r" b="b"/>
              <a:pathLst>
                <a:path w="16541" h="5171" extrusionOk="0">
                  <a:moveTo>
                    <a:pt x="16381" y="0"/>
                  </a:moveTo>
                  <a:lnTo>
                    <a:pt x="1" y="4602"/>
                  </a:lnTo>
                  <a:lnTo>
                    <a:pt x="161" y="5171"/>
                  </a:lnTo>
                  <a:lnTo>
                    <a:pt x="16540" y="5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6490817" y="2611548"/>
              <a:ext cx="364756" cy="102668"/>
            </a:xfrm>
            <a:custGeom>
              <a:avLst/>
              <a:gdLst/>
              <a:ahLst/>
              <a:cxnLst/>
              <a:rect l="l" t="t" r="r" b="b"/>
              <a:pathLst>
                <a:path w="20631" h="5807" extrusionOk="0">
                  <a:moveTo>
                    <a:pt x="1" y="5807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6489367" y="2606650"/>
              <a:ext cx="367638" cy="112551"/>
            </a:xfrm>
            <a:custGeom>
              <a:avLst/>
              <a:gdLst/>
              <a:ahLst/>
              <a:cxnLst/>
              <a:rect l="l" t="t" r="r" b="b"/>
              <a:pathLst>
                <a:path w="20794" h="6366" extrusionOk="0">
                  <a:moveTo>
                    <a:pt x="20634" y="0"/>
                  </a:moveTo>
                  <a:lnTo>
                    <a:pt x="1" y="5797"/>
                  </a:lnTo>
                  <a:lnTo>
                    <a:pt x="161" y="6366"/>
                  </a:lnTo>
                  <a:lnTo>
                    <a:pt x="20793" y="570"/>
                  </a:lnTo>
                  <a:lnTo>
                    <a:pt x="2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6299059" y="2733257"/>
              <a:ext cx="124114" cy="34936"/>
            </a:xfrm>
            <a:custGeom>
              <a:avLst/>
              <a:gdLst/>
              <a:ahLst/>
              <a:cxnLst/>
              <a:rect l="l" t="t" r="r" b="b"/>
              <a:pathLst>
                <a:path w="7020" h="1976" extrusionOk="0">
                  <a:moveTo>
                    <a:pt x="0" y="1976"/>
                  </a:moveTo>
                  <a:lnTo>
                    <a:pt x="70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6297610" y="2728289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1"/>
                  </a:moveTo>
                  <a:lnTo>
                    <a:pt x="0" y="1972"/>
                  </a:lnTo>
                  <a:lnTo>
                    <a:pt x="160" y="2543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6705151" y="2588988"/>
              <a:ext cx="564027" cy="158784"/>
            </a:xfrm>
            <a:custGeom>
              <a:avLst/>
              <a:gdLst/>
              <a:ahLst/>
              <a:cxnLst/>
              <a:rect l="l" t="t" r="r" b="b"/>
              <a:pathLst>
                <a:path w="31902" h="8981" extrusionOk="0">
                  <a:moveTo>
                    <a:pt x="1" y="8980"/>
                  </a:moveTo>
                  <a:lnTo>
                    <a:pt x="3190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6703666" y="2584161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0" y="8963"/>
                  </a:lnTo>
                  <a:lnTo>
                    <a:pt x="160" y="9533"/>
                  </a:lnTo>
                  <a:lnTo>
                    <a:pt x="32067" y="570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6344143" y="2782672"/>
              <a:ext cx="236930" cy="66707"/>
            </a:xfrm>
            <a:custGeom>
              <a:avLst/>
              <a:gdLst/>
              <a:ahLst/>
              <a:cxnLst/>
              <a:rect l="l" t="t" r="r" b="b"/>
              <a:pathLst>
                <a:path w="13401" h="3773" extrusionOk="0">
                  <a:moveTo>
                    <a:pt x="1" y="3772"/>
                  </a:moveTo>
                  <a:lnTo>
                    <a:pt x="134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6342711" y="2777757"/>
              <a:ext cx="239741" cy="76625"/>
            </a:xfrm>
            <a:custGeom>
              <a:avLst/>
              <a:gdLst/>
              <a:ahLst/>
              <a:cxnLst/>
              <a:rect l="l" t="t" r="r" b="b"/>
              <a:pathLst>
                <a:path w="13560" h="4334" extrusionOk="0">
                  <a:moveTo>
                    <a:pt x="13400" y="0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0" y="569"/>
                  </a:lnTo>
                  <a:lnTo>
                    <a:pt x="134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7362511" y="2333742"/>
              <a:ext cx="249536" cy="184349"/>
            </a:xfrm>
            <a:custGeom>
              <a:avLst/>
              <a:gdLst/>
              <a:ahLst/>
              <a:cxnLst/>
              <a:rect l="l" t="t" r="r" b="b"/>
              <a:pathLst>
                <a:path w="14114" h="10427" extrusionOk="0">
                  <a:moveTo>
                    <a:pt x="6072" y="0"/>
                  </a:moveTo>
                  <a:cubicBezTo>
                    <a:pt x="5468" y="0"/>
                    <a:pt x="4869" y="78"/>
                    <a:pt x="4293" y="240"/>
                  </a:cubicBezTo>
                  <a:cubicBezTo>
                    <a:pt x="1240" y="1100"/>
                    <a:pt x="1" y="4023"/>
                    <a:pt x="1528" y="6770"/>
                  </a:cubicBezTo>
                  <a:cubicBezTo>
                    <a:pt x="2766" y="8999"/>
                    <a:pt x="5444" y="10427"/>
                    <a:pt x="8041" y="10427"/>
                  </a:cubicBezTo>
                  <a:cubicBezTo>
                    <a:pt x="8645" y="10427"/>
                    <a:pt x="9245" y="10349"/>
                    <a:pt x="9821" y="10187"/>
                  </a:cubicBezTo>
                  <a:cubicBezTo>
                    <a:pt x="12876" y="9329"/>
                    <a:pt x="14113" y="6404"/>
                    <a:pt x="12587" y="3657"/>
                  </a:cubicBezTo>
                  <a:cubicBezTo>
                    <a:pt x="11348" y="1429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7368947" y="2328544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98" y="589"/>
                  </a:moveTo>
                  <a:cubicBezTo>
                    <a:pt x="5702" y="589"/>
                    <a:pt x="5707" y="589"/>
                    <a:pt x="5712" y="589"/>
                  </a:cubicBezTo>
                  <a:cubicBezTo>
                    <a:pt x="8205" y="589"/>
                    <a:pt x="10779" y="1960"/>
                    <a:pt x="11965" y="4095"/>
                  </a:cubicBezTo>
                  <a:cubicBezTo>
                    <a:pt x="12654" y="5333"/>
                    <a:pt x="12771" y="6646"/>
                    <a:pt x="12294" y="7788"/>
                  </a:cubicBezTo>
                  <a:cubicBezTo>
                    <a:pt x="11812" y="8948"/>
                    <a:pt x="10775" y="9803"/>
                    <a:pt x="9377" y="10197"/>
                  </a:cubicBezTo>
                  <a:cubicBezTo>
                    <a:pt x="8827" y="10351"/>
                    <a:pt x="8254" y="10425"/>
                    <a:pt x="7676" y="10425"/>
                  </a:cubicBezTo>
                  <a:cubicBezTo>
                    <a:pt x="5185" y="10425"/>
                    <a:pt x="2609" y="9056"/>
                    <a:pt x="1422" y="6921"/>
                  </a:cubicBezTo>
                  <a:cubicBezTo>
                    <a:pt x="734" y="5682"/>
                    <a:pt x="616" y="4369"/>
                    <a:pt x="1092" y="3227"/>
                  </a:cubicBezTo>
                  <a:cubicBezTo>
                    <a:pt x="1576" y="2067"/>
                    <a:pt x="2612" y="1212"/>
                    <a:pt x="4010" y="818"/>
                  </a:cubicBezTo>
                  <a:cubicBezTo>
                    <a:pt x="4560" y="666"/>
                    <a:pt x="5127" y="589"/>
                    <a:pt x="5698" y="589"/>
                  </a:cubicBezTo>
                  <a:close/>
                  <a:moveTo>
                    <a:pt x="5696" y="1"/>
                  </a:moveTo>
                  <a:cubicBezTo>
                    <a:pt x="5069" y="1"/>
                    <a:pt x="4447" y="81"/>
                    <a:pt x="3850" y="249"/>
                  </a:cubicBezTo>
                  <a:cubicBezTo>
                    <a:pt x="2275" y="692"/>
                    <a:pt x="1101" y="1669"/>
                    <a:pt x="547" y="3000"/>
                  </a:cubicBezTo>
                  <a:cubicBezTo>
                    <a:pt x="1" y="4313"/>
                    <a:pt x="128" y="5806"/>
                    <a:pt x="906" y="7208"/>
                  </a:cubicBezTo>
                  <a:cubicBezTo>
                    <a:pt x="2194" y="9526"/>
                    <a:pt x="4988" y="11014"/>
                    <a:pt x="7692" y="11014"/>
                  </a:cubicBezTo>
                  <a:cubicBezTo>
                    <a:pt x="7701" y="11014"/>
                    <a:pt x="7710" y="11014"/>
                    <a:pt x="7720" y="11014"/>
                  </a:cubicBezTo>
                  <a:cubicBezTo>
                    <a:pt x="8334" y="11014"/>
                    <a:pt x="8945" y="10931"/>
                    <a:pt x="9538" y="10766"/>
                  </a:cubicBezTo>
                  <a:cubicBezTo>
                    <a:pt x="11113" y="10323"/>
                    <a:pt x="12286" y="9346"/>
                    <a:pt x="12840" y="8016"/>
                  </a:cubicBezTo>
                  <a:cubicBezTo>
                    <a:pt x="13388" y="6703"/>
                    <a:pt x="13260" y="5208"/>
                    <a:pt x="12483" y="3808"/>
                  </a:cubicBezTo>
                  <a:cubicBezTo>
                    <a:pt x="11193" y="1489"/>
                    <a:pt x="8399" y="1"/>
                    <a:pt x="5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6455050" y="3016101"/>
              <a:ext cx="116582" cy="32832"/>
            </a:xfrm>
            <a:custGeom>
              <a:avLst/>
              <a:gdLst/>
              <a:ahLst/>
              <a:cxnLst/>
              <a:rect l="l" t="t" r="r" b="b"/>
              <a:pathLst>
                <a:path w="6594" h="1857" extrusionOk="0">
                  <a:moveTo>
                    <a:pt x="6594" y="1"/>
                  </a:moveTo>
                  <a:lnTo>
                    <a:pt x="0" y="18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6453600" y="3011133"/>
              <a:ext cx="119411" cy="42839"/>
            </a:xfrm>
            <a:custGeom>
              <a:avLst/>
              <a:gdLst/>
              <a:ahLst/>
              <a:cxnLst/>
              <a:rect l="l" t="t" r="r" b="b"/>
              <a:pathLst>
                <a:path w="6754" h="2423" extrusionOk="0">
                  <a:moveTo>
                    <a:pt x="6594" y="1"/>
                  </a:moveTo>
                  <a:lnTo>
                    <a:pt x="1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6661853" y="2788542"/>
              <a:ext cx="718232" cy="202188"/>
            </a:xfrm>
            <a:custGeom>
              <a:avLst/>
              <a:gdLst/>
              <a:ahLst/>
              <a:cxnLst/>
              <a:rect l="l" t="t" r="r" b="b"/>
              <a:pathLst>
                <a:path w="40624" h="11436" extrusionOk="0">
                  <a:moveTo>
                    <a:pt x="40623" y="1"/>
                  </a:moveTo>
                  <a:lnTo>
                    <a:pt x="1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6656407" y="2780869"/>
              <a:ext cx="719099" cy="211506"/>
            </a:xfrm>
            <a:custGeom>
              <a:avLst/>
              <a:gdLst/>
              <a:ahLst/>
              <a:cxnLst/>
              <a:rect l="l" t="t" r="r" b="b"/>
              <a:pathLst>
                <a:path w="40673" h="11963" extrusionOk="0">
                  <a:moveTo>
                    <a:pt x="40513" y="0"/>
                  </a:moveTo>
                  <a:lnTo>
                    <a:pt x="0" y="11395"/>
                  </a:lnTo>
                  <a:lnTo>
                    <a:pt x="160" y="11962"/>
                  </a:lnTo>
                  <a:lnTo>
                    <a:pt x="40673" y="568"/>
                  </a:lnTo>
                  <a:lnTo>
                    <a:pt x="40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6500169" y="3048579"/>
              <a:ext cx="289545" cy="81505"/>
            </a:xfrm>
            <a:custGeom>
              <a:avLst/>
              <a:gdLst/>
              <a:ahLst/>
              <a:cxnLst/>
              <a:rect l="l" t="t" r="r" b="b"/>
              <a:pathLst>
                <a:path w="16377" h="4610" extrusionOk="0">
                  <a:moveTo>
                    <a:pt x="16376" y="1"/>
                  </a:moveTo>
                  <a:lnTo>
                    <a:pt x="0" y="46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6498684" y="3043682"/>
              <a:ext cx="292427" cy="91423"/>
            </a:xfrm>
            <a:custGeom>
              <a:avLst/>
              <a:gdLst/>
              <a:ahLst/>
              <a:cxnLst/>
              <a:rect l="l" t="t" r="r" b="b"/>
              <a:pathLst>
                <a:path w="16540" h="5171" extrusionOk="0">
                  <a:moveTo>
                    <a:pt x="16380" y="1"/>
                  </a:moveTo>
                  <a:lnTo>
                    <a:pt x="0" y="4601"/>
                  </a:lnTo>
                  <a:lnTo>
                    <a:pt x="160" y="5170"/>
                  </a:lnTo>
                  <a:lnTo>
                    <a:pt x="16540" y="570"/>
                  </a:lnTo>
                  <a:lnTo>
                    <a:pt x="1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6868656" y="2923688"/>
              <a:ext cx="364756" cy="102703"/>
            </a:xfrm>
            <a:custGeom>
              <a:avLst/>
              <a:gdLst/>
              <a:ahLst/>
              <a:cxnLst/>
              <a:rect l="l" t="t" r="r" b="b"/>
              <a:pathLst>
                <a:path w="20631" h="5809" extrusionOk="0">
                  <a:moveTo>
                    <a:pt x="20630" y="0"/>
                  </a:moveTo>
                  <a:lnTo>
                    <a:pt x="0" y="58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867188" y="2918826"/>
              <a:ext cx="367620" cy="112551"/>
            </a:xfrm>
            <a:custGeom>
              <a:avLst/>
              <a:gdLst/>
              <a:ahLst/>
              <a:cxnLst/>
              <a:rect l="l" t="t" r="r" b="b"/>
              <a:pathLst>
                <a:path w="20793" h="6366" extrusionOk="0">
                  <a:moveTo>
                    <a:pt x="20633" y="1"/>
                  </a:moveTo>
                  <a:lnTo>
                    <a:pt x="0" y="5796"/>
                  </a:lnTo>
                  <a:lnTo>
                    <a:pt x="160" y="6365"/>
                  </a:lnTo>
                  <a:lnTo>
                    <a:pt x="20793" y="570"/>
                  </a:lnTo>
                  <a:lnTo>
                    <a:pt x="206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7301091" y="2869729"/>
              <a:ext cx="124078" cy="34936"/>
            </a:xfrm>
            <a:custGeom>
              <a:avLst/>
              <a:gdLst/>
              <a:ahLst/>
              <a:cxnLst/>
              <a:rect l="l" t="t" r="r" b="b"/>
              <a:pathLst>
                <a:path w="7018" h="1976" extrusionOk="0">
                  <a:moveTo>
                    <a:pt x="7018" y="0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7299659" y="2864672"/>
              <a:ext cx="126942" cy="45031"/>
            </a:xfrm>
            <a:custGeom>
              <a:avLst/>
              <a:gdLst/>
              <a:ahLst/>
              <a:cxnLst/>
              <a:rect l="l" t="t" r="r" b="b"/>
              <a:pathLst>
                <a:path w="7180" h="2547" extrusionOk="0">
                  <a:moveTo>
                    <a:pt x="7020" y="1"/>
                  </a:moveTo>
                  <a:lnTo>
                    <a:pt x="0" y="1977"/>
                  </a:lnTo>
                  <a:lnTo>
                    <a:pt x="160" y="2546"/>
                  </a:lnTo>
                  <a:lnTo>
                    <a:pt x="7179" y="571"/>
                  </a:lnTo>
                  <a:lnTo>
                    <a:pt x="70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6545271" y="3052504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2" y="0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6543768" y="3047678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1" y="8963"/>
                  </a:lnTo>
                  <a:lnTo>
                    <a:pt x="161" y="9532"/>
                  </a:lnTo>
                  <a:lnTo>
                    <a:pt x="32068" y="569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7233394" y="2950880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13399" y="1"/>
                  </a:moveTo>
                  <a:lnTo>
                    <a:pt x="0" y="37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7231962" y="2945859"/>
              <a:ext cx="239758" cy="76767"/>
            </a:xfrm>
            <a:custGeom>
              <a:avLst/>
              <a:gdLst/>
              <a:ahLst/>
              <a:cxnLst/>
              <a:rect l="l" t="t" r="r" b="b"/>
              <a:pathLst>
                <a:path w="13561" h="4342" extrusionOk="0">
                  <a:moveTo>
                    <a:pt x="13399" y="0"/>
                  </a:moveTo>
                  <a:lnTo>
                    <a:pt x="1" y="3772"/>
                  </a:lnTo>
                  <a:lnTo>
                    <a:pt x="161" y="4341"/>
                  </a:lnTo>
                  <a:lnTo>
                    <a:pt x="13560" y="569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7563639" y="2695634"/>
              <a:ext cx="249518" cy="184367"/>
            </a:xfrm>
            <a:custGeom>
              <a:avLst/>
              <a:gdLst/>
              <a:ahLst/>
              <a:cxnLst/>
              <a:rect l="l" t="t" r="r" b="b"/>
              <a:pathLst>
                <a:path w="14113" h="10428" extrusionOk="0">
                  <a:moveTo>
                    <a:pt x="6071" y="1"/>
                  </a:moveTo>
                  <a:cubicBezTo>
                    <a:pt x="5467" y="1"/>
                    <a:pt x="4868" y="78"/>
                    <a:pt x="4292" y="240"/>
                  </a:cubicBezTo>
                  <a:cubicBezTo>
                    <a:pt x="1238" y="1100"/>
                    <a:pt x="0" y="4023"/>
                    <a:pt x="1526" y="6770"/>
                  </a:cubicBezTo>
                  <a:cubicBezTo>
                    <a:pt x="2765" y="9000"/>
                    <a:pt x="5444" y="10427"/>
                    <a:pt x="8042" y="10427"/>
                  </a:cubicBezTo>
                  <a:cubicBezTo>
                    <a:pt x="8646" y="10427"/>
                    <a:pt x="9245" y="10350"/>
                    <a:pt x="9820" y="10189"/>
                  </a:cubicBezTo>
                  <a:cubicBezTo>
                    <a:pt x="12875" y="9329"/>
                    <a:pt x="14112" y="6405"/>
                    <a:pt x="12585" y="3658"/>
                  </a:cubicBezTo>
                  <a:cubicBezTo>
                    <a:pt x="11347" y="1429"/>
                    <a:pt x="8669" y="1"/>
                    <a:pt x="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7570039" y="2690471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6" y="588"/>
                  </a:moveTo>
                  <a:cubicBezTo>
                    <a:pt x="5695" y="588"/>
                    <a:pt x="5704" y="588"/>
                    <a:pt x="5713" y="589"/>
                  </a:cubicBezTo>
                  <a:cubicBezTo>
                    <a:pt x="8205" y="589"/>
                    <a:pt x="10779" y="1958"/>
                    <a:pt x="11964" y="4094"/>
                  </a:cubicBezTo>
                  <a:cubicBezTo>
                    <a:pt x="12654" y="5331"/>
                    <a:pt x="12771" y="6644"/>
                    <a:pt x="12295" y="7786"/>
                  </a:cubicBezTo>
                  <a:cubicBezTo>
                    <a:pt x="11812" y="8946"/>
                    <a:pt x="10777" y="9801"/>
                    <a:pt x="9378" y="10195"/>
                  </a:cubicBezTo>
                  <a:cubicBezTo>
                    <a:pt x="8827" y="10350"/>
                    <a:pt x="8253" y="10424"/>
                    <a:pt x="7675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6" y="2065"/>
                    <a:pt x="2612" y="1210"/>
                    <a:pt x="4011" y="816"/>
                  </a:cubicBezTo>
                  <a:cubicBezTo>
                    <a:pt x="4556" y="665"/>
                    <a:pt x="5119" y="588"/>
                    <a:pt x="5686" y="588"/>
                  </a:cubicBezTo>
                  <a:close/>
                  <a:moveTo>
                    <a:pt x="5695" y="0"/>
                  </a:moveTo>
                  <a:cubicBezTo>
                    <a:pt x="5068" y="0"/>
                    <a:pt x="4447" y="80"/>
                    <a:pt x="3850" y="249"/>
                  </a:cubicBezTo>
                  <a:cubicBezTo>
                    <a:pt x="2275" y="692"/>
                    <a:pt x="1101" y="1669"/>
                    <a:pt x="547" y="2998"/>
                  </a:cubicBezTo>
                  <a:cubicBezTo>
                    <a:pt x="1" y="4313"/>
                    <a:pt x="128" y="5806"/>
                    <a:pt x="906" y="7207"/>
                  </a:cubicBezTo>
                  <a:cubicBezTo>
                    <a:pt x="2194" y="9525"/>
                    <a:pt x="4989" y="11013"/>
                    <a:pt x="7692" y="11013"/>
                  </a:cubicBezTo>
                  <a:cubicBezTo>
                    <a:pt x="7701" y="11013"/>
                    <a:pt x="7710" y="11013"/>
                    <a:pt x="7719" y="11013"/>
                  </a:cubicBezTo>
                  <a:cubicBezTo>
                    <a:pt x="8335" y="11013"/>
                    <a:pt x="8946" y="10929"/>
                    <a:pt x="9538" y="10765"/>
                  </a:cubicBezTo>
                  <a:cubicBezTo>
                    <a:pt x="11114" y="10322"/>
                    <a:pt x="12286" y="9345"/>
                    <a:pt x="12840" y="8015"/>
                  </a:cubicBezTo>
                  <a:cubicBezTo>
                    <a:pt x="13388" y="6702"/>
                    <a:pt x="13259" y="5208"/>
                    <a:pt x="12483" y="3807"/>
                  </a:cubicBezTo>
                  <a:cubicBezTo>
                    <a:pt x="11194" y="1489"/>
                    <a:pt x="8398" y="0"/>
                    <a:pt x="5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7464596" y="3150434"/>
              <a:ext cx="116564" cy="32832"/>
            </a:xfrm>
            <a:custGeom>
              <a:avLst/>
              <a:gdLst/>
              <a:ahLst/>
              <a:cxnLst/>
              <a:rect l="l" t="t" r="r" b="b"/>
              <a:pathLst>
                <a:path w="6593" h="1857" extrusionOk="0">
                  <a:moveTo>
                    <a:pt x="1" y="1857"/>
                  </a:moveTo>
                  <a:lnTo>
                    <a:pt x="659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7463270" y="3145183"/>
              <a:ext cx="119393" cy="42962"/>
            </a:xfrm>
            <a:custGeom>
              <a:avLst/>
              <a:gdLst/>
              <a:ahLst/>
              <a:cxnLst/>
              <a:rect l="l" t="t" r="r" b="b"/>
              <a:pathLst>
                <a:path w="6753" h="2430" extrusionOk="0">
                  <a:moveTo>
                    <a:pt x="6592" y="1"/>
                  </a:moveTo>
                  <a:lnTo>
                    <a:pt x="0" y="1860"/>
                  </a:lnTo>
                  <a:lnTo>
                    <a:pt x="160" y="2429"/>
                  </a:lnTo>
                  <a:lnTo>
                    <a:pt x="6752" y="570"/>
                  </a:lnTo>
                  <a:lnTo>
                    <a:pt x="6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6656160" y="3208654"/>
              <a:ext cx="718197" cy="202171"/>
            </a:xfrm>
            <a:custGeom>
              <a:avLst/>
              <a:gdLst/>
              <a:ahLst/>
              <a:cxnLst/>
              <a:rect l="l" t="t" r="r" b="b"/>
              <a:pathLst>
                <a:path w="40622" h="11435" extrusionOk="0">
                  <a:moveTo>
                    <a:pt x="1" y="11435"/>
                  </a:moveTo>
                  <a:lnTo>
                    <a:pt x="406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6654639" y="3203881"/>
              <a:ext cx="721150" cy="211842"/>
            </a:xfrm>
            <a:custGeom>
              <a:avLst/>
              <a:gdLst/>
              <a:ahLst/>
              <a:cxnLst/>
              <a:rect l="l" t="t" r="r" b="b"/>
              <a:pathLst>
                <a:path w="40789" h="11982" extrusionOk="0">
                  <a:moveTo>
                    <a:pt x="40628" y="1"/>
                  </a:moveTo>
                  <a:lnTo>
                    <a:pt x="1" y="11413"/>
                  </a:lnTo>
                  <a:lnTo>
                    <a:pt x="161" y="11982"/>
                  </a:lnTo>
                  <a:lnTo>
                    <a:pt x="40788" y="570"/>
                  </a:lnTo>
                  <a:lnTo>
                    <a:pt x="406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7336716" y="3231620"/>
              <a:ext cx="289581" cy="81505"/>
            </a:xfrm>
            <a:custGeom>
              <a:avLst/>
              <a:gdLst/>
              <a:ahLst/>
              <a:cxnLst/>
              <a:rect l="l" t="t" r="r" b="b"/>
              <a:pathLst>
                <a:path w="16379" h="4610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7335319" y="3226599"/>
              <a:ext cx="292392" cy="91565"/>
            </a:xfrm>
            <a:custGeom>
              <a:avLst/>
              <a:gdLst/>
              <a:ahLst/>
              <a:cxnLst/>
              <a:rect l="l" t="t" r="r" b="b"/>
              <a:pathLst>
                <a:path w="16538" h="5179" extrusionOk="0">
                  <a:moveTo>
                    <a:pt x="16376" y="0"/>
                  </a:moveTo>
                  <a:lnTo>
                    <a:pt x="0" y="4609"/>
                  </a:lnTo>
                  <a:lnTo>
                    <a:pt x="160" y="5178"/>
                  </a:lnTo>
                  <a:lnTo>
                    <a:pt x="16538" y="569"/>
                  </a:lnTo>
                  <a:lnTo>
                    <a:pt x="16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6893019" y="3335331"/>
              <a:ext cx="364774" cy="102703"/>
            </a:xfrm>
            <a:custGeom>
              <a:avLst/>
              <a:gdLst/>
              <a:ahLst/>
              <a:cxnLst/>
              <a:rect l="l" t="t" r="r" b="b"/>
              <a:pathLst>
                <a:path w="20632" h="5809" extrusionOk="0">
                  <a:moveTo>
                    <a:pt x="1" y="5808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6891534" y="3330452"/>
              <a:ext cx="367656" cy="112569"/>
            </a:xfrm>
            <a:custGeom>
              <a:avLst/>
              <a:gdLst/>
              <a:ahLst/>
              <a:cxnLst/>
              <a:rect l="l" t="t" r="r" b="b"/>
              <a:pathLst>
                <a:path w="20795" h="6367" extrusionOk="0">
                  <a:moveTo>
                    <a:pt x="20634" y="1"/>
                  </a:moveTo>
                  <a:lnTo>
                    <a:pt x="0" y="5797"/>
                  </a:lnTo>
                  <a:lnTo>
                    <a:pt x="160" y="6366"/>
                  </a:lnTo>
                  <a:lnTo>
                    <a:pt x="20794" y="571"/>
                  </a:lnTo>
                  <a:lnTo>
                    <a:pt x="20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6701262" y="3457040"/>
              <a:ext cx="124114" cy="34953"/>
            </a:xfrm>
            <a:custGeom>
              <a:avLst/>
              <a:gdLst/>
              <a:ahLst/>
              <a:cxnLst/>
              <a:rect l="l" t="t" r="r" b="b"/>
              <a:pathLst>
                <a:path w="7020" h="1977" extrusionOk="0">
                  <a:moveTo>
                    <a:pt x="0" y="1976"/>
                  </a:moveTo>
                  <a:lnTo>
                    <a:pt x="701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6699794" y="3452108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0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1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7107336" y="3312772"/>
              <a:ext cx="564045" cy="158802"/>
            </a:xfrm>
            <a:custGeom>
              <a:avLst/>
              <a:gdLst/>
              <a:ahLst/>
              <a:cxnLst/>
              <a:rect l="l" t="t" r="r" b="b"/>
              <a:pathLst>
                <a:path w="31903" h="8982" extrusionOk="0">
                  <a:moveTo>
                    <a:pt x="1" y="8982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7105939" y="3307768"/>
              <a:ext cx="566874" cy="168844"/>
            </a:xfrm>
            <a:custGeom>
              <a:avLst/>
              <a:gdLst/>
              <a:ahLst/>
              <a:cxnLst/>
              <a:rect l="l" t="t" r="r" b="b"/>
              <a:pathLst>
                <a:path w="32063" h="9550" extrusionOk="0">
                  <a:moveTo>
                    <a:pt x="31901" y="1"/>
                  </a:moveTo>
                  <a:lnTo>
                    <a:pt x="0" y="8980"/>
                  </a:lnTo>
                  <a:lnTo>
                    <a:pt x="160" y="9549"/>
                  </a:lnTo>
                  <a:lnTo>
                    <a:pt x="32062" y="570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6746363" y="3506474"/>
              <a:ext cx="236894" cy="66689"/>
            </a:xfrm>
            <a:custGeom>
              <a:avLst/>
              <a:gdLst/>
              <a:ahLst/>
              <a:cxnLst/>
              <a:rect l="l" t="t" r="r" b="b"/>
              <a:pathLst>
                <a:path w="13399" h="3772" extrusionOk="0">
                  <a:moveTo>
                    <a:pt x="0" y="3772"/>
                  </a:moveTo>
                  <a:lnTo>
                    <a:pt x="1339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6744896" y="3501559"/>
              <a:ext cx="239758" cy="76643"/>
            </a:xfrm>
            <a:custGeom>
              <a:avLst/>
              <a:gdLst/>
              <a:ahLst/>
              <a:cxnLst/>
              <a:rect l="l" t="t" r="r" b="b"/>
              <a:pathLst>
                <a:path w="13561" h="4335" extrusionOk="0">
                  <a:moveTo>
                    <a:pt x="13401" y="1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1" y="570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3"/>
            <p:cNvSpPr/>
            <p:nvPr/>
          </p:nvSpPr>
          <p:spPr>
            <a:xfrm>
              <a:off x="7776453" y="3057490"/>
              <a:ext cx="225968" cy="184296"/>
            </a:xfrm>
            <a:custGeom>
              <a:avLst/>
              <a:gdLst/>
              <a:ahLst/>
              <a:cxnLst/>
              <a:rect l="l" t="t" r="r" b="b"/>
              <a:pathLst>
                <a:path w="12781" h="10424" extrusionOk="0">
                  <a:moveTo>
                    <a:pt x="5404" y="0"/>
                  </a:moveTo>
                  <a:cubicBezTo>
                    <a:pt x="4749" y="0"/>
                    <a:pt x="4111" y="90"/>
                    <a:pt x="3513" y="271"/>
                  </a:cubicBezTo>
                  <a:cubicBezTo>
                    <a:pt x="2062" y="712"/>
                    <a:pt x="973" y="1653"/>
                    <a:pt x="487" y="2891"/>
                  </a:cubicBezTo>
                  <a:cubicBezTo>
                    <a:pt x="1" y="4129"/>
                    <a:pt x="155" y="5560"/>
                    <a:pt x="918" y="6871"/>
                  </a:cubicBezTo>
                  <a:cubicBezTo>
                    <a:pt x="1681" y="8181"/>
                    <a:pt x="2990" y="9263"/>
                    <a:pt x="4556" y="9879"/>
                  </a:cubicBezTo>
                  <a:cubicBezTo>
                    <a:pt x="5477" y="10241"/>
                    <a:pt x="6443" y="10424"/>
                    <a:pt x="7377" y="10424"/>
                  </a:cubicBezTo>
                  <a:cubicBezTo>
                    <a:pt x="8031" y="10424"/>
                    <a:pt x="8670" y="10334"/>
                    <a:pt x="9268" y="10153"/>
                  </a:cubicBezTo>
                  <a:cubicBezTo>
                    <a:pt x="10719" y="9712"/>
                    <a:pt x="11808" y="8771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3"/>
                    <a:pt x="9791" y="1161"/>
                    <a:pt x="8225" y="545"/>
                  </a:cubicBezTo>
                  <a:cubicBezTo>
                    <a:pt x="7303" y="183"/>
                    <a:pt x="6338" y="0"/>
                    <a:pt x="5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3"/>
            <p:cNvSpPr/>
            <p:nvPr/>
          </p:nvSpPr>
          <p:spPr>
            <a:xfrm>
              <a:off x="7771131" y="3052363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4" y="589"/>
                    <a:pt x="10780" y="1958"/>
                    <a:pt x="11966" y="4093"/>
                  </a:cubicBezTo>
                  <a:cubicBezTo>
                    <a:pt x="12655" y="5331"/>
                    <a:pt x="12772" y="6643"/>
                    <a:pt x="12295" y="7786"/>
                  </a:cubicBezTo>
                  <a:cubicBezTo>
                    <a:pt x="11813" y="8946"/>
                    <a:pt x="10777" y="9802"/>
                    <a:pt x="9378" y="10195"/>
                  </a:cubicBezTo>
                  <a:cubicBezTo>
                    <a:pt x="8827" y="10350"/>
                    <a:pt x="8254" y="10424"/>
                    <a:pt x="7676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7" y="2067"/>
                    <a:pt x="2613" y="1211"/>
                    <a:pt x="4011" y="818"/>
                  </a:cubicBezTo>
                  <a:cubicBezTo>
                    <a:pt x="4557" y="665"/>
                    <a:pt x="5119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0"/>
                    <a:pt x="3851" y="249"/>
                  </a:cubicBezTo>
                  <a:cubicBezTo>
                    <a:pt x="2275" y="692"/>
                    <a:pt x="1102" y="1669"/>
                    <a:pt x="548" y="2998"/>
                  </a:cubicBezTo>
                  <a:cubicBezTo>
                    <a:pt x="1" y="4312"/>
                    <a:pt x="128" y="5806"/>
                    <a:pt x="906" y="7206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3"/>
                    <a:pt x="7707" y="11013"/>
                  </a:cubicBezTo>
                  <a:cubicBezTo>
                    <a:pt x="8326" y="11013"/>
                    <a:pt x="8942" y="10930"/>
                    <a:pt x="9539" y="10765"/>
                  </a:cubicBezTo>
                  <a:cubicBezTo>
                    <a:pt x="11114" y="10321"/>
                    <a:pt x="12287" y="9344"/>
                    <a:pt x="12841" y="8014"/>
                  </a:cubicBezTo>
                  <a:cubicBezTo>
                    <a:pt x="13388" y="6701"/>
                    <a:pt x="13261" y="5207"/>
                    <a:pt x="12483" y="3807"/>
                  </a:cubicBezTo>
                  <a:cubicBezTo>
                    <a:pt x="11194" y="1489"/>
                    <a:pt x="8400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6857252" y="3739903"/>
              <a:ext cx="116582" cy="32814"/>
            </a:xfrm>
            <a:custGeom>
              <a:avLst/>
              <a:gdLst/>
              <a:ahLst/>
              <a:cxnLst/>
              <a:rect l="l" t="t" r="r" b="b"/>
              <a:pathLst>
                <a:path w="6594" h="1856" extrusionOk="0">
                  <a:moveTo>
                    <a:pt x="6594" y="0"/>
                  </a:moveTo>
                  <a:lnTo>
                    <a:pt x="1" y="18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6855785" y="3734952"/>
              <a:ext cx="119411" cy="42821"/>
            </a:xfrm>
            <a:custGeom>
              <a:avLst/>
              <a:gdLst/>
              <a:ahLst/>
              <a:cxnLst/>
              <a:rect l="l" t="t" r="r" b="b"/>
              <a:pathLst>
                <a:path w="6754" h="2422" extrusionOk="0">
                  <a:moveTo>
                    <a:pt x="6594" y="1"/>
                  </a:moveTo>
                  <a:lnTo>
                    <a:pt x="0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7064073" y="3512344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40622" y="0"/>
                  </a:move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7062659" y="3507305"/>
              <a:ext cx="721043" cy="212248"/>
            </a:xfrm>
            <a:custGeom>
              <a:avLst/>
              <a:gdLst/>
              <a:ahLst/>
              <a:cxnLst/>
              <a:rect l="l" t="t" r="r" b="b"/>
              <a:pathLst>
                <a:path w="40783" h="12005" extrusionOk="0">
                  <a:moveTo>
                    <a:pt x="40622" y="1"/>
                  </a:moveTo>
                  <a:lnTo>
                    <a:pt x="1" y="11435"/>
                  </a:lnTo>
                  <a:lnTo>
                    <a:pt x="161" y="12004"/>
                  </a:lnTo>
                  <a:lnTo>
                    <a:pt x="40783" y="570"/>
                  </a:lnTo>
                  <a:lnTo>
                    <a:pt x="40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3"/>
            <p:cNvSpPr/>
            <p:nvPr/>
          </p:nvSpPr>
          <p:spPr>
            <a:xfrm>
              <a:off x="6902354" y="3772399"/>
              <a:ext cx="289563" cy="81505"/>
            </a:xfrm>
            <a:custGeom>
              <a:avLst/>
              <a:gdLst/>
              <a:ahLst/>
              <a:cxnLst/>
              <a:rect l="l" t="t" r="r" b="b"/>
              <a:pathLst>
                <a:path w="16378" h="4610" extrusionOk="0">
                  <a:moveTo>
                    <a:pt x="16378" y="0"/>
                  </a:moveTo>
                  <a:lnTo>
                    <a:pt x="0" y="46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3"/>
            <p:cNvSpPr/>
            <p:nvPr/>
          </p:nvSpPr>
          <p:spPr>
            <a:xfrm>
              <a:off x="6900851" y="3767501"/>
              <a:ext cx="292445" cy="91441"/>
            </a:xfrm>
            <a:custGeom>
              <a:avLst/>
              <a:gdLst/>
              <a:ahLst/>
              <a:cxnLst/>
              <a:rect l="l" t="t" r="r" b="b"/>
              <a:pathLst>
                <a:path w="16541" h="5172" extrusionOk="0">
                  <a:moveTo>
                    <a:pt x="16381" y="0"/>
                  </a:moveTo>
                  <a:lnTo>
                    <a:pt x="1" y="4601"/>
                  </a:lnTo>
                  <a:lnTo>
                    <a:pt x="161" y="5171"/>
                  </a:lnTo>
                  <a:lnTo>
                    <a:pt x="16541" y="569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3"/>
            <p:cNvSpPr/>
            <p:nvPr/>
          </p:nvSpPr>
          <p:spPr>
            <a:xfrm>
              <a:off x="7270858" y="3647489"/>
              <a:ext cx="364756" cy="102685"/>
            </a:xfrm>
            <a:custGeom>
              <a:avLst/>
              <a:gdLst/>
              <a:ahLst/>
              <a:cxnLst/>
              <a:rect l="l" t="t" r="r" b="b"/>
              <a:pathLst>
                <a:path w="20631" h="5808" extrusionOk="0">
                  <a:moveTo>
                    <a:pt x="20631" y="1"/>
                  </a:moveTo>
                  <a:lnTo>
                    <a:pt x="0" y="58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3"/>
            <p:cNvSpPr/>
            <p:nvPr/>
          </p:nvSpPr>
          <p:spPr>
            <a:xfrm>
              <a:off x="7269461" y="3642468"/>
              <a:ext cx="367585" cy="112728"/>
            </a:xfrm>
            <a:custGeom>
              <a:avLst/>
              <a:gdLst/>
              <a:ahLst/>
              <a:cxnLst/>
              <a:rect l="l" t="t" r="r" b="b"/>
              <a:pathLst>
                <a:path w="20791" h="6376" extrusionOk="0">
                  <a:moveTo>
                    <a:pt x="20629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0" y="569"/>
                  </a:lnTo>
                  <a:lnTo>
                    <a:pt x="20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7703293" y="3593512"/>
              <a:ext cx="124078" cy="34953"/>
            </a:xfrm>
            <a:custGeom>
              <a:avLst/>
              <a:gdLst/>
              <a:ahLst/>
              <a:cxnLst/>
              <a:rect l="l" t="t" r="r" b="b"/>
              <a:pathLst>
                <a:path w="7018" h="1977" extrusionOk="0">
                  <a:moveTo>
                    <a:pt x="7018" y="1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7701967" y="3588244"/>
              <a:ext cx="126925" cy="45066"/>
            </a:xfrm>
            <a:custGeom>
              <a:avLst/>
              <a:gdLst/>
              <a:ahLst/>
              <a:cxnLst/>
              <a:rect l="l" t="t" r="r" b="b"/>
              <a:pathLst>
                <a:path w="7179" h="2549" extrusionOk="0">
                  <a:moveTo>
                    <a:pt x="7019" y="0"/>
                  </a:moveTo>
                  <a:lnTo>
                    <a:pt x="1" y="1980"/>
                  </a:lnTo>
                  <a:lnTo>
                    <a:pt x="162" y="2549"/>
                  </a:lnTo>
                  <a:lnTo>
                    <a:pt x="7179" y="569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3"/>
            <p:cNvSpPr/>
            <p:nvPr/>
          </p:nvSpPr>
          <p:spPr>
            <a:xfrm>
              <a:off x="6947473" y="3776288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3" y="1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3"/>
            <p:cNvSpPr/>
            <p:nvPr/>
          </p:nvSpPr>
          <p:spPr>
            <a:xfrm>
              <a:off x="6946041" y="3771267"/>
              <a:ext cx="566874" cy="168826"/>
            </a:xfrm>
            <a:custGeom>
              <a:avLst/>
              <a:gdLst/>
              <a:ahLst/>
              <a:cxnLst/>
              <a:rect l="l" t="t" r="r" b="b"/>
              <a:pathLst>
                <a:path w="32063" h="9549" extrusionOk="0">
                  <a:moveTo>
                    <a:pt x="31903" y="0"/>
                  </a:moveTo>
                  <a:lnTo>
                    <a:pt x="1" y="8979"/>
                  </a:lnTo>
                  <a:lnTo>
                    <a:pt x="161" y="9548"/>
                  </a:lnTo>
                  <a:lnTo>
                    <a:pt x="32063" y="569"/>
                  </a:lnTo>
                  <a:lnTo>
                    <a:pt x="31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7635579" y="3674699"/>
              <a:ext cx="236930" cy="66689"/>
            </a:xfrm>
            <a:custGeom>
              <a:avLst/>
              <a:gdLst/>
              <a:ahLst/>
              <a:cxnLst/>
              <a:rect l="l" t="t" r="r" b="b"/>
              <a:pathLst>
                <a:path w="13401" h="3772" extrusionOk="0">
                  <a:moveTo>
                    <a:pt x="13400" y="0"/>
                  </a:moveTo>
                  <a:lnTo>
                    <a:pt x="0" y="37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7634288" y="3669377"/>
              <a:ext cx="239723" cy="76873"/>
            </a:xfrm>
            <a:custGeom>
              <a:avLst/>
              <a:gdLst/>
              <a:ahLst/>
              <a:cxnLst/>
              <a:rect l="l" t="t" r="r" b="b"/>
              <a:pathLst>
                <a:path w="13559" h="4348" extrusionOk="0">
                  <a:moveTo>
                    <a:pt x="13397" y="0"/>
                  </a:moveTo>
                  <a:lnTo>
                    <a:pt x="0" y="3779"/>
                  </a:lnTo>
                  <a:lnTo>
                    <a:pt x="161" y="4348"/>
                  </a:lnTo>
                  <a:lnTo>
                    <a:pt x="13559" y="570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7965841" y="3419453"/>
              <a:ext cx="249518" cy="184349"/>
            </a:xfrm>
            <a:custGeom>
              <a:avLst/>
              <a:gdLst/>
              <a:ahLst/>
              <a:cxnLst/>
              <a:rect l="l" t="t" r="r" b="b"/>
              <a:pathLst>
                <a:path w="14113" h="10427" extrusionOk="0">
                  <a:moveTo>
                    <a:pt x="6072" y="0"/>
                  </a:moveTo>
                  <a:cubicBezTo>
                    <a:pt x="5468" y="0"/>
                    <a:pt x="4869" y="77"/>
                    <a:pt x="4292" y="239"/>
                  </a:cubicBezTo>
                  <a:cubicBezTo>
                    <a:pt x="1238" y="1098"/>
                    <a:pt x="0" y="4023"/>
                    <a:pt x="1526" y="6770"/>
                  </a:cubicBezTo>
                  <a:cubicBezTo>
                    <a:pt x="2764" y="8998"/>
                    <a:pt x="5443" y="10426"/>
                    <a:pt x="8041" y="10426"/>
                  </a:cubicBezTo>
                  <a:cubicBezTo>
                    <a:pt x="8644" y="10426"/>
                    <a:pt x="9244" y="10349"/>
                    <a:pt x="9819" y="10187"/>
                  </a:cubicBezTo>
                  <a:cubicBezTo>
                    <a:pt x="12874" y="9327"/>
                    <a:pt x="14113" y="6404"/>
                    <a:pt x="12585" y="3656"/>
                  </a:cubicBezTo>
                  <a:cubicBezTo>
                    <a:pt x="11347" y="1427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7972224" y="3414255"/>
              <a:ext cx="236735" cy="194728"/>
            </a:xfrm>
            <a:custGeom>
              <a:avLst/>
              <a:gdLst/>
              <a:ahLst/>
              <a:cxnLst/>
              <a:rect l="l" t="t" r="r" b="b"/>
              <a:pathLst>
                <a:path w="13390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6" y="589"/>
                    <a:pt x="10780" y="1959"/>
                    <a:pt x="11966" y="4094"/>
                  </a:cubicBezTo>
                  <a:cubicBezTo>
                    <a:pt x="12656" y="5333"/>
                    <a:pt x="12773" y="6645"/>
                    <a:pt x="12297" y="7787"/>
                  </a:cubicBezTo>
                  <a:cubicBezTo>
                    <a:pt x="11814" y="8947"/>
                    <a:pt x="10778" y="9802"/>
                    <a:pt x="9380" y="10196"/>
                  </a:cubicBezTo>
                  <a:cubicBezTo>
                    <a:pt x="8829" y="10352"/>
                    <a:pt x="8255" y="10426"/>
                    <a:pt x="7677" y="10426"/>
                  </a:cubicBezTo>
                  <a:cubicBezTo>
                    <a:pt x="5185" y="10426"/>
                    <a:pt x="2610" y="9054"/>
                    <a:pt x="1425" y="6919"/>
                  </a:cubicBezTo>
                  <a:cubicBezTo>
                    <a:pt x="736" y="5680"/>
                    <a:pt x="619" y="4368"/>
                    <a:pt x="1095" y="3226"/>
                  </a:cubicBezTo>
                  <a:cubicBezTo>
                    <a:pt x="1577" y="2067"/>
                    <a:pt x="2613" y="1211"/>
                    <a:pt x="4012" y="818"/>
                  </a:cubicBezTo>
                  <a:cubicBezTo>
                    <a:pt x="4557" y="666"/>
                    <a:pt x="5121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1"/>
                    <a:pt x="3851" y="249"/>
                  </a:cubicBezTo>
                  <a:cubicBezTo>
                    <a:pt x="2276" y="692"/>
                    <a:pt x="1102" y="1669"/>
                    <a:pt x="548" y="2999"/>
                  </a:cubicBezTo>
                  <a:cubicBezTo>
                    <a:pt x="1" y="4312"/>
                    <a:pt x="129" y="5806"/>
                    <a:pt x="906" y="7207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4"/>
                    <a:pt x="7707" y="11014"/>
                  </a:cubicBezTo>
                  <a:cubicBezTo>
                    <a:pt x="8326" y="11014"/>
                    <a:pt x="8943" y="10930"/>
                    <a:pt x="9539" y="10765"/>
                  </a:cubicBezTo>
                  <a:cubicBezTo>
                    <a:pt x="11114" y="10322"/>
                    <a:pt x="12287" y="9345"/>
                    <a:pt x="12841" y="8015"/>
                  </a:cubicBezTo>
                  <a:cubicBezTo>
                    <a:pt x="13389" y="6701"/>
                    <a:pt x="13261" y="5207"/>
                    <a:pt x="12483" y="3807"/>
                  </a:cubicBezTo>
                  <a:cubicBezTo>
                    <a:pt x="11194" y="1488"/>
                    <a:pt x="8399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7866780" y="3874235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7865490" y="3868949"/>
              <a:ext cx="119428" cy="42962"/>
            </a:xfrm>
            <a:custGeom>
              <a:avLst/>
              <a:gdLst/>
              <a:ahLst/>
              <a:cxnLst/>
              <a:rect l="l" t="t" r="r" b="b"/>
              <a:pathLst>
                <a:path w="6755" h="2430" extrusionOk="0">
                  <a:moveTo>
                    <a:pt x="6593" y="1"/>
                  </a:moveTo>
                  <a:lnTo>
                    <a:pt x="1" y="1859"/>
                  </a:lnTo>
                  <a:lnTo>
                    <a:pt x="162" y="2429"/>
                  </a:lnTo>
                  <a:lnTo>
                    <a:pt x="6754" y="570"/>
                  </a:lnTo>
                  <a:lnTo>
                    <a:pt x="65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7058345" y="3932456"/>
              <a:ext cx="718215" cy="202153"/>
            </a:xfrm>
            <a:custGeom>
              <a:avLst/>
              <a:gdLst/>
              <a:ahLst/>
              <a:cxnLst/>
              <a:rect l="l" t="t" r="r" b="b"/>
              <a:pathLst>
                <a:path w="40623" h="11434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3"/>
            <p:cNvSpPr/>
            <p:nvPr/>
          </p:nvSpPr>
          <p:spPr>
            <a:xfrm>
              <a:off x="7056948" y="3927435"/>
              <a:ext cx="721043" cy="212213"/>
            </a:xfrm>
            <a:custGeom>
              <a:avLst/>
              <a:gdLst/>
              <a:ahLst/>
              <a:cxnLst/>
              <a:rect l="l" t="t" r="r" b="b"/>
              <a:pathLst>
                <a:path w="40783" h="12003" extrusionOk="0">
                  <a:moveTo>
                    <a:pt x="40621" y="0"/>
                  </a:moveTo>
                  <a:lnTo>
                    <a:pt x="0" y="11433"/>
                  </a:lnTo>
                  <a:lnTo>
                    <a:pt x="160" y="12003"/>
                  </a:lnTo>
                  <a:lnTo>
                    <a:pt x="40782" y="569"/>
                  </a:lnTo>
                  <a:lnTo>
                    <a:pt x="40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7738919" y="3955404"/>
              <a:ext cx="289581" cy="81522"/>
            </a:xfrm>
            <a:custGeom>
              <a:avLst/>
              <a:gdLst/>
              <a:ahLst/>
              <a:cxnLst/>
              <a:rect l="l" t="t" r="r" b="b"/>
              <a:pathLst>
                <a:path w="16379" h="4611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7728417" y="3947784"/>
              <a:ext cx="291579" cy="91246"/>
            </a:xfrm>
            <a:custGeom>
              <a:avLst/>
              <a:gdLst/>
              <a:ahLst/>
              <a:cxnLst/>
              <a:rect l="l" t="t" r="r" b="b"/>
              <a:pathLst>
                <a:path w="16492" h="5161" extrusionOk="0">
                  <a:moveTo>
                    <a:pt x="16333" y="0"/>
                  </a:moveTo>
                  <a:lnTo>
                    <a:pt x="1" y="4593"/>
                  </a:lnTo>
                  <a:lnTo>
                    <a:pt x="159" y="5161"/>
                  </a:lnTo>
                  <a:lnTo>
                    <a:pt x="16491" y="568"/>
                  </a:lnTo>
                  <a:lnTo>
                    <a:pt x="16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7295221" y="4059133"/>
              <a:ext cx="364774" cy="102685"/>
            </a:xfrm>
            <a:custGeom>
              <a:avLst/>
              <a:gdLst/>
              <a:ahLst/>
              <a:cxnLst/>
              <a:rect l="l" t="t" r="r" b="b"/>
              <a:pathLst>
                <a:path w="20632" h="5808" extrusionOk="0">
                  <a:moveTo>
                    <a:pt x="1" y="5808"/>
                  </a:moveTo>
                  <a:lnTo>
                    <a:pt x="2063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7293807" y="4054112"/>
              <a:ext cx="367603" cy="112745"/>
            </a:xfrm>
            <a:custGeom>
              <a:avLst/>
              <a:gdLst/>
              <a:ahLst/>
              <a:cxnLst/>
              <a:rect l="l" t="t" r="r" b="b"/>
              <a:pathLst>
                <a:path w="20792" h="6377" extrusionOk="0">
                  <a:moveTo>
                    <a:pt x="20631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2" y="569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7103464" y="4180860"/>
              <a:ext cx="124096" cy="34936"/>
            </a:xfrm>
            <a:custGeom>
              <a:avLst/>
              <a:gdLst/>
              <a:ahLst/>
              <a:cxnLst/>
              <a:rect l="l" t="t" r="r" b="b"/>
              <a:pathLst>
                <a:path w="7019" h="1976" extrusionOk="0">
                  <a:moveTo>
                    <a:pt x="1" y="1976"/>
                  </a:moveTo>
                  <a:lnTo>
                    <a:pt x="70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7101979" y="4175927"/>
              <a:ext cx="126942" cy="44943"/>
            </a:xfrm>
            <a:custGeom>
              <a:avLst/>
              <a:gdLst/>
              <a:ahLst/>
              <a:cxnLst/>
              <a:rect l="l" t="t" r="r" b="b"/>
              <a:pathLst>
                <a:path w="7180" h="2542" extrusionOk="0">
                  <a:moveTo>
                    <a:pt x="7019" y="1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7509538" y="4036591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1" y="8980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7499461" y="4028670"/>
              <a:ext cx="565336" cy="168243"/>
            </a:xfrm>
            <a:custGeom>
              <a:avLst/>
              <a:gdLst/>
              <a:ahLst/>
              <a:cxnLst/>
              <a:rect l="l" t="t" r="r" b="b"/>
              <a:pathLst>
                <a:path w="31976" h="9516" extrusionOk="0">
                  <a:moveTo>
                    <a:pt x="31816" y="0"/>
                  </a:moveTo>
                  <a:lnTo>
                    <a:pt x="0" y="8948"/>
                  </a:lnTo>
                  <a:lnTo>
                    <a:pt x="160" y="9516"/>
                  </a:lnTo>
                  <a:lnTo>
                    <a:pt x="31976" y="568"/>
                  </a:lnTo>
                  <a:lnTo>
                    <a:pt x="31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7148566" y="4230275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0" y="3772"/>
                  </a:moveTo>
                  <a:lnTo>
                    <a:pt x="1339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7147063" y="4225396"/>
              <a:ext cx="239776" cy="76607"/>
            </a:xfrm>
            <a:custGeom>
              <a:avLst/>
              <a:gdLst/>
              <a:ahLst/>
              <a:cxnLst/>
              <a:rect l="l" t="t" r="r" b="b"/>
              <a:pathLst>
                <a:path w="13562" h="4333" extrusionOk="0">
                  <a:moveTo>
                    <a:pt x="13402" y="1"/>
                  </a:moveTo>
                  <a:lnTo>
                    <a:pt x="1" y="3764"/>
                  </a:lnTo>
                  <a:lnTo>
                    <a:pt x="161" y="4333"/>
                  </a:lnTo>
                  <a:lnTo>
                    <a:pt x="13562" y="570"/>
                  </a:lnTo>
                  <a:lnTo>
                    <a:pt x="13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8178638" y="3781239"/>
              <a:ext cx="225968" cy="184314"/>
            </a:xfrm>
            <a:custGeom>
              <a:avLst/>
              <a:gdLst/>
              <a:ahLst/>
              <a:cxnLst/>
              <a:rect l="l" t="t" r="r" b="b"/>
              <a:pathLst>
                <a:path w="12781" h="10425" extrusionOk="0">
                  <a:moveTo>
                    <a:pt x="5404" y="1"/>
                  </a:moveTo>
                  <a:cubicBezTo>
                    <a:pt x="4750" y="1"/>
                    <a:pt x="4111" y="91"/>
                    <a:pt x="3513" y="272"/>
                  </a:cubicBezTo>
                  <a:cubicBezTo>
                    <a:pt x="2062" y="711"/>
                    <a:pt x="974" y="1654"/>
                    <a:pt x="487" y="2892"/>
                  </a:cubicBezTo>
                  <a:cubicBezTo>
                    <a:pt x="1" y="4130"/>
                    <a:pt x="155" y="5561"/>
                    <a:pt x="920" y="6871"/>
                  </a:cubicBezTo>
                  <a:cubicBezTo>
                    <a:pt x="1683" y="8181"/>
                    <a:pt x="2991" y="9263"/>
                    <a:pt x="4556" y="9878"/>
                  </a:cubicBezTo>
                  <a:cubicBezTo>
                    <a:pt x="5477" y="10241"/>
                    <a:pt x="6443" y="10424"/>
                    <a:pt x="7378" y="10424"/>
                  </a:cubicBezTo>
                  <a:cubicBezTo>
                    <a:pt x="8032" y="10424"/>
                    <a:pt x="8671" y="10334"/>
                    <a:pt x="9268" y="10153"/>
                  </a:cubicBezTo>
                  <a:cubicBezTo>
                    <a:pt x="10719" y="9713"/>
                    <a:pt x="11808" y="8770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4"/>
                    <a:pt x="9791" y="1161"/>
                    <a:pt x="8224" y="546"/>
                  </a:cubicBezTo>
                  <a:cubicBezTo>
                    <a:pt x="7304" y="184"/>
                    <a:pt x="6338" y="1"/>
                    <a:pt x="5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3"/>
            <p:cNvSpPr/>
            <p:nvPr/>
          </p:nvSpPr>
          <p:spPr>
            <a:xfrm>
              <a:off x="8173334" y="3776164"/>
              <a:ext cx="236700" cy="194710"/>
            </a:xfrm>
            <a:custGeom>
              <a:avLst/>
              <a:gdLst/>
              <a:ahLst/>
              <a:cxnLst/>
              <a:rect l="l" t="t" r="r" b="b"/>
              <a:pathLst>
                <a:path w="13388" h="11013" extrusionOk="0">
                  <a:moveTo>
                    <a:pt x="5686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5" y="589"/>
                    <a:pt x="10779" y="1959"/>
                    <a:pt x="11965" y="4093"/>
                  </a:cubicBezTo>
                  <a:cubicBezTo>
                    <a:pt x="12654" y="5332"/>
                    <a:pt x="12771" y="6644"/>
                    <a:pt x="12295" y="7787"/>
                  </a:cubicBezTo>
                  <a:cubicBezTo>
                    <a:pt x="11812" y="8947"/>
                    <a:pt x="10777" y="9801"/>
                    <a:pt x="9378" y="10194"/>
                  </a:cubicBezTo>
                  <a:cubicBezTo>
                    <a:pt x="8826" y="10350"/>
                    <a:pt x="8252" y="10424"/>
                    <a:pt x="7673" y="10424"/>
                  </a:cubicBezTo>
                  <a:cubicBezTo>
                    <a:pt x="5182" y="10424"/>
                    <a:pt x="2610" y="9053"/>
                    <a:pt x="1424" y="6918"/>
                  </a:cubicBezTo>
                  <a:cubicBezTo>
                    <a:pt x="735" y="5681"/>
                    <a:pt x="618" y="4368"/>
                    <a:pt x="1094" y="3226"/>
                  </a:cubicBezTo>
                  <a:cubicBezTo>
                    <a:pt x="1577" y="2066"/>
                    <a:pt x="2612" y="1211"/>
                    <a:pt x="4011" y="817"/>
                  </a:cubicBezTo>
                  <a:cubicBezTo>
                    <a:pt x="4556" y="666"/>
                    <a:pt x="5119" y="589"/>
                    <a:pt x="5686" y="589"/>
                  </a:cubicBezTo>
                  <a:close/>
                  <a:moveTo>
                    <a:pt x="5694" y="0"/>
                  </a:moveTo>
                  <a:cubicBezTo>
                    <a:pt x="5068" y="0"/>
                    <a:pt x="4446" y="80"/>
                    <a:pt x="3850" y="248"/>
                  </a:cubicBezTo>
                  <a:cubicBezTo>
                    <a:pt x="2275" y="692"/>
                    <a:pt x="1101" y="1668"/>
                    <a:pt x="547" y="2999"/>
                  </a:cubicBezTo>
                  <a:cubicBezTo>
                    <a:pt x="1" y="4312"/>
                    <a:pt x="128" y="5807"/>
                    <a:pt x="906" y="7207"/>
                  </a:cubicBezTo>
                  <a:cubicBezTo>
                    <a:pt x="2195" y="9524"/>
                    <a:pt x="4989" y="11013"/>
                    <a:pt x="7693" y="11013"/>
                  </a:cubicBezTo>
                  <a:cubicBezTo>
                    <a:pt x="7703" y="11013"/>
                    <a:pt x="7712" y="11013"/>
                    <a:pt x="7721" y="11013"/>
                  </a:cubicBezTo>
                  <a:cubicBezTo>
                    <a:pt x="8335" y="11013"/>
                    <a:pt x="8946" y="10930"/>
                    <a:pt x="9539" y="10765"/>
                  </a:cubicBezTo>
                  <a:cubicBezTo>
                    <a:pt x="11114" y="10321"/>
                    <a:pt x="12286" y="9344"/>
                    <a:pt x="12842" y="8015"/>
                  </a:cubicBezTo>
                  <a:cubicBezTo>
                    <a:pt x="13388" y="6702"/>
                    <a:pt x="13261" y="5207"/>
                    <a:pt x="12483" y="3806"/>
                  </a:cubicBezTo>
                  <a:cubicBezTo>
                    <a:pt x="11194" y="1488"/>
                    <a:pt x="8397" y="0"/>
                    <a:pt x="5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6387795" y="1919216"/>
              <a:ext cx="737256" cy="419387"/>
            </a:xfrm>
            <a:custGeom>
              <a:avLst/>
              <a:gdLst/>
              <a:ahLst/>
              <a:cxnLst/>
              <a:rect l="l" t="t" r="r" b="b"/>
              <a:pathLst>
                <a:path w="41700" h="23721" extrusionOk="0">
                  <a:moveTo>
                    <a:pt x="15263" y="3635"/>
                  </a:moveTo>
                  <a:cubicBezTo>
                    <a:pt x="16116" y="3635"/>
                    <a:pt x="16995" y="4104"/>
                    <a:pt x="17402" y="4836"/>
                  </a:cubicBezTo>
                  <a:cubicBezTo>
                    <a:pt x="17903" y="5737"/>
                    <a:pt x="17496" y="6696"/>
                    <a:pt x="16494" y="6979"/>
                  </a:cubicBezTo>
                  <a:cubicBezTo>
                    <a:pt x="16305" y="7032"/>
                    <a:pt x="16108" y="7057"/>
                    <a:pt x="15910" y="7057"/>
                  </a:cubicBezTo>
                  <a:cubicBezTo>
                    <a:pt x="15058" y="7057"/>
                    <a:pt x="14179" y="6588"/>
                    <a:pt x="13772" y="5857"/>
                  </a:cubicBezTo>
                  <a:cubicBezTo>
                    <a:pt x="13271" y="4957"/>
                    <a:pt x="13678" y="3996"/>
                    <a:pt x="14680" y="3714"/>
                  </a:cubicBezTo>
                  <a:cubicBezTo>
                    <a:pt x="14869" y="3661"/>
                    <a:pt x="15065" y="3635"/>
                    <a:pt x="15263" y="3635"/>
                  </a:cubicBezTo>
                  <a:close/>
                  <a:moveTo>
                    <a:pt x="14577" y="0"/>
                  </a:moveTo>
                  <a:cubicBezTo>
                    <a:pt x="13958" y="0"/>
                    <a:pt x="13343" y="79"/>
                    <a:pt x="12752" y="245"/>
                  </a:cubicBezTo>
                  <a:cubicBezTo>
                    <a:pt x="9620" y="1127"/>
                    <a:pt x="8351" y="4126"/>
                    <a:pt x="9916" y="6943"/>
                  </a:cubicBezTo>
                  <a:cubicBezTo>
                    <a:pt x="10633" y="8235"/>
                    <a:pt x="11826" y="9260"/>
                    <a:pt x="13199" y="9912"/>
                  </a:cubicBezTo>
                  <a:cubicBezTo>
                    <a:pt x="13199" y="9912"/>
                    <a:pt x="15468" y="10926"/>
                    <a:pt x="15921" y="11741"/>
                  </a:cubicBezTo>
                  <a:cubicBezTo>
                    <a:pt x="16160" y="12172"/>
                    <a:pt x="15531" y="12682"/>
                    <a:pt x="14884" y="13068"/>
                  </a:cubicBezTo>
                  <a:lnTo>
                    <a:pt x="2855" y="16454"/>
                  </a:lnTo>
                  <a:cubicBezTo>
                    <a:pt x="824" y="17025"/>
                    <a:pt x="1" y="18971"/>
                    <a:pt x="1016" y="20798"/>
                  </a:cubicBezTo>
                  <a:lnTo>
                    <a:pt x="2641" y="23721"/>
                  </a:lnTo>
                  <a:lnTo>
                    <a:pt x="41700" y="12727"/>
                  </a:lnTo>
                  <a:lnTo>
                    <a:pt x="40075" y="9803"/>
                  </a:lnTo>
                  <a:cubicBezTo>
                    <a:pt x="39251" y="8320"/>
                    <a:pt x="37469" y="7371"/>
                    <a:pt x="35742" y="7371"/>
                  </a:cubicBezTo>
                  <a:cubicBezTo>
                    <a:pt x="35340" y="7371"/>
                    <a:pt x="34941" y="7422"/>
                    <a:pt x="34558" y="7530"/>
                  </a:cubicBezTo>
                  <a:lnTo>
                    <a:pt x="23398" y="10671"/>
                  </a:lnTo>
                  <a:cubicBezTo>
                    <a:pt x="23277" y="10676"/>
                    <a:pt x="23154" y="10679"/>
                    <a:pt x="23031" y="10679"/>
                  </a:cubicBezTo>
                  <a:cubicBezTo>
                    <a:pt x="22296" y="10679"/>
                    <a:pt x="21570" y="10578"/>
                    <a:pt x="21365" y="10208"/>
                  </a:cubicBezTo>
                  <a:cubicBezTo>
                    <a:pt x="20752" y="9101"/>
                    <a:pt x="21529" y="8056"/>
                    <a:pt x="21764" y="7075"/>
                  </a:cubicBezTo>
                  <a:cubicBezTo>
                    <a:pt x="22029" y="5979"/>
                    <a:pt x="21888" y="4884"/>
                    <a:pt x="21258" y="3750"/>
                  </a:cubicBezTo>
                  <a:cubicBezTo>
                    <a:pt x="19987" y="1464"/>
                    <a:pt x="17241" y="0"/>
                    <a:pt x="14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6390235" y="1914018"/>
              <a:ext cx="742631" cy="430756"/>
            </a:xfrm>
            <a:custGeom>
              <a:avLst/>
              <a:gdLst/>
              <a:ahLst/>
              <a:cxnLst/>
              <a:rect l="l" t="t" r="r" b="b"/>
              <a:pathLst>
                <a:path w="42004" h="24364" extrusionOk="0">
                  <a:moveTo>
                    <a:pt x="15130" y="4226"/>
                  </a:moveTo>
                  <a:cubicBezTo>
                    <a:pt x="15877" y="4226"/>
                    <a:pt x="16650" y="4635"/>
                    <a:pt x="17006" y="5274"/>
                  </a:cubicBezTo>
                  <a:cubicBezTo>
                    <a:pt x="17201" y="5626"/>
                    <a:pt x="17236" y="5995"/>
                    <a:pt x="17104" y="6313"/>
                  </a:cubicBezTo>
                  <a:cubicBezTo>
                    <a:pt x="16969" y="6637"/>
                    <a:pt x="16675" y="6876"/>
                    <a:pt x="16275" y="6989"/>
                  </a:cubicBezTo>
                  <a:cubicBezTo>
                    <a:pt x="16110" y="7036"/>
                    <a:pt x="15938" y="7058"/>
                    <a:pt x="15765" y="7058"/>
                  </a:cubicBezTo>
                  <a:cubicBezTo>
                    <a:pt x="15018" y="7058"/>
                    <a:pt x="14248" y="6647"/>
                    <a:pt x="13892" y="6008"/>
                  </a:cubicBezTo>
                  <a:cubicBezTo>
                    <a:pt x="13696" y="5656"/>
                    <a:pt x="13662" y="5287"/>
                    <a:pt x="13794" y="4969"/>
                  </a:cubicBezTo>
                  <a:cubicBezTo>
                    <a:pt x="13929" y="4645"/>
                    <a:pt x="14222" y="4406"/>
                    <a:pt x="14621" y="4292"/>
                  </a:cubicBezTo>
                  <a:lnTo>
                    <a:pt x="14621" y="4294"/>
                  </a:lnTo>
                  <a:cubicBezTo>
                    <a:pt x="14786" y="4248"/>
                    <a:pt x="14957" y="4226"/>
                    <a:pt x="15130" y="4226"/>
                  </a:cubicBezTo>
                  <a:close/>
                  <a:moveTo>
                    <a:pt x="15113" y="3636"/>
                  </a:moveTo>
                  <a:cubicBezTo>
                    <a:pt x="14891" y="3636"/>
                    <a:pt x="14672" y="3664"/>
                    <a:pt x="14461" y="3723"/>
                  </a:cubicBezTo>
                  <a:cubicBezTo>
                    <a:pt x="13885" y="3886"/>
                    <a:pt x="13454" y="4247"/>
                    <a:pt x="13249" y="4741"/>
                  </a:cubicBezTo>
                  <a:cubicBezTo>
                    <a:pt x="13045" y="5229"/>
                    <a:pt x="13090" y="5781"/>
                    <a:pt x="13376" y="6296"/>
                  </a:cubicBezTo>
                  <a:cubicBezTo>
                    <a:pt x="13833" y="7118"/>
                    <a:pt x="14824" y="7645"/>
                    <a:pt x="15782" y="7645"/>
                  </a:cubicBezTo>
                  <a:cubicBezTo>
                    <a:pt x="15786" y="7645"/>
                    <a:pt x="15791" y="7645"/>
                    <a:pt x="15795" y="7645"/>
                  </a:cubicBezTo>
                  <a:cubicBezTo>
                    <a:pt x="16012" y="7645"/>
                    <a:pt x="16227" y="7615"/>
                    <a:pt x="16435" y="7557"/>
                  </a:cubicBezTo>
                  <a:cubicBezTo>
                    <a:pt x="17012" y="7395"/>
                    <a:pt x="17444" y="7033"/>
                    <a:pt x="17649" y="6540"/>
                  </a:cubicBezTo>
                  <a:cubicBezTo>
                    <a:pt x="17852" y="6051"/>
                    <a:pt x="17808" y="5500"/>
                    <a:pt x="17522" y="4986"/>
                  </a:cubicBezTo>
                  <a:cubicBezTo>
                    <a:pt x="17065" y="4164"/>
                    <a:pt x="16072" y="3636"/>
                    <a:pt x="15113" y="3636"/>
                  </a:cubicBezTo>
                  <a:close/>
                  <a:moveTo>
                    <a:pt x="14428" y="588"/>
                  </a:moveTo>
                  <a:cubicBezTo>
                    <a:pt x="14433" y="588"/>
                    <a:pt x="14438" y="588"/>
                    <a:pt x="14442" y="588"/>
                  </a:cubicBezTo>
                  <a:cubicBezTo>
                    <a:pt x="17001" y="590"/>
                    <a:pt x="19643" y="1996"/>
                    <a:pt x="20861" y="4188"/>
                  </a:cubicBezTo>
                  <a:cubicBezTo>
                    <a:pt x="21436" y="5225"/>
                    <a:pt x="21592" y="6243"/>
                    <a:pt x="21338" y="7300"/>
                  </a:cubicBezTo>
                  <a:cubicBezTo>
                    <a:pt x="21279" y="7544"/>
                    <a:pt x="21183" y="7799"/>
                    <a:pt x="21080" y="8066"/>
                  </a:cubicBezTo>
                  <a:cubicBezTo>
                    <a:pt x="20785" y="8839"/>
                    <a:pt x="20450" y="9715"/>
                    <a:pt x="20968" y="10645"/>
                  </a:cubicBezTo>
                  <a:cubicBezTo>
                    <a:pt x="21199" y="11063"/>
                    <a:pt x="21827" y="11269"/>
                    <a:pt x="22887" y="11269"/>
                  </a:cubicBezTo>
                  <a:cubicBezTo>
                    <a:pt x="23009" y="11269"/>
                    <a:pt x="23137" y="11267"/>
                    <a:pt x="23271" y="11261"/>
                  </a:cubicBezTo>
                  <a:lnTo>
                    <a:pt x="34498" y="8110"/>
                  </a:lnTo>
                  <a:cubicBezTo>
                    <a:pt x="34857" y="8009"/>
                    <a:pt x="35231" y="7961"/>
                    <a:pt x="35607" y="7961"/>
                  </a:cubicBezTo>
                  <a:cubicBezTo>
                    <a:pt x="37230" y="7961"/>
                    <a:pt x="38905" y="8853"/>
                    <a:pt x="39677" y="10241"/>
                  </a:cubicBezTo>
                  <a:lnTo>
                    <a:pt x="41121" y="12839"/>
                  </a:lnTo>
                  <a:lnTo>
                    <a:pt x="2647" y="23669"/>
                  </a:lnTo>
                  <a:lnTo>
                    <a:pt x="1136" y="20948"/>
                  </a:lnTo>
                  <a:cubicBezTo>
                    <a:pt x="693" y="20151"/>
                    <a:pt x="617" y="19309"/>
                    <a:pt x="922" y="18577"/>
                  </a:cubicBezTo>
                  <a:cubicBezTo>
                    <a:pt x="1230" y="17836"/>
                    <a:pt x="1896" y="17286"/>
                    <a:pt x="2796" y="17032"/>
                  </a:cubicBezTo>
                  <a:lnTo>
                    <a:pt x="14825" y="13647"/>
                  </a:lnTo>
                  <a:lnTo>
                    <a:pt x="14897" y="13615"/>
                  </a:lnTo>
                  <a:cubicBezTo>
                    <a:pt x="15944" y="12990"/>
                    <a:pt x="16330" y="12409"/>
                    <a:pt x="16041" y="11892"/>
                  </a:cubicBezTo>
                  <a:cubicBezTo>
                    <a:pt x="15554" y="11014"/>
                    <a:pt x="13424" y="10044"/>
                    <a:pt x="13187" y="9938"/>
                  </a:cubicBezTo>
                  <a:cubicBezTo>
                    <a:pt x="11812" y="9286"/>
                    <a:pt x="10692" y="8276"/>
                    <a:pt x="10036" y="7094"/>
                  </a:cubicBezTo>
                  <a:cubicBezTo>
                    <a:pt x="9328" y="5821"/>
                    <a:pt x="9207" y="4472"/>
                    <a:pt x="9697" y="3298"/>
                  </a:cubicBezTo>
                  <a:cubicBezTo>
                    <a:pt x="10193" y="2107"/>
                    <a:pt x="11257" y="1228"/>
                    <a:pt x="12694" y="824"/>
                  </a:cubicBezTo>
                  <a:cubicBezTo>
                    <a:pt x="13258" y="666"/>
                    <a:pt x="13841" y="588"/>
                    <a:pt x="14428" y="588"/>
                  </a:cubicBezTo>
                  <a:close/>
                  <a:moveTo>
                    <a:pt x="14426" y="1"/>
                  </a:moveTo>
                  <a:cubicBezTo>
                    <a:pt x="13784" y="1"/>
                    <a:pt x="13147" y="83"/>
                    <a:pt x="12535" y="255"/>
                  </a:cubicBezTo>
                  <a:cubicBezTo>
                    <a:pt x="10921" y="709"/>
                    <a:pt x="9720" y="1709"/>
                    <a:pt x="9152" y="3071"/>
                  </a:cubicBezTo>
                  <a:cubicBezTo>
                    <a:pt x="8592" y="4416"/>
                    <a:pt x="8723" y="5946"/>
                    <a:pt x="9520" y="7381"/>
                  </a:cubicBezTo>
                  <a:cubicBezTo>
                    <a:pt x="10236" y="8670"/>
                    <a:pt x="11448" y="9767"/>
                    <a:pt x="12942" y="10475"/>
                  </a:cubicBezTo>
                  <a:cubicBezTo>
                    <a:pt x="13547" y="10746"/>
                    <a:pt x="15193" y="11581"/>
                    <a:pt x="15525" y="12179"/>
                  </a:cubicBezTo>
                  <a:cubicBezTo>
                    <a:pt x="15599" y="12312"/>
                    <a:pt x="15349" y="12652"/>
                    <a:pt x="14627" y="13088"/>
                  </a:cubicBezTo>
                  <a:lnTo>
                    <a:pt x="2638" y="16462"/>
                  </a:lnTo>
                  <a:cubicBezTo>
                    <a:pt x="1559" y="16766"/>
                    <a:pt x="757" y="17437"/>
                    <a:pt x="377" y="18349"/>
                  </a:cubicBezTo>
                  <a:cubicBezTo>
                    <a:pt x="0" y="19252"/>
                    <a:pt x="87" y="20276"/>
                    <a:pt x="620" y="21235"/>
                  </a:cubicBezTo>
                  <a:lnTo>
                    <a:pt x="2358" y="24364"/>
                  </a:lnTo>
                  <a:lnTo>
                    <a:pt x="42003" y="13204"/>
                  </a:lnTo>
                  <a:lnTo>
                    <a:pt x="40197" y="9953"/>
                  </a:lnTo>
                  <a:cubicBezTo>
                    <a:pt x="39323" y="8381"/>
                    <a:pt x="37428" y="7371"/>
                    <a:pt x="35594" y="7371"/>
                  </a:cubicBezTo>
                  <a:cubicBezTo>
                    <a:pt x="35168" y="7371"/>
                    <a:pt x="34746" y="7425"/>
                    <a:pt x="34341" y="7539"/>
                  </a:cubicBezTo>
                  <a:lnTo>
                    <a:pt x="23215" y="10671"/>
                  </a:lnTo>
                  <a:cubicBezTo>
                    <a:pt x="23102" y="10675"/>
                    <a:pt x="22996" y="10677"/>
                    <a:pt x="22897" y="10677"/>
                  </a:cubicBezTo>
                  <a:cubicBezTo>
                    <a:pt x="21727" y="10677"/>
                    <a:pt x="21518" y="10415"/>
                    <a:pt x="21486" y="10358"/>
                  </a:cubicBezTo>
                  <a:cubicBezTo>
                    <a:pt x="21104" y="9667"/>
                    <a:pt x="21362" y="8992"/>
                    <a:pt x="21634" y="8276"/>
                  </a:cubicBezTo>
                  <a:cubicBezTo>
                    <a:pt x="21740" y="8003"/>
                    <a:pt x="21847" y="7719"/>
                    <a:pt x="21915" y="7437"/>
                  </a:cubicBezTo>
                  <a:cubicBezTo>
                    <a:pt x="22205" y="6229"/>
                    <a:pt x="22030" y="5073"/>
                    <a:pt x="21379" y="3900"/>
                  </a:cubicBezTo>
                  <a:cubicBezTo>
                    <a:pt x="20059" y="1525"/>
                    <a:pt x="17196" y="1"/>
                    <a:pt x="14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7388978" y="2235971"/>
              <a:ext cx="244161" cy="259295"/>
            </a:xfrm>
            <a:custGeom>
              <a:avLst/>
              <a:gdLst/>
              <a:ahLst/>
              <a:cxnLst/>
              <a:rect l="l" t="t" r="r" b="b"/>
              <a:pathLst>
                <a:path w="13810" h="14666" extrusionOk="0">
                  <a:moveTo>
                    <a:pt x="11797" y="1"/>
                  </a:moveTo>
                  <a:cubicBezTo>
                    <a:pt x="11123" y="1"/>
                    <a:pt x="10479" y="386"/>
                    <a:pt x="10181" y="1038"/>
                  </a:cubicBezTo>
                  <a:lnTo>
                    <a:pt x="6092" y="10209"/>
                  </a:lnTo>
                  <a:lnTo>
                    <a:pt x="3031" y="8075"/>
                  </a:lnTo>
                  <a:cubicBezTo>
                    <a:pt x="2722" y="7859"/>
                    <a:pt x="2368" y="7755"/>
                    <a:pt x="2018" y="7755"/>
                  </a:cubicBezTo>
                  <a:cubicBezTo>
                    <a:pt x="1458" y="7755"/>
                    <a:pt x="907" y="8020"/>
                    <a:pt x="562" y="8514"/>
                  </a:cubicBezTo>
                  <a:cubicBezTo>
                    <a:pt x="1" y="9318"/>
                    <a:pt x="199" y="10423"/>
                    <a:pt x="1002" y="10983"/>
                  </a:cubicBezTo>
                  <a:lnTo>
                    <a:pt x="5821" y="14346"/>
                  </a:lnTo>
                  <a:cubicBezTo>
                    <a:pt x="6120" y="14554"/>
                    <a:pt x="6474" y="14666"/>
                    <a:pt x="6836" y="14666"/>
                  </a:cubicBezTo>
                  <a:lnTo>
                    <a:pt x="6837" y="14666"/>
                  </a:lnTo>
                  <a:cubicBezTo>
                    <a:pt x="7537" y="14666"/>
                    <a:pt x="8172" y="14254"/>
                    <a:pt x="8456" y="13615"/>
                  </a:cubicBezTo>
                  <a:lnTo>
                    <a:pt x="13421" y="2482"/>
                  </a:lnTo>
                  <a:cubicBezTo>
                    <a:pt x="13810" y="1590"/>
                    <a:pt x="13406" y="551"/>
                    <a:pt x="12517" y="154"/>
                  </a:cubicBezTo>
                  <a:cubicBezTo>
                    <a:pt x="12283" y="50"/>
                    <a:pt x="12038" y="1"/>
                    <a:pt x="1179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7586959" y="2592241"/>
              <a:ext cx="244143" cy="259295"/>
            </a:xfrm>
            <a:custGeom>
              <a:avLst/>
              <a:gdLst/>
              <a:ahLst/>
              <a:cxnLst/>
              <a:rect l="l" t="t" r="r" b="b"/>
              <a:pathLst>
                <a:path w="13809" h="14666" extrusionOk="0">
                  <a:moveTo>
                    <a:pt x="11795" y="0"/>
                  </a:moveTo>
                  <a:cubicBezTo>
                    <a:pt x="11121" y="0"/>
                    <a:pt x="10477" y="386"/>
                    <a:pt x="10180" y="1038"/>
                  </a:cubicBezTo>
                  <a:lnTo>
                    <a:pt x="6090" y="10209"/>
                  </a:lnTo>
                  <a:lnTo>
                    <a:pt x="3031" y="8075"/>
                  </a:lnTo>
                  <a:cubicBezTo>
                    <a:pt x="2721" y="7859"/>
                    <a:pt x="2367" y="7755"/>
                    <a:pt x="2017" y="7755"/>
                  </a:cubicBezTo>
                  <a:cubicBezTo>
                    <a:pt x="1457" y="7755"/>
                    <a:pt x="906" y="8020"/>
                    <a:pt x="561" y="8514"/>
                  </a:cubicBezTo>
                  <a:cubicBezTo>
                    <a:pt x="1" y="9317"/>
                    <a:pt x="197" y="10423"/>
                    <a:pt x="1000" y="10983"/>
                  </a:cubicBezTo>
                  <a:lnTo>
                    <a:pt x="5821" y="14346"/>
                  </a:lnTo>
                  <a:cubicBezTo>
                    <a:pt x="6118" y="14553"/>
                    <a:pt x="6472" y="14665"/>
                    <a:pt x="6835" y="14666"/>
                  </a:cubicBezTo>
                  <a:lnTo>
                    <a:pt x="6835" y="14666"/>
                  </a:lnTo>
                  <a:cubicBezTo>
                    <a:pt x="7536" y="14665"/>
                    <a:pt x="8170" y="14254"/>
                    <a:pt x="8455" y="13614"/>
                  </a:cubicBezTo>
                  <a:lnTo>
                    <a:pt x="13419" y="2482"/>
                  </a:lnTo>
                  <a:cubicBezTo>
                    <a:pt x="13808" y="1589"/>
                    <a:pt x="13404" y="551"/>
                    <a:pt x="12515" y="154"/>
                  </a:cubicBezTo>
                  <a:cubicBezTo>
                    <a:pt x="12281" y="50"/>
                    <a:pt x="12036" y="0"/>
                    <a:pt x="11795" y="0"/>
                  </a:cubicBezTo>
                  <a:close/>
                  <a:moveTo>
                    <a:pt x="6835" y="14666"/>
                  </a:moveTo>
                  <a:lnTo>
                    <a:pt x="6835" y="14666"/>
                  </a:lnTo>
                  <a:cubicBezTo>
                    <a:pt x="6835" y="14666"/>
                    <a:pt x="6835" y="14666"/>
                    <a:pt x="6835" y="14666"/>
                  </a:cubicBezTo>
                  <a:lnTo>
                    <a:pt x="6836" y="14666"/>
                  </a:lnTo>
                  <a:cubicBezTo>
                    <a:pt x="6836" y="14666"/>
                    <a:pt x="6835" y="14666"/>
                    <a:pt x="6835" y="14666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8692737" y="2530078"/>
              <a:ext cx="349763" cy="225013"/>
            </a:xfrm>
            <a:custGeom>
              <a:avLst/>
              <a:gdLst/>
              <a:ahLst/>
              <a:cxnLst/>
              <a:rect l="l" t="t" r="r" b="b"/>
              <a:pathLst>
                <a:path w="19783" h="12727" extrusionOk="0">
                  <a:moveTo>
                    <a:pt x="3379" y="0"/>
                  </a:moveTo>
                  <a:cubicBezTo>
                    <a:pt x="3379" y="0"/>
                    <a:pt x="1" y="0"/>
                    <a:pt x="162" y="1930"/>
                  </a:cubicBezTo>
                  <a:cubicBezTo>
                    <a:pt x="323" y="3860"/>
                    <a:pt x="12546" y="11258"/>
                    <a:pt x="13511" y="11902"/>
                  </a:cubicBezTo>
                  <a:cubicBezTo>
                    <a:pt x="13984" y="12217"/>
                    <a:pt x="15116" y="12727"/>
                    <a:pt x="16184" y="12727"/>
                  </a:cubicBezTo>
                  <a:cubicBezTo>
                    <a:pt x="17293" y="12727"/>
                    <a:pt x="18333" y="12178"/>
                    <a:pt x="18497" y="10294"/>
                  </a:cubicBezTo>
                  <a:cubicBezTo>
                    <a:pt x="18497" y="10294"/>
                    <a:pt x="19782" y="7559"/>
                    <a:pt x="18979" y="5469"/>
                  </a:cubicBezTo>
                  <a:cubicBezTo>
                    <a:pt x="18175" y="3378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8689678" y="2524862"/>
              <a:ext cx="357454" cy="235409"/>
            </a:xfrm>
            <a:custGeom>
              <a:avLst/>
              <a:gdLst/>
              <a:ahLst/>
              <a:cxnLst/>
              <a:rect l="l" t="t" r="r" b="b"/>
              <a:pathLst>
                <a:path w="20218" h="13315" extrusionOk="0">
                  <a:moveTo>
                    <a:pt x="3520" y="592"/>
                  </a:moveTo>
                  <a:cubicBezTo>
                    <a:pt x="9185" y="1886"/>
                    <a:pt x="18333" y="4456"/>
                    <a:pt x="18876" y="5870"/>
                  </a:cubicBezTo>
                  <a:cubicBezTo>
                    <a:pt x="19624" y="7815"/>
                    <a:pt x="18414" y="10436"/>
                    <a:pt x="18402" y="10463"/>
                  </a:cubicBezTo>
                  <a:cubicBezTo>
                    <a:pt x="18387" y="10494"/>
                    <a:pt x="18378" y="10528"/>
                    <a:pt x="18375" y="10562"/>
                  </a:cubicBezTo>
                  <a:cubicBezTo>
                    <a:pt x="18287" y="11572"/>
                    <a:pt x="17927" y="12234"/>
                    <a:pt x="17306" y="12533"/>
                  </a:cubicBezTo>
                  <a:cubicBezTo>
                    <a:pt x="17018" y="12671"/>
                    <a:pt x="16691" y="12727"/>
                    <a:pt x="16352" y="12727"/>
                  </a:cubicBezTo>
                  <a:cubicBezTo>
                    <a:pt x="15372" y="12727"/>
                    <a:pt x="14303" y="12255"/>
                    <a:pt x="13848" y="11951"/>
                  </a:cubicBezTo>
                  <a:cubicBezTo>
                    <a:pt x="13726" y="11869"/>
                    <a:pt x="13422" y="11679"/>
                    <a:pt x="12986" y="11406"/>
                  </a:cubicBezTo>
                  <a:cubicBezTo>
                    <a:pt x="2881" y="5071"/>
                    <a:pt x="687" y="2904"/>
                    <a:pt x="630" y="2201"/>
                  </a:cubicBezTo>
                  <a:cubicBezTo>
                    <a:pt x="603" y="1886"/>
                    <a:pt x="690" y="1625"/>
                    <a:pt x="895" y="1402"/>
                  </a:cubicBezTo>
                  <a:cubicBezTo>
                    <a:pt x="1578" y="659"/>
                    <a:pt x="3268" y="597"/>
                    <a:pt x="3520" y="592"/>
                  </a:cubicBezTo>
                  <a:close/>
                  <a:moveTo>
                    <a:pt x="3552" y="0"/>
                  </a:moveTo>
                  <a:cubicBezTo>
                    <a:pt x="3464" y="0"/>
                    <a:pt x="1371" y="11"/>
                    <a:pt x="461" y="1001"/>
                  </a:cubicBezTo>
                  <a:cubicBezTo>
                    <a:pt x="142" y="1348"/>
                    <a:pt x="0" y="1768"/>
                    <a:pt x="40" y="2250"/>
                  </a:cubicBezTo>
                  <a:cubicBezTo>
                    <a:pt x="146" y="3518"/>
                    <a:pt x="4041" y="6497"/>
                    <a:pt x="12672" y="11907"/>
                  </a:cubicBezTo>
                  <a:cubicBezTo>
                    <a:pt x="13101" y="12175"/>
                    <a:pt x="13400" y="12363"/>
                    <a:pt x="13519" y="12443"/>
                  </a:cubicBezTo>
                  <a:cubicBezTo>
                    <a:pt x="14052" y="12797"/>
                    <a:pt x="15232" y="13315"/>
                    <a:pt x="16361" y="13315"/>
                  </a:cubicBezTo>
                  <a:cubicBezTo>
                    <a:pt x="16780" y="13315"/>
                    <a:pt x="17192" y="13244"/>
                    <a:pt x="17562" y="13065"/>
                  </a:cubicBezTo>
                  <a:cubicBezTo>
                    <a:pt x="18374" y="12675"/>
                    <a:pt x="18844" y="11868"/>
                    <a:pt x="18960" y="10666"/>
                  </a:cubicBezTo>
                  <a:cubicBezTo>
                    <a:pt x="19137" y="10268"/>
                    <a:pt x="20217" y="7709"/>
                    <a:pt x="19428" y="5657"/>
                  </a:cubicBezTo>
                  <a:cubicBezTo>
                    <a:pt x="18592" y="3483"/>
                    <a:pt x="5147" y="357"/>
                    <a:pt x="3617" y="7"/>
                  </a:cubicBezTo>
                  <a:cubicBezTo>
                    <a:pt x="3596" y="2"/>
                    <a:pt x="3573" y="0"/>
                    <a:pt x="3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/>
            <p:cNvSpPr/>
            <p:nvPr/>
          </p:nvSpPr>
          <p:spPr>
            <a:xfrm>
              <a:off x="8708808" y="2460401"/>
              <a:ext cx="65310" cy="51307"/>
            </a:xfrm>
            <a:custGeom>
              <a:avLst/>
              <a:gdLst/>
              <a:ahLst/>
              <a:cxnLst/>
              <a:rect l="l" t="t" r="r" b="b"/>
              <a:pathLst>
                <a:path w="3694" h="2902" extrusionOk="0">
                  <a:moveTo>
                    <a:pt x="710" y="0"/>
                  </a:moveTo>
                  <a:cubicBezTo>
                    <a:pt x="0" y="0"/>
                    <a:pt x="1189" y="2402"/>
                    <a:pt x="1649" y="2517"/>
                  </a:cubicBezTo>
                  <a:cubicBezTo>
                    <a:pt x="2160" y="2646"/>
                    <a:pt x="3438" y="2901"/>
                    <a:pt x="3438" y="2901"/>
                  </a:cubicBezTo>
                  <a:lnTo>
                    <a:pt x="3693" y="1239"/>
                  </a:lnTo>
                  <a:cubicBezTo>
                    <a:pt x="3693" y="1239"/>
                    <a:pt x="2288" y="729"/>
                    <a:pt x="1011" y="91"/>
                  </a:cubicBezTo>
                  <a:cubicBezTo>
                    <a:pt x="886" y="29"/>
                    <a:pt x="786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/>
            <p:cNvSpPr/>
            <p:nvPr/>
          </p:nvSpPr>
          <p:spPr>
            <a:xfrm>
              <a:off x="8711425" y="2455150"/>
              <a:ext cx="68227" cy="61756"/>
            </a:xfrm>
            <a:custGeom>
              <a:avLst/>
              <a:gdLst/>
              <a:ahLst/>
              <a:cxnLst/>
              <a:rect l="l" t="t" r="r" b="b"/>
              <a:pathLst>
                <a:path w="3859" h="3493" extrusionOk="0">
                  <a:moveTo>
                    <a:pt x="630" y="608"/>
                  </a:moveTo>
                  <a:cubicBezTo>
                    <a:pt x="664" y="620"/>
                    <a:pt x="698" y="635"/>
                    <a:pt x="729" y="651"/>
                  </a:cubicBezTo>
                  <a:cubicBezTo>
                    <a:pt x="1704" y="1138"/>
                    <a:pt x="2761" y="1555"/>
                    <a:pt x="3216" y="1729"/>
                  </a:cubicBezTo>
                  <a:lnTo>
                    <a:pt x="3044" y="2846"/>
                  </a:lnTo>
                  <a:cubicBezTo>
                    <a:pt x="2636" y="2762"/>
                    <a:pt x="1924" y="2615"/>
                    <a:pt x="1589" y="2532"/>
                  </a:cubicBezTo>
                  <a:cubicBezTo>
                    <a:pt x="1311" y="2392"/>
                    <a:pt x="613" y="1048"/>
                    <a:pt x="630" y="608"/>
                  </a:cubicBezTo>
                  <a:close/>
                  <a:moveTo>
                    <a:pt x="557" y="0"/>
                  </a:moveTo>
                  <a:cubicBezTo>
                    <a:pt x="440" y="0"/>
                    <a:pt x="338" y="34"/>
                    <a:pt x="251" y="101"/>
                  </a:cubicBezTo>
                  <a:cubicBezTo>
                    <a:pt x="58" y="251"/>
                    <a:pt x="0" y="524"/>
                    <a:pt x="82" y="913"/>
                  </a:cubicBezTo>
                  <a:cubicBezTo>
                    <a:pt x="218" y="1565"/>
                    <a:pt x="897" y="2968"/>
                    <a:pt x="1429" y="3100"/>
                  </a:cubicBezTo>
                  <a:cubicBezTo>
                    <a:pt x="1941" y="3228"/>
                    <a:pt x="3179" y="3476"/>
                    <a:pt x="3232" y="3486"/>
                  </a:cubicBezTo>
                  <a:cubicBezTo>
                    <a:pt x="3251" y="3490"/>
                    <a:pt x="3270" y="3493"/>
                    <a:pt x="3289" y="3493"/>
                  </a:cubicBezTo>
                  <a:cubicBezTo>
                    <a:pt x="3435" y="3491"/>
                    <a:pt x="3559" y="3386"/>
                    <a:pt x="3581" y="3242"/>
                  </a:cubicBezTo>
                  <a:lnTo>
                    <a:pt x="3836" y="1582"/>
                  </a:lnTo>
                  <a:cubicBezTo>
                    <a:pt x="3859" y="1442"/>
                    <a:pt x="3778" y="1307"/>
                    <a:pt x="3646" y="1258"/>
                  </a:cubicBezTo>
                  <a:cubicBezTo>
                    <a:pt x="3632" y="1253"/>
                    <a:pt x="2242" y="746"/>
                    <a:pt x="995" y="122"/>
                  </a:cubicBezTo>
                  <a:cubicBezTo>
                    <a:pt x="832" y="41"/>
                    <a:pt x="685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7862466" y="2156570"/>
              <a:ext cx="1570214" cy="1013294"/>
            </a:xfrm>
            <a:custGeom>
              <a:avLst/>
              <a:gdLst/>
              <a:ahLst/>
              <a:cxnLst/>
              <a:rect l="l" t="t" r="r" b="b"/>
              <a:pathLst>
                <a:path w="88813" h="57313" extrusionOk="0">
                  <a:moveTo>
                    <a:pt x="81493" y="1"/>
                  </a:moveTo>
                  <a:cubicBezTo>
                    <a:pt x="80301" y="1"/>
                    <a:pt x="79094" y="335"/>
                    <a:pt x="78019" y="1035"/>
                  </a:cubicBezTo>
                  <a:lnTo>
                    <a:pt x="7398" y="47020"/>
                  </a:lnTo>
                  <a:lnTo>
                    <a:pt x="0" y="56026"/>
                  </a:lnTo>
                  <a:lnTo>
                    <a:pt x="644" y="57313"/>
                  </a:lnTo>
                  <a:lnTo>
                    <a:pt x="11097" y="54739"/>
                  </a:lnTo>
                  <a:lnTo>
                    <a:pt x="84707" y="11887"/>
                  </a:lnTo>
                  <a:cubicBezTo>
                    <a:pt x="87814" y="10078"/>
                    <a:pt x="88813" y="6058"/>
                    <a:pt x="86910" y="3005"/>
                  </a:cubicBezTo>
                  <a:cubicBezTo>
                    <a:pt x="85700" y="1063"/>
                    <a:pt x="83619" y="1"/>
                    <a:pt x="81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>
              <a:off x="7856879" y="2151302"/>
              <a:ext cx="1568729" cy="1023796"/>
            </a:xfrm>
            <a:custGeom>
              <a:avLst/>
              <a:gdLst/>
              <a:ahLst/>
              <a:cxnLst/>
              <a:rect l="l" t="t" r="r" b="b"/>
              <a:pathLst>
                <a:path w="88729" h="57907" extrusionOk="0">
                  <a:moveTo>
                    <a:pt x="81801" y="592"/>
                  </a:moveTo>
                  <a:cubicBezTo>
                    <a:pt x="82243" y="592"/>
                    <a:pt x="82688" y="640"/>
                    <a:pt x="83131" y="738"/>
                  </a:cubicBezTo>
                  <a:cubicBezTo>
                    <a:pt x="84739" y="1095"/>
                    <a:pt x="86105" y="2062"/>
                    <a:pt x="86975" y="3459"/>
                  </a:cubicBezTo>
                  <a:cubicBezTo>
                    <a:pt x="87852" y="4867"/>
                    <a:pt x="88115" y="6529"/>
                    <a:pt x="87716" y="8139"/>
                  </a:cubicBezTo>
                  <a:cubicBezTo>
                    <a:pt x="87317" y="9749"/>
                    <a:pt x="86307" y="11095"/>
                    <a:pt x="84875" y="11930"/>
                  </a:cubicBezTo>
                  <a:lnTo>
                    <a:pt x="11301" y="54760"/>
                  </a:lnTo>
                  <a:lnTo>
                    <a:pt x="1118" y="57268"/>
                  </a:lnTo>
                  <a:lnTo>
                    <a:pt x="666" y="56364"/>
                  </a:lnTo>
                  <a:lnTo>
                    <a:pt x="7915" y="47541"/>
                  </a:lnTo>
                  <a:lnTo>
                    <a:pt x="78496" y="1579"/>
                  </a:lnTo>
                  <a:cubicBezTo>
                    <a:pt x="79496" y="928"/>
                    <a:pt x="80637" y="592"/>
                    <a:pt x="81801" y="592"/>
                  </a:cubicBezTo>
                  <a:close/>
                  <a:moveTo>
                    <a:pt x="81799" y="1"/>
                  </a:moveTo>
                  <a:cubicBezTo>
                    <a:pt x="80522" y="1"/>
                    <a:pt x="79271" y="369"/>
                    <a:pt x="78174" y="1085"/>
                  </a:cubicBezTo>
                  <a:lnTo>
                    <a:pt x="7553" y="47070"/>
                  </a:lnTo>
                  <a:cubicBezTo>
                    <a:pt x="7528" y="47087"/>
                    <a:pt x="7505" y="47107"/>
                    <a:pt x="7485" y="47131"/>
                  </a:cubicBezTo>
                  <a:lnTo>
                    <a:pt x="87" y="56136"/>
                  </a:lnTo>
                  <a:cubicBezTo>
                    <a:pt x="14" y="56227"/>
                    <a:pt x="0" y="56352"/>
                    <a:pt x="52" y="56456"/>
                  </a:cubicBezTo>
                  <a:lnTo>
                    <a:pt x="695" y="57743"/>
                  </a:lnTo>
                  <a:cubicBezTo>
                    <a:pt x="745" y="57844"/>
                    <a:pt x="848" y="57907"/>
                    <a:pt x="960" y="57907"/>
                  </a:cubicBezTo>
                  <a:cubicBezTo>
                    <a:pt x="984" y="57907"/>
                    <a:pt x="1008" y="57904"/>
                    <a:pt x="1030" y="57898"/>
                  </a:cubicBezTo>
                  <a:lnTo>
                    <a:pt x="11484" y="55324"/>
                  </a:lnTo>
                  <a:cubicBezTo>
                    <a:pt x="11512" y="55318"/>
                    <a:pt x="11538" y="55307"/>
                    <a:pt x="11562" y="55293"/>
                  </a:cubicBezTo>
                  <a:lnTo>
                    <a:pt x="85172" y="12441"/>
                  </a:lnTo>
                  <a:cubicBezTo>
                    <a:pt x="86744" y="11526"/>
                    <a:pt x="87852" y="10049"/>
                    <a:pt x="88290" y="8281"/>
                  </a:cubicBezTo>
                  <a:cubicBezTo>
                    <a:pt x="88728" y="6515"/>
                    <a:pt x="88439" y="4692"/>
                    <a:pt x="87477" y="3147"/>
                  </a:cubicBezTo>
                  <a:cubicBezTo>
                    <a:pt x="86521" y="1613"/>
                    <a:pt x="85023" y="553"/>
                    <a:pt x="83259" y="162"/>
                  </a:cubicBezTo>
                  <a:cubicBezTo>
                    <a:pt x="82773" y="54"/>
                    <a:pt x="82284" y="1"/>
                    <a:pt x="8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/>
            <p:cNvSpPr/>
            <p:nvPr/>
          </p:nvSpPr>
          <p:spPr>
            <a:xfrm>
              <a:off x="8604779" y="2692858"/>
              <a:ext cx="42414" cy="27298"/>
            </a:xfrm>
            <a:custGeom>
              <a:avLst/>
              <a:gdLst/>
              <a:ahLst/>
              <a:cxnLst/>
              <a:rect l="l" t="t" r="r" b="b"/>
              <a:pathLst>
                <a:path w="2399" h="1544" extrusionOk="0">
                  <a:moveTo>
                    <a:pt x="2399" y="0"/>
                  </a:moveTo>
                  <a:lnTo>
                    <a:pt x="0" y="15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/>
            <p:cNvSpPr/>
            <p:nvPr/>
          </p:nvSpPr>
          <p:spPr>
            <a:xfrm>
              <a:off x="8599104" y="2687625"/>
              <a:ext cx="54048" cy="37764"/>
            </a:xfrm>
            <a:custGeom>
              <a:avLst/>
              <a:gdLst/>
              <a:ahLst/>
              <a:cxnLst/>
              <a:rect l="l" t="t" r="r" b="b"/>
              <a:pathLst>
                <a:path w="3057" h="2136" extrusionOk="0">
                  <a:moveTo>
                    <a:pt x="2719" y="0"/>
                  </a:moveTo>
                  <a:cubicBezTo>
                    <a:pt x="2664" y="0"/>
                    <a:pt x="2609" y="15"/>
                    <a:pt x="2560" y="47"/>
                  </a:cubicBezTo>
                  <a:lnTo>
                    <a:pt x="160" y="1592"/>
                  </a:lnTo>
                  <a:cubicBezTo>
                    <a:pt x="50" y="1662"/>
                    <a:pt x="0" y="1797"/>
                    <a:pt x="37" y="1923"/>
                  </a:cubicBezTo>
                  <a:cubicBezTo>
                    <a:pt x="73" y="2049"/>
                    <a:pt x="189" y="2136"/>
                    <a:pt x="320" y="2136"/>
                  </a:cubicBezTo>
                  <a:cubicBezTo>
                    <a:pt x="377" y="2136"/>
                    <a:pt x="432" y="2119"/>
                    <a:pt x="480" y="2088"/>
                  </a:cubicBezTo>
                  <a:lnTo>
                    <a:pt x="2879" y="544"/>
                  </a:lnTo>
                  <a:cubicBezTo>
                    <a:pt x="3017" y="456"/>
                    <a:pt x="3057" y="274"/>
                    <a:pt x="2969" y="136"/>
                  </a:cubicBezTo>
                  <a:cubicBezTo>
                    <a:pt x="2912" y="48"/>
                    <a:pt x="2816" y="0"/>
                    <a:pt x="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8698978" y="2457767"/>
              <a:ext cx="313502" cy="201764"/>
            </a:xfrm>
            <a:custGeom>
              <a:avLst/>
              <a:gdLst/>
              <a:ahLst/>
              <a:cxnLst/>
              <a:rect l="l" t="t" r="r" b="b"/>
              <a:pathLst>
                <a:path w="17732" h="11412" extrusionOk="0">
                  <a:moveTo>
                    <a:pt x="17731" y="1"/>
                  </a:moveTo>
                  <a:lnTo>
                    <a:pt x="0" y="114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/>
            <p:cNvSpPr/>
            <p:nvPr/>
          </p:nvSpPr>
          <p:spPr>
            <a:xfrm>
              <a:off x="8693320" y="2452516"/>
              <a:ext cx="325153" cy="212248"/>
            </a:xfrm>
            <a:custGeom>
              <a:avLst/>
              <a:gdLst/>
              <a:ahLst/>
              <a:cxnLst/>
              <a:rect l="l" t="t" r="r" b="b"/>
              <a:pathLst>
                <a:path w="18391" h="12005" extrusionOk="0">
                  <a:moveTo>
                    <a:pt x="18054" y="1"/>
                  </a:moveTo>
                  <a:cubicBezTo>
                    <a:pt x="17998" y="1"/>
                    <a:pt x="17941" y="17"/>
                    <a:pt x="17891" y="50"/>
                  </a:cubicBezTo>
                  <a:lnTo>
                    <a:pt x="160" y="11459"/>
                  </a:lnTo>
                  <a:cubicBezTo>
                    <a:pt x="51" y="11531"/>
                    <a:pt x="1" y="11665"/>
                    <a:pt x="37" y="11791"/>
                  </a:cubicBezTo>
                  <a:cubicBezTo>
                    <a:pt x="74" y="11917"/>
                    <a:pt x="189" y="12004"/>
                    <a:pt x="320" y="12004"/>
                  </a:cubicBezTo>
                  <a:cubicBezTo>
                    <a:pt x="377" y="12004"/>
                    <a:pt x="434" y="11988"/>
                    <a:pt x="480" y="11956"/>
                  </a:cubicBezTo>
                  <a:lnTo>
                    <a:pt x="18211" y="547"/>
                  </a:lnTo>
                  <a:cubicBezTo>
                    <a:pt x="18351" y="459"/>
                    <a:pt x="18391" y="275"/>
                    <a:pt x="18302" y="137"/>
                  </a:cubicBezTo>
                  <a:cubicBezTo>
                    <a:pt x="18246" y="49"/>
                    <a:pt x="18151" y="1"/>
                    <a:pt x="18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/>
            <p:cNvSpPr/>
            <p:nvPr/>
          </p:nvSpPr>
          <p:spPr>
            <a:xfrm>
              <a:off x="7842134" y="3143769"/>
              <a:ext cx="56682" cy="30498"/>
            </a:xfrm>
            <a:custGeom>
              <a:avLst/>
              <a:gdLst/>
              <a:ahLst/>
              <a:cxnLst/>
              <a:rect l="l" t="t" r="r" b="b"/>
              <a:pathLst>
                <a:path w="3206" h="1725" extrusionOk="0">
                  <a:moveTo>
                    <a:pt x="1837" y="0"/>
                  </a:moveTo>
                  <a:cubicBezTo>
                    <a:pt x="1837" y="0"/>
                    <a:pt x="1" y="767"/>
                    <a:pt x="282" y="1537"/>
                  </a:cubicBezTo>
                  <a:cubicBezTo>
                    <a:pt x="330" y="1670"/>
                    <a:pt x="447" y="1724"/>
                    <a:pt x="608" y="1724"/>
                  </a:cubicBezTo>
                  <a:cubicBezTo>
                    <a:pt x="1389" y="1724"/>
                    <a:pt x="3205" y="442"/>
                    <a:pt x="3205" y="442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/>
            <p:cNvSpPr/>
            <p:nvPr/>
          </p:nvSpPr>
          <p:spPr>
            <a:xfrm>
              <a:off x="7835858" y="3138518"/>
              <a:ext cx="69500" cy="40929"/>
            </a:xfrm>
            <a:custGeom>
              <a:avLst/>
              <a:gdLst/>
              <a:ahLst/>
              <a:cxnLst/>
              <a:rect l="l" t="t" r="r" b="b"/>
              <a:pathLst>
                <a:path w="3931" h="2315" extrusionOk="0">
                  <a:moveTo>
                    <a:pt x="2207" y="613"/>
                  </a:moveTo>
                  <a:lnTo>
                    <a:pt x="2889" y="834"/>
                  </a:lnTo>
                  <a:cubicBezTo>
                    <a:pt x="2062" y="1362"/>
                    <a:pt x="1268" y="1746"/>
                    <a:pt x="984" y="1746"/>
                  </a:cubicBezTo>
                  <a:cubicBezTo>
                    <a:pt x="955" y="1746"/>
                    <a:pt x="932" y="1742"/>
                    <a:pt x="914" y="1734"/>
                  </a:cubicBezTo>
                  <a:cubicBezTo>
                    <a:pt x="802" y="1427"/>
                    <a:pt x="1577" y="897"/>
                    <a:pt x="2207" y="613"/>
                  </a:cubicBezTo>
                  <a:close/>
                  <a:moveTo>
                    <a:pt x="2191" y="1"/>
                  </a:moveTo>
                  <a:cubicBezTo>
                    <a:pt x="2153" y="1"/>
                    <a:pt x="2114" y="9"/>
                    <a:pt x="2078" y="24"/>
                  </a:cubicBezTo>
                  <a:cubicBezTo>
                    <a:pt x="1728" y="170"/>
                    <a:pt x="1" y="949"/>
                    <a:pt x="359" y="1935"/>
                  </a:cubicBezTo>
                  <a:cubicBezTo>
                    <a:pt x="418" y="2103"/>
                    <a:pt x="555" y="2232"/>
                    <a:pt x="725" y="2283"/>
                  </a:cubicBezTo>
                  <a:cubicBezTo>
                    <a:pt x="793" y="2303"/>
                    <a:pt x="865" y="2314"/>
                    <a:pt x="936" y="2314"/>
                  </a:cubicBezTo>
                  <a:cubicBezTo>
                    <a:pt x="940" y="2314"/>
                    <a:pt x="944" y="2314"/>
                    <a:pt x="948" y="2314"/>
                  </a:cubicBezTo>
                  <a:cubicBezTo>
                    <a:pt x="1772" y="2314"/>
                    <a:pt x="3261" y="1313"/>
                    <a:pt x="3731" y="981"/>
                  </a:cubicBezTo>
                  <a:cubicBezTo>
                    <a:pt x="3930" y="840"/>
                    <a:pt x="3884" y="533"/>
                    <a:pt x="3652" y="458"/>
                  </a:cubicBezTo>
                  <a:lnTo>
                    <a:pt x="2282" y="15"/>
                  </a:lnTo>
                  <a:cubicBezTo>
                    <a:pt x="2253" y="6"/>
                    <a:pt x="2222" y="1"/>
                    <a:pt x="2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/>
            <p:cNvSpPr/>
            <p:nvPr/>
          </p:nvSpPr>
          <p:spPr>
            <a:xfrm>
              <a:off x="7862466" y="2987884"/>
              <a:ext cx="196213" cy="181980"/>
            </a:xfrm>
            <a:custGeom>
              <a:avLst/>
              <a:gdLst/>
              <a:ahLst/>
              <a:cxnLst/>
              <a:rect l="l" t="t" r="r" b="b"/>
              <a:pathLst>
                <a:path w="11098" h="10293" extrusionOk="0">
                  <a:moveTo>
                    <a:pt x="7398" y="0"/>
                  </a:moveTo>
                  <a:lnTo>
                    <a:pt x="0" y="9006"/>
                  </a:lnTo>
                  <a:lnTo>
                    <a:pt x="644" y="10293"/>
                  </a:lnTo>
                  <a:lnTo>
                    <a:pt x="11097" y="7719"/>
                  </a:lnTo>
                  <a:cubicBezTo>
                    <a:pt x="5308" y="5468"/>
                    <a:pt x="7398" y="1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7856879" y="2982651"/>
              <a:ext cx="207157" cy="192447"/>
            </a:xfrm>
            <a:custGeom>
              <a:avLst/>
              <a:gdLst/>
              <a:ahLst/>
              <a:cxnLst/>
              <a:rect l="l" t="t" r="r" b="b"/>
              <a:pathLst>
                <a:path w="11717" h="10885" extrusionOk="0">
                  <a:moveTo>
                    <a:pt x="7140" y="1461"/>
                  </a:moveTo>
                  <a:lnTo>
                    <a:pt x="7140" y="1461"/>
                  </a:lnTo>
                  <a:cubicBezTo>
                    <a:pt x="6896" y="3171"/>
                    <a:pt x="7040" y="6197"/>
                    <a:pt x="10502" y="7936"/>
                  </a:cubicBezTo>
                  <a:lnTo>
                    <a:pt x="1118" y="10246"/>
                  </a:lnTo>
                  <a:lnTo>
                    <a:pt x="666" y="9342"/>
                  </a:lnTo>
                  <a:lnTo>
                    <a:pt x="7140" y="1461"/>
                  </a:lnTo>
                  <a:close/>
                  <a:moveTo>
                    <a:pt x="7714" y="1"/>
                  </a:moveTo>
                  <a:cubicBezTo>
                    <a:pt x="7628" y="1"/>
                    <a:pt x="7543" y="38"/>
                    <a:pt x="7485" y="109"/>
                  </a:cubicBezTo>
                  <a:lnTo>
                    <a:pt x="87" y="9114"/>
                  </a:lnTo>
                  <a:cubicBezTo>
                    <a:pt x="14" y="9205"/>
                    <a:pt x="0" y="9330"/>
                    <a:pt x="52" y="9434"/>
                  </a:cubicBezTo>
                  <a:lnTo>
                    <a:pt x="695" y="10721"/>
                  </a:lnTo>
                  <a:cubicBezTo>
                    <a:pt x="745" y="10822"/>
                    <a:pt x="848" y="10885"/>
                    <a:pt x="960" y="10885"/>
                  </a:cubicBezTo>
                  <a:cubicBezTo>
                    <a:pt x="984" y="10885"/>
                    <a:pt x="1008" y="10882"/>
                    <a:pt x="1030" y="10876"/>
                  </a:cubicBezTo>
                  <a:lnTo>
                    <a:pt x="11484" y="8302"/>
                  </a:lnTo>
                  <a:cubicBezTo>
                    <a:pt x="11610" y="8272"/>
                    <a:pt x="11700" y="8164"/>
                    <a:pt x="11708" y="8036"/>
                  </a:cubicBezTo>
                  <a:cubicBezTo>
                    <a:pt x="11717" y="7906"/>
                    <a:pt x="11641" y="7787"/>
                    <a:pt x="11520" y="7741"/>
                  </a:cubicBezTo>
                  <a:cubicBezTo>
                    <a:pt x="6080" y="5624"/>
                    <a:pt x="7911" y="614"/>
                    <a:pt x="7990" y="401"/>
                  </a:cubicBezTo>
                  <a:cubicBezTo>
                    <a:pt x="8042" y="266"/>
                    <a:pt x="7988" y="112"/>
                    <a:pt x="7863" y="41"/>
                  </a:cubicBezTo>
                  <a:cubicBezTo>
                    <a:pt x="7816" y="14"/>
                    <a:pt x="7765" y="1"/>
                    <a:pt x="7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9005531" y="2156570"/>
              <a:ext cx="427149" cy="344442"/>
            </a:xfrm>
            <a:custGeom>
              <a:avLst/>
              <a:gdLst/>
              <a:ahLst/>
              <a:cxnLst/>
              <a:rect l="l" t="t" r="r" b="b"/>
              <a:pathLst>
                <a:path w="24160" h="19482" extrusionOk="0">
                  <a:moveTo>
                    <a:pt x="16840" y="1"/>
                  </a:moveTo>
                  <a:cubicBezTo>
                    <a:pt x="15648" y="1"/>
                    <a:pt x="14441" y="335"/>
                    <a:pt x="13366" y="1035"/>
                  </a:cubicBezTo>
                  <a:lnTo>
                    <a:pt x="524" y="9397"/>
                  </a:lnTo>
                  <a:cubicBezTo>
                    <a:pt x="178" y="10277"/>
                    <a:pt x="0" y="11215"/>
                    <a:pt x="0" y="12162"/>
                  </a:cubicBezTo>
                  <a:cubicBezTo>
                    <a:pt x="0" y="16194"/>
                    <a:pt x="3137" y="19465"/>
                    <a:pt x="7011" y="19482"/>
                  </a:cubicBezTo>
                  <a:lnTo>
                    <a:pt x="20054" y="11887"/>
                  </a:lnTo>
                  <a:cubicBezTo>
                    <a:pt x="23163" y="10078"/>
                    <a:pt x="24160" y="6058"/>
                    <a:pt x="22257" y="3005"/>
                  </a:cubicBezTo>
                  <a:cubicBezTo>
                    <a:pt x="21047" y="1063"/>
                    <a:pt x="18966" y="1"/>
                    <a:pt x="16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9000280" y="2151302"/>
              <a:ext cx="425328" cy="354944"/>
            </a:xfrm>
            <a:custGeom>
              <a:avLst/>
              <a:gdLst/>
              <a:ahLst/>
              <a:cxnLst/>
              <a:rect l="l" t="t" r="r" b="b"/>
              <a:pathLst>
                <a:path w="24057" h="20076" extrusionOk="0">
                  <a:moveTo>
                    <a:pt x="17130" y="592"/>
                  </a:moveTo>
                  <a:cubicBezTo>
                    <a:pt x="17572" y="592"/>
                    <a:pt x="18017" y="640"/>
                    <a:pt x="18459" y="738"/>
                  </a:cubicBezTo>
                  <a:cubicBezTo>
                    <a:pt x="20067" y="1096"/>
                    <a:pt x="21433" y="2062"/>
                    <a:pt x="22303" y="3459"/>
                  </a:cubicBezTo>
                  <a:cubicBezTo>
                    <a:pt x="23180" y="4867"/>
                    <a:pt x="23443" y="6529"/>
                    <a:pt x="23044" y="8139"/>
                  </a:cubicBezTo>
                  <a:cubicBezTo>
                    <a:pt x="22645" y="9749"/>
                    <a:pt x="21635" y="11096"/>
                    <a:pt x="20203" y="11931"/>
                  </a:cubicBezTo>
                  <a:lnTo>
                    <a:pt x="7228" y="19483"/>
                  </a:lnTo>
                  <a:cubicBezTo>
                    <a:pt x="3562" y="19422"/>
                    <a:pt x="592" y="16290"/>
                    <a:pt x="592" y="12460"/>
                  </a:cubicBezTo>
                  <a:cubicBezTo>
                    <a:pt x="592" y="11581"/>
                    <a:pt x="751" y="10711"/>
                    <a:pt x="1062" y="9890"/>
                  </a:cubicBezTo>
                  <a:lnTo>
                    <a:pt x="13824" y="1579"/>
                  </a:lnTo>
                  <a:cubicBezTo>
                    <a:pt x="14825" y="929"/>
                    <a:pt x="15966" y="592"/>
                    <a:pt x="17130" y="592"/>
                  </a:cubicBezTo>
                  <a:close/>
                  <a:moveTo>
                    <a:pt x="17127" y="1"/>
                  </a:moveTo>
                  <a:cubicBezTo>
                    <a:pt x="15850" y="1"/>
                    <a:pt x="14599" y="369"/>
                    <a:pt x="13502" y="1085"/>
                  </a:cubicBezTo>
                  <a:lnTo>
                    <a:pt x="660" y="9447"/>
                  </a:lnTo>
                  <a:cubicBezTo>
                    <a:pt x="607" y="9481"/>
                    <a:pt x="568" y="9529"/>
                    <a:pt x="546" y="9587"/>
                  </a:cubicBezTo>
                  <a:cubicBezTo>
                    <a:pt x="185" y="10501"/>
                    <a:pt x="0" y="11477"/>
                    <a:pt x="2" y="12460"/>
                  </a:cubicBezTo>
                  <a:cubicBezTo>
                    <a:pt x="2" y="16642"/>
                    <a:pt x="3278" y="20058"/>
                    <a:pt x="7305" y="20076"/>
                  </a:cubicBezTo>
                  <a:lnTo>
                    <a:pt x="7306" y="20076"/>
                  </a:lnTo>
                  <a:cubicBezTo>
                    <a:pt x="7358" y="20074"/>
                    <a:pt x="7410" y="20062"/>
                    <a:pt x="7455" y="20035"/>
                  </a:cubicBezTo>
                  <a:lnTo>
                    <a:pt x="20500" y="12441"/>
                  </a:lnTo>
                  <a:cubicBezTo>
                    <a:pt x="22072" y="11526"/>
                    <a:pt x="23179" y="10049"/>
                    <a:pt x="23618" y="8281"/>
                  </a:cubicBezTo>
                  <a:cubicBezTo>
                    <a:pt x="24056" y="6515"/>
                    <a:pt x="23767" y="4692"/>
                    <a:pt x="22805" y="3147"/>
                  </a:cubicBezTo>
                  <a:cubicBezTo>
                    <a:pt x="21849" y="1613"/>
                    <a:pt x="20351" y="553"/>
                    <a:pt x="18587" y="162"/>
                  </a:cubicBezTo>
                  <a:cubicBezTo>
                    <a:pt x="18101" y="54"/>
                    <a:pt x="17612" y="1"/>
                    <a:pt x="17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9056680" y="2156570"/>
              <a:ext cx="376001" cy="310974"/>
            </a:xfrm>
            <a:custGeom>
              <a:avLst/>
              <a:gdLst/>
              <a:ahLst/>
              <a:cxnLst/>
              <a:rect l="l" t="t" r="r" b="b"/>
              <a:pathLst>
                <a:path w="21267" h="17589" extrusionOk="0">
                  <a:moveTo>
                    <a:pt x="13947" y="1"/>
                  </a:moveTo>
                  <a:cubicBezTo>
                    <a:pt x="12755" y="1"/>
                    <a:pt x="11548" y="335"/>
                    <a:pt x="10473" y="1035"/>
                  </a:cubicBezTo>
                  <a:lnTo>
                    <a:pt x="715" y="7389"/>
                  </a:lnTo>
                  <a:cubicBezTo>
                    <a:pt x="245" y="8362"/>
                    <a:pt x="1" y="9430"/>
                    <a:pt x="2" y="10513"/>
                  </a:cubicBezTo>
                  <a:cubicBezTo>
                    <a:pt x="2" y="14421"/>
                    <a:pt x="3098" y="17588"/>
                    <a:pt x="6918" y="17588"/>
                  </a:cubicBezTo>
                  <a:cubicBezTo>
                    <a:pt x="7080" y="17588"/>
                    <a:pt x="7240" y="17582"/>
                    <a:pt x="7400" y="17571"/>
                  </a:cubicBezTo>
                  <a:lnTo>
                    <a:pt x="17161" y="11887"/>
                  </a:lnTo>
                  <a:cubicBezTo>
                    <a:pt x="20270" y="10078"/>
                    <a:pt x="21267" y="6058"/>
                    <a:pt x="19364" y="3005"/>
                  </a:cubicBezTo>
                  <a:cubicBezTo>
                    <a:pt x="18154" y="1063"/>
                    <a:pt x="16073" y="1"/>
                    <a:pt x="13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9051429" y="2151302"/>
              <a:ext cx="374180" cy="321475"/>
            </a:xfrm>
            <a:custGeom>
              <a:avLst/>
              <a:gdLst/>
              <a:ahLst/>
              <a:cxnLst/>
              <a:rect l="l" t="t" r="r" b="b"/>
              <a:pathLst>
                <a:path w="21164" h="18183" extrusionOk="0">
                  <a:moveTo>
                    <a:pt x="14238" y="592"/>
                  </a:moveTo>
                  <a:cubicBezTo>
                    <a:pt x="14680" y="592"/>
                    <a:pt x="15125" y="640"/>
                    <a:pt x="15567" y="738"/>
                  </a:cubicBezTo>
                  <a:cubicBezTo>
                    <a:pt x="17175" y="1096"/>
                    <a:pt x="18540" y="2062"/>
                    <a:pt x="19411" y="3459"/>
                  </a:cubicBezTo>
                  <a:cubicBezTo>
                    <a:pt x="20288" y="4867"/>
                    <a:pt x="20552" y="6529"/>
                    <a:pt x="20152" y="8139"/>
                  </a:cubicBezTo>
                  <a:cubicBezTo>
                    <a:pt x="19753" y="9749"/>
                    <a:pt x="18744" y="11095"/>
                    <a:pt x="17310" y="11931"/>
                  </a:cubicBezTo>
                  <a:lnTo>
                    <a:pt x="7609" y="17578"/>
                  </a:lnTo>
                  <a:cubicBezTo>
                    <a:pt x="7478" y="17587"/>
                    <a:pt x="7347" y="17590"/>
                    <a:pt x="7215" y="17590"/>
                  </a:cubicBezTo>
                  <a:cubicBezTo>
                    <a:pt x="3565" y="17590"/>
                    <a:pt x="595" y="14549"/>
                    <a:pt x="595" y="10811"/>
                  </a:cubicBezTo>
                  <a:cubicBezTo>
                    <a:pt x="592" y="9801"/>
                    <a:pt x="814" y="8802"/>
                    <a:pt x="1243" y="7888"/>
                  </a:cubicBezTo>
                  <a:lnTo>
                    <a:pt x="10933" y="1579"/>
                  </a:lnTo>
                  <a:cubicBezTo>
                    <a:pt x="11933" y="929"/>
                    <a:pt x="13074" y="592"/>
                    <a:pt x="14238" y="592"/>
                  </a:cubicBezTo>
                  <a:close/>
                  <a:moveTo>
                    <a:pt x="14234" y="1"/>
                  </a:moveTo>
                  <a:cubicBezTo>
                    <a:pt x="12957" y="1"/>
                    <a:pt x="11706" y="369"/>
                    <a:pt x="10609" y="1085"/>
                  </a:cubicBezTo>
                  <a:lnTo>
                    <a:pt x="850" y="7439"/>
                  </a:lnTo>
                  <a:cubicBezTo>
                    <a:pt x="805" y="7468"/>
                    <a:pt x="769" y="7509"/>
                    <a:pt x="746" y="7558"/>
                  </a:cubicBezTo>
                  <a:cubicBezTo>
                    <a:pt x="255" y="8572"/>
                    <a:pt x="1" y="9684"/>
                    <a:pt x="4" y="10811"/>
                  </a:cubicBezTo>
                  <a:cubicBezTo>
                    <a:pt x="4" y="14875"/>
                    <a:pt x="3239" y="18182"/>
                    <a:pt x="7215" y="18182"/>
                  </a:cubicBezTo>
                  <a:cubicBezTo>
                    <a:pt x="7383" y="18182"/>
                    <a:pt x="7551" y="18176"/>
                    <a:pt x="7717" y="18163"/>
                  </a:cubicBezTo>
                  <a:cubicBezTo>
                    <a:pt x="7762" y="18161"/>
                    <a:pt x="7805" y="18147"/>
                    <a:pt x="7846" y="18124"/>
                  </a:cubicBezTo>
                  <a:lnTo>
                    <a:pt x="17607" y="12441"/>
                  </a:lnTo>
                  <a:cubicBezTo>
                    <a:pt x="19179" y="11526"/>
                    <a:pt x="20286" y="10049"/>
                    <a:pt x="20725" y="8281"/>
                  </a:cubicBezTo>
                  <a:cubicBezTo>
                    <a:pt x="21163" y="6515"/>
                    <a:pt x="20874" y="4692"/>
                    <a:pt x="19912" y="3147"/>
                  </a:cubicBezTo>
                  <a:cubicBezTo>
                    <a:pt x="18956" y="1612"/>
                    <a:pt x="17458" y="553"/>
                    <a:pt x="15694" y="162"/>
                  </a:cubicBezTo>
                  <a:cubicBezTo>
                    <a:pt x="15208" y="54"/>
                    <a:pt x="14719" y="1"/>
                    <a:pt x="14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8597990" y="2534251"/>
              <a:ext cx="31700" cy="62676"/>
            </a:xfrm>
            <a:custGeom>
              <a:avLst/>
              <a:gdLst/>
              <a:ahLst/>
              <a:cxnLst/>
              <a:rect l="l" t="t" r="r" b="b"/>
              <a:pathLst>
                <a:path w="1793" h="3545" extrusionOk="0">
                  <a:moveTo>
                    <a:pt x="1793" y="1"/>
                  </a:moveTo>
                  <a:cubicBezTo>
                    <a:pt x="1793" y="1"/>
                    <a:pt x="364" y="1"/>
                    <a:pt x="364" y="652"/>
                  </a:cubicBezTo>
                  <a:cubicBezTo>
                    <a:pt x="364" y="1291"/>
                    <a:pt x="0" y="3544"/>
                    <a:pt x="778" y="3544"/>
                  </a:cubicBezTo>
                  <a:cubicBezTo>
                    <a:pt x="791" y="3544"/>
                    <a:pt x="803" y="3544"/>
                    <a:pt x="816" y="3542"/>
                  </a:cubicBezTo>
                  <a:cubicBezTo>
                    <a:pt x="1642" y="3471"/>
                    <a:pt x="1568" y="2025"/>
                    <a:pt x="1643" y="1519"/>
                  </a:cubicBezTo>
                  <a:cubicBezTo>
                    <a:pt x="1717" y="1012"/>
                    <a:pt x="1793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8596487" y="2529017"/>
              <a:ext cx="38648" cy="73142"/>
            </a:xfrm>
            <a:custGeom>
              <a:avLst/>
              <a:gdLst/>
              <a:ahLst/>
              <a:cxnLst/>
              <a:rect l="l" t="t" r="r" b="b"/>
              <a:pathLst>
                <a:path w="2186" h="4137" extrusionOk="0">
                  <a:moveTo>
                    <a:pt x="1556" y="612"/>
                  </a:moveTo>
                  <a:cubicBezTo>
                    <a:pt x="1527" y="949"/>
                    <a:pt x="1480" y="1462"/>
                    <a:pt x="1436" y="1771"/>
                  </a:cubicBezTo>
                  <a:cubicBezTo>
                    <a:pt x="1421" y="1868"/>
                    <a:pt x="1411" y="1995"/>
                    <a:pt x="1401" y="2141"/>
                  </a:cubicBezTo>
                  <a:cubicBezTo>
                    <a:pt x="1364" y="2652"/>
                    <a:pt x="1304" y="3507"/>
                    <a:pt x="828" y="3530"/>
                  </a:cubicBezTo>
                  <a:cubicBezTo>
                    <a:pt x="579" y="3284"/>
                    <a:pt x="673" y="2044"/>
                    <a:pt x="713" y="1515"/>
                  </a:cubicBezTo>
                  <a:cubicBezTo>
                    <a:pt x="730" y="1281"/>
                    <a:pt x="745" y="1081"/>
                    <a:pt x="745" y="948"/>
                  </a:cubicBezTo>
                  <a:cubicBezTo>
                    <a:pt x="745" y="789"/>
                    <a:pt x="1133" y="658"/>
                    <a:pt x="1556" y="612"/>
                  </a:cubicBezTo>
                  <a:close/>
                  <a:moveTo>
                    <a:pt x="1878" y="1"/>
                  </a:moveTo>
                  <a:cubicBezTo>
                    <a:pt x="1700" y="1"/>
                    <a:pt x="153" y="27"/>
                    <a:pt x="153" y="946"/>
                  </a:cubicBezTo>
                  <a:cubicBezTo>
                    <a:pt x="153" y="1070"/>
                    <a:pt x="138" y="1254"/>
                    <a:pt x="123" y="1470"/>
                  </a:cubicBezTo>
                  <a:cubicBezTo>
                    <a:pt x="39" y="2587"/>
                    <a:pt x="1" y="3545"/>
                    <a:pt x="411" y="3950"/>
                  </a:cubicBezTo>
                  <a:cubicBezTo>
                    <a:pt x="530" y="4070"/>
                    <a:pt x="690" y="4137"/>
                    <a:pt x="858" y="4137"/>
                  </a:cubicBezTo>
                  <a:cubicBezTo>
                    <a:pt x="860" y="4137"/>
                    <a:pt x="862" y="4137"/>
                    <a:pt x="863" y="4137"/>
                  </a:cubicBezTo>
                  <a:cubicBezTo>
                    <a:pt x="883" y="4137"/>
                    <a:pt x="905" y="4136"/>
                    <a:pt x="926" y="4133"/>
                  </a:cubicBezTo>
                  <a:cubicBezTo>
                    <a:pt x="1857" y="4052"/>
                    <a:pt x="1940" y="2883"/>
                    <a:pt x="1990" y="2184"/>
                  </a:cubicBezTo>
                  <a:cubicBezTo>
                    <a:pt x="1999" y="2056"/>
                    <a:pt x="2006" y="1942"/>
                    <a:pt x="2019" y="1858"/>
                  </a:cubicBezTo>
                  <a:cubicBezTo>
                    <a:pt x="2096" y="1347"/>
                    <a:pt x="2169" y="360"/>
                    <a:pt x="2173" y="318"/>
                  </a:cubicBezTo>
                  <a:cubicBezTo>
                    <a:pt x="2185" y="147"/>
                    <a:pt x="2049" y="1"/>
                    <a:pt x="1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8619241" y="2490882"/>
              <a:ext cx="38100" cy="86950"/>
            </a:xfrm>
            <a:custGeom>
              <a:avLst/>
              <a:gdLst/>
              <a:ahLst/>
              <a:cxnLst/>
              <a:rect l="l" t="t" r="r" b="b"/>
              <a:pathLst>
                <a:path w="2155" h="4918" extrusionOk="0">
                  <a:moveTo>
                    <a:pt x="1479" y="1"/>
                  </a:moveTo>
                  <a:cubicBezTo>
                    <a:pt x="1123" y="1"/>
                    <a:pt x="731" y="99"/>
                    <a:pt x="583" y="492"/>
                  </a:cubicBezTo>
                  <a:cubicBezTo>
                    <a:pt x="291" y="1269"/>
                    <a:pt x="1" y="4917"/>
                    <a:pt x="844" y="4917"/>
                  </a:cubicBezTo>
                  <a:cubicBezTo>
                    <a:pt x="855" y="4917"/>
                    <a:pt x="867" y="4916"/>
                    <a:pt x="878" y="4915"/>
                  </a:cubicBezTo>
                  <a:cubicBezTo>
                    <a:pt x="1762" y="4817"/>
                    <a:pt x="1958" y="1475"/>
                    <a:pt x="2155" y="99"/>
                  </a:cubicBezTo>
                  <a:cubicBezTo>
                    <a:pt x="2155" y="99"/>
                    <a:pt x="1835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>
              <a:off x="8614450" y="2485613"/>
              <a:ext cx="48408" cy="97434"/>
            </a:xfrm>
            <a:custGeom>
              <a:avLst/>
              <a:gdLst/>
              <a:ahLst/>
              <a:cxnLst/>
              <a:rect l="l" t="t" r="r" b="b"/>
              <a:pathLst>
                <a:path w="2738" h="5511" extrusionOk="0">
                  <a:moveTo>
                    <a:pt x="1745" y="594"/>
                  </a:moveTo>
                  <a:cubicBezTo>
                    <a:pt x="1863" y="595"/>
                    <a:pt x="1981" y="606"/>
                    <a:pt x="2097" y="627"/>
                  </a:cubicBezTo>
                  <a:cubicBezTo>
                    <a:pt x="2074" y="812"/>
                    <a:pt x="2050" y="1019"/>
                    <a:pt x="2024" y="1241"/>
                  </a:cubicBezTo>
                  <a:cubicBezTo>
                    <a:pt x="1922" y="2136"/>
                    <a:pt x="1611" y="4863"/>
                    <a:pt x="1124" y="4920"/>
                  </a:cubicBezTo>
                  <a:cubicBezTo>
                    <a:pt x="731" y="4707"/>
                    <a:pt x="799" y="1776"/>
                    <a:pt x="1130" y="893"/>
                  </a:cubicBezTo>
                  <a:cubicBezTo>
                    <a:pt x="1218" y="657"/>
                    <a:pt x="1484" y="594"/>
                    <a:pt x="1743" y="594"/>
                  </a:cubicBezTo>
                  <a:close/>
                  <a:moveTo>
                    <a:pt x="1760" y="0"/>
                  </a:moveTo>
                  <a:cubicBezTo>
                    <a:pt x="1275" y="0"/>
                    <a:pt x="774" y="159"/>
                    <a:pt x="576" y="687"/>
                  </a:cubicBezTo>
                  <a:cubicBezTo>
                    <a:pt x="314" y="1388"/>
                    <a:pt x="1" y="4450"/>
                    <a:pt x="630" y="5257"/>
                  </a:cubicBezTo>
                  <a:cubicBezTo>
                    <a:pt x="759" y="5422"/>
                    <a:pt x="927" y="5510"/>
                    <a:pt x="1114" y="5510"/>
                  </a:cubicBezTo>
                  <a:cubicBezTo>
                    <a:pt x="1135" y="5510"/>
                    <a:pt x="1158" y="5509"/>
                    <a:pt x="1179" y="5506"/>
                  </a:cubicBezTo>
                  <a:cubicBezTo>
                    <a:pt x="2073" y="5407"/>
                    <a:pt x="2346" y="3626"/>
                    <a:pt x="2612" y="1308"/>
                  </a:cubicBezTo>
                  <a:cubicBezTo>
                    <a:pt x="2649" y="977"/>
                    <a:pt x="2684" y="678"/>
                    <a:pt x="2718" y="439"/>
                  </a:cubicBezTo>
                  <a:cubicBezTo>
                    <a:pt x="2738" y="295"/>
                    <a:pt x="2651" y="157"/>
                    <a:pt x="2513" y="114"/>
                  </a:cubicBezTo>
                  <a:cubicBezTo>
                    <a:pt x="2305" y="51"/>
                    <a:pt x="2035" y="0"/>
                    <a:pt x="1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>
              <a:off x="8646910" y="2484941"/>
              <a:ext cx="45172" cy="80674"/>
            </a:xfrm>
            <a:custGeom>
              <a:avLst/>
              <a:gdLst/>
              <a:ahLst/>
              <a:cxnLst/>
              <a:rect l="l" t="t" r="r" b="b"/>
              <a:pathLst>
                <a:path w="2555" h="4563" extrusionOk="0">
                  <a:moveTo>
                    <a:pt x="1224" y="1"/>
                  </a:moveTo>
                  <a:cubicBezTo>
                    <a:pt x="969" y="1"/>
                    <a:pt x="736" y="114"/>
                    <a:pt x="590" y="435"/>
                  </a:cubicBezTo>
                  <a:cubicBezTo>
                    <a:pt x="99" y="1516"/>
                    <a:pt x="0" y="4562"/>
                    <a:pt x="590" y="4562"/>
                  </a:cubicBezTo>
                  <a:cubicBezTo>
                    <a:pt x="1180" y="4562"/>
                    <a:pt x="2064" y="3285"/>
                    <a:pt x="2260" y="2597"/>
                  </a:cubicBezTo>
                  <a:cubicBezTo>
                    <a:pt x="2457" y="1908"/>
                    <a:pt x="2555" y="632"/>
                    <a:pt x="2555" y="632"/>
                  </a:cubicBezTo>
                  <a:cubicBezTo>
                    <a:pt x="2555" y="632"/>
                    <a:pt x="1828" y="1"/>
                    <a:pt x="1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/>
            <p:cNvSpPr/>
            <p:nvPr/>
          </p:nvSpPr>
          <p:spPr>
            <a:xfrm>
              <a:off x="8641695" y="2479725"/>
              <a:ext cx="55745" cy="91123"/>
            </a:xfrm>
            <a:custGeom>
              <a:avLst/>
              <a:gdLst/>
              <a:ahLst/>
              <a:cxnLst/>
              <a:rect l="l" t="t" r="r" b="b"/>
              <a:pathLst>
                <a:path w="3153" h="5154" extrusionOk="0">
                  <a:moveTo>
                    <a:pt x="1522" y="591"/>
                  </a:moveTo>
                  <a:cubicBezTo>
                    <a:pt x="1829" y="591"/>
                    <a:pt x="2261" y="841"/>
                    <a:pt x="2542" y="1058"/>
                  </a:cubicBezTo>
                  <a:cubicBezTo>
                    <a:pt x="2510" y="1412"/>
                    <a:pt x="2418" y="2297"/>
                    <a:pt x="2271" y="2812"/>
                  </a:cubicBezTo>
                  <a:cubicBezTo>
                    <a:pt x="2078" y="3484"/>
                    <a:pt x="1314" y="4470"/>
                    <a:pt x="935" y="4557"/>
                  </a:cubicBezTo>
                  <a:cubicBezTo>
                    <a:pt x="682" y="4161"/>
                    <a:pt x="702" y="1846"/>
                    <a:pt x="1154" y="854"/>
                  </a:cubicBezTo>
                  <a:cubicBezTo>
                    <a:pt x="1241" y="661"/>
                    <a:pt x="1348" y="617"/>
                    <a:pt x="1421" y="602"/>
                  </a:cubicBezTo>
                  <a:cubicBezTo>
                    <a:pt x="1454" y="594"/>
                    <a:pt x="1488" y="591"/>
                    <a:pt x="1522" y="591"/>
                  </a:cubicBezTo>
                  <a:close/>
                  <a:moveTo>
                    <a:pt x="1519" y="0"/>
                  </a:moveTo>
                  <a:cubicBezTo>
                    <a:pt x="1444" y="0"/>
                    <a:pt x="1369" y="8"/>
                    <a:pt x="1296" y="24"/>
                  </a:cubicBezTo>
                  <a:cubicBezTo>
                    <a:pt x="1086" y="69"/>
                    <a:pt x="798" y="208"/>
                    <a:pt x="617" y="607"/>
                  </a:cubicBezTo>
                  <a:cubicBezTo>
                    <a:pt x="167" y="1595"/>
                    <a:pt x="1" y="4191"/>
                    <a:pt x="453" y="4893"/>
                  </a:cubicBezTo>
                  <a:cubicBezTo>
                    <a:pt x="599" y="5119"/>
                    <a:pt x="786" y="5153"/>
                    <a:pt x="885" y="5153"/>
                  </a:cubicBezTo>
                  <a:cubicBezTo>
                    <a:pt x="1714" y="5153"/>
                    <a:pt x="2650" y="3639"/>
                    <a:pt x="2840" y="2974"/>
                  </a:cubicBezTo>
                  <a:cubicBezTo>
                    <a:pt x="3043" y="2265"/>
                    <a:pt x="3141" y="1002"/>
                    <a:pt x="3145" y="949"/>
                  </a:cubicBezTo>
                  <a:cubicBezTo>
                    <a:pt x="3152" y="855"/>
                    <a:pt x="3114" y="764"/>
                    <a:pt x="3044" y="703"/>
                  </a:cubicBezTo>
                  <a:cubicBezTo>
                    <a:pt x="2954" y="624"/>
                    <a:pt x="2210" y="0"/>
                    <a:pt x="1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8664254" y="2483297"/>
              <a:ext cx="64338" cy="71728"/>
            </a:xfrm>
            <a:custGeom>
              <a:avLst/>
              <a:gdLst/>
              <a:ahLst/>
              <a:cxnLst/>
              <a:rect l="l" t="t" r="r" b="b"/>
              <a:pathLst>
                <a:path w="3639" h="4057" extrusionOk="0">
                  <a:moveTo>
                    <a:pt x="1585" y="0"/>
                  </a:moveTo>
                  <a:cubicBezTo>
                    <a:pt x="1538" y="0"/>
                    <a:pt x="1501" y="12"/>
                    <a:pt x="1476" y="37"/>
                  </a:cubicBezTo>
                  <a:cubicBezTo>
                    <a:pt x="1181" y="332"/>
                    <a:pt x="0" y="3359"/>
                    <a:pt x="887" y="3968"/>
                  </a:cubicBezTo>
                  <a:cubicBezTo>
                    <a:pt x="976" y="4029"/>
                    <a:pt x="1067" y="4057"/>
                    <a:pt x="1160" y="4057"/>
                  </a:cubicBezTo>
                  <a:cubicBezTo>
                    <a:pt x="1987" y="4057"/>
                    <a:pt x="2892" y="1860"/>
                    <a:pt x="2892" y="1860"/>
                  </a:cubicBezTo>
                  <a:lnTo>
                    <a:pt x="3639" y="1314"/>
                  </a:lnTo>
                  <a:cubicBezTo>
                    <a:pt x="3639" y="1314"/>
                    <a:pt x="207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8667278" y="2477993"/>
              <a:ext cx="67255" cy="82265"/>
            </a:xfrm>
            <a:custGeom>
              <a:avLst/>
              <a:gdLst/>
              <a:ahLst/>
              <a:cxnLst/>
              <a:rect l="l" t="t" r="r" b="b"/>
              <a:pathLst>
                <a:path w="3804" h="4653" extrusionOk="0">
                  <a:moveTo>
                    <a:pt x="1472" y="606"/>
                  </a:moveTo>
                  <a:cubicBezTo>
                    <a:pt x="1718" y="676"/>
                    <a:pt x="2342" y="1088"/>
                    <a:pt x="2984" y="1601"/>
                  </a:cubicBezTo>
                  <a:lnTo>
                    <a:pt x="2546" y="1922"/>
                  </a:lnTo>
                  <a:cubicBezTo>
                    <a:pt x="2502" y="1954"/>
                    <a:pt x="2468" y="1998"/>
                    <a:pt x="2448" y="2048"/>
                  </a:cubicBezTo>
                  <a:cubicBezTo>
                    <a:pt x="2138" y="2799"/>
                    <a:pt x="1501" y="3918"/>
                    <a:pt x="1054" y="4050"/>
                  </a:cubicBezTo>
                  <a:cubicBezTo>
                    <a:pt x="1031" y="4057"/>
                    <a:pt x="1010" y="4061"/>
                    <a:pt x="989" y="4061"/>
                  </a:cubicBezTo>
                  <a:cubicBezTo>
                    <a:pt x="952" y="4061"/>
                    <a:pt x="919" y="4049"/>
                    <a:pt x="883" y="4024"/>
                  </a:cubicBezTo>
                  <a:cubicBezTo>
                    <a:pt x="763" y="3942"/>
                    <a:pt x="718" y="3751"/>
                    <a:pt x="699" y="3605"/>
                  </a:cubicBezTo>
                  <a:cubicBezTo>
                    <a:pt x="587" y="2678"/>
                    <a:pt x="1233" y="993"/>
                    <a:pt x="1472" y="606"/>
                  </a:cubicBezTo>
                  <a:close/>
                  <a:moveTo>
                    <a:pt x="1390" y="0"/>
                  </a:moveTo>
                  <a:cubicBezTo>
                    <a:pt x="1223" y="0"/>
                    <a:pt x="1148" y="76"/>
                    <a:pt x="1097" y="127"/>
                  </a:cubicBezTo>
                  <a:cubicBezTo>
                    <a:pt x="780" y="444"/>
                    <a:pt x="0" y="2463"/>
                    <a:pt x="106" y="3611"/>
                  </a:cubicBezTo>
                  <a:cubicBezTo>
                    <a:pt x="145" y="4033"/>
                    <a:pt x="294" y="4336"/>
                    <a:pt x="548" y="4511"/>
                  </a:cubicBezTo>
                  <a:cubicBezTo>
                    <a:pt x="678" y="4602"/>
                    <a:pt x="831" y="4651"/>
                    <a:pt x="989" y="4652"/>
                  </a:cubicBezTo>
                  <a:cubicBezTo>
                    <a:pt x="1068" y="4652"/>
                    <a:pt x="1147" y="4639"/>
                    <a:pt x="1223" y="4617"/>
                  </a:cubicBezTo>
                  <a:cubicBezTo>
                    <a:pt x="2045" y="4373"/>
                    <a:pt x="2760" y="2823"/>
                    <a:pt x="2962" y="2351"/>
                  </a:cubicBezTo>
                  <a:lnTo>
                    <a:pt x="3643" y="1852"/>
                  </a:lnTo>
                  <a:cubicBezTo>
                    <a:pt x="3796" y="1739"/>
                    <a:pt x="3804" y="1511"/>
                    <a:pt x="3658" y="1387"/>
                  </a:cubicBezTo>
                  <a:cubicBezTo>
                    <a:pt x="2313" y="255"/>
                    <a:pt x="1697" y="0"/>
                    <a:pt x="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8247890" y="2513494"/>
              <a:ext cx="358727" cy="423772"/>
            </a:xfrm>
            <a:custGeom>
              <a:avLst/>
              <a:gdLst/>
              <a:ahLst/>
              <a:cxnLst/>
              <a:rect l="l" t="t" r="r" b="b"/>
              <a:pathLst>
                <a:path w="20290" h="23969" extrusionOk="0">
                  <a:moveTo>
                    <a:pt x="7449" y="0"/>
                  </a:moveTo>
                  <a:cubicBezTo>
                    <a:pt x="6618" y="0"/>
                    <a:pt x="5715" y="135"/>
                    <a:pt x="4730" y="419"/>
                  </a:cubicBezTo>
                  <a:cubicBezTo>
                    <a:pt x="0" y="1785"/>
                    <a:pt x="209" y="8934"/>
                    <a:pt x="209" y="8934"/>
                  </a:cubicBezTo>
                  <a:cubicBezTo>
                    <a:pt x="209" y="8934"/>
                    <a:pt x="420" y="12088"/>
                    <a:pt x="1261" y="12824"/>
                  </a:cubicBezTo>
                  <a:cubicBezTo>
                    <a:pt x="2102" y="13560"/>
                    <a:pt x="2628" y="14296"/>
                    <a:pt x="2628" y="14296"/>
                  </a:cubicBezTo>
                  <a:cubicBezTo>
                    <a:pt x="2628" y="14296"/>
                    <a:pt x="2838" y="15768"/>
                    <a:pt x="2838" y="16714"/>
                  </a:cubicBezTo>
                  <a:cubicBezTo>
                    <a:pt x="2838" y="17487"/>
                    <a:pt x="3260" y="17558"/>
                    <a:pt x="3700" y="17558"/>
                  </a:cubicBezTo>
                  <a:cubicBezTo>
                    <a:pt x="3799" y="17558"/>
                    <a:pt x="3898" y="17555"/>
                    <a:pt x="3994" y="17555"/>
                  </a:cubicBezTo>
                  <a:cubicBezTo>
                    <a:pt x="4520" y="17555"/>
                    <a:pt x="5466" y="19342"/>
                    <a:pt x="5992" y="20183"/>
                  </a:cubicBezTo>
                  <a:cubicBezTo>
                    <a:pt x="6517" y="21024"/>
                    <a:pt x="8620" y="22811"/>
                    <a:pt x="9566" y="23337"/>
                  </a:cubicBezTo>
                  <a:cubicBezTo>
                    <a:pt x="9676" y="23398"/>
                    <a:pt x="9795" y="23425"/>
                    <a:pt x="9918" y="23425"/>
                  </a:cubicBezTo>
                  <a:cubicBezTo>
                    <a:pt x="10857" y="23425"/>
                    <a:pt x="12089" y="21865"/>
                    <a:pt x="12089" y="21865"/>
                  </a:cubicBezTo>
                  <a:lnTo>
                    <a:pt x="12825" y="23968"/>
                  </a:lnTo>
                  <a:lnTo>
                    <a:pt x="20289" y="19132"/>
                  </a:lnTo>
                  <a:lnTo>
                    <a:pt x="16609" y="11983"/>
                  </a:lnTo>
                  <a:cubicBezTo>
                    <a:pt x="16609" y="11983"/>
                    <a:pt x="16505" y="8724"/>
                    <a:pt x="14402" y="4939"/>
                  </a:cubicBezTo>
                  <a:cubicBezTo>
                    <a:pt x="12737" y="1943"/>
                    <a:pt x="10611" y="0"/>
                    <a:pt x="7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8243541" y="2508243"/>
              <a:ext cx="368982" cy="434221"/>
            </a:xfrm>
            <a:custGeom>
              <a:avLst/>
              <a:gdLst/>
              <a:ahLst/>
              <a:cxnLst/>
              <a:rect l="l" t="t" r="r" b="b"/>
              <a:pathLst>
                <a:path w="20870" h="24560" extrusionOk="0">
                  <a:moveTo>
                    <a:pt x="7714" y="587"/>
                  </a:moveTo>
                  <a:cubicBezTo>
                    <a:pt x="10467" y="587"/>
                    <a:pt x="12587" y="2135"/>
                    <a:pt x="14390" y="5380"/>
                  </a:cubicBezTo>
                  <a:cubicBezTo>
                    <a:pt x="16430" y="9051"/>
                    <a:pt x="16561" y="12258"/>
                    <a:pt x="16561" y="12289"/>
                  </a:cubicBezTo>
                  <a:cubicBezTo>
                    <a:pt x="16563" y="12333"/>
                    <a:pt x="16575" y="12376"/>
                    <a:pt x="16595" y="12415"/>
                  </a:cubicBezTo>
                  <a:lnTo>
                    <a:pt x="20151" y="19326"/>
                  </a:lnTo>
                  <a:lnTo>
                    <a:pt x="13227" y="23812"/>
                  </a:lnTo>
                  <a:lnTo>
                    <a:pt x="12615" y="22064"/>
                  </a:lnTo>
                  <a:cubicBezTo>
                    <a:pt x="12578" y="21962"/>
                    <a:pt x="12490" y="21888"/>
                    <a:pt x="12385" y="21870"/>
                  </a:cubicBezTo>
                  <a:cubicBezTo>
                    <a:pt x="12368" y="21868"/>
                    <a:pt x="12352" y="21867"/>
                    <a:pt x="12335" y="21867"/>
                  </a:cubicBezTo>
                  <a:cubicBezTo>
                    <a:pt x="12245" y="21867"/>
                    <a:pt x="12160" y="21908"/>
                    <a:pt x="12104" y="21979"/>
                  </a:cubicBezTo>
                  <a:cubicBezTo>
                    <a:pt x="11695" y="22497"/>
                    <a:pt x="10762" y="23427"/>
                    <a:pt x="10172" y="23427"/>
                  </a:cubicBezTo>
                  <a:cubicBezTo>
                    <a:pt x="10094" y="23427"/>
                    <a:pt x="10021" y="23411"/>
                    <a:pt x="9957" y="23375"/>
                  </a:cubicBezTo>
                  <a:cubicBezTo>
                    <a:pt x="9036" y="22862"/>
                    <a:pt x="6978" y="21106"/>
                    <a:pt x="6490" y="20323"/>
                  </a:cubicBezTo>
                  <a:cubicBezTo>
                    <a:pt x="6395" y="20172"/>
                    <a:pt x="6287" y="19991"/>
                    <a:pt x="6170" y="19794"/>
                  </a:cubicBezTo>
                  <a:cubicBezTo>
                    <a:pt x="5367" y="18442"/>
                    <a:pt x="4798" y="17556"/>
                    <a:pt x="4241" y="17556"/>
                  </a:cubicBezTo>
                  <a:lnTo>
                    <a:pt x="4091" y="17557"/>
                  </a:lnTo>
                  <a:cubicBezTo>
                    <a:pt x="4045" y="17558"/>
                    <a:pt x="3998" y="17559"/>
                    <a:pt x="3951" y="17559"/>
                  </a:cubicBezTo>
                  <a:cubicBezTo>
                    <a:pt x="3761" y="17559"/>
                    <a:pt x="3583" y="17545"/>
                    <a:pt x="3496" y="17460"/>
                  </a:cubicBezTo>
                  <a:cubicBezTo>
                    <a:pt x="3400" y="17366"/>
                    <a:pt x="3380" y="17164"/>
                    <a:pt x="3380" y="17011"/>
                  </a:cubicBezTo>
                  <a:cubicBezTo>
                    <a:pt x="3380" y="16054"/>
                    <a:pt x="3176" y="14612"/>
                    <a:pt x="3167" y="14550"/>
                  </a:cubicBezTo>
                  <a:cubicBezTo>
                    <a:pt x="3161" y="14504"/>
                    <a:pt x="3142" y="14460"/>
                    <a:pt x="3116" y="14421"/>
                  </a:cubicBezTo>
                  <a:cubicBezTo>
                    <a:pt x="3093" y="14389"/>
                    <a:pt x="2559" y="13648"/>
                    <a:pt x="1703" y="12899"/>
                  </a:cubicBezTo>
                  <a:cubicBezTo>
                    <a:pt x="1159" y="12421"/>
                    <a:pt x="831" y="10391"/>
                    <a:pt x="752" y="9217"/>
                  </a:cubicBezTo>
                  <a:cubicBezTo>
                    <a:pt x="747" y="8999"/>
                    <a:pt x="656" y="2271"/>
                    <a:pt x="5060" y="1000"/>
                  </a:cubicBezTo>
                  <a:cubicBezTo>
                    <a:pt x="6007" y="726"/>
                    <a:pt x="6889" y="587"/>
                    <a:pt x="7714" y="587"/>
                  </a:cubicBezTo>
                  <a:close/>
                  <a:moveTo>
                    <a:pt x="7699" y="0"/>
                  </a:moveTo>
                  <a:cubicBezTo>
                    <a:pt x="6822" y="0"/>
                    <a:pt x="5890" y="145"/>
                    <a:pt x="4896" y="432"/>
                  </a:cubicBezTo>
                  <a:cubicBezTo>
                    <a:pt x="1" y="1847"/>
                    <a:pt x="153" y="8939"/>
                    <a:pt x="161" y="9240"/>
                  </a:cubicBezTo>
                  <a:lnTo>
                    <a:pt x="161" y="9251"/>
                  </a:lnTo>
                  <a:cubicBezTo>
                    <a:pt x="183" y="9586"/>
                    <a:pt x="406" y="12550"/>
                    <a:pt x="1313" y="13343"/>
                  </a:cubicBezTo>
                  <a:cubicBezTo>
                    <a:pt x="1782" y="13756"/>
                    <a:pt x="2210" y="14213"/>
                    <a:pt x="2592" y="14708"/>
                  </a:cubicBezTo>
                  <a:cubicBezTo>
                    <a:pt x="2633" y="15015"/>
                    <a:pt x="2788" y="16215"/>
                    <a:pt x="2788" y="17011"/>
                  </a:cubicBezTo>
                  <a:cubicBezTo>
                    <a:pt x="2788" y="17403"/>
                    <a:pt x="2884" y="17688"/>
                    <a:pt x="3080" y="17882"/>
                  </a:cubicBezTo>
                  <a:cubicBezTo>
                    <a:pt x="3326" y="18122"/>
                    <a:pt x="3662" y="18150"/>
                    <a:pt x="3959" y="18150"/>
                  </a:cubicBezTo>
                  <a:cubicBezTo>
                    <a:pt x="4008" y="18150"/>
                    <a:pt x="4055" y="18149"/>
                    <a:pt x="4101" y="18149"/>
                  </a:cubicBezTo>
                  <a:lnTo>
                    <a:pt x="4234" y="18146"/>
                  </a:lnTo>
                  <a:cubicBezTo>
                    <a:pt x="4537" y="18207"/>
                    <a:pt x="5325" y="19531"/>
                    <a:pt x="5661" y="20096"/>
                  </a:cubicBezTo>
                  <a:cubicBezTo>
                    <a:pt x="5781" y="20297"/>
                    <a:pt x="5892" y="20483"/>
                    <a:pt x="5987" y="20637"/>
                  </a:cubicBezTo>
                  <a:cubicBezTo>
                    <a:pt x="6535" y="21514"/>
                    <a:pt x="8650" y="23326"/>
                    <a:pt x="9669" y="23892"/>
                  </a:cubicBezTo>
                  <a:cubicBezTo>
                    <a:pt x="9825" y="23979"/>
                    <a:pt x="9990" y="24017"/>
                    <a:pt x="10159" y="24017"/>
                  </a:cubicBezTo>
                  <a:cubicBezTo>
                    <a:pt x="10923" y="24017"/>
                    <a:pt x="11762" y="23243"/>
                    <a:pt x="12226" y="22742"/>
                  </a:cubicBezTo>
                  <a:lnTo>
                    <a:pt x="12792" y="24362"/>
                  </a:lnTo>
                  <a:cubicBezTo>
                    <a:pt x="12834" y="24479"/>
                    <a:pt x="12944" y="24560"/>
                    <a:pt x="13069" y="24560"/>
                  </a:cubicBezTo>
                  <a:cubicBezTo>
                    <a:pt x="13070" y="24560"/>
                    <a:pt x="13071" y="24560"/>
                    <a:pt x="13072" y="24560"/>
                  </a:cubicBezTo>
                  <a:cubicBezTo>
                    <a:pt x="13129" y="24560"/>
                    <a:pt x="13184" y="24543"/>
                    <a:pt x="13233" y="24513"/>
                  </a:cubicBezTo>
                  <a:lnTo>
                    <a:pt x="20697" y="19677"/>
                  </a:lnTo>
                  <a:cubicBezTo>
                    <a:pt x="20825" y="19595"/>
                    <a:pt x="20869" y="19429"/>
                    <a:pt x="20799" y="19294"/>
                  </a:cubicBezTo>
                  <a:lnTo>
                    <a:pt x="17149" y="12202"/>
                  </a:lnTo>
                  <a:cubicBezTo>
                    <a:pt x="17122" y="11699"/>
                    <a:pt x="16879" y="8642"/>
                    <a:pt x="14908" y="5094"/>
                  </a:cubicBezTo>
                  <a:cubicBezTo>
                    <a:pt x="13002" y="1664"/>
                    <a:pt x="10671" y="0"/>
                    <a:pt x="76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8121478" y="2423786"/>
              <a:ext cx="450204" cy="397217"/>
            </a:xfrm>
            <a:custGeom>
              <a:avLst/>
              <a:gdLst/>
              <a:ahLst/>
              <a:cxnLst/>
              <a:rect l="l" t="t" r="r" b="b"/>
              <a:pathLst>
                <a:path w="25464" h="22467" extrusionOk="0">
                  <a:moveTo>
                    <a:pt x="16101" y="0"/>
                  </a:moveTo>
                  <a:cubicBezTo>
                    <a:pt x="16036" y="0"/>
                    <a:pt x="16001" y="1"/>
                    <a:pt x="16001" y="1"/>
                  </a:cubicBezTo>
                  <a:cubicBezTo>
                    <a:pt x="16001" y="1"/>
                    <a:pt x="13765" y="1"/>
                    <a:pt x="10839" y="1034"/>
                  </a:cubicBezTo>
                  <a:cubicBezTo>
                    <a:pt x="8077" y="2010"/>
                    <a:pt x="7398" y="5851"/>
                    <a:pt x="4990" y="7227"/>
                  </a:cubicBezTo>
                  <a:cubicBezTo>
                    <a:pt x="4467" y="7526"/>
                    <a:pt x="4107" y="7638"/>
                    <a:pt x="3850" y="7638"/>
                  </a:cubicBezTo>
                  <a:cubicBezTo>
                    <a:pt x="3068" y="7638"/>
                    <a:pt x="3252" y="6592"/>
                    <a:pt x="2759" y="6592"/>
                  </a:cubicBezTo>
                  <a:cubicBezTo>
                    <a:pt x="2669" y="6592"/>
                    <a:pt x="2555" y="6627"/>
                    <a:pt x="2409" y="6711"/>
                  </a:cubicBezTo>
                  <a:cubicBezTo>
                    <a:pt x="1204" y="7399"/>
                    <a:pt x="0" y="13421"/>
                    <a:pt x="2580" y="15141"/>
                  </a:cubicBezTo>
                  <a:cubicBezTo>
                    <a:pt x="3297" y="15619"/>
                    <a:pt x="4107" y="15792"/>
                    <a:pt x="4903" y="15792"/>
                  </a:cubicBezTo>
                  <a:cubicBezTo>
                    <a:pt x="6972" y="15792"/>
                    <a:pt x="8947" y="14625"/>
                    <a:pt x="8947" y="14625"/>
                  </a:cubicBezTo>
                  <a:lnTo>
                    <a:pt x="8947" y="14625"/>
                  </a:lnTo>
                  <a:cubicBezTo>
                    <a:pt x="8947" y="14625"/>
                    <a:pt x="8602" y="15830"/>
                    <a:pt x="9634" y="16174"/>
                  </a:cubicBezTo>
                  <a:cubicBezTo>
                    <a:pt x="10255" y="16381"/>
                    <a:pt x="10887" y="16554"/>
                    <a:pt x="11528" y="16690"/>
                  </a:cubicBezTo>
                  <a:cubicBezTo>
                    <a:pt x="11528" y="16690"/>
                    <a:pt x="11369" y="18592"/>
                    <a:pt x="12726" y="18592"/>
                  </a:cubicBezTo>
                  <a:cubicBezTo>
                    <a:pt x="12783" y="18592"/>
                    <a:pt x="12842" y="18589"/>
                    <a:pt x="12904" y="18582"/>
                  </a:cubicBezTo>
                  <a:cubicBezTo>
                    <a:pt x="14189" y="18440"/>
                    <a:pt x="13459" y="16756"/>
                    <a:pt x="13174" y="16187"/>
                  </a:cubicBezTo>
                  <a:lnTo>
                    <a:pt x="13174" y="16187"/>
                  </a:lnTo>
                  <a:cubicBezTo>
                    <a:pt x="13701" y="17172"/>
                    <a:pt x="16243" y="21754"/>
                    <a:pt x="18237" y="22368"/>
                  </a:cubicBezTo>
                  <a:cubicBezTo>
                    <a:pt x="18456" y="22435"/>
                    <a:pt x="18685" y="22466"/>
                    <a:pt x="18920" y="22466"/>
                  </a:cubicBezTo>
                  <a:cubicBezTo>
                    <a:pt x="21091" y="22466"/>
                    <a:pt x="23827" y="19824"/>
                    <a:pt x="24604" y="18582"/>
                  </a:cubicBezTo>
                  <a:cubicBezTo>
                    <a:pt x="25464" y="17206"/>
                    <a:pt x="24775" y="7399"/>
                    <a:pt x="22883" y="3614"/>
                  </a:cubicBezTo>
                  <a:cubicBezTo>
                    <a:pt x="21149" y="145"/>
                    <a:pt x="16813" y="0"/>
                    <a:pt x="1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8134173" y="2418553"/>
              <a:ext cx="443167" cy="407701"/>
            </a:xfrm>
            <a:custGeom>
              <a:avLst/>
              <a:gdLst/>
              <a:ahLst/>
              <a:cxnLst/>
              <a:rect l="l" t="t" r="r" b="b"/>
              <a:pathLst>
                <a:path w="25066" h="23060" extrusionOk="0">
                  <a:moveTo>
                    <a:pt x="15368" y="591"/>
                  </a:moveTo>
                  <a:cubicBezTo>
                    <a:pt x="15984" y="591"/>
                    <a:pt x="20239" y="720"/>
                    <a:pt x="21901" y="4043"/>
                  </a:cubicBezTo>
                  <a:cubicBezTo>
                    <a:pt x="23803" y="7848"/>
                    <a:pt x="24361" y="17560"/>
                    <a:pt x="23634" y="18722"/>
                  </a:cubicBezTo>
                  <a:cubicBezTo>
                    <a:pt x="22875" y="19938"/>
                    <a:pt x="20213" y="22468"/>
                    <a:pt x="18208" y="22468"/>
                  </a:cubicBezTo>
                  <a:cubicBezTo>
                    <a:pt x="18000" y="22468"/>
                    <a:pt x="17799" y="22441"/>
                    <a:pt x="17607" y="22382"/>
                  </a:cubicBezTo>
                  <a:cubicBezTo>
                    <a:pt x="15753" y="21810"/>
                    <a:pt x="13291" y="17409"/>
                    <a:pt x="12736" y="16378"/>
                  </a:cubicBezTo>
                  <a:cubicBezTo>
                    <a:pt x="12678" y="16263"/>
                    <a:pt x="12633" y="16183"/>
                    <a:pt x="12614" y="16150"/>
                  </a:cubicBezTo>
                  <a:cubicBezTo>
                    <a:pt x="12560" y="16054"/>
                    <a:pt x="12461" y="16001"/>
                    <a:pt x="12358" y="16001"/>
                  </a:cubicBezTo>
                  <a:cubicBezTo>
                    <a:pt x="12310" y="16001"/>
                    <a:pt x="12261" y="16012"/>
                    <a:pt x="12216" y="16037"/>
                  </a:cubicBezTo>
                  <a:cubicBezTo>
                    <a:pt x="12075" y="16113"/>
                    <a:pt x="12021" y="16288"/>
                    <a:pt x="12095" y="16432"/>
                  </a:cubicBezTo>
                  <a:cubicBezTo>
                    <a:pt x="12108" y="16457"/>
                    <a:pt x="12155" y="16548"/>
                    <a:pt x="12230" y="16687"/>
                  </a:cubicBezTo>
                  <a:cubicBezTo>
                    <a:pt x="12492" y="17222"/>
                    <a:pt x="12750" y="17992"/>
                    <a:pt x="12565" y="18356"/>
                  </a:cubicBezTo>
                  <a:cubicBezTo>
                    <a:pt x="12522" y="18439"/>
                    <a:pt x="12434" y="18551"/>
                    <a:pt x="12153" y="18582"/>
                  </a:cubicBezTo>
                  <a:cubicBezTo>
                    <a:pt x="12101" y="18588"/>
                    <a:pt x="12052" y="18591"/>
                    <a:pt x="12004" y="18591"/>
                  </a:cubicBezTo>
                  <a:cubicBezTo>
                    <a:pt x="11782" y="18591"/>
                    <a:pt x="11607" y="18526"/>
                    <a:pt x="11471" y="18393"/>
                  </a:cubicBezTo>
                  <a:cubicBezTo>
                    <a:pt x="11107" y="18042"/>
                    <a:pt x="11082" y="17275"/>
                    <a:pt x="11103" y="17008"/>
                  </a:cubicBezTo>
                  <a:cubicBezTo>
                    <a:pt x="11116" y="16860"/>
                    <a:pt x="11015" y="16725"/>
                    <a:pt x="10868" y="16695"/>
                  </a:cubicBezTo>
                  <a:cubicBezTo>
                    <a:pt x="10240" y="16560"/>
                    <a:pt x="9620" y="16392"/>
                    <a:pt x="9011" y="16189"/>
                  </a:cubicBezTo>
                  <a:cubicBezTo>
                    <a:pt x="8276" y="15943"/>
                    <a:pt x="8487" y="15096"/>
                    <a:pt x="8513" y="15002"/>
                  </a:cubicBezTo>
                  <a:cubicBezTo>
                    <a:pt x="8571" y="14799"/>
                    <a:pt x="8411" y="14624"/>
                    <a:pt x="8228" y="14624"/>
                  </a:cubicBezTo>
                  <a:cubicBezTo>
                    <a:pt x="8179" y="14624"/>
                    <a:pt x="8128" y="14637"/>
                    <a:pt x="8079" y="14665"/>
                  </a:cubicBezTo>
                  <a:cubicBezTo>
                    <a:pt x="8052" y="14681"/>
                    <a:pt x="6140" y="15788"/>
                    <a:pt x="4179" y="15788"/>
                  </a:cubicBezTo>
                  <a:cubicBezTo>
                    <a:pt x="3436" y="15788"/>
                    <a:pt x="2685" y="15629"/>
                    <a:pt x="2027" y="15190"/>
                  </a:cubicBezTo>
                  <a:cubicBezTo>
                    <a:pt x="1075" y="14557"/>
                    <a:pt x="568" y="13108"/>
                    <a:pt x="633" y="11213"/>
                  </a:cubicBezTo>
                  <a:cubicBezTo>
                    <a:pt x="704" y="9152"/>
                    <a:pt x="1382" y="7524"/>
                    <a:pt x="1837" y="7264"/>
                  </a:cubicBezTo>
                  <a:cubicBezTo>
                    <a:pt x="1978" y="7183"/>
                    <a:pt x="2036" y="7183"/>
                    <a:pt x="2036" y="7181"/>
                  </a:cubicBezTo>
                  <a:cubicBezTo>
                    <a:pt x="2072" y="7208"/>
                    <a:pt x="2132" y="7349"/>
                    <a:pt x="2167" y="7435"/>
                  </a:cubicBezTo>
                  <a:cubicBezTo>
                    <a:pt x="2274" y="7692"/>
                    <a:pt x="2421" y="8047"/>
                    <a:pt x="2815" y="8180"/>
                  </a:cubicBezTo>
                  <a:cubicBezTo>
                    <a:pt x="2912" y="8213"/>
                    <a:pt x="3016" y="8229"/>
                    <a:pt x="3129" y="8229"/>
                  </a:cubicBezTo>
                  <a:cubicBezTo>
                    <a:pt x="3468" y="8229"/>
                    <a:pt x="3888" y="8083"/>
                    <a:pt x="4418" y="7780"/>
                  </a:cubicBezTo>
                  <a:cubicBezTo>
                    <a:pt x="5582" y="7114"/>
                    <a:pt x="6357" y="5914"/>
                    <a:pt x="7106" y="4754"/>
                  </a:cubicBezTo>
                  <a:cubicBezTo>
                    <a:pt x="7985" y="3391"/>
                    <a:pt x="8817" y="2103"/>
                    <a:pt x="10219" y="1608"/>
                  </a:cubicBezTo>
                  <a:cubicBezTo>
                    <a:pt x="13057" y="606"/>
                    <a:pt x="15261" y="592"/>
                    <a:pt x="15283" y="592"/>
                  </a:cubicBezTo>
                  <a:lnTo>
                    <a:pt x="15293" y="592"/>
                  </a:lnTo>
                  <a:cubicBezTo>
                    <a:pt x="15297" y="592"/>
                    <a:pt x="15322" y="591"/>
                    <a:pt x="15368" y="591"/>
                  </a:cubicBezTo>
                  <a:close/>
                  <a:moveTo>
                    <a:pt x="15405" y="0"/>
                  </a:moveTo>
                  <a:cubicBezTo>
                    <a:pt x="15342" y="0"/>
                    <a:pt x="15299" y="1"/>
                    <a:pt x="15279" y="2"/>
                  </a:cubicBezTo>
                  <a:cubicBezTo>
                    <a:pt x="15130" y="3"/>
                    <a:pt x="12923" y="28"/>
                    <a:pt x="10024" y="1052"/>
                  </a:cubicBezTo>
                  <a:cubicBezTo>
                    <a:pt x="8430" y="1613"/>
                    <a:pt x="7505" y="3047"/>
                    <a:pt x="6610" y="4435"/>
                  </a:cubicBezTo>
                  <a:cubicBezTo>
                    <a:pt x="5867" y="5587"/>
                    <a:pt x="5166" y="6673"/>
                    <a:pt x="4126" y="7267"/>
                  </a:cubicBezTo>
                  <a:cubicBezTo>
                    <a:pt x="3600" y="7568"/>
                    <a:pt x="3299" y="7639"/>
                    <a:pt x="3132" y="7639"/>
                  </a:cubicBezTo>
                  <a:cubicBezTo>
                    <a:pt x="3076" y="7639"/>
                    <a:pt x="3036" y="7631"/>
                    <a:pt x="3007" y="7621"/>
                  </a:cubicBezTo>
                  <a:cubicBezTo>
                    <a:pt x="2876" y="7577"/>
                    <a:pt x="2810" y="7437"/>
                    <a:pt x="2714" y="7208"/>
                  </a:cubicBezTo>
                  <a:cubicBezTo>
                    <a:pt x="2618" y="6979"/>
                    <a:pt x="2509" y="6718"/>
                    <a:pt x="2234" y="6624"/>
                  </a:cubicBezTo>
                  <a:cubicBezTo>
                    <a:pt x="2172" y="6604"/>
                    <a:pt x="2109" y="6593"/>
                    <a:pt x="2043" y="6593"/>
                  </a:cubicBezTo>
                  <a:cubicBezTo>
                    <a:pt x="1894" y="6593"/>
                    <a:pt x="1730" y="6646"/>
                    <a:pt x="1545" y="6751"/>
                  </a:cubicBezTo>
                  <a:cubicBezTo>
                    <a:pt x="787" y="7186"/>
                    <a:pt x="113" y="9179"/>
                    <a:pt x="44" y="11196"/>
                  </a:cubicBezTo>
                  <a:cubicBezTo>
                    <a:pt x="0" y="12431"/>
                    <a:pt x="160" y="14658"/>
                    <a:pt x="1700" y="15684"/>
                  </a:cubicBezTo>
                  <a:cubicBezTo>
                    <a:pt x="2477" y="16202"/>
                    <a:pt x="3346" y="16389"/>
                    <a:pt x="4194" y="16389"/>
                  </a:cubicBezTo>
                  <a:cubicBezTo>
                    <a:pt x="5702" y="16389"/>
                    <a:pt x="7142" y="15800"/>
                    <a:pt x="7878" y="15442"/>
                  </a:cubicBezTo>
                  <a:cubicBezTo>
                    <a:pt x="7899" y="15943"/>
                    <a:pt x="8118" y="16515"/>
                    <a:pt x="8824" y="16752"/>
                  </a:cubicBezTo>
                  <a:cubicBezTo>
                    <a:pt x="9547" y="16991"/>
                    <a:pt x="10179" y="17147"/>
                    <a:pt x="10510" y="17224"/>
                  </a:cubicBezTo>
                  <a:cubicBezTo>
                    <a:pt x="10518" y="17619"/>
                    <a:pt x="10596" y="18368"/>
                    <a:pt x="11059" y="18819"/>
                  </a:cubicBezTo>
                  <a:cubicBezTo>
                    <a:pt x="11310" y="19062"/>
                    <a:pt x="11628" y="19184"/>
                    <a:pt x="12009" y="19184"/>
                  </a:cubicBezTo>
                  <a:cubicBezTo>
                    <a:pt x="12077" y="19184"/>
                    <a:pt x="12148" y="19181"/>
                    <a:pt x="12220" y="19173"/>
                  </a:cubicBezTo>
                  <a:cubicBezTo>
                    <a:pt x="12741" y="19115"/>
                    <a:pt x="12983" y="18844"/>
                    <a:pt x="13093" y="18626"/>
                  </a:cubicBezTo>
                  <a:cubicBezTo>
                    <a:pt x="13137" y="18538"/>
                    <a:pt x="13168" y="18445"/>
                    <a:pt x="13187" y="18349"/>
                  </a:cubicBezTo>
                  <a:cubicBezTo>
                    <a:pt x="14266" y="20104"/>
                    <a:pt x="15961" y="22494"/>
                    <a:pt x="17434" y="22947"/>
                  </a:cubicBezTo>
                  <a:cubicBezTo>
                    <a:pt x="17681" y="23022"/>
                    <a:pt x="17939" y="23059"/>
                    <a:pt x="18198" y="23059"/>
                  </a:cubicBezTo>
                  <a:cubicBezTo>
                    <a:pt x="18202" y="23059"/>
                    <a:pt x="18206" y="23059"/>
                    <a:pt x="18210" y="23059"/>
                  </a:cubicBezTo>
                  <a:cubicBezTo>
                    <a:pt x="20565" y="23059"/>
                    <a:pt x="23362" y="20276"/>
                    <a:pt x="24138" y="19037"/>
                  </a:cubicBezTo>
                  <a:cubicBezTo>
                    <a:pt x="25066" y="17550"/>
                    <a:pt x="24362" y="7643"/>
                    <a:pt x="22431" y="3779"/>
                  </a:cubicBezTo>
                  <a:cubicBezTo>
                    <a:pt x="20626" y="170"/>
                    <a:pt x="16237" y="0"/>
                    <a:pt x="15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8337457" y="2709636"/>
              <a:ext cx="73991" cy="90557"/>
            </a:xfrm>
            <a:custGeom>
              <a:avLst/>
              <a:gdLst/>
              <a:ahLst/>
              <a:cxnLst/>
              <a:rect l="l" t="t" r="r" b="b"/>
              <a:pathLst>
                <a:path w="4185" h="5122" extrusionOk="0">
                  <a:moveTo>
                    <a:pt x="1275" y="1"/>
                  </a:moveTo>
                  <a:cubicBezTo>
                    <a:pt x="1" y="1"/>
                    <a:pt x="926" y="3517"/>
                    <a:pt x="926" y="3517"/>
                  </a:cubicBezTo>
                  <a:lnTo>
                    <a:pt x="2713" y="5095"/>
                  </a:lnTo>
                  <a:cubicBezTo>
                    <a:pt x="2784" y="5112"/>
                    <a:pt x="2868" y="5121"/>
                    <a:pt x="2959" y="5121"/>
                  </a:cubicBezTo>
                  <a:cubicBezTo>
                    <a:pt x="3399" y="5121"/>
                    <a:pt x="3992" y="4917"/>
                    <a:pt x="4080" y="4568"/>
                  </a:cubicBezTo>
                  <a:cubicBezTo>
                    <a:pt x="4184" y="4148"/>
                    <a:pt x="3239" y="573"/>
                    <a:pt x="1557" y="48"/>
                  </a:cubicBezTo>
                  <a:cubicBezTo>
                    <a:pt x="1453" y="16"/>
                    <a:pt x="1359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8336043" y="2704403"/>
              <a:ext cx="80886" cy="100988"/>
            </a:xfrm>
            <a:custGeom>
              <a:avLst/>
              <a:gdLst/>
              <a:ahLst/>
              <a:cxnLst/>
              <a:rect l="l" t="t" r="r" b="b"/>
              <a:pathLst>
                <a:path w="4575" h="5712" extrusionOk="0">
                  <a:moveTo>
                    <a:pt x="1353" y="0"/>
                  </a:moveTo>
                  <a:cubicBezTo>
                    <a:pt x="1081" y="0"/>
                    <a:pt x="895" y="113"/>
                    <a:pt x="777" y="226"/>
                  </a:cubicBezTo>
                  <a:cubicBezTo>
                    <a:pt x="0" y="969"/>
                    <a:pt x="593" y="3406"/>
                    <a:pt x="720" y="3889"/>
                  </a:cubicBezTo>
                  <a:cubicBezTo>
                    <a:pt x="757" y="4019"/>
                    <a:pt x="876" y="4103"/>
                    <a:pt x="1005" y="4103"/>
                  </a:cubicBezTo>
                  <a:cubicBezTo>
                    <a:pt x="1029" y="4103"/>
                    <a:pt x="1054" y="4100"/>
                    <a:pt x="1079" y="4094"/>
                  </a:cubicBezTo>
                  <a:cubicBezTo>
                    <a:pt x="1235" y="4052"/>
                    <a:pt x="1330" y="3894"/>
                    <a:pt x="1291" y="3737"/>
                  </a:cubicBezTo>
                  <a:cubicBezTo>
                    <a:pt x="1014" y="2681"/>
                    <a:pt x="797" y="1026"/>
                    <a:pt x="1186" y="653"/>
                  </a:cubicBezTo>
                  <a:cubicBezTo>
                    <a:pt x="1207" y="633"/>
                    <a:pt x="1250" y="592"/>
                    <a:pt x="1354" y="592"/>
                  </a:cubicBezTo>
                  <a:cubicBezTo>
                    <a:pt x="1404" y="592"/>
                    <a:pt x="1467" y="601"/>
                    <a:pt x="1549" y="626"/>
                  </a:cubicBezTo>
                  <a:cubicBezTo>
                    <a:pt x="2985" y="1075"/>
                    <a:pt x="3932" y="4333"/>
                    <a:pt x="3873" y="4793"/>
                  </a:cubicBezTo>
                  <a:cubicBezTo>
                    <a:pt x="3830" y="4959"/>
                    <a:pt x="3377" y="5122"/>
                    <a:pt x="3040" y="5122"/>
                  </a:cubicBezTo>
                  <a:cubicBezTo>
                    <a:pt x="2976" y="5122"/>
                    <a:pt x="2916" y="5116"/>
                    <a:pt x="2864" y="5104"/>
                  </a:cubicBezTo>
                  <a:cubicBezTo>
                    <a:pt x="2839" y="5097"/>
                    <a:pt x="2814" y="5094"/>
                    <a:pt x="2790" y="5094"/>
                  </a:cubicBezTo>
                  <a:cubicBezTo>
                    <a:pt x="2658" y="5094"/>
                    <a:pt x="2537" y="5184"/>
                    <a:pt x="2503" y="5318"/>
                  </a:cubicBezTo>
                  <a:cubicBezTo>
                    <a:pt x="2464" y="5477"/>
                    <a:pt x="2561" y="5639"/>
                    <a:pt x="2721" y="5678"/>
                  </a:cubicBezTo>
                  <a:cubicBezTo>
                    <a:pt x="2820" y="5700"/>
                    <a:pt x="2922" y="5712"/>
                    <a:pt x="3023" y="5712"/>
                  </a:cubicBezTo>
                  <a:cubicBezTo>
                    <a:pt x="3029" y="5712"/>
                    <a:pt x="3034" y="5712"/>
                    <a:pt x="3039" y="5712"/>
                  </a:cubicBezTo>
                  <a:cubicBezTo>
                    <a:pt x="3579" y="5712"/>
                    <a:pt x="4313" y="5467"/>
                    <a:pt x="4446" y="4936"/>
                  </a:cubicBezTo>
                  <a:cubicBezTo>
                    <a:pt x="4574" y="4422"/>
                    <a:pt x="3578" y="642"/>
                    <a:pt x="1724" y="62"/>
                  </a:cubicBezTo>
                  <a:cubicBezTo>
                    <a:pt x="1585" y="19"/>
                    <a:pt x="1462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8410087" y="2793563"/>
              <a:ext cx="265819" cy="181485"/>
            </a:xfrm>
            <a:custGeom>
              <a:avLst/>
              <a:gdLst/>
              <a:ahLst/>
              <a:cxnLst/>
              <a:rect l="l" t="t" r="r" b="b"/>
              <a:pathLst>
                <a:path w="15035" h="10265" extrusionOk="0">
                  <a:moveTo>
                    <a:pt x="11296" y="1"/>
                  </a:moveTo>
                  <a:cubicBezTo>
                    <a:pt x="10457" y="1"/>
                    <a:pt x="9624" y="57"/>
                    <a:pt x="8970" y="220"/>
                  </a:cubicBezTo>
                  <a:cubicBezTo>
                    <a:pt x="8970" y="220"/>
                    <a:pt x="5153" y="2380"/>
                    <a:pt x="3365" y="3957"/>
                  </a:cubicBezTo>
                  <a:cubicBezTo>
                    <a:pt x="1578" y="5533"/>
                    <a:pt x="1" y="10265"/>
                    <a:pt x="1" y="10265"/>
                  </a:cubicBezTo>
                  <a:cubicBezTo>
                    <a:pt x="1" y="10265"/>
                    <a:pt x="10828" y="2906"/>
                    <a:pt x="12722" y="1855"/>
                  </a:cubicBezTo>
                  <a:cubicBezTo>
                    <a:pt x="14614" y="803"/>
                    <a:pt x="15035" y="277"/>
                    <a:pt x="15035" y="277"/>
                  </a:cubicBezTo>
                  <a:cubicBezTo>
                    <a:pt x="15035" y="277"/>
                    <a:pt x="13154" y="1"/>
                    <a:pt x="11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8404022" y="2788330"/>
              <a:ext cx="278478" cy="191934"/>
            </a:xfrm>
            <a:custGeom>
              <a:avLst/>
              <a:gdLst/>
              <a:ahLst/>
              <a:cxnLst/>
              <a:rect l="l" t="t" r="r" b="b"/>
              <a:pathLst>
                <a:path w="15751" h="10856" extrusionOk="0">
                  <a:moveTo>
                    <a:pt x="11631" y="592"/>
                  </a:moveTo>
                  <a:cubicBezTo>
                    <a:pt x="12794" y="592"/>
                    <a:pt x="13976" y="703"/>
                    <a:pt x="14683" y="783"/>
                  </a:cubicBezTo>
                  <a:cubicBezTo>
                    <a:pt x="14348" y="1035"/>
                    <a:pt x="13795" y="1407"/>
                    <a:pt x="12920" y="1893"/>
                  </a:cubicBezTo>
                  <a:cubicBezTo>
                    <a:pt x="11310" y="2788"/>
                    <a:pt x="3440" y="8105"/>
                    <a:pt x="932" y="9804"/>
                  </a:cubicBezTo>
                  <a:cubicBezTo>
                    <a:pt x="1471" y="8387"/>
                    <a:pt x="2647" y="5584"/>
                    <a:pt x="3904" y="4475"/>
                  </a:cubicBezTo>
                  <a:cubicBezTo>
                    <a:pt x="5556" y="3016"/>
                    <a:pt x="9035" y="1015"/>
                    <a:pt x="9423" y="793"/>
                  </a:cubicBezTo>
                  <a:cubicBezTo>
                    <a:pt x="10044" y="644"/>
                    <a:pt x="10833" y="592"/>
                    <a:pt x="11631" y="592"/>
                  </a:cubicBezTo>
                  <a:close/>
                  <a:moveTo>
                    <a:pt x="11648" y="0"/>
                  </a:moveTo>
                  <a:cubicBezTo>
                    <a:pt x="10786" y="0"/>
                    <a:pt x="9925" y="59"/>
                    <a:pt x="9241" y="229"/>
                  </a:cubicBezTo>
                  <a:cubicBezTo>
                    <a:pt x="9216" y="236"/>
                    <a:pt x="9191" y="246"/>
                    <a:pt x="9168" y="260"/>
                  </a:cubicBezTo>
                  <a:cubicBezTo>
                    <a:pt x="9011" y="348"/>
                    <a:pt x="5303" y="2452"/>
                    <a:pt x="3513" y="4032"/>
                  </a:cubicBezTo>
                  <a:cubicBezTo>
                    <a:pt x="1687" y="5642"/>
                    <a:pt x="130" y="10271"/>
                    <a:pt x="64" y="10468"/>
                  </a:cubicBezTo>
                  <a:cubicBezTo>
                    <a:pt x="0" y="10658"/>
                    <a:pt x="142" y="10855"/>
                    <a:pt x="344" y="10855"/>
                  </a:cubicBezTo>
                  <a:cubicBezTo>
                    <a:pt x="403" y="10855"/>
                    <a:pt x="461" y="10838"/>
                    <a:pt x="511" y="10805"/>
                  </a:cubicBezTo>
                  <a:cubicBezTo>
                    <a:pt x="618" y="10732"/>
                    <a:pt x="11349" y="3441"/>
                    <a:pt x="13208" y="2409"/>
                  </a:cubicBezTo>
                  <a:cubicBezTo>
                    <a:pt x="15097" y="1360"/>
                    <a:pt x="15562" y="816"/>
                    <a:pt x="15608" y="758"/>
                  </a:cubicBezTo>
                  <a:cubicBezTo>
                    <a:pt x="15750" y="579"/>
                    <a:pt x="15646" y="314"/>
                    <a:pt x="15421" y="281"/>
                  </a:cubicBezTo>
                  <a:cubicBezTo>
                    <a:pt x="15309" y="265"/>
                    <a:pt x="13479" y="0"/>
                    <a:pt x="116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8826415" y="2624719"/>
              <a:ext cx="218931" cy="175509"/>
            </a:xfrm>
            <a:custGeom>
              <a:avLst/>
              <a:gdLst/>
              <a:ahLst/>
              <a:cxnLst/>
              <a:rect l="l" t="t" r="r" b="b"/>
              <a:pathLst>
                <a:path w="12383" h="9927" extrusionOk="0">
                  <a:moveTo>
                    <a:pt x="5491" y="0"/>
                  </a:moveTo>
                  <a:cubicBezTo>
                    <a:pt x="5100" y="0"/>
                    <a:pt x="4714" y="38"/>
                    <a:pt x="4343" y="116"/>
                  </a:cubicBezTo>
                  <a:cubicBezTo>
                    <a:pt x="1286" y="760"/>
                    <a:pt x="0" y="3332"/>
                    <a:pt x="0" y="3332"/>
                  </a:cubicBezTo>
                  <a:cubicBezTo>
                    <a:pt x="0" y="5744"/>
                    <a:pt x="5146" y="7674"/>
                    <a:pt x="5146" y="7674"/>
                  </a:cubicBezTo>
                  <a:cubicBezTo>
                    <a:pt x="5146" y="7674"/>
                    <a:pt x="6595" y="9927"/>
                    <a:pt x="8203" y="9927"/>
                  </a:cubicBezTo>
                  <a:cubicBezTo>
                    <a:pt x="9810" y="9927"/>
                    <a:pt x="12383" y="8317"/>
                    <a:pt x="11900" y="4941"/>
                  </a:cubicBezTo>
                  <a:cubicBezTo>
                    <a:pt x="11477" y="1975"/>
                    <a:pt x="8323" y="0"/>
                    <a:pt x="5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8821164" y="2619504"/>
              <a:ext cx="225650" cy="185941"/>
            </a:xfrm>
            <a:custGeom>
              <a:avLst/>
              <a:gdLst/>
              <a:ahLst/>
              <a:cxnLst/>
              <a:rect l="l" t="t" r="r" b="b"/>
              <a:pathLst>
                <a:path w="12763" h="10517" extrusionOk="0">
                  <a:moveTo>
                    <a:pt x="5788" y="591"/>
                  </a:moveTo>
                  <a:cubicBezTo>
                    <a:pt x="7095" y="591"/>
                    <a:pt x="8493" y="1032"/>
                    <a:pt x="9639" y="1834"/>
                  </a:cubicBezTo>
                  <a:cubicBezTo>
                    <a:pt x="10909" y="2723"/>
                    <a:pt x="11714" y="3945"/>
                    <a:pt x="11904" y="5277"/>
                  </a:cubicBezTo>
                  <a:cubicBezTo>
                    <a:pt x="12146" y="6967"/>
                    <a:pt x="11563" y="8052"/>
                    <a:pt x="11032" y="8664"/>
                  </a:cubicBezTo>
                  <a:cubicBezTo>
                    <a:pt x="10226" y="9595"/>
                    <a:pt x="9163" y="9926"/>
                    <a:pt x="8498" y="9926"/>
                  </a:cubicBezTo>
                  <a:cubicBezTo>
                    <a:pt x="7071" y="9926"/>
                    <a:pt x="5705" y="7831"/>
                    <a:pt x="5691" y="7809"/>
                  </a:cubicBezTo>
                  <a:cubicBezTo>
                    <a:pt x="5657" y="7756"/>
                    <a:pt x="5606" y="7715"/>
                    <a:pt x="5546" y="7692"/>
                  </a:cubicBezTo>
                  <a:cubicBezTo>
                    <a:pt x="4186" y="7182"/>
                    <a:pt x="685" y="5481"/>
                    <a:pt x="593" y="3699"/>
                  </a:cubicBezTo>
                  <a:cubicBezTo>
                    <a:pt x="808" y="3316"/>
                    <a:pt x="2074" y="1252"/>
                    <a:pt x="4697" y="701"/>
                  </a:cubicBezTo>
                  <a:cubicBezTo>
                    <a:pt x="5048" y="627"/>
                    <a:pt x="5414" y="591"/>
                    <a:pt x="5788" y="591"/>
                  </a:cubicBezTo>
                  <a:close/>
                  <a:moveTo>
                    <a:pt x="5780" y="1"/>
                  </a:moveTo>
                  <a:cubicBezTo>
                    <a:pt x="5368" y="1"/>
                    <a:pt x="4964" y="40"/>
                    <a:pt x="4578" y="122"/>
                  </a:cubicBezTo>
                  <a:cubicBezTo>
                    <a:pt x="1419" y="786"/>
                    <a:pt x="88" y="3385"/>
                    <a:pt x="32" y="3495"/>
                  </a:cubicBezTo>
                  <a:cubicBezTo>
                    <a:pt x="11" y="3536"/>
                    <a:pt x="0" y="3581"/>
                    <a:pt x="0" y="3627"/>
                  </a:cubicBezTo>
                  <a:cubicBezTo>
                    <a:pt x="0" y="6059"/>
                    <a:pt x="4525" y="7929"/>
                    <a:pt x="5249" y="8212"/>
                  </a:cubicBezTo>
                  <a:cubicBezTo>
                    <a:pt x="5540" y="8639"/>
                    <a:pt x="6913" y="10516"/>
                    <a:pt x="8498" y="10516"/>
                  </a:cubicBezTo>
                  <a:cubicBezTo>
                    <a:pt x="9537" y="10516"/>
                    <a:pt x="10708" y="9942"/>
                    <a:pt x="11480" y="9052"/>
                  </a:cubicBezTo>
                  <a:cubicBezTo>
                    <a:pt x="12092" y="8347"/>
                    <a:pt x="12763" y="7104"/>
                    <a:pt x="12491" y="5194"/>
                  </a:cubicBezTo>
                  <a:cubicBezTo>
                    <a:pt x="12277" y="3699"/>
                    <a:pt x="11385" y="2333"/>
                    <a:pt x="9979" y="1349"/>
                  </a:cubicBezTo>
                  <a:cubicBezTo>
                    <a:pt x="8736" y="478"/>
                    <a:pt x="7209" y="1"/>
                    <a:pt x="5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8041582" y="2970805"/>
              <a:ext cx="199059" cy="388925"/>
            </a:xfrm>
            <a:custGeom>
              <a:avLst/>
              <a:gdLst/>
              <a:ahLst/>
              <a:cxnLst/>
              <a:rect l="l" t="t" r="r" b="b"/>
              <a:pathLst>
                <a:path w="11259" h="21998" extrusionOk="0">
                  <a:moveTo>
                    <a:pt x="8526" y="1"/>
                  </a:moveTo>
                  <a:cubicBezTo>
                    <a:pt x="7078" y="1"/>
                    <a:pt x="6273" y="644"/>
                    <a:pt x="4504" y="1287"/>
                  </a:cubicBezTo>
                  <a:cubicBezTo>
                    <a:pt x="2735" y="1931"/>
                    <a:pt x="1771" y="1770"/>
                    <a:pt x="1287" y="1931"/>
                  </a:cubicBezTo>
                  <a:cubicBezTo>
                    <a:pt x="805" y="2092"/>
                    <a:pt x="1128" y="2735"/>
                    <a:pt x="1771" y="3217"/>
                  </a:cubicBezTo>
                  <a:cubicBezTo>
                    <a:pt x="1985" y="3378"/>
                    <a:pt x="2378" y="3432"/>
                    <a:pt x="2807" y="3432"/>
                  </a:cubicBezTo>
                  <a:cubicBezTo>
                    <a:pt x="3665" y="3432"/>
                    <a:pt x="4665" y="3217"/>
                    <a:pt x="4665" y="3217"/>
                  </a:cubicBezTo>
                  <a:lnTo>
                    <a:pt x="4665" y="3217"/>
                  </a:lnTo>
                  <a:cubicBezTo>
                    <a:pt x="4665" y="3218"/>
                    <a:pt x="1610" y="5309"/>
                    <a:pt x="805" y="5791"/>
                  </a:cubicBezTo>
                  <a:cubicBezTo>
                    <a:pt x="1" y="6273"/>
                    <a:pt x="3056" y="6755"/>
                    <a:pt x="4343" y="6755"/>
                  </a:cubicBezTo>
                  <a:cubicBezTo>
                    <a:pt x="5630" y="6755"/>
                    <a:pt x="6434" y="5952"/>
                    <a:pt x="6434" y="5952"/>
                  </a:cubicBezTo>
                  <a:lnTo>
                    <a:pt x="6434" y="5952"/>
                  </a:lnTo>
                  <a:lnTo>
                    <a:pt x="1289" y="19622"/>
                  </a:lnTo>
                  <a:cubicBezTo>
                    <a:pt x="1156" y="21085"/>
                    <a:pt x="1572" y="21997"/>
                    <a:pt x="4083" y="21997"/>
                  </a:cubicBezTo>
                  <a:cubicBezTo>
                    <a:pt x="4609" y="21997"/>
                    <a:pt x="5227" y="21957"/>
                    <a:pt x="5952" y="21874"/>
                  </a:cubicBezTo>
                  <a:cubicBezTo>
                    <a:pt x="10133" y="21391"/>
                    <a:pt x="10133" y="20748"/>
                    <a:pt x="10133" y="20105"/>
                  </a:cubicBezTo>
                  <a:cubicBezTo>
                    <a:pt x="10133" y="19461"/>
                    <a:pt x="11259" y="4182"/>
                    <a:pt x="11259" y="3379"/>
                  </a:cubicBezTo>
                  <a:cubicBezTo>
                    <a:pt x="11259" y="2574"/>
                    <a:pt x="9972" y="1"/>
                    <a:pt x="8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8047576" y="2965607"/>
              <a:ext cx="198299" cy="399338"/>
            </a:xfrm>
            <a:custGeom>
              <a:avLst/>
              <a:gdLst/>
              <a:ahLst/>
              <a:cxnLst/>
              <a:rect l="l" t="t" r="r" b="b"/>
              <a:pathLst>
                <a:path w="11216" h="22587" extrusionOk="0">
                  <a:moveTo>
                    <a:pt x="8187" y="591"/>
                  </a:moveTo>
                  <a:cubicBezTo>
                    <a:pt x="9414" y="591"/>
                    <a:pt x="10625" y="3002"/>
                    <a:pt x="10625" y="3673"/>
                  </a:cubicBezTo>
                  <a:cubicBezTo>
                    <a:pt x="10625" y="4087"/>
                    <a:pt x="10300" y="8685"/>
                    <a:pt x="10016" y="12743"/>
                  </a:cubicBezTo>
                  <a:cubicBezTo>
                    <a:pt x="9739" y="16682"/>
                    <a:pt x="9498" y="20084"/>
                    <a:pt x="9498" y="20399"/>
                  </a:cubicBezTo>
                  <a:cubicBezTo>
                    <a:pt x="9498" y="20878"/>
                    <a:pt x="9498" y="21421"/>
                    <a:pt x="5579" y="21874"/>
                  </a:cubicBezTo>
                  <a:cubicBezTo>
                    <a:pt x="4885" y="21954"/>
                    <a:pt x="4278" y="21995"/>
                    <a:pt x="3757" y="21995"/>
                  </a:cubicBezTo>
                  <a:cubicBezTo>
                    <a:pt x="2665" y="21995"/>
                    <a:pt x="1948" y="21818"/>
                    <a:pt x="1584" y="21464"/>
                  </a:cubicBezTo>
                  <a:cubicBezTo>
                    <a:pt x="1282" y="21168"/>
                    <a:pt x="1178" y="20724"/>
                    <a:pt x="1241" y="19982"/>
                  </a:cubicBezTo>
                  <a:lnTo>
                    <a:pt x="6371" y="6351"/>
                  </a:lnTo>
                  <a:cubicBezTo>
                    <a:pt x="6420" y="6220"/>
                    <a:pt x="6372" y="6074"/>
                    <a:pt x="6255" y="5998"/>
                  </a:cubicBezTo>
                  <a:cubicBezTo>
                    <a:pt x="6206" y="5966"/>
                    <a:pt x="6150" y="5951"/>
                    <a:pt x="6095" y="5951"/>
                  </a:cubicBezTo>
                  <a:cubicBezTo>
                    <a:pt x="6019" y="5951"/>
                    <a:pt x="5943" y="5980"/>
                    <a:pt x="5886" y="6037"/>
                  </a:cubicBezTo>
                  <a:cubicBezTo>
                    <a:pt x="5879" y="6045"/>
                    <a:pt x="5156" y="6755"/>
                    <a:pt x="4004" y="6755"/>
                  </a:cubicBezTo>
                  <a:cubicBezTo>
                    <a:pt x="2987" y="6755"/>
                    <a:pt x="1327" y="6483"/>
                    <a:pt x="767" y="6247"/>
                  </a:cubicBezTo>
                  <a:cubicBezTo>
                    <a:pt x="1730" y="5644"/>
                    <a:pt x="4374" y="3838"/>
                    <a:pt x="4493" y="3756"/>
                  </a:cubicBezTo>
                  <a:cubicBezTo>
                    <a:pt x="4610" y="3676"/>
                    <a:pt x="4654" y="3525"/>
                    <a:pt x="4597" y="3396"/>
                  </a:cubicBezTo>
                  <a:cubicBezTo>
                    <a:pt x="4550" y="3285"/>
                    <a:pt x="4442" y="3217"/>
                    <a:pt x="4326" y="3217"/>
                  </a:cubicBezTo>
                  <a:cubicBezTo>
                    <a:pt x="4306" y="3217"/>
                    <a:pt x="4285" y="3219"/>
                    <a:pt x="4265" y="3223"/>
                  </a:cubicBezTo>
                  <a:cubicBezTo>
                    <a:pt x="3739" y="3336"/>
                    <a:pt x="3027" y="3431"/>
                    <a:pt x="2459" y="3431"/>
                  </a:cubicBezTo>
                  <a:cubicBezTo>
                    <a:pt x="2075" y="3431"/>
                    <a:pt x="1758" y="3388"/>
                    <a:pt x="1608" y="3276"/>
                  </a:cubicBezTo>
                  <a:cubicBezTo>
                    <a:pt x="1141" y="2925"/>
                    <a:pt x="993" y="2587"/>
                    <a:pt x="1042" y="2505"/>
                  </a:cubicBezTo>
                  <a:cubicBezTo>
                    <a:pt x="1168" y="2464"/>
                    <a:pt x="1368" y="2446"/>
                    <a:pt x="1621" y="2425"/>
                  </a:cubicBezTo>
                  <a:cubicBezTo>
                    <a:pt x="2189" y="2377"/>
                    <a:pt x="3045" y="2304"/>
                    <a:pt x="4266" y="1860"/>
                  </a:cubicBezTo>
                  <a:cubicBezTo>
                    <a:pt x="4831" y="1654"/>
                    <a:pt x="5301" y="1449"/>
                    <a:pt x="5714" y="1267"/>
                  </a:cubicBezTo>
                  <a:cubicBezTo>
                    <a:pt x="6609" y="874"/>
                    <a:pt x="7255" y="591"/>
                    <a:pt x="8187" y="591"/>
                  </a:cubicBezTo>
                  <a:close/>
                  <a:moveTo>
                    <a:pt x="8187" y="0"/>
                  </a:moveTo>
                  <a:cubicBezTo>
                    <a:pt x="7132" y="0"/>
                    <a:pt x="6401" y="320"/>
                    <a:pt x="5477" y="725"/>
                  </a:cubicBezTo>
                  <a:cubicBezTo>
                    <a:pt x="5072" y="903"/>
                    <a:pt x="4611" y="1105"/>
                    <a:pt x="4065" y="1304"/>
                  </a:cubicBezTo>
                  <a:cubicBezTo>
                    <a:pt x="2916" y="1721"/>
                    <a:pt x="2107" y="1790"/>
                    <a:pt x="1572" y="1836"/>
                  </a:cubicBezTo>
                  <a:cubicBezTo>
                    <a:pt x="1280" y="1861"/>
                    <a:pt x="1048" y="1880"/>
                    <a:pt x="855" y="1944"/>
                  </a:cubicBezTo>
                  <a:cubicBezTo>
                    <a:pt x="621" y="2023"/>
                    <a:pt x="466" y="2196"/>
                    <a:pt x="430" y="2419"/>
                  </a:cubicBezTo>
                  <a:cubicBezTo>
                    <a:pt x="354" y="2886"/>
                    <a:pt x="806" y="3412"/>
                    <a:pt x="1254" y="3748"/>
                  </a:cubicBezTo>
                  <a:cubicBezTo>
                    <a:pt x="1530" y="3955"/>
                    <a:pt x="2004" y="4023"/>
                    <a:pt x="2502" y="4023"/>
                  </a:cubicBezTo>
                  <a:cubicBezTo>
                    <a:pt x="2697" y="4023"/>
                    <a:pt x="2896" y="4012"/>
                    <a:pt x="3089" y="3996"/>
                  </a:cubicBezTo>
                  <a:lnTo>
                    <a:pt x="3089" y="3996"/>
                  </a:lnTo>
                  <a:cubicBezTo>
                    <a:pt x="2128" y="4647"/>
                    <a:pt x="799" y="5541"/>
                    <a:pt x="315" y="5831"/>
                  </a:cubicBezTo>
                  <a:cubicBezTo>
                    <a:pt x="0" y="6021"/>
                    <a:pt x="27" y="6262"/>
                    <a:pt x="53" y="6357"/>
                  </a:cubicBezTo>
                  <a:cubicBezTo>
                    <a:pt x="285" y="7194"/>
                    <a:pt x="3968" y="7345"/>
                    <a:pt x="4005" y="7345"/>
                  </a:cubicBezTo>
                  <a:cubicBezTo>
                    <a:pt x="4522" y="7344"/>
                    <a:pt x="5031" y="7227"/>
                    <a:pt x="5496" y="7000"/>
                  </a:cubicBezTo>
                  <a:lnTo>
                    <a:pt x="5496" y="7000"/>
                  </a:lnTo>
                  <a:lnTo>
                    <a:pt x="673" y="19812"/>
                  </a:lnTo>
                  <a:cubicBezTo>
                    <a:pt x="663" y="19837"/>
                    <a:pt x="658" y="19862"/>
                    <a:pt x="655" y="19889"/>
                  </a:cubicBezTo>
                  <a:cubicBezTo>
                    <a:pt x="597" y="20528"/>
                    <a:pt x="604" y="21332"/>
                    <a:pt x="1173" y="21887"/>
                  </a:cubicBezTo>
                  <a:cubicBezTo>
                    <a:pt x="1655" y="22359"/>
                    <a:pt x="2476" y="22587"/>
                    <a:pt x="3746" y="22587"/>
                  </a:cubicBezTo>
                  <a:cubicBezTo>
                    <a:pt x="4294" y="22587"/>
                    <a:pt x="4924" y="22544"/>
                    <a:pt x="5647" y="22461"/>
                  </a:cubicBezTo>
                  <a:cubicBezTo>
                    <a:pt x="9780" y="21984"/>
                    <a:pt x="10090" y="21335"/>
                    <a:pt x="10090" y="20399"/>
                  </a:cubicBezTo>
                  <a:cubicBezTo>
                    <a:pt x="10090" y="20105"/>
                    <a:pt x="10352" y="16384"/>
                    <a:pt x="10605" y="12784"/>
                  </a:cubicBezTo>
                  <a:cubicBezTo>
                    <a:pt x="10905" y="8519"/>
                    <a:pt x="11216" y="4107"/>
                    <a:pt x="11216" y="3673"/>
                  </a:cubicBezTo>
                  <a:cubicBezTo>
                    <a:pt x="11216" y="2772"/>
                    <a:pt x="9852" y="0"/>
                    <a:pt x="8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8155336" y="3022873"/>
              <a:ext cx="13508" cy="53146"/>
            </a:xfrm>
            <a:custGeom>
              <a:avLst/>
              <a:gdLst/>
              <a:ahLst/>
              <a:cxnLst/>
              <a:rect l="l" t="t" r="r" b="b"/>
              <a:pathLst>
                <a:path w="764" h="3006" extrusionOk="0">
                  <a:moveTo>
                    <a:pt x="0" y="3006"/>
                  </a:moveTo>
                  <a:lnTo>
                    <a:pt x="7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8149430" y="3017551"/>
              <a:ext cx="25247" cy="63701"/>
            </a:xfrm>
            <a:custGeom>
              <a:avLst/>
              <a:gdLst/>
              <a:ahLst/>
              <a:cxnLst/>
              <a:rect l="l" t="t" r="r" b="b"/>
              <a:pathLst>
                <a:path w="1428" h="3603" extrusionOk="0">
                  <a:moveTo>
                    <a:pt x="1099" y="0"/>
                  </a:moveTo>
                  <a:cubicBezTo>
                    <a:pt x="964" y="0"/>
                    <a:pt x="842" y="92"/>
                    <a:pt x="810" y="228"/>
                  </a:cubicBezTo>
                  <a:lnTo>
                    <a:pt x="49" y="3235"/>
                  </a:lnTo>
                  <a:cubicBezTo>
                    <a:pt x="1" y="3421"/>
                    <a:pt x="142" y="3603"/>
                    <a:pt x="334" y="3603"/>
                  </a:cubicBezTo>
                  <a:cubicBezTo>
                    <a:pt x="470" y="3603"/>
                    <a:pt x="587" y="3511"/>
                    <a:pt x="621" y="3380"/>
                  </a:cubicBezTo>
                  <a:lnTo>
                    <a:pt x="1383" y="375"/>
                  </a:lnTo>
                  <a:cubicBezTo>
                    <a:pt x="1427" y="215"/>
                    <a:pt x="1331" y="51"/>
                    <a:pt x="1172" y="9"/>
                  </a:cubicBezTo>
                  <a:cubicBezTo>
                    <a:pt x="1147" y="3"/>
                    <a:pt x="1123" y="0"/>
                    <a:pt x="1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8027385" y="3257999"/>
              <a:ext cx="193366" cy="234066"/>
            </a:xfrm>
            <a:custGeom>
              <a:avLst/>
              <a:gdLst/>
              <a:ahLst/>
              <a:cxnLst/>
              <a:rect l="l" t="t" r="r" b="b"/>
              <a:pathLst>
                <a:path w="10937" h="13239" extrusionOk="0">
                  <a:moveTo>
                    <a:pt x="7077" y="1"/>
                  </a:moveTo>
                  <a:cubicBezTo>
                    <a:pt x="7077" y="1"/>
                    <a:pt x="1931" y="1448"/>
                    <a:pt x="965" y="3700"/>
                  </a:cubicBezTo>
                  <a:cubicBezTo>
                    <a:pt x="1" y="5949"/>
                    <a:pt x="162" y="9329"/>
                    <a:pt x="2092" y="11257"/>
                  </a:cubicBezTo>
                  <a:cubicBezTo>
                    <a:pt x="3430" y="12596"/>
                    <a:pt x="4227" y="13239"/>
                    <a:pt x="5287" y="13239"/>
                  </a:cubicBezTo>
                  <a:cubicBezTo>
                    <a:pt x="5755" y="13239"/>
                    <a:pt x="6275" y="13113"/>
                    <a:pt x="6916" y="12866"/>
                  </a:cubicBezTo>
                  <a:cubicBezTo>
                    <a:pt x="9006" y="12062"/>
                    <a:pt x="9490" y="10775"/>
                    <a:pt x="9650" y="9488"/>
                  </a:cubicBezTo>
                  <a:cubicBezTo>
                    <a:pt x="9811" y="8202"/>
                    <a:pt x="10936" y="386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8022417" y="3252748"/>
              <a:ext cx="197804" cy="244497"/>
            </a:xfrm>
            <a:custGeom>
              <a:avLst/>
              <a:gdLst/>
              <a:ahLst/>
              <a:cxnLst/>
              <a:rect l="l" t="t" r="r" b="b"/>
              <a:pathLst>
                <a:path w="11188" h="13829" extrusionOk="0">
                  <a:moveTo>
                    <a:pt x="7272" y="631"/>
                  </a:moveTo>
                  <a:cubicBezTo>
                    <a:pt x="10543" y="4008"/>
                    <a:pt x="9955" y="7726"/>
                    <a:pt x="9700" y="9325"/>
                  </a:cubicBezTo>
                  <a:cubicBezTo>
                    <a:pt x="9675" y="9490"/>
                    <a:pt x="9652" y="9632"/>
                    <a:pt x="9637" y="9749"/>
                  </a:cubicBezTo>
                  <a:cubicBezTo>
                    <a:pt x="9490" y="10927"/>
                    <a:pt x="9080" y="12122"/>
                    <a:pt x="7090" y="12888"/>
                  </a:cubicBezTo>
                  <a:cubicBezTo>
                    <a:pt x="6489" y="13119"/>
                    <a:pt x="6008" y="13240"/>
                    <a:pt x="5574" y="13240"/>
                  </a:cubicBezTo>
                  <a:cubicBezTo>
                    <a:pt x="4613" y="13240"/>
                    <a:pt x="3881" y="12647"/>
                    <a:pt x="2580" y="11347"/>
                  </a:cubicBezTo>
                  <a:cubicBezTo>
                    <a:pt x="688" y="9453"/>
                    <a:pt x="620" y="6207"/>
                    <a:pt x="1518" y="4114"/>
                  </a:cubicBezTo>
                  <a:cubicBezTo>
                    <a:pt x="2322" y="2236"/>
                    <a:pt x="6394" y="901"/>
                    <a:pt x="7272" y="631"/>
                  </a:cubicBezTo>
                  <a:close/>
                  <a:moveTo>
                    <a:pt x="7357" y="1"/>
                  </a:moveTo>
                  <a:cubicBezTo>
                    <a:pt x="7330" y="1"/>
                    <a:pt x="7303" y="4"/>
                    <a:pt x="7277" y="12"/>
                  </a:cubicBezTo>
                  <a:cubicBezTo>
                    <a:pt x="7061" y="73"/>
                    <a:pt x="1984" y="1525"/>
                    <a:pt x="974" y="3879"/>
                  </a:cubicBezTo>
                  <a:cubicBezTo>
                    <a:pt x="1" y="6152"/>
                    <a:pt x="85" y="9689"/>
                    <a:pt x="2162" y="11765"/>
                  </a:cubicBezTo>
                  <a:cubicBezTo>
                    <a:pt x="3510" y="13111"/>
                    <a:pt x="4373" y="13828"/>
                    <a:pt x="5564" y="13828"/>
                  </a:cubicBezTo>
                  <a:cubicBezTo>
                    <a:pt x="6065" y="13828"/>
                    <a:pt x="6626" y="13700"/>
                    <a:pt x="7303" y="13439"/>
                  </a:cubicBezTo>
                  <a:cubicBezTo>
                    <a:pt x="9588" y="12560"/>
                    <a:pt x="10062" y="11118"/>
                    <a:pt x="10224" y="9822"/>
                  </a:cubicBezTo>
                  <a:cubicBezTo>
                    <a:pt x="10238" y="9710"/>
                    <a:pt x="10259" y="9574"/>
                    <a:pt x="10284" y="9417"/>
                  </a:cubicBezTo>
                  <a:cubicBezTo>
                    <a:pt x="10555" y="7708"/>
                    <a:pt x="11187" y="3709"/>
                    <a:pt x="7566" y="89"/>
                  </a:cubicBezTo>
                  <a:cubicBezTo>
                    <a:pt x="7510" y="31"/>
                    <a:pt x="7434" y="1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7973355" y="4437609"/>
              <a:ext cx="264457" cy="218949"/>
            </a:xfrm>
            <a:custGeom>
              <a:avLst/>
              <a:gdLst/>
              <a:ahLst/>
              <a:cxnLst/>
              <a:rect l="l" t="t" r="r" b="b"/>
              <a:pathLst>
                <a:path w="14958" h="12384" extrusionOk="0">
                  <a:moveTo>
                    <a:pt x="2809" y="1"/>
                  </a:moveTo>
                  <a:cubicBezTo>
                    <a:pt x="2412" y="1"/>
                    <a:pt x="2055" y="55"/>
                    <a:pt x="1770" y="185"/>
                  </a:cubicBezTo>
                  <a:cubicBezTo>
                    <a:pt x="1" y="989"/>
                    <a:pt x="1" y="1794"/>
                    <a:pt x="2252" y="5332"/>
                  </a:cubicBezTo>
                  <a:cubicBezTo>
                    <a:pt x="4288" y="8529"/>
                    <a:pt x="9607" y="12384"/>
                    <a:pt x="12155" y="12384"/>
                  </a:cubicBezTo>
                  <a:cubicBezTo>
                    <a:pt x="12426" y="12384"/>
                    <a:pt x="12666" y="12340"/>
                    <a:pt x="12867" y="12248"/>
                  </a:cubicBezTo>
                  <a:cubicBezTo>
                    <a:pt x="14958" y="11282"/>
                    <a:pt x="13028" y="4848"/>
                    <a:pt x="13028" y="4848"/>
                  </a:cubicBezTo>
                  <a:lnTo>
                    <a:pt x="8042" y="1472"/>
                  </a:lnTo>
                  <a:cubicBezTo>
                    <a:pt x="8042" y="1472"/>
                    <a:pt x="4875" y="1"/>
                    <a:pt x="2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7973744" y="4432464"/>
              <a:ext cx="269249" cy="229221"/>
            </a:xfrm>
            <a:custGeom>
              <a:avLst/>
              <a:gdLst/>
              <a:ahLst/>
              <a:cxnLst/>
              <a:rect l="l" t="t" r="r" b="b"/>
              <a:pathLst>
                <a:path w="15229" h="12965" extrusionOk="0">
                  <a:moveTo>
                    <a:pt x="2779" y="588"/>
                  </a:moveTo>
                  <a:cubicBezTo>
                    <a:pt x="4380" y="588"/>
                    <a:pt x="6861" y="1554"/>
                    <a:pt x="7873" y="2021"/>
                  </a:cubicBezTo>
                  <a:lnTo>
                    <a:pt x="12752" y="5326"/>
                  </a:lnTo>
                  <a:cubicBezTo>
                    <a:pt x="13275" y="7120"/>
                    <a:pt x="14216" y="11580"/>
                    <a:pt x="12720" y="12270"/>
                  </a:cubicBezTo>
                  <a:cubicBezTo>
                    <a:pt x="12554" y="12347"/>
                    <a:pt x="12353" y="12383"/>
                    <a:pt x="12122" y="12383"/>
                  </a:cubicBezTo>
                  <a:cubicBezTo>
                    <a:pt x="9808" y="12383"/>
                    <a:pt x="4553" y="8722"/>
                    <a:pt x="2479" y="5464"/>
                  </a:cubicBezTo>
                  <a:cubicBezTo>
                    <a:pt x="1296" y="3605"/>
                    <a:pt x="603" y="2313"/>
                    <a:pt x="807" y="1627"/>
                  </a:cubicBezTo>
                  <a:cubicBezTo>
                    <a:pt x="904" y="1299"/>
                    <a:pt x="1213" y="1044"/>
                    <a:pt x="1870" y="745"/>
                  </a:cubicBezTo>
                  <a:cubicBezTo>
                    <a:pt x="2113" y="634"/>
                    <a:pt x="2424" y="588"/>
                    <a:pt x="2779" y="588"/>
                  </a:cubicBezTo>
                  <a:close/>
                  <a:moveTo>
                    <a:pt x="2779" y="0"/>
                  </a:moveTo>
                  <a:cubicBezTo>
                    <a:pt x="2342" y="0"/>
                    <a:pt x="1946" y="61"/>
                    <a:pt x="1626" y="206"/>
                  </a:cubicBezTo>
                  <a:cubicBezTo>
                    <a:pt x="1016" y="483"/>
                    <a:pt x="428" y="826"/>
                    <a:pt x="241" y="1458"/>
                  </a:cubicBezTo>
                  <a:cubicBezTo>
                    <a:pt x="0" y="2269"/>
                    <a:pt x="438" y="3359"/>
                    <a:pt x="1981" y="5781"/>
                  </a:cubicBezTo>
                  <a:cubicBezTo>
                    <a:pt x="4044" y="9023"/>
                    <a:pt x="9425" y="12964"/>
                    <a:pt x="12155" y="12964"/>
                  </a:cubicBezTo>
                  <a:cubicBezTo>
                    <a:pt x="12462" y="12964"/>
                    <a:pt x="12736" y="12914"/>
                    <a:pt x="12969" y="12807"/>
                  </a:cubicBezTo>
                  <a:cubicBezTo>
                    <a:pt x="15228" y="11764"/>
                    <a:pt x="13494" y="5739"/>
                    <a:pt x="13289" y="5055"/>
                  </a:cubicBezTo>
                  <a:cubicBezTo>
                    <a:pt x="13270" y="4989"/>
                    <a:pt x="13229" y="4934"/>
                    <a:pt x="13172" y="4895"/>
                  </a:cubicBezTo>
                  <a:lnTo>
                    <a:pt x="8186" y="1518"/>
                  </a:lnTo>
                  <a:cubicBezTo>
                    <a:pt x="8173" y="1509"/>
                    <a:pt x="8159" y="1502"/>
                    <a:pt x="8145" y="1496"/>
                  </a:cubicBezTo>
                  <a:cubicBezTo>
                    <a:pt x="7987" y="1423"/>
                    <a:pt x="4897" y="0"/>
                    <a:pt x="27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7975035" y="4449843"/>
              <a:ext cx="241951" cy="206715"/>
            </a:xfrm>
            <a:custGeom>
              <a:avLst/>
              <a:gdLst/>
              <a:ahLst/>
              <a:cxnLst/>
              <a:rect l="l" t="t" r="r" b="b"/>
              <a:pathLst>
                <a:path w="13685" h="1169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0" y="732"/>
                    <a:pt x="359" y="1812"/>
                    <a:pt x="2157" y="4640"/>
                  </a:cubicBezTo>
                  <a:cubicBezTo>
                    <a:pt x="4193" y="7837"/>
                    <a:pt x="9512" y="11692"/>
                    <a:pt x="12060" y="11692"/>
                  </a:cubicBezTo>
                  <a:cubicBezTo>
                    <a:pt x="12331" y="11692"/>
                    <a:pt x="12571" y="11648"/>
                    <a:pt x="12772" y="11556"/>
                  </a:cubicBezTo>
                  <a:cubicBezTo>
                    <a:pt x="13303" y="11310"/>
                    <a:pt x="13575" y="10711"/>
                    <a:pt x="13685" y="9954"/>
                  </a:cubicBezTo>
                  <a:lnTo>
                    <a:pt x="13685" y="9954"/>
                  </a:lnTo>
                  <a:cubicBezTo>
                    <a:pt x="13113" y="10196"/>
                    <a:pt x="12537" y="10308"/>
                    <a:pt x="11957" y="10308"/>
                  </a:cubicBezTo>
                  <a:cubicBezTo>
                    <a:pt x="9551" y="10308"/>
                    <a:pt x="7092" y="8376"/>
                    <a:pt x="4730" y="5765"/>
                  </a:cubicBezTo>
                  <a:cubicBezTo>
                    <a:pt x="2685" y="3504"/>
                    <a:pt x="1436" y="1249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7967627" y="4444610"/>
              <a:ext cx="254999" cy="217075"/>
            </a:xfrm>
            <a:custGeom>
              <a:avLst/>
              <a:gdLst/>
              <a:ahLst/>
              <a:cxnLst/>
              <a:rect l="l" t="t" r="r" b="b"/>
              <a:pathLst>
                <a:path w="14423" h="12278" extrusionOk="0">
                  <a:moveTo>
                    <a:pt x="1192" y="843"/>
                  </a:moveTo>
                  <a:lnTo>
                    <a:pt x="1192" y="843"/>
                  </a:lnTo>
                  <a:cubicBezTo>
                    <a:pt x="1841" y="2108"/>
                    <a:pt x="3058" y="4190"/>
                    <a:pt x="4930" y="6260"/>
                  </a:cubicBezTo>
                  <a:cubicBezTo>
                    <a:pt x="7761" y="9388"/>
                    <a:pt x="10168" y="10908"/>
                    <a:pt x="12354" y="10908"/>
                  </a:cubicBezTo>
                  <a:cubicBezTo>
                    <a:pt x="12813" y="10908"/>
                    <a:pt x="13262" y="10841"/>
                    <a:pt x="13703" y="10708"/>
                  </a:cubicBezTo>
                  <a:lnTo>
                    <a:pt x="13703" y="10708"/>
                  </a:lnTo>
                  <a:cubicBezTo>
                    <a:pt x="13570" y="11157"/>
                    <a:pt x="13357" y="11450"/>
                    <a:pt x="13066" y="11583"/>
                  </a:cubicBezTo>
                  <a:cubicBezTo>
                    <a:pt x="12900" y="11660"/>
                    <a:pt x="12699" y="11696"/>
                    <a:pt x="12469" y="11696"/>
                  </a:cubicBezTo>
                  <a:cubicBezTo>
                    <a:pt x="10154" y="11696"/>
                    <a:pt x="4899" y="8035"/>
                    <a:pt x="2825" y="4777"/>
                  </a:cubicBezTo>
                  <a:cubicBezTo>
                    <a:pt x="1270" y="2332"/>
                    <a:pt x="942" y="1389"/>
                    <a:pt x="1192" y="843"/>
                  </a:cubicBezTo>
                  <a:close/>
                  <a:moveTo>
                    <a:pt x="1249" y="1"/>
                  </a:moveTo>
                  <a:cubicBezTo>
                    <a:pt x="1177" y="1"/>
                    <a:pt x="1108" y="26"/>
                    <a:pt x="1054" y="75"/>
                  </a:cubicBezTo>
                  <a:cubicBezTo>
                    <a:pt x="0" y="1003"/>
                    <a:pt x="596" y="2374"/>
                    <a:pt x="2327" y="5094"/>
                  </a:cubicBezTo>
                  <a:cubicBezTo>
                    <a:pt x="4390" y="8336"/>
                    <a:pt x="9770" y="12277"/>
                    <a:pt x="12501" y="12277"/>
                  </a:cubicBezTo>
                  <a:cubicBezTo>
                    <a:pt x="12808" y="12276"/>
                    <a:pt x="13082" y="12227"/>
                    <a:pt x="13314" y="12118"/>
                  </a:cubicBezTo>
                  <a:cubicBezTo>
                    <a:pt x="13895" y="11852"/>
                    <a:pt x="14258" y="11237"/>
                    <a:pt x="14396" y="10290"/>
                  </a:cubicBezTo>
                  <a:cubicBezTo>
                    <a:pt x="14422" y="10104"/>
                    <a:pt x="14274" y="9952"/>
                    <a:pt x="14103" y="9952"/>
                  </a:cubicBezTo>
                  <a:cubicBezTo>
                    <a:pt x="14065" y="9952"/>
                    <a:pt x="14026" y="9959"/>
                    <a:pt x="13988" y="9976"/>
                  </a:cubicBezTo>
                  <a:cubicBezTo>
                    <a:pt x="13462" y="10199"/>
                    <a:pt x="12921" y="10311"/>
                    <a:pt x="12360" y="10311"/>
                  </a:cubicBezTo>
                  <a:cubicBezTo>
                    <a:pt x="10346" y="10311"/>
                    <a:pt x="8079" y="8858"/>
                    <a:pt x="5369" y="5862"/>
                  </a:cubicBezTo>
                  <a:cubicBezTo>
                    <a:pt x="3323" y="3601"/>
                    <a:pt x="2076" y="1324"/>
                    <a:pt x="1516" y="168"/>
                  </a:cubicBezTo>
                  <a:cubicBezTo>
                    <a:pt x="1476" y="85"/>
                    <a:pt x="1399" y="26"/>
                    <a:pt x="1308" y="7"/>
                  </a:cubicBezTo>
                  <a:cubicBezTo>
                    <a:pt x="1288" y="3"/>
                    <a:pt x="1268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8089920" y="3466464"/>
              <a:ext cx="1188591" cy="1193365"/>
            </a:xfrm>
            <a:custGeom>
              <a:avLst/>
              <a:gdLst/>
              <a:ahLst/>
              <a:cxnLst/>
              <a:rect l="l" t="t" r="r" b="b"/>
              <a:pathLst>
                <a:path w="67228" h="67498" extrusionOk="0">
                  <a:moveTo>
                    <a:pt x="45468" y="1"/>
                  </a:moveTo>
                  <a:cubicBezTo>
                    <a:pt x="42438" y="1"/>
                    <a:pt x="35390" y="859"/>
                    <a:pt x="24609" y="7187"/>
                  </a:cubicBezTo>
                  <a:lnTo>
                    <a:pt x="24769" y="12013"/>
                  </a:lnTo>
                  <a:cubicBezTo>
                    <a:pt x="24769" y="12013"/>
                    <a:pt x="14958" y="15710"/>
                    <a:pt x="10133" y="19088"/>
                  </a:cubicBezTo>
                  <a:cubicBezTo>
                    <a:pt x="5308" y="22466"/>
                    <a:pt x="2091" y="25040"/>
                    <a:pt x="1609" y="28255"/>
                  </a:cubicBezTo>
                  <a:cubicBezTo>
                    <a:pt x="1127" y="31472"/>
                    <a:pt x="1448" y="56401"/>
                    <a:pt x="1448" y="56401"/>
                  </a:cubicBezTo>
                  <a:cubicBezTo>
                    <a:pt x="1448" y="56401"/>
                    <a:pt x="0" y="56723"/>
                    <a:pt x="484" y="57687"/>
                  </a:cubicBezTo>
                  <a:cubicBezTo>
                    <a:pt x="967" y="58653"/>
                    <a:pt x="1931" y="62191"/>
                    <a:pt x="3218" y="62512"/>
                  </a:cubicBezTo>
                  <a:cubicBezTo>
                    <a:pt x="4048" y="62720"/>
                    <a:pt x="5012" y="63062"/>
                    <a:pt x="5678" y="63062"/>
                  </a:cubicBezTo>
                  <a:cubicBezTo>
                    <a:pt x="6044" y="63062"/>
                    <a:pt x="6320" y="62958"/>
                    <a:pt x="6434" y="62673"/>
                  </a:cubicBezTo>
                  <a:cubicBezTo>
                    <a:pt x="6756" y="61868"/>
                    <a:pt x="7720" y="57044"/>
                    <a:pt x="8364" y="55436"/>
                  </a:cubicBezTo>
                  <a:cubicBezTo>
                    <a:pt x="9007" y="53827"/>
                    <a:pt x="10133" y="46268"/>
                    <a:pt x="11098" y="40961"/>
                  </a:cubicBezTo>
                  <a:cubicBezTo>
                    <a:pt x="12063" y="35653"/>
                    <a:pt x="12063" y="31955"/>
                    <a:pt x="12063" y="31955"/>
                  </a:cubicBezTo>
                  <a:cubicBezTo>
                    <a:pt x="12063" y="31955"/>
                    <a:pt x="16405" y="31472"/>
                    <a:pt x="22034" y="29542"/>
                  </a:cubicBezTo>
                  <a:cubicBezTo>
                    <a:pt x="27663" y="27612"/>
                    <a:pt x="35866" y="24074"/>
                    <a:pt x="35866" y="24074"/>
                  </a:cubicBezTo>
                  <a:cubicBezTo>
                    <a:pt x="35866" y="24074"/>
                    <a:pt x="42459" y="40639"/>
                    <a:pt x="43907" y="43857"/>
                  </a:cubicBezTo>
                  <a:cubicBezTo>
                    <a:pt x="45355" y="47074"/>
                    <a:pt x="50984" y="54311"/>
                    <a:pt x="52110" y="56401"/>
                  </a:cubicBezTo>
                  <a:cubicBezTo>
                    <a:pt x="53235" y="58492"/>
                    <a:pt x="60312" y="67498"/>
                    <a:pt x="60312" y="67498"/>
                  </a:cubicBezTo>
                  <a:cubicBezTo>
                    <a:pt x="60312" y="67498"/>
                    <a:pt x="63047" y="65085"/>
                    <a:pt x="64816" y="65085"/>
                  </a:cubicBezTo>
                  <a:lnTo>
                    <a:pt x="67228" y="65085"/>
                  </a:lnTo>
                  <a:cubicBezTo>
                    <a:pt x="67228" y="65085"/>
                    <a:pt x="64332" y="57043"/>
                    <a:pt x="61921" y="52219"/>
                  </a:cubicBezTo>
                  <a:cubicBezTo>
                    <a:pt x="59509" y="47395"/>
                    <a:pt x="54522" y="39513"/>
                    <a:pt x="54522" y="39513"/>
                  </a:cubicBezTo>
                  <a:cubicBezTo>
                    <a:pt x="54522" y="39513"/>
                    <a:pt x="50021" y="11374"/>
                    <a:pt x="49858" y="9439"/>
                  </a:cubicBezTo>
                  <a:cubicBezTo>
                    <a:pt x="49547" y="5726"/>
                    <a:pt x="47168" y="120"/>
                    <a:pt x="47168" y="120"/>
                  </a:cubicBezTo>
                  <a:cubicBezTo>
                    <a:pt x="47168" y="120"/>
                    <a:pt x="46596" y="1"/>
                    <a:pt x="45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8090291" y="3461072"/>
              <a:ext cx="1194372" cy="1203990"/>
            </a:xfrm>
            <a:custGeom>
              <a:avLst/>
              <a:gdLst/>
              <a:ahLst/>
              <a:cxnLst/>
              <a:rect l="l" t="t" r="r" b="b"/>
              <a:pathLst>
                <a:path w="67555" h="68099" extrusionOk="0">
                  <a:moveTo>
                    <a:pt x="45500" y="609"/>
                  </a:moveTo>
                  <a:cubicBezTo>
                    <a:pt x="46230" y="609"/>
                    <a:pt x="46711" y="659"/>
                    <a:pt x="46938" y="691"/>
                  </a:cubicBezTo>
                  <a:cubicBezTo>
                    <a:pt x="47314" y="1606"/>
                    <a:pt x="49268" y="6482"/>
                    <a:pt x="49543" y="9769"/>
                  </a:cubicBezTo>
                  <a:cubicBezTo>
                    <a:pt x="49704" y="11694"/>
                    <a:pt x="54026" y="38717"/>
                    <a:pt x="54210" y="39865"/>
                  </a:cubicBezTo>
                  <a:cubicBezTo>
                    <a:pt x="54216" y="39905"/>
                    <a:pt x="54230" y="39943"/>
                    <a:pt x="54252" y="39977"/>
                  </a:cubicBezTo>
                  <a:cubicBezTo>
                    <a:pt x="54302" y="40055"/>
                    <a:pt x="59257" y="47900"/>
                    <a:pt x="61636" y="52657"/>
                  </a:cubicBezTo>
                  <a:cubicBezTo>
                    <a:pt x="63708" y="56803"/>
                    <a:pt x="66169" y="63417"/>
                    <a:pt x="66785" y="65094"/>
                  </a:cubicBezTo>
                  <a:lnTo>
                    <a:pt x="64795" y="65094"/>
                  </a:lnTo>
                  <a:cubicBezTo>
                    <a:pt x="63230" y="65094"/>
                    <a:pt x="61055" y="66781"/>
                    <a:pt x="60334" y="67378"/>
                  </a:cubicBezTo>
                  <a:cubicBezTo>
                    <a:pt x="59201" y="65930"/>
                    <a:pt x="53348" y="58420"/>
                    <a:pt x="52349" y="56566"/>
                  </a:cubicBezTo>
                  <a:cubicBezTo>
                    <a:pt x="51897" y="55725"/>
                    <a:pt x="50754" y="54102"/>
                    <a:pt x="49429" y="52222"/>
                  </a:cubicBezTo>
                  <a:cubicBezTo>
                    <a:pt x="47465" y="49432"/>
                    <a:pt x="45022" y="45961"/>
                    <a:pt x="44157" y="44040"/>
                  </a:cubicBezTo>
                  <a:cubicBezTo>
                    <a:pt x="42728" y="40866"/>
                    <a:pt x="36186" y="24434"/>
                    <a:pt x="36119" y="24269"/>
                  </a:cubicBezTo>
                  <a:cubicBezTo>
                    <a:pt x="36075" y="24157"/>
                    <a:pt x="35966" y="24083"/>
                    <a:pt x="35845" y="24083"/>
                  </a:cubicBezTo>
                  <a:cubicBezTo>
                    <a:pt x="35804" y="24083"/>
                    <a:pt x="35765" y="24092"/>
                    <a:pt x="35728" y="24107"/>
                  </a:cubicBezTo>
                  <a:cubicBezTo>
                    <a:pt x="35646" y="24142"/>
                    <a:pt x="27472" y="27662"/>
                    <a:pt x="21919" y="29567"/>
                  </a:cubicBezTo>
                  <a:cubicBezTo>
                    <a:pt x="16388" y="31463"/>
                    <a:pt x="12053" y="31961"/>
                    <a:pt x="12010" y="31966"/>
                  </a:cubicBezTo>
                  <a:cubicBezTo>
                    <a:pt x="11860" y="31982"/>
                    <a:pt x="11747" y="32109"/>
                    <a:pt x="11747" y="32259"/>
                  </a:cubicBezTo>
                  <a:cubicBezTo>
                    <a:pt x="11747" y="32297"/>
                    <a:pt x="11736" y="35997"/>
                    <a:pt x="10788" y="41212"/>
                  </a:cubicBezTo>
                  <a:cubicBezTo>
                    <a:pt x="10502" y="42782"/>
                    <a:pt x="10202" y="44547"/>
                    <a:pt x="9906" y="46298"/>
                  </a:cubicBezTo>
                  <a:cubicBezTo>
                    <a:pt x="9220" y="50344"/>
                    <a:pt x="8510" y="54527"/>
                    <a:pt x="8070" y="55630"/>
                  </a:cubicBezTo>
                  <a:cubicBezTo>
                    <a:pt x="7686" y="56594"/>
                    <a:pt x="7188" y="58680"/>
                    <a:pt x="6789" y="60355"/>
                  </a:cubicBezTo>
                  <a:cubicBezTo>
                    <a:pt x="6520" y="61487"/>
                    <a:pt x="6264" y="62555"/>
                    <a:pt x="6139" y="62868"/>
                  </a:cubicBezTo>
                  <a:cubicBezTo>
                    <a:pt x="6081" y="63015"/>
                    <a:pt x="5904" y="63071"/>
                    <a:pt x="5662" y="63071"/>
                  </a:cubicBezTo>
                  <a:cubicBezTo>
                    <a:pt x="5218" y="63071"/>
                    <a:pt x="4552" y="62884"/>
                    <a:pt x="3976" y="62721"/>
                  </a:cubicBezTo>
                  <a:cubicBezTo>
                    <a:pt x="3736" y="62654"/>
                    <a:pt x="3498" y="62588"/>
                    <a:pt x="3269" y="62530"/>
                  </a:cubicBezTo>
                  <a:cubicBezTo>
                    <a:pt x="2444" y="62323"/>
                    <a:pt x="1647" y="60214"/>
                    <a:pt x="1171" y="58955"/>
                  </a:cubicBezTo>
                  <a:cubicBezTo>
                    <a:pt x="1000" y="58500"/>
                    <a:pt x="852" y="58107"/>
                    <a:pt x="728" y="57860"/>
                  </a:cubicBezTo>
                  <a:cubicBezTo>
                    <a:pt x="629" y="57661"/>
                    <a:pt x="659" y="57547"/>
                    <a:pt x="692" y="57479"/>
                  </a:cubicBezTo>
                  <a:cubicBezTo>
                    <a:pt x="823" y="57202"/>
                    <a:pt x="1326" y="57032"/>
                    <a:pt x="1492" y="56994"/>
                  </a:cubicBezTo>
                  <a:cubicBezTo>
                    <a:pt x="1630" y="56964"/>
                    <a:pt x="1725" y="56842"/>
                    <a:pt x="1724" y="56702"/>
                  </a:cubicBezTo>
                  <a:cubicBezTo>
                    <a:pt x="1720" y="56452"/>
                    <a:pt x="1408" y="31761"/>
                    <a:pt x="1881" y="28604"/>
                  </a:cubicBezTo>
                  <a:cubicBezTo>
                    <a:pt x="2361" y="25408"/>
                    <a:pt x="5816" y="22762"/>
                    <a:pt x="10283" y="19636"/>
                  </a:cubicBezTo>
                  <a:cubicBezTo>
                    <a:pt x="15022" y="16319"/>
                    <a:pt x="24754" y="12631"/>
                    <a:pt x="24852" y="12593"/>
                  </a:cubicBezTo>
                  <a:cubicBezTo>
                    <a:pt x="24971" y="12549"/>
                    <a:pt x="25047" y="12433"/>
                    <a:pt x="25044" y="12307"/>
                  </a:cubicBezTo>
                  <a:lnTo>
                    <a:pt x="24889" y="7659"/>
                  </a:lnTo>
                  <a:cubicBezTo>
                    <a:pt x="35552" y="1431"/>
                    <a:pt x="42553" y="609"/>
                    <a:pt x="45500" y="609"/>
                  </a:cubicBezTo>
                  <a:close/>
                  <a:moveTo>
                    <a:pt x="45389" y="0"/>
                  </a:moveTo>
                  <a:cubicBezTo>
                    <a:pt x="42284" y="0"/>
                    <a:pt x="35248" y="893"/>
                    <a:pt x="24438" y="7237"/>
                  </a:cubicBezTo>
                  <a:cubicBezTo>
                    <a:pt x="24345" y="7293"/>
                    <a:pt x="24288" y="7395"/>
                    <a:pt x="24292" y="7503"/>
                  </a:cubicBezTo>
                  <a:lnTo>
                    <a:pt x="24446" y="12117"/>
                  </a:lnTo>
                  <a:cubicBezTo>
                    <a:pt x="23025" y="12663"/>
                    <a:pt x="14363" y="16057"/>
                    <a:pt x="9943" y="19152"/>
                  </a:cubicBezTo>
                  <a:cubicBezTo>
                    <a:pt x="5359" y="22359"/>
                    <a:pt x="1811" y="25087"/>
                    <a:pt x="1297" y="28517"/>
                  </a:cubicBezTo>
                  <a:cubicBezTo>
                    <a:pt x="835" y="31594"/>
                    <a:pt x="1097" y="53832"/>
                    <a:pt x="1130" y="56485"/>
                  </a:cubicBezTo>
                  <a:cubicBezTo>
                    <a:pt x="835" y="56586"/>
                    <a:pt x="357" y="56808"/>
                    <a:pt x="158" y="57224"/>
                  </a:cubicBezTo>
                  <a:cubicBezTo>
                    <a:pt x="67" y="57416"/>
                    <a:pt x="0" y="57727"/>
                    <a:pt x="198" y="58124"/>
                  </a:cubicBezTo>
                  <a:cubicBezTo>
                    <a:pt x="309" y="58344"/>
                    <a:pt x="452" y="58724"/>
                    <a:pt x="619" y="59164"/>
                  </a:cubicBezTo>
                  <a:cubicBezTo>
                    <a:pt x="1202" y="60709"/>
                    <a:pt x="2000" y="62822"/>
                    <a:pt x="3125" y="63104"/>
                  </a:cubicBezTo>
                  <a:cubicBezTo>
                    <a:pt x="3348" y="63159"/>
                    <a:pt x="3582" y="63225"/>
                    <a:pt x="3815" y="63291"/>
                  </a:cubicBezTo>
                  <a:cubicBezTo>
                    <a:pt x="4469" y="63476"/>
                    <a:pt x="5135" y="63663"/>
                    <a:pt x="5670" y="63663"/>
                  </a:cubicBezTo>
                  <a:cubicBezTo>
                    <a:pt x="6145" y="63663"/>
                    <a:pt x="6517" y="63515"/>
                    <a:pt x="6688" y="63088"/>
                  </a:cubicBezTo>
                  <a:cubicBezTo>
                    <a:pt x="6829" y="62735"/>
                    <a:pt x="7065" y="61745"/>
                    <a:pt x="7363" y="60493"/>
                  </a:cubicBezTo>
                  <a:cubicBezTo>
                    <a:pt x="7759" y="58835"/>
                    <a:pt x="8250" y="56772"/>
                    <a:pt x="8618" y="55851"/>
                  </a:cubicBezTo>
                  <a:cubicBezTo>
                    <a:pt x="9083" y="54687"/>
                    <a:pt x="9765" y="50661"/>
                    <a:pt x="10489" y="46397"/>
                  </a:cubicBezTo>
                  <a:cubicBezTo>
                    <a:pt x="10785" y="44649"/>
                    <a:pt x="11084" y="42885"/>
                    <a:pt x="11368" y="41319"/>
                  </a:cubicBezTo>
                  <a:cubicBezTo>
                    <a:pt x="12183" y="36839"/>
                    <a:pt x="12314" y="33459"/>
                    <a:pt x="12335" y="32521"/>
                  </a:cubicBezTo>
                  <a:cubicBezTo>
                    <a:pt x="13357" y="32383"/>
                    <a:pt x="17288" y="31781"/>
                    <a:pt x="22110" y="30126"/>
                  </a:cubicBezTo>
                  <a:cubicBezTo>
                    <a:pt x="27102" y="28415"/>
                    <a:pt x="34195" y="25406"/>
                    <a:pt x="35682" y="24771"/>
                  </a:cubicBezTo>
                  <a:cubicBezTo>
                    <a:pt x="36560" y="26971"/>
                    <a:pt x="42287" y="41328"/>
                    <a:pt x="43618" y="44283"/>
                  </a:cubicBezTo>
                  <a:cubicBezTo>
                    <a:pt x="44505" y="46257"/>
                    <a:pt x="46865" y="49607"/>
                    <a:pt x="48947" y="52563"/>
                  </a:cubicBezTo>
                  <a:cubicBezTo>
                    <a:pt x="50259" y="54427"/>
                    <a:pt x="51394" y="56037"/>
                    <a:pt x="51829" y="56847"/>
                  </a:cubicBezTo>
                  <a:cubicBezTo>
                    <a:pt x="52953" y="58935"/>
                    <a:pt x="59769" y="67617"/>
                    <a:pt x="60058" y="67985"/>
                  </a:cubicBezTo>
                  <a:cubicBezTo>
                    <a:pt x="60108" y="68049"/>
                    <a:pt x="60183" y="68090"/>
                    <a:pt x="60263" y="68097"/>
                  </a:cubicBezTo>
                  <a:cubicBezTo>
                    <a:pt x="60273" y="68098"/>
                    <a:pt x="60282" y="68098"/>
                    <a:pt x="60291" y="68098"/>
                  </a:cubicBezTo>
                  <a:cubicBezTo>
                    <a:pt x="60363" y="68098"/>
                    <a:pt x="60432" y="68073"/>
                    <a:pt x="60486" y="68025"/>
                  </a:cubicBezTo>
                  <a:cubicBezTo>
                    <a:pt x="60514" y="68001"/>
                    <a:pt x="63158" y="65686"/>
                    <a:pt x="64795" y="65686"/>
                  </a:cubicBezTo>
                  <a:lnTo>
                    <a:pt x="67207" y="65686"/>
                  </a:lnTo>
                  <a:cubicBezTo>
                    <a:pt x="67411" y="65686"/>
                    <a:pt x="67554" y="65483"/>
                    <a:pt x="67485" y="65291"/>
                  </a:cubicBezTo>
                  <a:cubicBezTo>
                    <a:pt x="67456" y="65210"/>
                    <a:pt x="64557" y="57176"/>
                    <a:pt x="62164" y="52392"/>
                  </a:cubicBezTo>
                  <a:cubicBezTo>
                    <a:pt x="59874" y="47813"/>
                    <a:pt x="55220" y="40404"/>
                    <a:pt x="54784" y="39713"/>
                  </a:cubicBezTo>
                  <a:cubicBezTo>
                    <a:pt x="54551" y="38256"/>
                    <a:pt x="50288" y="11581"/>
                    <a:pt x="50132" y="9720"/>
                  </a:cubicBezTo>
                  <a:cubicBezTo>
                    <a:pt x="49821" y="6004"/>
                    <a:pt x="47517" y="541"/>
                    <a:pt x="47419" y="310"/>
                  </a:cubicBezTo>
                  <a:cubicBezTo>
                    <a:pt x="47381" y="221"/>
                    <a:pt x="47302" y="155"/>
                    <a:pt x="47207" y="135"/>
                  </a:cubicBezTo>
                  <a:cubicBezTo>
                    <a:pt x="47122" y="118"/>
                    <a:pt x="46513" y="0"/>
                    <a:pt x="4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9070930" y="4590488"/>
              <a:ext cx="235727" cy="205972"/>
            </a:xfrm>
            <a:custGeom>
              <a:avLst/>
              <a:gdLst/>
              <a:ahLst/>
              <a:cxnLst/>
              <a:rect l="l" t="t" r="r" b="b"/>
              <a:pathLst>
                <a:path w="13333" h="11650" extrusionOk="0">
                  <a:moveTo>
                    <a:pt x="9191" y="1"/>
                  </a:moveTo>
                  <a:cubicBezTo>
                    <a:pt x="8006" y="1"/>
                    <a:pt x="6490" y="869"/>
                    <a:pt x="4825" y="3922"/>
                  </a:cubicBezTo>
                  <a:cubicBezTo>
                    <a:pt x="4825" y="3922"/>
                    <a:pt x="3861" y="5529"/>
                    <a:pt x="3699" y="6013"/>
                  </a:cubicBezTo>
                  <a:cubicBezTo>
                    <a:pt x="3538" y="6495"/>
                    <a:pt x="0" y="6977"/>
                    <a:pt x="483" y="8586"/>
                  </a:cubicBezTo>
                  <a:cubicBezTo>
                    <a:pt x="965" y="10194"/>
                    <a:pt x="4664" y="11481"/>
                    <a:pt x="6434" y="11642"/>
                  </a:cubicBezTo>
                  <a:cubicBezTo>
                    <a:pt x="6491" y="11647"/>
                    <a:pt x="6549" y="11649"/>
                    <a:pt x="6609" y="11649"/>
                  </a:cubicBezTo>
                  <a:cubicBezTo>
                    <a:pt x="8426" y="11649"/>
                    <a:pt x="11761" y="9369"/>
                    <a:pt x="12384" y="8746"/>
                  </a:cubicBezTo>
                  <a:cubicBezTo>
                    <a:pt x="12764" y="8366"/>
                    <a:pt x="13332" y="5869"/>
                    <a:pt x="13028" y="3920"/>
                  </a:cubicBezTo>
                  <a:cubicBezTo>
                    <a:pt x="12817" y="2576"/>
                    <a:pt x="11741" y="1508"/>
                    <a:pt x="11741" y="1508"/>
                  </a:cubicBezTo>
                  <a:cubicBezTo>
                    <a:pt x="11741" y="1508"/>
                    <a:pt x="10753" y="1"/>
                    <a:pt x="9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9067305" y="4585254"/>
              <a:ext cx="244497" cy="216421"/>
            </a:xfrm>
            <a:custGeom>
              <a:avLst/>
              <a:gdLst/>
              <a:ahLst/>
              <a:cxnLst/>
              <a:rect l="l" t="t" r="r" b="b"/>
              <a:pathLst>
                <a:path w="13829" h="12241" extrusionOk="0">
                  <a:moveTo>
                    <a:pt x="9394" y="593"/>
                  </a:moveTo>
                  <a:cubicBezTo>
                    <a:pt x="10775" y="593"/>
                    <a:pt x="11689" y="1954"/>
                    <a:pt x="11699" y="1968"/>
                  </a:cubicBezTo>
                  <a:cubicBezTo>
                    <a:pt x="11710" y="1984"/>
                    <a:pt x="11723" y="2000"/>
                    <a:pt x="11738" y="2014"/>
                  </a:cubicBezTo>
                  <a:cubicBezTo>
                    <a:pt x="11748" y="2024"/>
                    <a:pt x="12748" y="3028"/>
                    <a:pt x="12940" y="4263"/>
                  </a:cubicBezTo>
                  <a:cubicBezTo>
                    <a:pt x="13238" y="6172"/>
                    <a:pt x="12651" y="8564"/>
                    <a:pt x="12380" y="8833"/>
                  </a:cubicBezTo>
                  <a:cubicBezTo>
                    <a:pt x="11788" y="9425"/>
                    <a:pt x="8535" y="11650"/>
                    <a:pt x="6824" y="11650"/>
                  </a:cubicBezTo>
                  <a:cubicBezTo>
                    <a:pt x="6769" y="11650"/>
                    <a:pt x="6717" y="11648"/>
                    <a:pt x="6665" y="11643"/>
                  </a:cubicBezTo>
                  <a:cubicBezTo>
                    <a:pt x="4917" y="11483"/>
                    <a:pt x="1393" y="10203"/>
                    <a:pt x="971" y="8797"/>
                  </a:cubicBezTo>
                  <a:cubicBezTo>
                    <a:pt x="744" y="8040"/>
                    <a:pt x="1814" y="7560"/>
                    <a:pt x="3029" y="7097"/>
                  </a:cubicBezTo>
                  <a:cubicBezTo>
                    <a:pt x="3689" y="6844"/>
                    <a:pt x="4088" y="6693"/>
                    <a:pt x="4185" y="6402"/>
                  </a:cubicBezTo>
                  <a:cubicBezTo>
                    <a:pt x="4307" y="6032"/>
                    <a:pt x="5020" y="4811"/>
                    <a:pt x="5283" y="4370"/>
                  </a:cubicBezTo>
                  <a:cubicBezTo>
                    <a:pt x="5286" y="4366"/>
                    <a:pt x="5287" y="4362"/>
                    <a:pt x="5289" y="4360"/>
                  </a:cubicBezTo>
                  <a:cubicBezTo>
                    <a:pt x="6603" y="1953"/>
                    <a:pt x="7991" y="651"/>
                    <a:pt x="9306" y="595"/>
                  </a:cubicBezTo>
                  <a:cubicBezTo>
                    <a:pt x="9335" y="593"/>
                    <a:pt x="9365" y="593"/>
                    <a:pt x="9394" y="593"/>
                  </a:cubicBezTo>
                  <a:close/>
                  <a:moveTo>
                    <a:pt x="9421" y="0"/>
                  </a:moveTo>
                  <a:cubicBezTo>
                    <a:pt x="9376" y="0"/>
                    <a:pt x="9331" y="1"/>
                    <a:pt x="9285" y="4"/>
                  </a:cubicBezTo>
                  <a:cubicBezTo>
                    <a:pt x="7731" y="67"/>
                    <a:pt x="6212" y="1435"/>
                    <a:pt x="4773" y="4070"/>
                  </a:cubicBezTo>
                  <a:cubicBezTo>
                    <a:pt x="4659" y="4262"/>
                    <a:pt x="3789" y="5721"/>
                    <a:pt x="3646" y="6173"/>
                  </a:cubicBezTo>
                  <a:cubicBezTo>
                    <a:pt x="3567" y="6258"/>
                    <a:pt x="3134" y="6423"/>
                    <a:pt x="2819" y="6544"/>
                  </a:cubicBezTo>
                  <a:cubicBezTo>
                    <a:pt x="1696" y="6972"/>
                    <a:pt x="0" y="7621"/>
                    <a:pt x="404" y="8967"/>
                  </a:cubicBezTo>
                  <a:cubicBezTo>
                    <a:pt x="943" y="10763"/>
                    <a:pt x="4787" y="12066"/>
                    <a:pt x="6611" y="12232"/>
                  </a:cubicBezTo>
                  <a:cubicBezTo>
                    <a:pt x="6673" y="12238"/>
                    <a:pt x="6737" y="12240"/>
                    <a:pt x="6804" y="12240"/>
                  </a:cubicBezTo>
                  <a:cubicBezTo>
                    <a:pt x="8719" y="12240"/>
                    <a:pt x="12126" y="9923"/>
                    <a:pt x="12798" y="9252"/>
                  </a:cubicBezTo>
                  <a:cubicBezTo>
                    <a:pt x="13292" y="8758"/>
                    <a:pt x="13828" y="6114"/>
                    <a:pt x="13525" y="4172"/>
                  </a:cubicBezTo>
                  <a:cubicBezTo>
                    <a:pt x="13316" y="2839"/>
                    <a:pt x="12339" y="1785"/>
                    <a:pt x="12175" y="1618"/>
                  </a:cubicBezTo>
                  <a:cubicBezTo>
                    <a:pt x="12026" y="1401"/>
                    <a:pt x="11011" y="0"/>
                    <a:pt x="9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9078355" y="4620950"/>
              <a:ext cx="228302" cy="175509"/>
            </a:xfrm>
            <a:custGeom>
              <a:avLst/>
              <a:gdLst/>
              <a:ahLst/>
              <a:cxnLst/>
              <a:rect l="l" t="t" r="r" b="b"/>
              <a:pathLst>
                <a:path w="12913" h="9927" extrusionOk="0">
                  <a:moveTo>
                    <a:pt x="11513" y="0"/>
                  </a:moveTo>
                  <a:cubicBezTo>
                    <a:pt x="10297" y="76"/>
                    <a:pt x="8877" y="435"/>
                    <a:pt x="7943" y="1555"/>
                  </a:cubicBezTo>
                  <a:cubicBezTo>
                    <a:pt x="6335" y="3485"/>
                    <a:pt x="7140" y="7828"/>
                    <a:pt x="5210" y="8471"/>
                  </a:cubicBezTo>
                  <a:cubicBezTo>
                    <a:pt x="5042" y="8527"/>
                    <a:pt x="4859" y="8552"/>
                    <a:pt x="4666" y="8552"/>
                  </a:cubicBezTo>
                  <a:cubicBezTo>
                    <a:pt x="3202" y="8552"/>
                    <a:pt x="1121" y="7087"/>
                    <a:pt x="74" y="6270"/>
                  </a:cubicBezTo>
                  <a:cubicBezTo>
                    <a:pt x="6" y="6462"/>
                    <a:pt x="1" y="6669"/>
                    <a:pt x="63" y="6863"/>
                  </a:cubicBezTo>
                  <a:cubicBezTo>
                    <a:pt x="545" y="8471"/>
                    <a:pt x="4244" y="9758"/>
                    <a:pt x="6014" y="9919"/>
                  </a:cubicBezTo>
                  <a:cubicBezTo>
                    <a:pt x="6071" y="9924"/>
                    <a:pt x="6129" y="9926"/>
                    <a:pt x="6189" y="9926"/>
                  </a:cubicBezTo>
                  <a:cubicBezTo>
                    <a:pt x="8006" y="9926"/>
                    <a:pt x="11341" y="7646"/>
                    <a:pt x="11964" y="7023"/>
                  </a:cubicBezTo>
                  <a:cubicBezTo>
                    <a:pt x="12344" y="6643"/>
                    <a:pt x="12912" y="4148"/>
                    <a:pt x="12608" y="2199"/>
                  </a:cubicBezTo>
                  <a:cubicBezTo>
                    <a:pt x="12453" y="1210"/>
                    <a:pt x="11833" y="375"/>
                    <a:pt x="1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>
              <a:off x="9073069" y="4615717"/>
              <a:ext cx="238733" cy="185958"/>
            </a:xfrm>
            <a:custGeom>
              <a:avLst/>
              <a:gdLst/>
              <a:ahLst/>
              <a:cxnLst/>
              <a:rect l="l" t="t" r="r" b="b"/>
              <a:pathLst>
                <a:path w="13503" h="10518" extrusionOk="0">
                  <a:moveTo>
                    <a:pt x="11683" y="602"/>
                  </a:moveTo>
                  <a:cubicBezTo>
                    <a:pt x="12011" y="1010"/>
                    <a:pt x="12486" y="1722"/>
                    <a:pt x="12614" y="2540"/>
                  </a:cubicBezTo>
                  <a:cubicBezTo>
                    <a:pt x="12912" y="4449"/>
                    <a:pt x="12325" y="6841"/>
                    <a:pt x="12054" y="7110"/>
                  </a:cubicBezTo>
                  <a:cubicBezTo>
                    <a:pt x="11462" y="7702"/>
                    <a:pt x="8209" y="9927"/>
                    <a:pt x="6498" y="9927"/>
                  </a:cubicBezTo>
                  <a:cubicBezTo>
                    <a:pt x="6443" y="9927"/>
                    <a:pt x="6391" y="9925"/>
                    <a:pt x="6339" y="9920"/>
                  </a:cubicBezTo>
                  <a:cubicBezTo>
                    <a:pt x="4631" y="9764"/>
                    <a:pt x="1225" y="8537"/>
                    <a:pt x="678" y="7169"/>
                  </a:cubicBezTo>
                  <a:lnTo>
                    <a:pt x="678" y="7169"/>
                  </a:lnTo>
                  <a:cubicBezTo>
                    <a:pt x="1890" y="8061"/>
                    <a:pt x="3638" y="9142"/>
                    <a:pt x="4977" y="9142"/>
                  </a:cubicBezTo>
                  <a:cubicBezTo>
                    <a:pt x="5198" y="9142"/>
                    <a:pt x="5407" y="9112"/>
                    <a:pt x="5602" y="9048"/>
                  </a:cubicBezTo>
                  <a:cubicBezTo>
                    <a:pt x="6819" y="8641"/>
                    <a:pt x="7077" y="7100"/>
                    <a:pt x="7350" y="5470"/>
                  </a:cubicBezTo>
                  <a:cubicBezTo>
                    <a:pt x="7565" y="4187"/>
                    <a:pt x="7786" y="2860"/>
                    <a:pt x="8470" y="2040"/>
                  </a:cubicBezTo>
                  <a:cubicBezTo>
                    <a:pt x="9170" y="1200"/>
                    <a:pt x="10250" y="717"/>
                    <a:pt x="11683" y="602"/>
                  </a:cubicBezTo>
                  <a:close/>
                  <a:moveTo>
                    <a:pt x="11822" y="0"/>
                  </a:moveTo>
                  <a:cubicBezTo>
                    <a:pt x="11814" y="0"/>
                    <a:pt x="11805" y="1"/>
                    <a:pt x="11796" y="2"/>
                  </a:cubicBezTo>
                  <a:cubicBezTo>
                    <a:pt x="10120" y="105"/>
                    <a:pt x="8849" y="663"/>
                    <a:pt x="8016" y="1662"/>
                  </a:cubicBezTo>
                  <a:cubicBezTo>
                    <a:pt x="7231" y="2604"/>
                    <a:pt x="6995" y="4012"/>
                    <a:pt x="6768" y="5373"/>
                  </a:cubicBezTo>
                  <a:cubicBezTo>
                    <a:pt x="6525" y="6823"/>
                    <a:pt x="6295" y="8193"/>
                    <a:pt x="5415" y="8486"/>
                  </a:cubicBezTo>
                  <a:cubicBezTo>
                    <a:pt x="5281" y="8531"/>
                    <a:pt x="5129" y="8553"/>
                    <a:pt x="4961" y="8553"/>
                  </a:cubicBezTo>
                  <a:cubicBezTo>
                    <a:pt x="3963" y="8553"/>
                    <a:pt x="2399" y="7772"/>
                    <a:pt x="556" y="6333"/>
                  </a:cubicBezTo>
                  <a:cubicBezTo>
                    <a:pt x="501" y="6291"/>
                    <a:pt x="437" y="6271"/>
                    <a:pt x="374" y="6271"/>
                  </a:cubicBezTo>
                  <a:cubicBezTo>
                    <a:pt x="254" y="6271"/>
                    <a:pt x="139" y="6343"/>
                    <a:pt x="95" y="6468"/>
                  </a:cubicBezTo>
                  <a:cubicBezTo>
                    <a:pt x="5" y="6719"/>
                    <a:pt x="0" y="6991"/>
                    <a:pt x="78" y="7244"/>
                  </a:cubicBezTo>
                  <a:cubicBezTo>
                    <a:pt x="617" y="9040"/>
                    <a:pt x="4461" y="10343"/>
                    <a:pt x="6285" y="10509"/>
                  </a:cubicBezTo>
                  <a:cubicBezTo>
                    <a:pt x="6347" y="10515"/>
                    <a:pt x="6411" y="10517"/>
                    <a:pt x="6478" y="10517"/>
                  </a:cubicBezTo>
                  <a:cubicBezTo>
                    <a:pt x="8393" y="10517"/>
                    <a:pt x="11800" y="8200"/>
                    <a:pt x="12472" y="7529"/>
                  </a:cubicBezTo>
                  <a:cubicBezTo>
                    <a:pt x="12967" y="7035"/>
                    <a:pt x="13502" y="4391"/>
                    <a:pt x="13199" y="2449"/>
                  </a:cubicBezTo>
                  <a:cubicBezTo>
                    <a:pt x="13036" y="1404"/>
                    <a:pt x="12402" y="533"/>
                    <a:pt x="12039" y="105"/>
                  </a:cubicBezTo>
                  <a:cubicBezTo>
                    <a:pt x="11984" y="42"/>
                    <a:pt x="11905" y="0"/>
                    <a:pt x="1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>
              <a:off x="9184647" y="4638825"/>
              <a:ext cx="121974" cy="157635"/>
            </a:xfrm>
            <a:custGeom>
              <a:avLst/>
              <a:gdLst/>
              <a:ahLst/>
              <a:cxnLst/>
              <a:rect l="l" t="t" r="r" b="b"/>
              <a:pathLst>
                <a:path w="6899" h="8916" extrusionOk="0">
                  <a:moveTo>
                    <a:pt x="5281" y="0"/>
                  </a:moveTo>
                  <a:cubicBezTo>
                    <a:pt x="4386" y="0"/>
                    <a:pt x="2860" y="308"/>
                    <a:pt x="2414" y="2313"/>
                  </a:cubicBezTo>
                  <a:cubicBezTo>
                    <a:pt x="1771" y="5209"/>
                    <a:pt x="2574" y="7139"/>
                    <a:pt x="1" y="8908"/>
                  </a:cubicBezTo>
                  <a:cubicBezTo>
                    <a:pt x="58" y="8913"/>
                    <a:pt x="117" y="8916"/>
                    <a:pt x="177" y="8916"/>
                  </a:cubicBezTo>
                  <a:cubicBezTo>
                    <a:pt x="1996" y="8916"/>
                    <a:pt x="5330" y="6636"/>
                    <a:pt x="5952" y="6012"/>
                  </a:cubicBezTo>
                  <a:cubicBezTo>
                    <a:pt x="6332" y="5632"/>
                    <a:pt x="6899" y="3135"/>
                    <a:pt x="6596" y="1188"/>
                  </a:cubicBezTo>
                  <a:cubicBezTo>
                    <a:pt x="6530" y="766"/>
                    <a:pt x="6376" y="378"/>
                    <a:pt x="6200" y="36"/>
                  </a:cubicBezTo>
                  <a:lnTo>
                    <a:pt x="5952" y="61"/>
                  </a:lnTo>
                  <a:cubicBezTo>
                    <a:pt x="5952" y="61"/>
                    <a:pt x="5679" y="0"/>
                    <a:pt x="5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9177664" y="4633609"/>
              <a:ext cx="134138" cy="168066"/>
            </a:xfrm>
            <a:custGeom>
              <a:avLst/>
              <a:gdLst/>
              <a:ahLst/>
              <a:cxnLst/>
              <a:rect l="l" t="t" r="r" b="b"/>
              <a:pathLst>
                <a:path w="7587" h="9506" extrusionOk="0">
                  <a:moveTo>
                    <a:pt x="5664" y="589"/>
                  </a:moveTo>
                  <a:cubicBezTo>
                    <a:pt x="6007" y="589"/>
                    <a:pt x="6251" y="639"/>
                    <a:pt x="6283" y="647"/>
                  </a:cubicBezTo>
                  <a:cubicBezTo>
                    <a:pt x="6303" y="651"/>
                    <a:pt x="6325" y="653"/>
                    <a:pt x="6347" y="653"/>
                  </a:cubicBezTo>
                  <a:cubicBezTo>
                    <a:pt x="6357" y="653"/>
                    <a:pt x="6367" y="653"/>
                    <a:pt x="6377" y="652"/>
                  </a:cubicBezTo>
                  <a:lnTo>
                    <a:pt x="6420" y="648"/>
                  </a:lnTo>
                  <a:cubicBezTo>
                    <a:pt x="6562" y="955"/>
                    <a:pt x="6654" y="1246"/>
                    <a:pt x="6698" y="1529"/>
                  </a:cubicBezTo>
                  <a:cubicBezTo>
                    <a:pt x="6996" y="3437"/>
                    <a:pt x="6409" y="5829"/>
                    <a:pt x="6138" y="6099"/>
                  </a:cubicBezTo>
                  <a:cubicBezTo>
                    <a:pt x="5628" y="6609"/>
                    <a:pt x="3125" y="8328"/>
                    <a:pt x="1363" y="8796"/>
                  </a:cubicBezTo>
                  <a:cubicBezTo>
                    <a:pt x="2556" y="7628"/>
                    <a:pt x="2667" y="6350"/>
                    <a:pt x="2793" y="4906"/>
                  </a:cubicBezTo>
                  <a:cubicBezTo>
                    <a:pt x="2855" y="4207"/>
                    <a:pt x="2918" y="3484"/>
                    <a:pt x="3098" y="2672"/>
                  </a:cubicBezTo>
                  <a:lnTo>
                    <a:pt x="3098" y="2672"/>
                  </a:lnTo>
                  <a:lnTo>
                    <a:pt x="3096" y="2674"/>
                  </a:lnTo>
                  <a:cubicBezTo>
                    <a:pt x="3497" y="871"/>
                    <a:pt x="4855" y="589"/>
                    <a:pt x="5664" y="589"/>
                  </a:cubicBezTo>
                  <a:close/>
                  <a:moveTo>
                    <a:pt x="5671" y="0"/>
                  </a:moveTo>
                  <a:cubicBezTo>
                    <a:pt x="5402" y="0"/>
                    <a:pt x="5082" y="26"/>
                    <a:pt x="4747" y="110"/>
                  </a:cubicBezTo>
                  <a:cubicBezTo>
                    <a:pt x="3932" y="314"/>
                    <a:pt x="2885" y="902"/>
                    <a:pt x="2520" y="2545"/>
                  </a:cubicBezTo>
                  <a:cubicBezTo>
                    <a:pt x="2331" y="3394"/>
                    <a:pt x="2263" y="4169"/>
                    <a:pt x="2204" y="4854"/>
                  </a:cubicBezTo>
                  <a:cubicBezTo>
                    <a:pt x="2055" y="6551"/>
                    <a:pt x="1949" y="7776"/>
                    <a:pt x="228" y="8959"/>
                  </a:cubicBezTo>
                  <a:cubicBezTo>
                    <a:pt x="0" y="9116"/>
                    <a:pt x="94" y="9472"/>
                    <a:pt x="369" y="9497"/>
                  </a:cubicBezTo>
                  <a:cubicBezTo>
                    <a:pt x="431" y="9503"/>
                    <a:pt x="495" y="9505"/>
                    <a:pt x="562" y="9505"/>
                  </a:cubicBezTo>
                  <a:cubicBezTo>
                    <a:pt x="2477" y="9505"/>
                    <a:pt x="5884" y="7188"/>
                    <a:pt x="6556" y="6517"/>
                  </a:cubicBezTo>
                  <a:cubicBezTo>
                    <a:pt x="7051" y="6023"/>
                    <a:pt x="7586" y="3379"/>
                    <a:pt x="7283" y="1437"/>
                  </a:cubicBezTo>
                  <a:cubicBezTo>
                    <a:pt x="7220" y="1036"/>
                    <a:pt x="7081" y="630"/>
                    <a:pt x="6857" y="197"/>
                  </a:cubicBezTo>
                  <a:cubicBezTo>
                    <a:pt x="6807" y="99"/>
                    <a:pt x="6706" y="37"/>
                    <a:pt x="6598" y="37"/>
                  </a:cubicBezTo>
                  <a:cubicBezTo>
                    <a:pt x="6587" y="37"/>
                    <a:pt x="6576" y="37"/>
                    <a:pt x="6565" y="38"/>
                  </a:cubicBezTo>
                  <a:lnTo>
                    <a:pt x="6360" y="59"/>
                  </a:lnTo>
                  <a:cubicBezTo>
                    <a:pt x="6256" y="40"/>
                    <a:pt x="6003" y="0"/>
                    <a:pt x="5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8746838" y="3798671"/>
              <a:ext cx="179487" cy="92979"/>
            </a:xfrm>
            <a:custGeom>
              <a:avLst/>
              <a:gdLst/>
              <a:ahLst/>
              <a:cxnLst/>
              <a:rect l="l" t="t" r="r" b="b"/>
              <a:pathLst>
                <a:path w="10152" h="5259" extrusionOk="0">
                  <a:moveTo>
                    <a:pt x="9814" y="0"/>
                  </a:moveTo>
                  <a:cubicBezTo>
                    <a:pt x="9768" y="0"/>
                    <a:pt x="9721" y="11"/>
                    <a:pt x="9677" y="34"/>
                  </a:cubicBezTo>
                  <a:lnTo>
                    <a:pt x="188" y="4697"/>
                  </a:lnTo>
                  <a:cubicBezTo>
                    <a:pt x="64" y="4759"/>
                    <a:pt x="0" y="4896"/>
                    <a:pt x="30" y="5030"/>
                  </a:cubicBezTo>
                  <a:cubicBezTo>
                    <a:pt x="62" y="5163"/>
                    <a:pt x="181" y="5258"/>
                    <a:pt x="319" y="5259"/>
                  </a:cubicBezTo>
                  <a:cubicBezTo>
                    <a:pt x="364" y="5259"/>
                    <a:pt x="408" y="5247"/>
                    <a:pt x="448" y="5227"/>
                  </a:cubicBezTo>
                  <a:lnTo>
                    <a:pt x="9938" y="564"/>
                  </a:lnTo>
                  <a:cubicBezTo>
                    <a:pt x="10087" y="493"/>
                    <a:pt x="10152" y="315"/>
                    <a:pt x="10079" y="165"/>
                  </a:cubicBezTo>
                  <a:cubicBezTo>
                    <a:pt x="10026" y="60"/>
                    <a:pt x="9922" y="0"/>
                    <a:pt x="9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>
              <a:off x="8823852" y="3824325"/>
              <a:ext cx="155991" cy="30357"/>
            </a:xfrm>
            <a:custGeom>
              <a:avLst/>
              <a:gdLst/>
              <a:ahLst/>
              <a:cxnLst/>
              <a:rect l="l" t="t" r="r" b="b"/>
              <a:pathLst>
                <a:path w="8823" h="1717" extrusionOk="0">
                  <a:moveTo>
                    <a:pt x="8505" y="0"/>
                  </a:moveTo>
                  <a:cubicBezTo>
                    <a:pt x="8492" y="0"/>
                    <a:pt x="8479" y="1"/>
                    <a:pt x="8466" y="3"/>
                  </a:cubicBezTo>
                  <a:lnTo>
                    <a:pt x="265" y="1127"/>
                  </a:lnTo>
                  <a:cubicBezTo>
                    <a:pt x="111" y="1149"/>
                    <a:pt x="0" y="1286"/>
                    <a:pt x="10" y="1441"/>
                  </a:cubicBezTo>
                  <a:cubicBezTo>
                    <a:pt x="21" y="1596"/>
                    <a:pt x="149" y="1715"/>
                    <a:pt x="304" y="1717"/>
                  </a:cubicBezTo>
                  <a:cubicBezTo>
                    <a:pt x="318" y="1715"/>
                    <a:pt x="332" y="1714"/>
                    <a:pt x="345" y="1713"/>
                  </a:cubicBezTo>
                  <a:lnTo>
                    <a:pt x="8548" y="587"/>
                  </a:lnTo>
                  <a:cubicBezTo>
                    <a:pt x="8709" y="566"/>
                    <a:pt x="8822" y="416"/>
                    <a:pt x="8800" y="255"/>
                  </a:cubicBezTo>
                  <a:cubicBezTo>
                    <a:pt x="8778" y="107"/>
                    <a:pt x="8651" y="0"/>
                    <a:pt x="8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>
              <a:off x="8058661" y="2663173"/>
              <a:ext cx="943670" cy="967644"/>
            </a:xfrm>
            <a:custGeom>
              <a:avLst/>
              <a:gdLst/>
              <a:ahLst/>
              <a:cxnLst/>
              <a:rect l="l" t="t" r="r" b="b"/>
              <a:pathLst>
                <a:path w="53375" h="54731" extrusionOk="0">
                  <a:moveTo>
                    <a:pt x="47339" y="1"/>
                  </a:moveTo>
                  <a:cubicBezTo>
                    <a:pt x="47156" y="1"/>
                    <a:pt x="46977" y="11"/>
                    <a:pt x="46802" y="31"/>
                  </a:cubicBezTo>
                  <a:cubicBezTo>
                    <a:pt x="44067" y="354"/>
                    <a:pt x="36992" y="5178"/>
                    <a:pt x="36509" y="5660"/>
                  </a:cubicBezTo>
                  <a:cubicBezTo>
                    <a:pt x="36027" y="6144"/>
                    <a:pt x="34097" y="7269"/>
                    <a:pt x="33293" y="7913"/>
                  </a:cubicBezTo>
                  <a:cubicBezTo>
                    <a:pt x="33293" y="7913"/>
                    <a:pt x="16728" y="18205"/>
                    <a:pt x="15280" y="19170"/>
                  </a:cubicBezTo>
                  <a:cubicBezTo>
                    <a:pt x="13832" y="20135"/>
                    <a:pt x="10938" y="22065"/>
                    <a:pt x="11099" y="22709"/>
                  </a:cubicBezTo>
                  <a:cubicBezTo>
                    <a:pt x="11259" y="23352"/>
                    <a:pt x="2574" y="37505"/>
                    <a:pt x="2574" y="37505"/>
                  </a:cubicBezTo>
                  <a:cubicBezTo>
                    <a:pt x="2574" y="37505"/>
                    <a:pt x="0" y="40881"/>
                    <a:pt x="2414" y="43937"/>
                  </a:cubicBezTo>
                  <a:cubicBezTo>
                    <a:pt x="3376" y="45156"/>
                    <a:pt x="4312" y="45556"/>
                    <a:pt x="5162" y="45556"/>
                  </a:cubicBezTo>
                  <a:cubicBezTo>
                    <a:pt x="6443" y="45556"/>
                    <a:pt x="7526" y="44646"/>
                    <a:pt x="8203" y="44259"/>
                  </a:cubicBezTo>
                  <a:cubicBezTo>
                    <a:pt x="9328" y="43616"/>
                    <a:pt x="18174" y="35252"/>
                    <a:pt x="18174" y="35252"/>
                  </a:cubicBezTo>
                  <a:lnTo>
                    <a:pt x="26337" y="54731"/>
                  </a:lnTo>
                  <a:cubicBezTo>
                    <a:pt x="26337" y="54731"/>
                    <a:pt x="36949" y="47614"/>
                    <a:pt x="48583" y="47614"/>
                  </a:cubicBezTo>
                  <a:cubicBezTo>
                    <a:pt x="48953" y="47614"/>
                    <a:pt x="49324" y="47621"/>
                    <a:pt x="49696" y="47636"/>
                  </a:cubicBezTo>
                  <a:lnTo>
                    <a:pt x="41655" y="16114"/>
                  </a:lnTo>
                  <a:cubicBezTo>
                    <a:pt x="41655" y="16114"/>
                    <a:pt x="52752" y="7750"/>
                    <a:pt x="53073" y="4856"/>
                  </a:cubicBezTo>
                  <a:cubicBezTo>
                    <a:pt x="53375" y="2146"/>
                    <a:pt x="50012" y="1"/>
                    <a:pt x="47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8052579" y="2657975"/>
              <a:ext cx="951874" cy="978075"/>
            </a:xfrm>
            <a:custGeom>
              <a:avLst/>
              <a:gdLst/>
              <a:ahLst/>
              <a:cxnLst/>
              <a:rect l="l" t="t" r="r" b="b"/>
              <a:pathLst>
                <a:path w="53839" h="55321" extrusionOk="0">
                  <a:moveTo>
                    <a:pt x="47695" y="590"/>
                  </a:moveTo>
                  <a:cubicBezTo>
                    <a:pt x="49186" y="590"/>
                    <a:pt x="50898" y="1292"/>
                    <a:pt x="52011" y="2399"/>
                  </a:cubicBezTo>
                  <a:cubicBezTo>
                    <a:pt x="52592" y="2977"/>
                    <a:pt x="53257" y="3917"/>
                    <a:pt x="53124" y="5118"/>
                  </a:cubicBezTo>
                  <a:cubicBezTo>
                    <a:pt x="52872" y="7388"/>
                    <a:pt x="44880" y="13868"/>
                    <a:pt x="41821" y="16172"/>
                  </a:cubicBezTo>
                  <a:cubicBezTo>
                    <a:pt x="41726" y="16244"/>
                    <a:pt x="41683" y="16366"/>
                    <a:pt x="41713" y="16482"/>
                  </a:cubicBezTo>
                  <a:lnTo>
                    <a:pt x="49656" y="47623"/>
                  </a:lnTo>
                  <a:cubicBezTo>
                    <a:pt x="49418" y="47617"/>
                    <a:pt x="49179" y="47614"/>
                    <a:pt x="48941" y="47614"/>
                  </a:cubicBezTo>
                  <a:cubicBezTo>
                    <a:pt x="38425" y="47614"/>
                    <a:pt x="28637" y="53441"/>
                    <a:pt x="26817" y="54585"/>
                  </a:cubicBezTo>
                  <a:lnTo>
                    <a:pt x="18790" y="35433"/>
                  </a:lnTo>
                  <a:cubicBezTo>
                    <a:pt x="18753" y="35344"/>
                    <a:pt x="18674" y="35278"/>
                    <a:pt x="18579" y="35258"/>
                  </a:cubicBezTo>
                  <a:cubicBezTo>
                    <a:pt x="18562" y="35254"/>
                    <a:pt x="18545" y="35251"/>
                    <a:pt x="18529" y="35251"/>
                  </a:cubicBezTo>
                  <a:cubicBezTo>
                    <a:pt x="18525" y="35251"/>
                    <a:pt x="18522" y="35251"/>
                    <a:pt x="18518" y="35252"/>
                  </a:cubicBezTo>
                  <a:cubicBezTo>
                    <a:pt x="18443" y="35252"/>
                    <a:pt x="18370" y="35281"/>
                    <a:pt x="18314" y="35332"/>
                  </a:cubicBezTo>
                  <a:cubicBezTo>
                    <a:pt x="15264" y="38217"/>
                    <a:pt x="9266" y="43802"/>
                    <a:pt x="8400" y="44296"/>
                  </a:cubicBezTo>
                  <a:cubicBezTo>
                    <a:pt x="8260" y="44377"/>
                    <a:pt x="8104" y="44478"/>
                    <a:pt x="7933" y="44590"/>
                  </a:cubicBezTo>
                  <a:cubicBezTo>
                    <a:pt x="7249" y="45032"/>
                    <a:pt x="6429" y="45563"/>
                    <a:pt x="5510" y="45563"/>
                  </a:cubicBezTo>
                  <a:cubicBezTo>
                    <a:pt x="4733" y="45563"/>
                    <a:pt x="3885" y="45183"/>
                    <a:pt x="2990" y="44048"/>
                  </a:cubicBezTo>
                  <a:cubicBezTo>
                    <a:pt x="750" y="41213"/>
                    <a:pt x="3054" y="38108"/>
                    <a:pt x="3170" y="37954"/>
                  </a:cubicBezTo>
                  <a:cubicBezTo>
                    <a:pt x="7161" y="31448"/>
                    <a:pt x="11886" y="23562"/>
                    <a:pt x="11731" y="22950"/>
                  </a:cubicBezTo>
                  <a:cubicBezTo>
                    <a:pt x="11762" y="22573"/>
                    <a:pt x="13127" y="21484"/>
                    <a:pt x="15788" y="19710"/>
                  </a:cubicBezTo>
                  <a:cubicBezTo>
                    <a:pt x="17214" y="18759"/>
                    <a:pt x="33625" y="8560"/>
                    <a:pt x="33820" y="8437"/>
                  </a:cubicBezTo>
                  <a:cubicBezTo>
                    <a:pt x="34175" y="8153"/>
                    <a:pt x="34775" y="7761"/>
                    <a:pt x="35354" y="7381"/>
                  </a:cubicBezTo>
                  <a:cubicBezTo>
                    <a:pt x="36085" y="6901"/>
                    <a:pt x="36778" y="6448"/>
                    <a:pt x="37061" y="6165"/>
                  </a:cubicBezTo>
                  <a:cubicBezTo>
                    <a:pt x="37445" y="5781"/>
                    <a:pt x="44533" y="931"/>
                    <a:pt x="47180" y="620"/>
                  </a:cubicBezTo>
                  <a:cubicBezTo>
                    <a:pt x="47348" y="600"/>
                    <a:pt x="47520" y="590"/>
                    <a:pt x="47695" y="590"/>
                  </a:cubicBezTo>
                  <a:close/>
                  <a:moveTo>
                    <a:pt x="47681" y="1"/>
                  </a:moveTo>
                  <a:cubicBezTo>
                    <a:pt x="47488" y="1"/>
                    <a:pt x="47297" y="11"/>
                    <a:pt x="47112" y="33"/>
                  </a:cubicBezTo>
                  <a:cubicBezTo>
                    <a:pt x="44277" y="365"/>
                    <a:pt x="37183" y="5206"/>
                    <a:pt x="36644" y="5745"/>
                  </a:cubicBezTo>
                  <a:cubicBezTo>
                    <a:pt x="36403" y="5987"/>
                    <a:pt x="35705" y="6444"/>
                    <a:pt x="35030" y="6886"/>
                  </a:cubicBezTo>
                  <a:cubicBezTo>
                    <a:pt x="34440" y="7274"/>
                    <a:pt x="33829" y="7674"/>
                    <a:pt x="33480" y="7955"/>
                  </a:cubicBezTo>
                  <a:cubicBezTo>
                    <a:pt x="33316" y="8058"/>
                    <a:pt x="16895" y="18262"/>
                    <a:pt x="15459" y="19219"/>
                  </a:cubicBezTo>
                  <a:cubicBezTo>
                    <a:pt x="12164" y="21416"/>
                    <a:pt x="11050" y="22395"/>
                    <a:pt x="11147" y="23028"/>
                  </a:cubicBezTo>
                  <a:cubicBezTo>
                    <a:pt x="10965" y="23902"/>
                    <a:pt x="5865" y="32430"/>
                    <a:pt x="2682" y="37619"/>
                  </a:cubicBezTo>
                  <a:cubicBezTo>
                    <a:pt x="2656" y="37655"/>
                    <a:pt x="1" y="41216"/>
                    <a:pt x="2525" y="44415"/>
                  </a:cubicBezTo>
                  <a:cubicBezTo>
                    <a:pt x="3556" y="45721"/>
                    <a:pt x="4576" y="46145"/>
                    <a:pt x="5496" y="46145"/>
                  </a:cubicBezTo>
                  <a:cubicBezTo>
                    <a:pt x="6619" y="46145"/>
                    <a:pt x="7593" y="45513"/>
                    <a:pt x="8254" y="45085"/>
                  </a:cubicBezTo>
                  <a:cubicBezTo>
                    <a:pt x="8415" y="44980"/>
                    <a:pt x="8562" y="44884"/>
                    <a:pt x="8693" y="44810"/>
                  </a:cubicBezTo>
                  <a:cubicBezTo>
                    <a:pt x="9728" y="44218"/>
                    <a:pt x="16807" y="37567"/>
                    <a:pt x="18411" y="36055"/>
                  </a:cubicBezTo>
                  <a:lnTo>
                    <a:pt x="26407" y="55139"/>
                  </a:lnTo>
                  <a:cubicBezTo>
                    <a:pt x="26441" y="55220"/>
                    <a:pt x="26511" y="55281"/>
                    <a:pt x="26595" y="55308"/>
                  </a:cubicBezTo>
                  <a:cubicBezTo>
                    <a:pt x="26623" y="55315"/>
                    <a:pt x="26652" y="55320"/>
                    <a:pt x="26681" y="55320"/>
                  </a:cubicBezTo>
                  <a:cubicBezTo>
                    <a:pt x="26738" y="55320"/>
                    <a:pt x="26795" y="55303"/>
                    <a:pt x="26844" y="55271"/>
                  </a:cubicBezTo>
                  <a:cubicBezTo>
                    <a:pt x="26954" y="55198"/>
                    <a:pt x="37514" y="48204"/>
                    <a:pt x="48915" y="48204"/>
                  </a:cubicBezTo>
                  <a:cubicBezTo>
                    <a:pt x="49285" y="48204"/>
                    <a:pt x="49657" y="48212"/>
                    <a:pt x="50029" y="48227"/>
                  </a:cubicBezTo>
                  <a:cubicBezTo>
                    <a:pt x="50030" y="48227"/>
                    <a:pt x="50032" y="48227"/>
                    <a:pt x="50033" y="48227"/>
                  </a:cubicBezTo>
                  <a:cubicBezTo>
                    <a:pt x="50125" y="48227"/>
                    <a:pt x="50211" y="48187"/>
                    <a:pt x="50271" y="48118"/>
                  </a:cubicBezTo>
                  <a:cubicBezTo>
                    <a:pt x="50329" y="48045"/>
                    <a:pt x="50350" y="47949"/>
                    <a:pt x="50327" y="47858"/>
                  </a:cubicBezTo>
                  <a:lnTo>
                    <a:pt x="42334" y="16526"/>
                  </a:lnTo>
                  <a:cubicBezTo>
                    <a:pt x="43748" y="15451"/>
                    <a:pt x="53398" y="8013"/>
                    <a:pt x="53713" y="5184"/>
                  </a:cubicBezTo>
                  <a:cubicBezTo>
                    <a:pt x="53839" y="4048"/>
                    <a:pt x="53394" y="2940"/>
                    <a:pt x="52427" y="1981"/>
                  </a:cubicBezTo>
                  <a:cubicBezTo>
                    <a:pt x="51208" y="768"/>
                    <a:pt x="49328" y="1"/>
                    <a:pt x="4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>
              <a:off x="8509254" y="3396469"/>
              <a:ext cx="27068" cy="234348"/>
            </a:xfrm>
            <a:custGeom>
              <a:avLst/>
              <a:gdLst/>
              <a:ahLst/>
              <a:cxnLst/>
              <a:rect l="l" t="t" r="r" b="b"/>
              <a:pathLst>
                <a:path w="1531" h="13255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" y="7647"/>
                    <a:pt x="851" y="13255"/>
                    <a:pt x="851" y="13255"/>
                  </a:cubicBezTo>
                  <a:lnTo>
                    <a:pt x="1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>
              <a:off x="8504250" y="3391236"/>
              <a:ext cx="37747" cy="244815"/>
            </a:xfrm>
            <a:custGeom>
              <a:avLst/>
              <a:gdLst/>
              <a:ahLst/>
              <a:cxnLst/>
              <a:rect l="l" t="t" r="r" b="b"/>
              <a:pathLst>
                <a:path w="2135" h="13847" extrusionOk="0">
                  <a:moveTo>
                    <a:pt x="1814" y="1"/>
                  </a:moveTo>
                  <a:cubicBezTo>
                    <a:pt x="1676" y="1"/>
                    <a:pt x="1551" y="98"/>
                    <a:pt x="1523" y="238"/>
                  </a:cubicBezTo>
                  <a:cubicBezTo>
                    <a:pt x="0" y="7847"/>
                    <a:pt x="833" y="13538"/>
                    <a:pt x="840" y="13595"/>
                  </a:cubicBezTo>
                  <a:cubicBezTo>
                    <a:pt x="863" y="13738"/>
                    <a:pt x="986" y="13845"/>
                    <a:pt x="1132" y="13846"/>
                  </a:cubicBezTo>
                  <a:cubicBezTo>
                    <a:pt x="1147" y="13845"/>
                    <a:pt x="1162" y="13844"/>
                    <a:pt x="1178" y="13841"/>
                  </a:cubicBezTo>
                  <a:cubicBezTo>
                    <a:pt x="1339" y="13817"/>
                    <a:pt x="1450" y="13666"/>
                    <a:pt x="1426" y="13505"/>
                  </a:cubicBezTo>
                  <a:cubicBezTo>
                    <a:pt x="1417" y="13450"/>
                    <a:pt x="602" y="7855"/>
                    <a:pt x="2102" y="354"/>
                  </a:cubicBezTo>
                  <a:cubicBezTo>
                    <a:pt x="2134" y="194"/>
                    <a:pt x="2030" y="38"/>
                    <a:pt x="1870" y="6"/>
                  </a:cubicBezTo>
                  <a:cubicBezTo>
                    <a:pt x="1851" y="3"/>
                    <a:pt x="1833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3"/>
            <p:cNvSpPr/>
            <p:nvPr/>
          </p:nvSpPr>
          <p:spPr>
            <a:xfrm>
              <a:off x="8497231" y="3258264"/>
              <a:ext cx="54083" cy="198299"/>
            </a:xfrm>
            <a:custGeom>
              <a:avLst/>
              <a:gdLst/>
              <a:ahLst/>
              <a:cxnLst/>
              <a:rect l="l" t="t" r="r" b="b"/>
              <a:pathLst>
                <a:path w="3059" h="11216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1" y="8496"/>
                    <a:pt x="1" y="11216"/>
                    <a:pt x="1" y="11216"/>
                  </a:cubicBezTo>
                  <a:lnTo>
                    <a:pt x="3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8492033" y="3253137"/>
              <a:ext cx="65151" cy="208642"/>
            </a:xfrm>
            <a:custGeom>
              <a:avLst/>
              <a:gdLst/>
              <a:ahLst/>
              <a:cxnLst/>
              <a:rect l="l" t="t" r="r" b="b"/>
              <a:pathLst>
                <a:path w="3685" h="11801" extrusionOk="0">
                  <a:moveTo>
                    <a:pt x="3352" y="1"/>
                  </a:moveTo>
                  <a:cubicBezTo>
                    <a:pt x="3233" y="1"/>
                    <a:pt x="3121" y="73"/>
                    <a:pt x="3076" y="191"/>
                  </a:cubicBezTo>
                  <a:cubicBezTo>
                    <a:pt x="35" y="8638"/>
                    <a:pt x="0" y="11393"/>
                    <a:pt x="0" y="11506"/>
                  </a:cubicBezTo>
                  <a:cubicBezTo>
                    <a:pt x="0" y="11668"/>
                    <a:pt x="132" y="11801"/>
                    <a:pt x="295" y="11801"/>
                  </a:cubicBezTo>
                  <a:cubicBezTo>
                    <a:pt x="457" y="11801"/>
                    <a:pt x="589" y="11670"/>
                    <a:pt x="591" y="11507"/>
                  </a:cubicBezTo>
                  <a:cubicBezTo>
                    <a:pt x="591" y="11480"/>
                    <a:pt x="641" y="8701"/>
                    <a:pt x="3632" y="391"/>
                  </a:cubicBezTo>
                  <a:cubicBezTo>
                    <a:pt x="3684" y="238"/>
                    <a:pt x="3604" y="73"/>
                    <a:pt x="3452" y="19"/>
                  </a:cubicBezTo>
                  <a:cubicBezTo>
                    <a:pt x="3419" y="6"/>
                    <a:pt x="3385" y="1"/>
                    <a:pt x="3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8266225" y="3161325"/>
              <a:ext cx="113771" cy="125121"/>
            </a:xfrm>
            <a:custGeom>
              <a:avLst/>
              <a:gdLst/>
              <a:ahLst/>
              <a:cxnLst/>
              <a:rect l="l" t="t" r="r" b="b"/>
              <a:pathLst>
                <a:path w="6435" h="7077" extrusionOk="0">
                  <a:moveTo>
                    <a:pt x="162" y="1"/>
                  </a:moveTo>
                  <a:lnTo>
                    <a:pt x="1" y="2413"/>
                  </a:lnTo>
                  <a:lnTo>
                    <a:pt x="6434" y="70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8260302" y="3155950"/>
              <a:ext cx="126571" cy="135729"/>
            </a:xfrm>
            <a:custGeom>
              <a:avLst/>
              <a:gdLst/>
              <a:ahLst/>
              <a:cxnLst/>
              <a:rect l="l" t="t" r="r" b="b"/>
              <a:pathLst>
                <a:path w="7159" h="7677" extrusionOk="0">
                  <a:moveTo>
                    <a:pt x="489" y="0"/>
                  </a:moveTo>
                  <a:cubicBezTo>
                    <a:pt x="419" y="0"/>
                    <a:pt x="349" y="25"/>
                    <a:pt x="293" y="75"/>
                  </a:cubicBezTo>
                  <a:cubicBezTo>
                    <a:pt x="167" y="188"/>
                    <a:pt x="160" y="380"/>
                    <a:pt x="277" y="501"/>
                  </a:cubicBezTo>
                  <a:lnTo>
                    <a:pt x="4759" y="5558"/>
                  </a:lnTo>
                  <a:lnTo>
                    <a:pt x="510" y="2478"/>
                  </a:lnTo>
                  <a:cubicBezTo>
                    <a:pt x="457" y="2440"/>
                    <a:pt x="396" y="2421"/>
                    <a:pt x="336" y="2421"/>
                  </a:cubicBezTo>
                  <a:cubicBezTo>
                    <a:pt x="244" y="2421"/>
                    <a:pt x="154" y="2463"/>
                    <a:pt x="97" y="2543"/>
                  </a:cubicBezTo>
                  <a:cubicBezTo>
                    <a:pt x="1" y="2675"/>
                    <a:pt x="30" y="2860"/>
                    <a:pt x="162" y="2957"/>
                  </a:cubicBezTo>
                  <a:lnTo>
                    <a:pt x="6596" y="7620"/>
                  </a:lnTo>
                  <a:cubicBezTo>
                    <a:pt x="6646" y="7656"/>
                    <a:pt x="6706" y="7676"/>
                    <a:pt x="6769" y="7676"/>
                  </a:cubicBezTo>
                  <a:cubicBezTo>
                    <a:pt x="7024" y="7676"/>
                    <a:pt x="7158" y="7375"/>
                    <a:pt x="6990" y="7185"/>
                  </a:cubicBezTo>
                  <a:lnTo>
                    <a:pt x="717" y="108"/>
                  </a:lnTo>
                  <a:cubicBezTo>
                    <a:pt x="658" y="37"/>
                    <a:pt x="574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8795104" y="2743334"/>
              <a:ext cx="37004" cy="204734"/>
            </a:xfrm>
            <a:custGeom>
              <a:avLst/>
              <a:gdLst/>
              <a:ahLst/>
              <a:cxnLst/>
              <a:rect l="l" t="t" r="r" b="b"/>
              <a:pathLst>
                <a:path w="2093" h="11580" extrusionOk="0">
                  <a:moveTo>
                    <a:pt x="2092" y="1"/>
                  </a:moveTo>
                  <a:lnTo>
                    <a:pt x="1" y="2574"/>
                  </a:lnTo>
                  <a:lnTo>
                    <a:pt x="1" y="11580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8789888" y="2738119"/>
              <a:ext cx="47860" cy="215183"/>
            </a:xfrm>
            <a:custGeom>
              <a:avLst/>
              <a:gdLst/>
              <a:ahLst/>
              <a:cxnLst/>
              <a:rect l="l" t="t" r="r" b="b"/>
              <a:pathLst>
                <a:path w="2707" h="12171" extrusionOk="0">
                  <a:moveTo>
                    <a:pt x="2386" y="0"/>
                  </a:moveTo>
                  <a:cubicBezTo>
                    <a:pt x="2246" y="0"/>
                    <a:pt x="2122" y="100"/>
                    <a:pt x="2095" y="243"/>
                  </a:cubicBezTo>
                  <a:lnTo>
                    <a:pt x="592" y="8574"/>
                  </a:lnTo>
                  <a:lnTo>
                    <a:pt x="592" y="2869"/>
                  </a:lnTo>
                  <a:cubicBezTo>
                    <a:pt x="592" y="2705"/>
                    <a:pt x="460" y="2573"/>
                    <a:pt x="296" y="2573"/>
                  </a:cubicBezTo>
                  <a:cubicBezTo>
                    <a:pt x="132" y="2573"/>
                    <a:pt x="0" y="2705"/>
                    <a:pt x="0" y="2869"/>
                  </a:cubicBezTo>
                  <a:lnTo>
                    <a:pt x="0" y="11875"/>
                  </a:lnTo>
                  <a:cubicBezTo>
                    <a:pt x="0" y="12029"/>
                    <a:pt x="117" y="12156"/>
                    <a:pt x="270" y="12170"/>
                  </a:cubicBezTo>
                  <a:cubicBezTo>
                    <a:pt x="278" y="12171"/>
                    <a:pt x="287" y="12171"/>
                    <a:pt x="296" y="12171"/>
                  </a:cubicBezTo>
                  <a:cubicBezTo>
                    <a:pt x="440" y="12171"/>
                    <a:pt x="562" y="12069"/>
                    <a:pt x="587" y="11928"/>
                  </a:cubicBezTo>
                  <a:lnTo>
                    <a:pt x="2678" y="349"/>
                  </a:lnTo>
                  <a:cubicBezTo>
                    <a:pt x="2707" y="187"/>
                    <a:pt x="2600" y="34"/>
                    <a:pt x="2439" y="5"/>
                  </a:cubicBezTo>
                  <a:cubicBezTo>
                    <a:pt x="2421" y="2"/>
                    <a:pt x="2403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30659"/>
              </p:ext>
            </p:extLst>
          </p:nvPr>
        </p:nvGraphicFramePr>
        <p:xfrm>
          <a:off x="310039" y="1237281"/>
          <a:ext cx="5827952" cy="3323477"/>
        </p:xfrm>
        <a:graphic>
          <a:graphicData uri="http://schemas.openxmlformats.org/drawingml/2006/table">
            <a:tbl>
              <a:tblPr firstRow="1" firstCol="1" bandRow="1">
                <a:tableStyleId>{00B64173-A58A-4DF3-AB1E-DAD16BEF4E98}</a:tableStyleId>
              </a:tblPr>
              <a:tblGrid>
                <a:gridCol w="5827952"/>
              </a:tblGrid>
              <a:tr h="33234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Tiếp thu nếu thấy những ý kiến góp ý là xác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Trao đổi lại với những ý kiến thống nhất cũng như ý kiến khác biệt với mình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Tranh luận, dùng lí lẽ thuyết phục để bảo vệ những điểm hợp lí trong ý kiến trình bày của mình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Tự rút kinh nghiệm sau quá trình thảo 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9255" y="-123289"/>
            <a:ext cx="186621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/>
          <p:nvPr/>
        </p:nvSpPr>
        <p:spPr>
          <a:xfrm rot="6517079">
            <a:off x="6027285" y="1234244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4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" name="Google Shape;1652;p44"/>
          <p:cNvSpPr txBox="1">
            <a:spLocks noGrp="1"/>
          </p:cNvSpPr>
          <p:nvPr>
            <p:ph type="title" idx="2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1653" name="Google Shape;1653;p44"/>
          <p:cNvGrpSpPr/>
          <p:nvPr/>
        </p:nvGrpSpPr>
        <p:grpSpPr>
          <a:xfrm>
            <a:off x="6654253" y="792428"/>
            <a:ext cx="2285012" cy="4128237"/>
            <a:chOff x="2360075" y="238275"/>
            <a:chExt cx="2899025" cy="5237550"/>
          </a:xfrm>
        </p:grpSpPr>
        <p:sp>
          <p:nvSpPr>
            <p:cNvPr id="1654" name="Google Shape;1654;p44"/>
            <p:cNvSpPr/>
            <p:nvPr/>
          </p:nvSpPr>
          <p:spPr>
            <a:xfrm>
              <a:off x="2916925" y="5072950"/>
              <a:ext cx="510100" cy="200000"/>
            </a:xfrm>
            <a:custGeom>
              <a:avLst/>
              <a:gdLst/>
              <a:ahLst/>
              <a:cxnLst/>
              <a:rect l="l" t="t" r="r" b="b"/>
              <a:pathLst>
                <a:path w="20404" h="8000" extrusionOk="0">
                  <a:moveTo>
                    <a:pt x="8645" y="1"/>
                  </a:moveTo>
                  <a:lnTo>
                    <a:pt x="948" y="823"/>
                  </a:lnTo>
                  <a:cubicBezTo>
                    <a:pt x="948" y="823"/>
                    <a:pt x="1" y="4548"/>
                    <a:pt x="592" y="5967"/>
                  </a:cubicBezTo>
                  <a:cubicBezTo>
                    <a:pt x="1052" y="7074"/>
                    <a:pt x="1846" y="7222"/>
                    <a:pt x="2985" y="7222"/>
                  </a:cubicBezTo>
                  <a:cubicBezTo>
                    <a:pt x="3307" y="7222"/>
                    <a:pt x="3657" y="7210"/>
                    <a:pt x="4035" y="7204"/>
                  </a:cubicBezTo>
                  <a:cubicBezTo>
                    <a:pt x="4052" y="7204"/>
                    <a:pt x="4071" y="7204"/>
                    <a:pt x="4089" y="7204"/>
                  </a:cubicBezTo>
                  <a:cubicBezTo>
                    <a:pt x="5612" y="7204"/>
                    <a:pt x="11444" y="7999"/>
                    <a:pt x="14477" y="7999"/>
                  </a:cubicBezTo>
                  <a:cubicBezTo>
                    <a:pt x="15077" y="7999"/>
                    <a:pt x="15568" y="7968"/>
                    <a:pt x="15894" y="7894"/>
                  </a:cubicBezTo>
                  <a:cubicBezTo>
                    <a:pt x="17886" y="7437"/>
                    <a:pt x="19873" y="6552"/>
                    <a:pt x="20138" y="5121"/>
                  </a:cubicBezTo>
                  <a:cubicBezTo>
                    <a:pt x="20403" y="3690"/>
                    <a:pt x="16698" y="4170"/>
                    <a:pt x="14837" y="3768"/>
                  </a:cubicBezTo>
                  <a:cubicBezTo>
                    <a:pt x="12975" y="3367"/>
                    <a:pt x="8645" y="1"/>
                    <a:pt x="8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2909600" y="5065825"/>
              <a:ext cx="519075" cy="214225"/>
            </a:xfrm>
            <a:custGeom>
              <a:avLst/>
              <a:gdLst/>
              <a:ahLst/>
              <a:cxnLst/>
              <a:rect l="l" t="t" r="r" b="b"/>
              <a:pathLst>
                <a:path w="20763" h="8569" extrusionOk="0">
                  <a:moveTo>
                    <a:pt x="8854" y="582"/>
                  </a:moveTo>
                  <a:cubicBezTo>
                    <a:pt x="9508" y="1084"/>
                    <a:pt x="13296" y="3950"/>
                    <a:pt x="15069" y="4332"/>
                  </a:cubicBezTo>
                  <a:cubicBezTo>
                    <a:pt x="15679" y="4464"/>
                    <a:pt x="16477" y="4504"/>
                    <a:pt x="17248" y="4543"/>
                  </a:cubicBezTo>
                  <a:cubicBezTo>
                    <a:pt x="18430" y="4603"/>
                    <a:pt x="19771" y="4670"/>
                    <a:pt x="20096" y="5080"/>
                  </a:cubicBezTo>
                  <a:cubicBezTo>
                    <a:pt x="20135" y="5131"/>
                    <a:pt x="20178" y="5207"/>
                    <a:pt x="20150" y="5354"/>
                  </a:cubicBezTo>
                  <a:cubicBezTo>
                    <a:pt x="19950" y="6433"/>
                    <a:pt x="18483" y="7360"/>
                    <a:pt x="16122" y="7900"/>
                  </a:cubicBezTo>
                  <a:cubicBezTo>
                    <a:pt x="15819" y="7970"/>
                    <a:pt x="15355" y="7999"/>
                    <a:pt x="14783" y="7999"/>
                  </a:cubicBezTo>
                  <a:cubicBezTo>
                    <a:pt x="13010" y="7999"/>
                    <a:pt x="10210" y="7719"/>
                    <a:pt x="8021" y="7501"/>
                  </a:cubicBezTo>
                  <a:cubicBezTo>
                    <a:pt x="6419" y="7342"/>
                    <a:pt x="5028" y="7203"/>
                    <a:pt x="4380" y="7203"/>
                  </a:cubicBezTo>
                  <a:lnTo>
                    <a:pt x="4324" y="7203"/>
                  </a:lnTo>
                  <a:lnTo>
                    <a:pt x="3895" y="7212"/>
                  </a:lnTo>
                  <a:cubicBezTo>
                    <a:pt x="3690" y="7216"/>
                    <a:pt x="3499" y="7220"/>
                    <a:pt x="3322" y="7220"/>
                  </a:cubicBezTo>
                  <a:cubicBezTo>
                    <a:pt x="2132" y="7220"/>
                    <a:pt x="1537" y="7076"/>
                    <a:pt x="1148" y="6142"/>
                  </a:cubicBezTo>
                  <a:cubicBezTo>
                    <a:pt x="720" y="5115"/>
                    <a:pt x="1198" y="2512"/>
                    <a:pt x="1470" y="1371"/>
                  </a:cubicBezTo>
                  <a:lnTo>
                    <a:pt x="8854" y="582"/>
                  </a:lnTo>
                  <a:close/>
                  <a:moveTo>
                    <a:pt x="8940" y="0"/>
                  </a:moveTo>
                  <a:cubicBezTo>
                    <a:pt x="8929" y="0"/>
                    <a:pt x="8918" y="1"/>
                    <a:pt x="8907" y="2"/>
                  </a:cubicBezTo>
                  <a:lnTo>
                    <a:pt x="1210" y="824"/>
                  </a:lnTo>
                  <a:cubicBezTo>
                    <a:pt x="1092" y="837"/>
                    <a:pt x="993" y="922"/>
                    <a:pt x="963" y="1038"/>
                  </a:cubicBezTo>
                  <a:cubicBezTo>
                    <a:pt x="924" y="1194"/>
                    <a:pt x="0" y="4873"/>
                    <a:pt x="621" y="6363"/>
                  </a:cubicBezTo>
                  <a:cubicBezTo>
                    <a:pt x="1145" y="7622"/>
                    <a:pt x="2079" y="7792"/>
                    <a:pt x="3268" y="7792"/>
                  </a:cubicBezTo>
                  <a:cubicBezTo>
                    <a:pt x="3474" y="7792"/>
                    <a:pt x="3688" y="7787"/>
                    <a:pt x="3908" y="7782"/>
                  </a:cubicBezTo>
                  <a:lnTo>
                    <a:pt x="4332" y="7774"/>
                  </a:lnTo>
                  <a:cubicBezTo>
                    <a:pt x="4931" y="7779"/>
                    <a:pt x="6332" y="7907"/>
                    <a:pt x="7965" y="8070"/>
                  </a:cubicBezTo>
                  <a:cubicBezTo>
                    <a:pt x="10260" y="8298"/>
                    <a:pt x="12971" y="8569"/>
                    <a:pt x="14765" y="8569"/>
                  </a:cubicBezTo>
                  <a:cubicBezTo>
                    <a:pt x="15391" y="8569"/>
                    <a:pt x="15905" y="8535"/>
                    <a:pt x="16251" y="8457"/>
                  </a:cubicBezTo>
                  <a:cubicBezTo>
                    <a:pt x="17774" y="8108"/>
                    <a:pt x="20379" y="7255"/>
                    <a:pt x="20711" y="5459"/>
                  </a:cubicBezTo>
                  <a:cubicBezTo>
                    <a:pt x="20762" y="5184"/>
                    <a:pt x="20705" y="4930"/>
                    <a:pt x="20544" y="4727"/>
                  </a:cubicBezTo>
                  <a:cubicBezTo>
                    <a:pt x="20059" y="4114"/>
                    <a:pt x="18708" y="4045"/>
                    <a:pt x="17276" y="3972"/>
                  </a:cubicBezTo>
                  <a:cubicBezTo>
                    <a:pt x="16528" y="3936"/>
                    <a:pt x="15755" y="3896"/>
                    <a:pt x="15190" y="3775"/>
                  </a:cubicBezTo>
                  <a:cubicBezTo>
                    <a:pt x="13413" y="3390"/>
                    <a:pt x="9156" y="94"/>
                    <a:pt x="9113" y="61"/>
                  </a:cubicBezTo>
                  <a:cubicBezTo>
                    <a:pt x="9064" y="21"/>
                    <a:pt x="9003" y="0"/>
                    <a:pt x="8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103675" y="5072950"/>
              <a:ext cx="129500" cy="86050"/>
            </a:xfrm>
            <a:custGeom>
              <a:avLst/>
              <a:gdLst/>
              <a:ahLst/>
              <a:cxnLst/>
              <a:rect l="l" t="t" r="r" b="b"/>
              <a:pathLst>
                <a:path w="5180" h="3442" extrusionOk="0">
                  <a:moveTo>
                    <a:pt x="1175" y="1"/>
                  </a:moveTo>
                  <a:lnTo>
                    <a:pt x="248" y="100"/>
                  </a:lnTo>
                  <a:lnTo>
                    <a:pt x="0" y="1112"/>
                  </a:lnTo>
                  <a:cubicBezTo>
                    <a:pt x="0" y="1112"/>
                    <a:pt x="1738" y="2800"/>
                    <a:pt x="3268" y="3350"/>
                  </a:cubicBezTo>
                  <a:cubicBezTo>
                    <a:pt x="3445" y="3414"/>
                    <a:pt x="3615" y="3442"/>
                    <a:pt x="3779" y="3442"/>
                  </a:cubicBezTo>
                  <a:cubicBezTo>
                    <a:pt x="4336" y="3442"/>
                    <a:pt x="4816" y="3119"/>
                    <a:pt x="5180" y="2759"/>
                  </a:cubicBezTo>
                  <a:cubicBezTo>
                    <a:pt x="3275" y="1633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096150" y="5065800"/>
              <a:ext cx="145375" cy="100350"/>
            </a:xfrm>
            <a:custGeom>
              <a:avLst/>
              <a:gdLst/>
              <a:ahLst/>
              <a:cxnLst/>
              <a:rect l="l" t="t" r="r" b="b"/>
              <a:pathLst>
                <a:path w="5815" h="4014" extrusionOk="0">
                  <a:moveTo>
                    <a:pt x="1393" y="583"/>
                  </a:moveTo>
                  <a:cubicBezTo>
                    <a:pt x="1792" y="888"/>
                    <a:pt x="3423" y="2120"/>
                    <a:pt x="4999" y="3089"/>
                  </a:cubicBezTo>
                  <a:cubicBezTo>
                    <a:pt x="4691" y="3324"/>
                    <a:pt x="4383" y="3441"/>
                    <a:pt x="4079" y="3441"/>
                  </a:cubicBezTo>
                  <a:cubicBezTo>
                    <a:pt x="3940" y="3441"/>
                    <a:pt x="3802" y="3417"/>
                    <a:pt x="3665" y="3368"/>
                  </a:cubicBezTo>
                  <a:cubicBezTo>
                    <a:pt x="2433" y="2925"/>
                    <a:pt x="1029" y="1683"/>
                    <a:pt x="619" y="1305"/>
                  </a:cubicBezTo>
                  <a:lnTo>
                    <a:pt x="780" y="649"/>
                  </a:lnTo>
                  <a:lnTo>
                    <a:pt x="1393" y="583"/>
                  </a:lnTo>
                  <a:close/>
                  <a:moveTo>
                    <a:pt x="1472" y="1"/>
                  </a:moveTo>
                  <a:cubicBezTo>
                    <a:pt x="1463" y="1"/>
                    <a:pt x="1454" y="1"/>
                    <a:pt x="1445" y="2"/>
                  </a:cubicBezTo>
                  <a:lnTo>
                    <a:pt x="519" y="102"/>
                  </a:lnTo>
                  <a:cubicBezTo>
                    <a:pt x="399" y="114"/>
                    <a:pt x="300" y="201"/>
                    <a:pt x="272" y="317"/>
                  </a:cubicBezTo>
                  <a:lnTo>
                    <a:pt x="24" y="1330"/>
                  </a:lnTo>
                  <a:cubicBezTo>
                    <a:pt x="0" y="1428"/>
                    <a:pt x="30" y="1532"/>
                    <a:pt x="103" y="1602"/>
                  </a:cubicBezTo>
                  <a:cubicBezTo>
                    <a:pt x="175" y="1673"/>
                    <a:pt x="1902" y="3341"/>
                    <a:pt x="3473" y="3905"/>
                  </a:cubicBezTo>
                  <a:cubicBezTo>
                    <a:pt x="3667" y="3976"/>
                    <a:pt x="3873" y="4013"/>
                    <a:pt x="4080" y="4014"/>
                  </a:cubicBezTo>
                  <a:cubicBezTo>
                    <a:pt x="4626" y="4014"/>
                    <a:pt x="5170" y="3755"/>
                    <a:pt x="5682" y="3247"/>
                  </a:cubicBezTo>
                  <a:cubicBezTo>
                    <a:pt x="5814" y="3116"/>
                    <a:pt x="5787" y="2894"/>
                    <a:pt x="5625" y="2799"/>
                  </a:cubicBezTo>
                  <a:cubicBezTo>
                    <a:pt x="3760" y="1695"/>
                    <a:pt x="1671" y="77"/>
                    <a:pt x="1651" y="61"/>
                  </a:cubicBezTo>
                  <a:cubicBezTo>
                    <a:pt x="1599" y="22"/>
                    <a:pt x="1536" y="1"/>
                    <a:pt x="1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2929100" y="5195100"/>
              <a:ext cx="491675" cy="77850"/>
            </a:xfrm>
            <a:custGeom>
              <a:avLst/>
              <a:gdLst/>
              <a:ahLst/>
              <a:cxnLst/>
              <a:rect l="l" t="t" r="r" b="b"/>
              <a:pathLst>
                <a:path w="19667" h="3114" extrusionOk="0">
                  <a:moveTo>
                    <a:pt x="19655" y="1"/>
                  </a:moveTo>
                  <a:lnTo>
                    <a:pt x="19655" y="1"/>
                  </a:lnTo>
                  <a:cubicBezTo>
                    <a:pt x="19010" y="364"/>
                    <a:pt x="17816" y="950"/>
                    <a:pt x="16098" y="1427"/>
                  </a:cubicBezTo>
                  <a:cubicBezTo>
                    <a:pt x="15225" y="1670"/>
                    <a:pt x="14275" y="1765"/>
                    <a:pt x="13244" y="1765"/>
                  </a:cubicBezTo>
                  <a:cubicBezTo>
                    <a:pt x="11086" y="1765"/>
                    <a:pt x="8574" y="1349"/>
                    <a:pt x="5671" y="1003"/>
                  </a:cubicBezTo>
                  <a:cubicBezTo>
                    <a:pt x="3774" y="778"/>
                    <a:pt x="2218" y="715"/>
                    <a:pt x="1070" y="715"/>
                  </a:cubicBezTo>
                  <a:cubicBezTo>
                    <a:pt x="661" y="715"/>
                    <a:pt x="303" y="723"/>
                    <a:pt x="1" y="734"/>
                  </a:cubicBezTo>
                  <a:cubicBezTo>
                    <a:pt x="25" y="853"/>
                    <a:pt x="59" y="969"/>
                    <a:pt x="104" y="1082"/>
                  </a:cubicBezTo>
                  <a:cubicBezTo>
                    <a:pt x="565" y="2188"/>
                    <a:pt x="1358" y="2336"/>
                    <a:pt x="2497" y="2336"/>
                  </a:cubicBezTo>
                  <a:cubicBezTo>
                    <a:pt x="2820" y="2336"/>
                    <a:pt x="3170" y="2324"/>
                    <a:pt x="3548" y="2318"/>
                  </a:cubicBezTo>
                  <a:cubicBezTo>
                    <a:pt x="3565" y="2318"/>
                    <a:pt x="3583" y="2318"/>
                    <a:pt x="3602" y="2318"/>
                  </a:cubicBezTo>
                  <a:cubicBezTo>
                    <a:pt x="5124" y="2318"/>
                    <a:pt x="10957" y="3113"/>
                    <a:pt x="13990" y="3113"/>
                  </a:cubicBezTo>
                  <a:cubicBezTo>
                    <a:pt x="14590" y="3113"/>
                    <a:pt x="15081" y="3082"/>
                    <a:pt x="15407" y="3008"/>
                  </a:cubicBezTo>
                  <a:cubicBezTo>
                    <a:pt x="17398" y="2551"/>
                    <a:pt x="19384" y="1666"/>
                    <a:pt x="19650" y="235"/>
                  </a:cubicBezTo>
                  <a:cubicBezTo>
                    <a:pt x="19665" y="158"/>
                    <a:pt x="19666" y="79"/>
                    <a:pt x="19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2921175" y="5187950"/>
              <a:ext cx="506800" cy="92100"/>
            </a:xfrm>
            <a:custGeom>
              <a:avLst/>
              <a:gdLst/>
              <a:ahLst/>
              <a:cxnLst/>
              <a:rect l="l" t="t" r="r" b="b"/>
              <a:pathLst>
                <a:path w="20272" h="3684" extrusionOk="0">
                  <a:moveTo>
                    <a:pt x="19574" y="820"/>
                  </a:moveTo>
                  <a:lnTo>
                    <a:pt x="19574" y="820"/>
                  </a:lnTo>
                  <a:cubicBezTo>
                    <a:pt x="19151" y="1748"/>
                    <a:pt x="17759" y="2535"/>
                    <a:pt x="15659" y="3015"/>
                  </a:cubicBezTo>
                  <a:cubicBezTo>
                    <a:pt x="15356" y="3085"/>
                    <a:pt x="14892" y="3114"/>
                    <a:pt x="14321" y="3114"/>
                  </a:cubicBezTo>
                  <a:cubicBezTo>
                    <a:pt x="12548" y="3114"/>
                    <a:pt x="9748" y="2834"/>
                    <a:pt x="7558" y="2616"/>
                  </a:cubicBezTo>
                  <a:cubicBezTo>
                    <a:pt x="5956" y="2457"/>
                    <a:pt x="4565" y="2318"/>
                    <a:pt x="3917" y="2318"/>
                  </a:cubicBezTo>
                  <a:lnTo>
                    <a:pt x="3861" y="2318"/>
                  </a:lnTo>
                  <a:lnTo>
                    <a:pt x="3432" y="2327"/>
                  </a:lnTo>
                  <a:cubicBezTo>
                    <a:pt x="3221" y="2332"/>
                    <a:pt x="3026" y="2335"/>
                    <a:pt x="2844" y="2335"/>
                  </a:cubicBezTo>
                  <a:cubicBezTo>
                    <a:pt x="1680" y="2335"/>
                    <a:pt x="1089" y="2191"/>
                    <a:pt x="700" y="1294"/>
                  </a:cubicBezTo>
                  <a:cubicBezTo>
                    <a:pt x="914" y="1289"/>
                    <a:pt x="1148" y="1286"/>
                    <a:pt x="1400" y="1286"/>
                  </a:cubicBezTo>
                  <a:cubicBezTo>
                    <a:pt x="2548" y="1286"/>
                    <a:pt x="4088" y="1351"/>
                    <a:pt x="5955" y="1573"/>
                  </a:cubicBezTo>
                  <a:cubicBezTo>
                    <a:pt x="6670" y="1657"/>
                    <a:pt x="7361" y="1748"/>
                    <a:pt x="8030" y="1834"/>
                  </a:cubicBezTo>
                  <a:cubicBezTo>
                    <a:pt x="10050" y="2094"/>
                    <a:pt x="11901" y="2334"/>
                    <a:pt x="13563" y="2334"/>
                  </a:cubicBezTo>
                  <a:cubicBezTo>
                    <a:pt x="14618" y="2334"/>
                    <a:pt x="15596" y="2237"/>
                    <a:pt x="16492" y="1988"/>
                  </a:cubicBezTo>
                  <a:cubicBezTo>
                    <a:pt x="17825" y="1617"/>
                    <a:pt x="18851" y="1183"/>
                    <a:pt x="19574" y="820"/>
                  </a:cubicBezTo>
                  <a:close/>
                  <a:moveTo>
                    <a:pt x="19972" y="1"/>
                  </a:moveTo>
                  <a:cubicBezTo>
                    <a:pt x="19925" y="1"/>
                    <a:pt x="19877" y="12"/>
                    <a:pt x="19832" y="38"/>
                  </a:cubicBezTo>
                  <a:cubicBezTo>
                    <a:pt x="19149" y="424"/>
                    <a:pt x="17990" y="979"/>
                    <a:pt x="16339" y="1439"/>
                  </a:cubicBezTo>
                  <a:cubicBezTo>
                    <a:pt x="15489" y="1675"/>
                    <a:pt x="14569" y="1768"/>
                    <a:pt x="13564" y="1768"/>
                  </a:cubicBezTo>
                  <a:cubicBezTo>
                    <a:pt x="11973" y="1768"/>
                    <a:pt x="10171" y="1535"/>
                    <a:pt x="8103" y="1267"/>
                  </a:cubicBezTo>
                  <a:cubicBezTo>
                    <a:pt x="7433" y="1181"/>
                    <a:pt x="6739" y="1091"/>
                    <a:pt x="6022" y="1006"/>
                  </a:cubicBezTo>
                  <a:cubicBezTo>
                    <a:pt x="4119" y="780"/>
                    <a:pt x="2551" y="715"/>
                    <a:pt x="1381" y="715"/>
                  </a:cubicBezTo>
                  <a:cubicBezTo>
                    <a:pt x="974" y="715"/>
                    <a:pt x="615" y="723"/>
                    <a:pt x="307" y="735"/>
                  </a:cubicBezTo>
                  <a:cubicBezTo>
                    <a:pt x="130" y="741"/>
                    <a:pt x="0" y="907"/>
                    <a:pt x="39" y="1081"/>
                  </a:cubicBezTo>
                  <a:cubicBezTo>
                    <a:pt x="68" y="1217"/>
                    <a:pt x="107" y="1350"/>
                    <a:pt x="158" y="1478"/>
                  </a:cubicBezTo>
                  <a:cubicBezTo>
                    <a:pt x="682" y="2737"/>
                    <a:pt x="1616" y="2907"/>
                    <a:pt x="2805" y="2907"/>
                  </a:cubicBezTo>
                  <a:cubicBezTo>
                    <a:pt x="3011" y="2907"/>
                    <a:pt x="3225" y="2902"/>
                    <a:pt x="3445" y="2897"/>
                  </a:cubicBezTo>
                  <a:lnTo>
                    <a:pt x="3869" y="2889"/>
                  </a:lnTo>
                  <a:cubicBezTo>
                    <a:pt x="4468" y="2894"/>
                    <a:pt x="5869" y="3022"/>
                    <a:pt x="7502" y="3185"/>
                  </a:cubicBezTo>
                  <a:cubicBezTo>
                    <a:pt x="9797" y="3413"/>
                    <a:pt x="12508" y="3684"/>
                    <a:pt x="14302" y="3684"/>
                  </a:cubicBezTo>
                  <a:cubicBezTo>
                    <a:pt x="14928" y="3684"/>
                    <a:pt x="15442" y="3650"/>
                    <a:pt x="15788" y="3572"/>
                  </a:cubicBezTo>
                  <a:cubicBezTo>
                    <a:pt x="17311" y="3223"/>
                    <a:pt x="19916" y="2370"/>
                    <a:pt x="20248" y="573"/>
                  </a:cubicBezTo>
                  <a:cubicBezTo>
                    <a:pt x="20269" y="464"/>
                    <a:pt x="20271" y="353"/>
                    <a:pt x="20254" y="243"/>
                  </a:cubicBezTo>
                  <a:cubicBezTo>
                    <a:pt x="20232" y="96"/>
                    <a:pt x="20106" y="1"/>
                    <a:pt x="19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2526100" y="3075375"/>
              <a:ext cx="732575" cy="2019300"/>
            </a:xfrm>
            <a:custGeom>
              <a:avLst/>
              <a:gdLst/>
              <a:ahLst/>
              <a:cxnLst/>
              <a:rect l="l" t="t" r="r" b="b"/>
              <a:pathLst>
                <a:path w="29303" h="80772" extrusionOk="0">
                  <a:moveTo>
                    <a:pt x="1166" y="0"/>
                  </a:moveTo>
                  <a:cubicBezTo>
                    <a:pt x="1166" y="0"/>
                    <a:pt x="1076" y="13849"/>
                    <a:pt x="1007" y="19132"/>
                  </a:cubicBezTo>
                  <a:cubicBezTo>
                    <a:pt x="940" y="24415"/>
                    <a:pt x="2288" y="43816"/>
                    <a:pt x="2012" y="44535"/>
                  </a:cubicBezTo>
                  <a:cubicBezTo>
                    <a:pt x="1737" y="45252"/>
                    <a:pt x="1" y="57928"/>
                    <a:pt x="902" y="61056"/>
                  </a:cubicBezTo>
                  <a:cubicBezTo>
                    <a:pt x="1802" y="64184"/>
                    <a:pt x="3304" y="80772"/>
                    <a:pt x="3304" y="80772"/>
                  </a:cubicBezTo>
                  <a:lnTo>
                    <a:pt x="10439" y="80528"/>
                  </a:lnTo>
                  <a:cubicBezTo>
                    <a:pt x="10439" y="80528"/>
                    <a:pt x="11241" y="56390"/>
                    <a:pt x="12072" y="54665"/>
                  </a:cubicBezTo>
                  <a:cubicBezTo>
                    <a:pt x="12905" y="52941"/>
                    <a:pt x="13214" y="44513"/>
                    <a:pt x="13608" y="42081"/>
                  </a:cubicBezTo>
                  <a:cubicBezTo>
                    <a:pt x="14002" y="39648"/>
                    <a:pt x="15785" y="24348"/>
                    <a:pt x="15785" y="24348"/>
                  </a:cubicBezTo>
                  <a:cubicBezTo>
                    <a:pt x="15785" y="24348"/>
                    <a:pt x="18043" y="42732"/>
                    <a:pt x="17681" y="47448"/>
                  </a:cubicBezTo>
                  <a:cubicBezTo>
                    <a:pt x="17320" y="52163"/>
                    <a:pt x="15241" y="56618"/>
                    <a:pt x="15871" y="60750"/>
                  </a:cubicBezTo>
                  <a:cubicBezTo>
                    <a:pt x="16500" y="64881"/>
                    <a:pt x="16581" y="80726"/>
                    <a:pt x="16581" y="80726"/>
                  </a:cubicBezTo>
                  <a:lnTo>
                    <a:pt x="23688" y="78628"/>
                  </a:lnTo>
                  <a:cubicBezTo>
                    <a:pt x="23688" y="78628"/>
                    <a:pt x="25156" y="71326"/>
                    <a:pt x="25134" y="69756"/>
                  </a:cubicBezTo>
                  <a:cubicBezTo>
                    <a:pt x="25111" y="68186"/>
                    <a:pt x="24921" y="64762"/>
                    <a:pt x="25178" y="62760"/>
                  </a:cubicBezTo>
                  <a:cubicBezTo>
                    <a:pt x="25435" y="60758"/>
                    <a:pt x="29072" y="45288"/>
                    <a:pt x="29150" y="40719"/>
                  </a:cubicBezTo>
                  <a:cubicBezTo>
                    <a:pt x="29228" y="36150"/>
                    <a:pt x="29302" y="888"/>
                    <a:pt x="29302" y="887"/>
                  </a:cubicBezTo>
                  <a:lnTo>
                    <a:pt x="29302" y="887"/>
                  </a:lnTo>
                  <a:cubicBezTo>
                    <a:pt x="29302" y="887"/>
                    <a:pt x="23480" y="2458"/>
                    <a:pt x="15937" y="2458"/>
                  </a:cubicBezTo>
                  <a:cubicBezTo>
                    <a:pt x="11343" y="2458"/>
                    <a:pt x="6110" y="1876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2518650" y="3068200"/>
              <a:ext cx="747150" cy="2033625"/>
            </a:xfrm>
            <a:custGeom>
              <a:avLst/>
              <a:gdLst/>
              <a:ahLst/>
              <a:cxnLst/>
              <a:rect l="l" t="t" r="r" b="b"/>
              <a:pathLst>
                <a:path w="29886" h="81345" extrusionOk="0">
                  <a:moveTo>
                    <a:pt x="1747" y="697"/>
                  </a:moveTo>
                  <a:cubicBezTo>
                    <a:pt x="6586" y="2462"/>
                    <a:pt x="11700" y="3016"/>
                    <a:pt x="16210" y="3016"/>
                  </a:cubicBezTo>
                  <a:cubicBezTo>
                    <a:pt x="22690" y="3016"/>
                    <a:pt x="27925" y="1873"/>
                    <a:pt x="29313" y="1539"/>
                  </a:cubicBezTo>
                  <a:lnTo>
                    <a:pt x="29313" y="1539"/>
                  </a:lnTo>
                  <a:cubicBezTo>
                    <a:pt x="29305" y="5306"/>
                    <a:pt x="29235" y="36737"/>
                    <a:pt x="29161" y="41001"/>
                  </a:cubicBezTo>
                  <a:cubicBezTo>
                    <a:pt x="29108" y="44166"/>
                    <a:pt x="27334" y="52597"/>
                    <a:pt x="26160" y="58176"/>
                  </a:cubicBezTo>
                  <a:cubicBezTo>
                    <a:pt x="25643" y="60626"/>
                    <a:pt x="25271" y="62396"/>
                    <a:pt x="25192" y="63011"/>
                  </a:cubicBezTo>
                  <a:cubicBezTo>
                    <a:pt x="24988" y="64598"/>
                    <a:pt x="25060" y="67022"/>
                    <a:pt x="25114" y="68793"/>
                  </a:cubicBezTo>
                  <a:cubicBezTo>
                    <a:pt x="25128" y="69276"/>
                    <a:pt x="25141" y="69705"/>
                    <a:pt x="25146" y="70047"/>
                  </a:cubicBezTo>
                  <a:cubicBezTo>
                    <a:pt x="25166" y="71437"/>
                    <a:pt x="23958" y="77587"/>
                    <a:pt x="23740" y="78690"/>
                  </a:cubicBezTo>
                  <a:lnTo>
                    <a:pt x="17161" y="80631"/>
                  </a:lnTo>
                  <a:cubicBezTo>
                    <a:pt x="17144" y="78143"/>
                    <a:pt x="17029" y="64792"/>
                    <a:pt x="16450" y="60994"/>
                  </a:cubicBezTo>
                  <a:cubicBezTo>
                    <a:pt x="16082" y="58580"/>
                    <a:pt x="16661" y="56048"/>
                    <a:pt x="17273" y="53366"/>
                  </a:cubicBezTo>
                  <a:cubicBezTo>
                    <a:pt x="17687" y="51552"/>
                    <a:pt x="18116" y="49677"/>
                    <a:pt x="18264" y="47756"/>
                  </a:cubicBezTo>
                  <a:cubicBezTo>
                    <a:pt x="18623" y="43066"/>
                    <a:pt x="16458" y="25351"/>
                    <a:pt x="16365" y="24600"/>
                  </a:cubicBezTo>
                  <a:cubicBezTo>
                    <a:pt x="16348" y="24456"/>
                    <a:pt x="16226" y="24349"/>
                    <a:pt x="16083" y="24349"/>
                  </a:cubicBezTo>
                  <a:lnTo>
                    <a:pt x="16082" y="24349"/>
                  </a:lnTo>
                  <a:cubicBezTo>
                    <a:pt x="15937" y="24349"/>
                    <a:pt x="15815" y="24458"/>
                    <a:pt x="15799" y="24601"/>
                  </a:cubicBezTo>
                  <a:cubicBezTo>
                    <a:pt x="15782" y="24754"/>
                    <a:pt x="14013" y="39924"/>
                    <a:pt x="13625" y="42321"/>
                  </a:cubicBezTo>
                  <a:cubicBezTo>
                    <a:pt x="13486" y="43180"/>
                    <a:pt x="13361" y="44734"/>
                    <a:pt x="13215" y="46532"/>
                  </a:cubicBezTo>
                  <a:cubicBezTo>
                    <a:pt x="12956" y="49749"/>
                    <a:pt x="12633" y="53752"/>
                    <a:pt x="12114" y="54828"/>
                  </a:cubicBezTo>
                  <a:cubicBezTo>
                    <a:pt x="11303" y="56508"/>
                    <a:pt x="10556" y="77760"/>
                    <a:pt x="10460" y="80539"/>
                  </a:cubicBezTo>
                  <a:lnTo>
                    <a:pt x="3862" y="80764"/>
                  </a:lnTo>
                  <a:cubicBezTo>
                    <a:pt x="3658" y="78536"/>
                    <a:pt x="2320" y="64201"/>
                    <a:pt x="1474" y="61264"/>
                  </a:cubicBezTo>
                  <a:cubicBezTo>
                    <a:pt x="606" y="58248"/>
                    <a:pt x="2276" y="45709"/>
                    <a:pt x="2576" y="44923"/>
                  </a:cubicBezTo>
                  <a:cubicBezTo>
                    <a:pt x="2719" y="44553"/>
                    <a:pt x="2576" y="41541"/>
                    <a:pt x="2192" y="34234"/>
                  </a:cubicBezTo>
                  <a:cubicBezTo>
                    <a:pt x="1895" y="28556"/>
                    <a:pt x="1556" y="22120"/>
                    <a:pt x="1591" y="19423"/>
                  </a:cubicBezTo>
                  <a:cubicBezTo>
                    <a:pt x="1652" y="14708"/>
                    <a:pt x="1731" y="3030"/>
                    <a:pt x="1747" y="697"/>
                  </a:cubicBezTo>
                  <a:close/>
                  <a:moveTo>
                    <a:pt x="1464" y="1"/>
                  </a:moveTo>
                  <a:cubicBezTo>
                    <a:pt x="1313" y="1"/>
                    <a:pt x="1179" y="122"/>
                    <a:pt x="1178" y="286"/>
                  </a:cubicBezTo>
                  <a:cubicBezTo>
                    <a:pt x="1178" y="424"/>
                    <a:pt x="1088" y="14193"/>
                    <a:pt x="1021" y="19415"/>
                  </a:cubicBezTo>
                  <a:cubicBezTo>
                    <a:pt x="985" y="22131"/>
                    <a:pt x="1324" y="28577"/>
                    <a:pt x="1623" y="34264"/>
                  </a:cubicBezTo>
                  <a:cubicBezTo>
                    <a:pt x="1880" y="39188"/>
                    <a:pt x="2149" y="44279"/>
                    <a:pt x="2044" y="44719"/>
                  </a:cubicBezTo>
                  <a:cubicBezTo>
                    <a:pt x="1734" y="45529"/>
                    <a:pt x="1" y="58213"/>
                    <a:pt x="925" y="61423"/>
                  </a:cubicBezTo>
                  <a:cubicBezTo>
                    <a:pt x="1809" y="64488"/>
                    <a:pt x="3303" y="80918"/>
                    <a:pt x="3318" y="81084"/>
                  </a:cubicBezTo>
                  <a:cubicBezTo>
                    <a:pt x="3332" y="81230"/>
                    <a:pt x="3455" y="81343"/>
                    <a:pt x="3602" y="81343"/>
                  </a:cubicBezTo>
                  <a:lnTo>
                    <a:pt x="3611" y="81344"/>
                  </a:lnTo>
                  <a:lnTo>
                    <a:pt x="10746" y="81101"/>
                  </a:lnTo>
                  <a:cubicBezTo>
                    <a:pt x="10896" y="81095"/>
                    <a:pt x="11017" y="80975"/>
                    <a:pt x="11021" y="80825"/>
                  </a:cubicBezTo>
                  <a:cubicBezTo>
                    <a:pt x="11244" y="74128"/>
                    <a:pt x="11966" y="56448"/>
                    <a:pt x="12627" y="55077"/>
                  </a:cubicBezTo>
                  <a:cubicBezTo>
                    <a:pt x="13193" y="53905"/>
                    <a:pt x="13507" y="50013"/>
                    <a:pt x="13784" y="46579"/>
                  </a:cubicBezTo>
                  <a:cubicBezTo>
                    <a:pt x="13928" y="44793"/>
                    <a:pt x="14052" y="43250"/>
                    <a:pt x="14188" y="42414"/>
                  </a:cubicBezTo>
                  <a:cubicBezTo>
                    <a:pt x="14483" y="40594"/>
                    <a:pt x="15564" y="31492"/>
                    <a:pt x="16084" y="27078"/>
                  </a:cubicBezTo>
                  <a:cubicBezTo>
                    <a:pt x="16677" y="32220"/>
                    <a:pt x="17971" y="44100"/>
                    <a:pt x="17694" y="47714"/>
                  </a:cubicBezTo>
                  <a:cubicBezTo>
                    <a:pt x="17549" y="49592"/>
                    <a:pt x="17126" y="51446"/>
                    <a:pt x="16717" y="53240"/>
                  </a:cubicBezTo>
                  <a:cubicBezTo>
                    <a:pt x="16092" y="55975"/>
                    <a:pt x="15501" y="58560"/>
                    <a:pt x="15886" y="61080"/>
                  </a:cubicBezTo>
                  <a:cubicBezTo>
                    <a:pt x="16505" y="65144"/>
                    <a:pt x="16592" y="80856"/>
                    <a:pt x="16593" y="81015"/>
                  </a:cubicBezTo>
                  <a:cubicBezTo>
                    <a:pt x="16594" y="81177"/>
                    <a:pt x="16725" y="81299"/>
                    <a:pt x="16877" y="81299"/>
                  </a:cubicBezTo>
                  <a:cubicBezTo>
                    <a:pt x="16904" y="81299"/>
                    <a:pt x="16931" y="81295"/>
                    <a:pt x="16959" y="81287"/>
                  </a:cubicBezTo>
                  <a:lnTo>
                    <a:pt x="24068" y="79188"/>
                  </a:lnTo>
                  <a:cubicBezTo>
                    <a:pt x="24169" y="79158"/>
                    <a:pt x="24246" y="79074"/>
                    <a:pt x="24267" y="78970"/>
                  </a:cubicBezTo>
                  <a:cubicBezTo>
                    <a:pt x="24327" y="78671"/>
                    <a:pt x="25740" y="71621"/>
                    <a:pt x="25717" y="70039"/>
                  </a:cubicBezTo>
                  <a:cubicBezTo>
                    <a:pt x="25713" y="69695"/>
                    <a:pt x="25700" y="69263"/>
                    <a:pt x="25686" y="68776"/>
                  </a:cubicBezTo>
                  <a:cubicBezTo>
                    <a:pt x="25632" y="67025"/>
                    <a:pt x="25561" y="64626"/>
                    <a:pt x="25759" y="63084"/>
                  </a:cubicBezTo>
                  <a:cubicBezTo>
                    <a:pt x="25836" y="62491"/>
                    <a:pt x="26225" y="60639"/>
                    <a:pt x="26718" y="58294"/>
                  </a:cubicBezTo>
                  <a:cubicBezTo>
                    <a:pt x="27898" y="52695"/>
                    <a:pt x="29678" y="44232"/>
                    <a:pt x="29733" y="41011"/>
                  </a:cubicBezTo>
                  <a:cubicBezTo>
                    <a:pt x="29811" y="36492"/>
                    <a:pt x="29885" y="1529"/>
                    <a:pt x="29885" y="1175"/>
                  </a:cubicBezTo>
                  <a:cubicBezTo>
                    <a:pt x="29885" y="1086"/>
                    <a:pt x="29844" y="1002"/>
                    <a:pt x="29774" y="948"/>
                  </a:cubicBezTo>
                  <a:cubicBezTo>
                    <a:pt x="29724" y="909"/>
                    <a:pt x="29663" y="889"/>
                    <a:pt x="29601" y="889"/>
                  </a:cubicBezTo>
                  <a:cubicBezTo>
                    <a:pt x="29575" y="889"/>
                    <a:pt x="29550" y="892"/>
                    <a:pt x="29525" y="899"/>
                  </a:cubicBezTo>
                  <a:cubicBezTo>
                    <a:pt x="29433" y="925"/>
                    <a:pt x="23650" y="2448"/>
                    <a:pt x="16214" y="2448"/>
                  </a:cubicBezTo>
                  <a:cubicBezTo>
                    <a:pt x="11643" y="2448"/>
                    <a:pt x="6448" y="1872"/>
                    <a:pt x="1565" y="20"/>
                  </a:cubicBezTo>
                  <a:cubicBezTo>
                    <a:pt x="1531" y="7"/>
                    <a:pt x="149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2554425" y="3075375"/>
              <a:ext cx="706175" cy="217325"/>
            </a:xfrm>
            <a:custGeom>
              <a:avLst/>
              <a:gdLst/>
              <a:ahLst/>
              <a:cxnLst/>
              <a:rect l="l" t="t" r="r" b="b"/>
              <a:pathLst>
                <a:path w="28247" h="8693" extrusionOk="0">
                  <a:moveTo>
                    <a:pt x="33" y="0"/>
                  </a:moveTo>
                  <a:cubicBezTo>
                    <a:pt x="33" y="0"/>
                    <a:pt x="20" y="1942"/>
                    <a:pt x="0" y="4649"/>
                  </a:cubicBezTo>
                  <a:cubicBezTo>
                    <a:pt x="1419" y="5975"/>
                    <a:pt x="4490" y="7633"/>
                    <a:pt x="11144" y="8409"/>
                  </a:cubicBezTo>
                  <a:cubicBezTo>
                    <a:pt x="12845" y="8608"/>
                    <a:pt x="14454" y="8693"/>
                    <a:pt x="15961" y="8693"/>
                  </a:cubicBezTo>
                  <a:cubicBezTo>
                    <a:pt x="21613" y="8693"/>
                    <a:pt x="25842" y="7495"/>
                    <a:pt x="28247" y="6583"/>
                  </a:cubicBezTo>
                  <a:cubicBezTo>
                    <a:pt x="28211" y="3887"/>
                    <a:pt x="28183" y="1924"/>
                    <a:pt x="28174" y="1199"/>
                  </a:cubicBezTo>
                  <a:cubicBezTo>
                    <a:pt x="27840" y="1184"/>
                    <a:pt x="27472" y="1167"/>
                    <a:pt x="27072" y="1148"/>
                  </a:cubicBezTo>
                  <a:cubicBezTo>
                    <a:pt x="25046" y="1595"/>
                    <a:pt x="20400" y="2459"/>
                    <a:pt x="14805" y="2459"/>
                  </a:cubicBezTo>
                  <a:cubicBezTo>
                    <a:pt x="10211" y="2459"/>
                    <a:pt x="4978" y="1876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547275" y="3068225"/>
              <a:ext cx="720500" cy="231550"/>
            </a:xfrm>
            <a:custGeom>
              <a:avLst/>
              <a:gdLst/>
              <a:ahLst/>
              <a:cxnLst/>
              <a:rect l="l" t="t" r="r" b="b"/>
              <a:pathLst>
                <a:path w="28820" h="9262" extrusionOk="0">
                  <a:moveTo>
                    <a:pt x="602" y="696"/>
                  </a:moveTo>
                  <a:cubicBezTo>
                    <a:pt x="5463" y="2470"/>
                    <a:pt x="10586" y="3024"/>
                    <a:pt x="15094" y="3024"/>
                  </a:cubicBezTo>
                  <a:cubicBezTo>
                    <a:pt x="20722" y="3024"/>
                    <a:pt x="25389" y="2159"/>
                    <a:pt x="27383" y="1722"/>
                  </a:cubicBezTo>
                  <a:lnTo>
                    <a:pt x="28177" y="1758"/>
                  </a:lnTo>
                  <a:lnTo>
                    <a:pt x="28244" y="6672"/>
                  </a:lnTo>
                  <a:cubicBezTo>
                    <a:pt x="25941" y="7525"/>
                    <a:pt x="21776" y="8691"/>
                    <a:pt x="16220" y="8691"/>
                  </a:cubicBezTo>
                  <a:cubicBezTo>
                    <a:pt x="14732" y="8691"/>
                    <a:pt x="13143" y="8607"/>
                    <a:pt x="11463" y="8411"/>
                  </a:cubicBezTo>
                  <a:cubicBezTo>
                    <a:pt x="4962" y="7654"/>
                    <a:pt x="1956" y="6052"/>
                    <a:pt x="573" y="4810"/>
                  </a:cubicBezTo>
                  <a:lnTo>
                    <a:pt x="602" y="696"/>
                  </a:lnTo>
                  <a:close/>
                  <a:moveTo>
                    <a:pt x="319" y="1"/>
                  </a:moveTo>
                  <a:cubicBezTo>
                    <a:pt x="168" y="1"/>
                    <a:pt x="34" y="122"/>
                    <a:pt x="33" y="285"/>
                  </a:cubicBezTo>
                  <a:lnTo>
                    <a:pt x="2" y="4933"/>
                  </a:lnTo>
                  <a:cubicBezTo>
                    <a:pt x="1" y="5012"/>
                    <a:pt x="33" y="5089"/>
                    <a:pt x="92" y="5143"/>
                  </a:cubicBezTo>
                  <a:cubicBezTo>
                    <a:pt x="1495" y="6455"/>
                    <a:pt x="4595" y="8185"/>
                    <a:pt x="11397" y="8979"/>
                  </a:cubicBezTo>
                  <a:cubicBezTo>
                    <a:pt x="12997" y="9166"/>
                    <a:pt x="14607" y="9260"/>
                    <a:pt x="16220" y="9262"/>
                  </a:cubicBezTo>
                  <a:cubicBezTo>
                    <a:pt x="22021" y="9262"/>
                    <a:pt x="26333" y="8009"/>
                    <a:pt x="28634" y="7135"/>
                  </a:cubicBezTo>
                  <a:cubicBezTo>
                    <a:pt x="28746" y="7093"/>
                    <a:pt x="28820" y="6984"/>
                    <a:pt x="28818" y="6864"/>
                  </a:cubicBezTo>
                  <a:lnTo>
                    <a:pt x="28745" y="1482"/>
                  </a:lnTo>
                  <a:cubicBezTo>
                    <a:pt x="28742" y="1331"/>
                    <a:pt x="28623" y="1207"/>
                    <a:pt x="28472" y="1200"/>
                  </a:cubicBezTo>
                  <a:lnTo>
                    <a:pt x="27371" y="1150"/>
                  </a:lnTo>
                  <a:cubicBezTo>
                    <a:pt x="27365" y="1150"/>
                    <a:pt x="27359" y="1150"/>
                    <a:pt x="27352" y="1150"/>
                  </a:cubicBezTo>
                  <a:cubicBezTo>
                    <a:pt x="27334" y="1150"/>
                    <a:pt x="27315" y="1152"/>
                    <a:pt x="27298" y="1156"/>
                  </a:cubicBezTo>
                  <a:cubicBezTo>
                    <a:pt x="25343" y="1586"/>
                    <a:pt x="20695" y="2455"/>
                    <a:pt x="15088" y="2455"/>
                  </a:cubicBezTo>
                  <a:cubicBezTo>
                    <a:pt x="10522" y="2455"/>
                    <a:pt x="5320" y="1878"/>
                    <a:pt x="420" y="20"/>
                  </a:cubicBezTo>
                  <a:cubicBezTo>
                    <a:pt x="386" y="7"/>
                    <a:pt x="352" y="1"/>
                    <a:pt x="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225825" y="2233750"/>
              <a:ext cx="203925" cy="817525"/>
            </a:xfrm>
            <a:custGeom>
              <a:avLst/>
              <a:gdLst/>
              <a:ahLst/>
              <a:cxnLst/>
              <a:rect l="l" t="t" r="r" b="b"/>
              <a:pathLst>
                <a:path w="8157" h="32701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256" y="150"/>
                    <a:pt x="1751" y="4854"/>
                    <a:pt x="1783" y="7137"/>
                  </a:cubicBezTo>
                  <a:cubicBezTo>
                    <a:pt x="1816" y="9421"/>
                    <a:pt x="607" y="14862"/>
                    <a:pt x="376" y="18720"/>
                  </a:cubicBezTo>
                  <a:cubicBezTo>
                    <a:pt x="145" y="22577"/>
                    <a:pt x="0" y="32573"/>
                    <a:pt x="1572" y="32693"/>
                  </a:cubicBezTo>
                  <a:cubicBezTo>
                    <a:pt x="1633" y="32698"/>
                    <a:pt x="1696" y="32700"/>
                    <a:pt x="1762" y="32700"/>
                  </a:cubicBezTo>
                  <a:cubicBezTo>
                    <a:pt x="3413" y="32700"/>
                    <a:pt x="6719" y="31281"/>
                    <a:pt x="7386" y="29899"/>
                  </a:cubicBezTo>
                  <a:cubicBezTo>
                    <a:pt x="8080" y="28462"/>
                    <a:pt x="6656" y="18631"/>
                    <a:pt x="6644" y="17775"/>
                  </a:cubicBezTo>
                  <a:cubicBezTo>
                    <a:pt x="6632" y="16919"/>
                    <a:pt x="8157" y="3621"/>
                    <a:pt x="7287" y="2634"/>
                  </a:cubicBezTo>
                  <a:cubicBezTo>
                    <a:pt x="6416" y="1647"/>
                    <a:pt x="1682" y="1"/>
                    <a:pt x="168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207625" y="2226625"/>
              <a:ext cx="222250" cy="831750"/>
            </a:xfrm>
            <a:custGeom>
              <a:avLst/>
              <a:gdLst/>
              <a:ahLst/>
              <a:cxnLst/>
              <a:rect l="l" t="t" r="r" b="b"/>
              <a:pathLst>
                <a:path w="8890" h="33270" extrusionOk="0">
                  <a:moveTo>
                    <a:pt x="2559" y="640"/>
                  </a:moveTo>
                  <a:cubicBezTo>
                    <a:pt x="4004" y="1156"/>
                    <a:pt x="7166" y="2387"/>
                    <a:pt x="7800" y="3107"/>
                  </a:cubicBezTo>
                  <a:cubicBezTo>
                    <a:pt x="8380" y="3813"/>
                    <a:pt x="7584" y="12433"/>
                    <a:pt x="7284" y="15680"/>
                  </a:cubicBezTo>
                  <a:cubicBezTo>
                    <a:pt x="7152" y="17104"/>
                    <a:pt x="7083" y="17857"/>
                    <a:pt x="7087" y="18064"/>
                  </a:cubicBezTo>
                  <a:cubicBezTo>
                    <a:pt x="7090" y="18285"/>
                    <a:pt x="7172" y="18987"/>
                    <a:pt x="7295" y="20048"/>
                  </a:cubicBezTo>
                  <a:cubicBezTo>
                    <a:pt x="7637" y="22968"/>
                    <a:pt x="8346" y="29045"/>
                    <a:pt x="7856" y="30059"/>
                  </a:cubicBezTo>
                  <a:cubicBezTo>
                    <a:pt x="7266" y="31282"/>
                    <a:pt x="4112" y="32699"/>
                    <a:pt x="2510" y="32699"/>
                  </a:cubicBezTo>
                  <a:cubicBezTo>
                    <a:pt x="2444" y="32699"/>
                    <a:pt x="2382" y="32697"/>
                    <a:pt x="2322" y="32692"/>
                  </a:cubicBezTo>
                  <a:cubicBezTo>
                    <a:pt x="1339" y="32618"/>
                    <a:pt x="1014" y="25282"/>
                    <a:pt x="1389" y="19021"/>
                  </a:cubicBezTo>
                  <a:cubicBezTo>
                    <a:pt x="1502" y="17134"/>
                    <a:pt x="1859" y="14809"/>
                    <a:pt x="2174" y="12758"/>
                  </a:cubicBezTo>
                  <a:cubicBezTo>
                    <a:pt x="2516" y="10527"/>
                    <a:pt x="2813" y="8600"/>
                    <a:pt x="2796" y="7417"/>
                  </a:cubicBezTo>
                  <a:cubicBezTo>
                    <a:pt x="2786" y="6661"/>
                    <a:pt x="2726" y="5667"/>
                    <a:pt x="2663" y="4616"/>
                  </a:cubicBezTo>
                  <a:cubicBezTo>
                    <a:pt x="2577" y="3174"/>
                    <a:pt x="2462" y="1253"/>
                    <a:pt x="2559" y="640"/>
                  </a:cubicBezTo>
                  <a:close/>
                  <a:moveTo>
                    <a:pt x="2410" y="1"/>
                  </a:moveTo>
                  <a:cubicBezTo>
                    <a:pt x="2378" y="1"/>
                    <a:pt x="2347" y="6"/>
                    <a:pt x="2316" y="16"/>
                  </a:cubicBezTo>
                  <a:cubicBezTo>
                    <a:pt x="1899" y="162"/>
                    <a:pt x="1866" y="854"/>
                    <a:pt x="2094" y="4651"/>
                  </a:cubicBezTo>
                  <a:cubicBezTo>
                    <a:pt x="2155" y="5695"/>
                    <a:pt x="2214" y="6682"/>
                    <a:pt x="2225" y="7426"/>
                  </a:cubicBezTo>
                  <a:cubicBezTo>
                    <a:pt x="2241" y="8560"/>
                    <a:pt x="1935" y="10557"/>
                    <a:pt x="1610" y="12671"/>
                  </a:cubicBezTo>
                  <a:cubicBezTo>
                    <a:pt x="1292" y="14735"/>
                    <a:pt x="934" y="17073"/>
                    <a:pt x="818" y="18988"/>
                  </a:cubicBezTo>
                  <a:cubicBezTo>
                    <a:pt x="811" y="19129"/>
                    <a:pt x="1" y="33089"/>
                    <a:pt x="2278" y="33263"/>
                  </a:cubicBezTo>
                  <a:cubicBezTo>
                    <a:pt x="2339" y="33267"/>
                    <a:pt x="2403" y="33270"/>
                    <a:pt x="2471" y="33270"/>
                  </a:cubicBezTo>
                  <a:cubicBezTo>
                    <a:pt x="4137" y="33270"/>
                    <a:pt x="7627" y="31851"/>
                    <a:pt x="8371" y="30309"/>
                  </a:cubicBezTo>
                  <a:cubicBezTo>
                    <a:pt x="8889" y="29235"/>
                    <a:pt x="8380" y="24416"/>
                    <a:pt x="7863" y="19982"/>
                  </a:cubicBezTo>
                  <a:cubicBezTo>
                    <a:pt x="7749" y="19014"/>
                    <a:pt x="7660" y="18250"/>
                    <a:pt x="7657" y="18056"/>
                  </a:cubicBezTo>
                  <a:cubicBezTo>
                    <a:pt x="7654" y="17870"/>
                    <a:pt x="7742" y="16927"/>
                    <a:pt x="7852" y="15733"/>
                  </a:cubicBezTo>
                  <a:cubicBezTo>
                    <a:pt x="8546" y="8228"/>
                    <a:pt x="8850" y="3436"/>
                    <a:pt x="8229" y="2731"/>
                  </a:cubicBezTo>
                  <a:cubicBezTo>
                    <a:pt x="7335" y="1716"/>
                    <a:pt x="2996" y="188"/>
                    <a:pt x="2503" y="16"/>
                  </a:cubicBezTo>
                  <a:cubicBezTo>
                    <a:pt x="2473" y="6"/>
                    <a:pt x="2441" y="1"/>
                    <a:pt x="2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206350" y="2904475"/>
              <a:ext cx="323500" cy="264925"/>
            </a:xfrm>
            <a:custGeom>
              <a:avLst/>
              <a:gdLst/>
              <a:ahLst/>
              <a:cxnLst/>
              <a:rect l="l" t="t" r="r" b="b"/>
              <a:pathLst>
                <a:path w="12940" h="10597" extrusionOk="0">
                  <a:moveTo>
                    <a:pt x="6539" y="0"/>
                  </a:moveTo>
                  <a:cubicBezTo>
                    <a:pt x="6505" y="0"/>
                    <a:pt x="6470" y="1"/>
                    <a:pt x="6435" y="1"/>
                  </a:cubicBezTo>
                  <a:cubicBezTo>
                    <a:pt x="3241" y="46"/>
                    <a:pt x="268" y="2305"/>
                    <a:pt x="133" y="6060"/>
                  </a:cubicBezTo>
                  <a:cubicBezTo>
                    <a:pt x="0" y="9741"/>
                    <a:pt x="2539" y="10596"/>
                    <a:pt x="4940" y="10596"/>
                  </a:cubicBezTo>
                  <a:cubicBezTo>
                    <a:pt x="4987" y="10596"/>
                    <a:pt x="5035" y="10596"/>
                    <a:pt x="5082" y="10595"/>
                  </a:cubicBezTo>
                  <a:cubicBezTo>
                    <a:pt x="7524" y="10561"/>
                    <a:pt x="12940" y="8267"/>
                    <a:pt x="11160" y="1981"/>
                  </a:cubicBezTo>
                  <a:cubicBezTo>
                    <a:pt x="11160" y="1981"/>
                    <a:pt x="9662" y="0"/>
                    <a:pt x="653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201175" y="2897325"/>
              <a:ext cx="308200" cy="279200"/>
            </a:xfrm>
            <a:custGeom>
              <a:avLst/>
              <a:gdLst/>
              <a:ahLst/>
              <a:cxnLst/>
              <a:rect l="l" t="t" r="r" b="b"/>
              <a:pathLst>
                <a:path w="12328" h="11168" extrusionOk="0">
                  <a:moveTo>
                    <a:pt x="6712" y="572"/>
                  </a:moveTo>
                  <a:cubicBezTo>
                    <a:pt x="6723" y="572"/>
                    <a:pt x="6734" y="572"/>
                    <a:pt x="6745" y="572"/>
                  </a:cubicBezTo>
                  <a:cubicBezTo>
                    <a:pt x="9441" y="572"/>
                    <a:pt x="10882" y="2134"/>
                    <a:pt x="11108" y="2402"/>
                  </a:cubicBezTo>
                  <a:cubicBezTo>
                    <a:pt x="11723" y="4617"/>
                    <a:pt x="11473" y="6494"/>
                    <a:pt x="10366" y="7980"/>
                  </a:cubicBezTo>
                  <a:cubicBezTo>
                    <a:pt x="8960" y="9866"/>
                    <a:pt x="6557" y="10578"/>
                    <a:pt x="5285" y="10596"/>
                  </a:cubicBezTo>
                  <a:cubicBezTo>
                    <a:pt x="5255" y="10596"/>
                    <a:pt x="5225" y="10596"/>
                    <a:pt x="5195" y="10596"/>
                  </a:cubicBezTo>
                  <a:cubicBezTo>
                    <a:pt x="3566" y="10596"/>
                    <a:pt x="2345" y="10215"/>
                    <a:pt x="1585" y="9438"/>
                  </a:cubicBezTo>
                  <a:cubicBezTo>
                    <a:pt x="900" y="8738"/>
                    <a:pt x="576" y="7700"/>
                    <a:pt x="625" y="6356"/>
                  </a:cubicBezTo>
                  <a:cubicBezTo>
                    <a:pt x="760" y="2613"/>
                    <a:pt x="3756" y="613"/>
                    <a:pt x="6646" y="572"/>
                  </a:cubicBezTo>
                  <a:cubicBezTo>
                    <a:pt x="6668" y="572"/>
                    <a:pt x="6690" y="572"/>
                    <a:pt x="6712" y="572"/>
                  </a:cubicBezTo>
                  <a:close/>
                  <a:moveTo>
                    <a:pt x="6748" y="0"/>
                  </a:moveTo>
                  <a:cubicBezTo>
                    <a:pt x="6712" y="0"/>
                    <a:pt x="6675" y="0"/>
                    <a:pt x="6638" y="1"/>
                  </a:cubicBezTo>
                  <a:cubicBezTo>
                    <a:pt x="3478" y="46"/>
                    <a:pt x="202" y="2235"/>
                    <a:pt x="54" y="6335"/>
                  </a:cubicBezTo>
                  <a:cubicBezTo>
                    <a:pt x="0" y="7843"/>
                    <a:pt x="378" y="9021"/>
                    <a:pt x="1177" y="9837"/>
                  </a:cubicBezTo>
                  <a:cubicBezTo>
                    <a:pt x="2042" y="10721"/>
                    <a:pt x="3375" y="11167"/>
                    <a:pt x="5141" y="11167"/>
                  </a:cubicBezTo>
                  <a:lnTo>
                    <a:pt x="5292" y="11167"/>
                  </a:lnTo>
                  <a:cubicBezTo>
                    <a:pt x="6678" y="11148"/>
                    <a:pt x="9295" y="10374"/>
                    <a:pt x="10824" y="8321"/>
                  </a:cubicBezTo>
                  <a:cubicBezTo>
                    <a:pt x="12052" y="6673"/>
                    <a:pt x="12327" y="4611"/>
                    <a:pt x="11642" y="2190"/>
                  </a:cubicBezTo>
                  <a:cubicBezTo>
                    <a:pt x="11632" y="2155"/>
                    <a:pt x="11616" y="2123"/>
                    <a:pt x="11595" y="2095"/>
                  </a:cubicBezTo>
                  <a:cubicBezTo>
                    <a:pt x="11529" y="2008"/>
                    <a:pt x="9973" y="0"/>
                    <a:pt x="67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254750" y="2980125"/>
              <a:ext cx="373900" cy="166475"/>
            </a:xfrm>
            <a:custGeom>
              <a:avLst/>
              <a:gdLst/>
              <a:ahLst/>
              <a:cxnLst/>
              <a:rect l="l" t="t" r="r" b="b"/>
              <a:pathLst>
                <a:path w="14956" h="6659" extrusionOk="0">
                  <a:moveTo>
                    <a:pt x="7088" y="0"/>
                  </a:moveTo>
                  <a:cubicBezTo>
                    <a:pt x="6208" y="0"/>
                    <a:pt x="5308" y="93"/>
                    <a:pt x="4520" y="354"/>
                  </a:cubicBezTo>
                  <a:cubicBezTo>
                    <a:pt x="1821" y="1250"/>
                    <a:pt x="405" y="2125"/>
                    <a:pt x="156" y="4698"/>
                  </a:cubicBezTo>
                  <a:cubicBezTo>
                    <a:pt x="1" y="6300"/>
                    <a:pt x="1708" y="6659"/>
                    <a:pt x="3604" y="6659"/>
                  </a:cubicBezTo>
                  <a:cubicBezTo>
                    <a:pt x="4754" y="6659"/>
                    <a:pt x="5974" y="6526"/>
                    <a:pt x="6890" y="6459"/>
                  </a:cubicBezTo>
                  <a:cubicBezTo>
                    <a:pt x="9314" y="6282"/>
                    <a:pt x="14956" y="1349"/>
                    <a:pt x="14956" y="1349"/>
                  </a:cubicBezTo>
                  <a:lnTo>
                    <a:pt x="11232" y="544"/>
                  </a:lnTo>
                  <a:cubicBezTo>
                    <a:pt x="11232" y="544"/>
                    <a:pt x="9220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250175" y="2972950"/>
              <a:ext cx="387575" cy="180775"/>
            </a:xfrm>
            <a:custGeom>
              <a:avLst/>
              <a:gdLst/>
              <a:ahLst/>
              <a:cxnLst/>
              <a:rect l="l" t="t" r="r" b="b"/>
              <a:pathLst>
                <a:path w="15503" h="7231" extrusionOk="0">
                  <a:moveTo>
                    <a:pt x="7261" y="574"/>
                  </a:moveTo>
                  <a:cubicBezTo>
                    <a:pt x="9333" y="574"/>
                    <a:pt x="11313" y="1100"/>
                    <a:pt x="11342" y="1107"/>
                  </a:cubicBezTo>
                  <a:cubicBezTo>
                    <a:pt x="11347" y="1109"/>
                    <a:pt x="11351" y="1110"/>
                    <a:pt x="11356" y="1111"/>
                  </a:cubicBezTo>
                  <a:lnTo>
                    <a:pt x="14515" y="1793"/>
                  </a:lnTo>
                  <a:cubicBezTo>
                    <a:pt x="13155" y="2936"/>
                    <a:pt x="8976" y="6321"/>
                    <a:pt x="7054" y="6462"/>
                  </a:cubicBezTo>
                  <a:cubicBezTo>
                    <a:pt x="6833" y="6478"/>
                    <a:pt x="6595" y="6497"/>
                    <a:pt x="6345" y="6518"/>
                  </a:cubicBezTo>
                  <a:cubicBezTo>
                    <a:pt x="5589" y="6582"/>
                    <a:pt x="4671" y="6659"/>
                    <a:pt x="3793" y="6659"/>
                  </a:cubicBezTo>
                  <a:cubicBezTo>
                    <a:pt x="2581" y="6659"/>
                    <a:pt x="1446" y="6512"/>
                    <a:pt x="923" y="5981"/>
                  </a:cubicBezTo>
                  <a:cubicBezTo>
                    <a:pt x="682" y="5738"/>
                    <a:pt x="584" y="5420"/>
                    <a:pt x="624" y="5012"/>
                  </a:cubicBezTo>
                  <a:cubicBezTo>
                    <a:pt x="856" y="2610"/>
                    <a:pt x="2098" y="1806"/>
                    <a:pt x="4793" y="912"/>
                  </a:cubicBezTo>
                  <a:cubicBezTo>
                    <a:pt x="5546" y="663"/>
                    <a:pt x="6411" y="575"/>
                    <a:pt x="7262" y="575"/>
                  </a:cubicBezTo>
                  <a:lnTo>
                    <a:pt x="7261" y="574"/>
                  </a:lnTo>
                  <a:close/>
                  <a:moveTo>
                    <a:pt x="7283" y="0"/>
                  </a:moveTo>
                  <a:cubicBezTo>
                    <a:pt x="6375" y="0"/>
                    <a:pt x="5440" y="97"/>
                    <a:pt x="4614" y="370"/>
                  </a:cubicBezTo>
                  <a:cubicBezTo>
                    <a:pt x="1795" y="1304"/>
                    <a:pt x="315" y="2271"/>
                    <a:pt x="56" y="4958"/>
                  </a:cubicBezTo>
                  <a:cubicBezTo>
                    <a:pt x="0" y="5536"/>
                    <a:pt x="155" y="6015"/>
                    <a:pt x="517" y="6382"/>
                  </a:cubicBezTo>
                  <a:cubicBezTo>
                    <a:pt x="1176" y="7051"/>
                    <a:pt x="2449" y="7230"/>
                    <a:pt x="3801" y="7230"/>
                  </a:cubicBezTo>
                  <a:cubicBezTo>
                    <a:pt x="4680" y="7230"/>
                    <a:pt x="5595" y="7153"/>
                    <a:pt x="6391" y="7088"/>
                  </a:cubicBezTo>
                  <a:cubicBezTo>
                    <a:pt x="6640" y="7067"/>
                    <a:pt x="6876" y="7047"/>
                    <a:pt x="7095" y="7031"/>
                  </a:cubicBezTo>
                  <a:cubicBezTo>
                    <a:pt x="9585" y="6850"/>
                    <a:pt x="15094" y="2054"/>
                    <a:pt x="15327" y="1851"/>
                  </a:cubicBezTo>
                  <a:cubicBezTo>
                    <a:pt x="15503" y="1696"/>
                    <a:pt x="15428" y="1406"/>
                    <a:pt x="15199" y="1357"/>
                  </a:cubicBezTo>
                  <a:lnTo>
                    <a:pt x="11484" y="554"/>
                  </a:lnTo>
                  <a:cubicBezTo>
                    <a:pt x="11308" y="507"/>
                    <a:pt x="9365" y="0"/>
                    <a:pt x="7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453725" y="2898900"/>
              <a:ext cx="416450" cy="188275"/>
            </a:xfrm>
            <a:custGeom>
              <a:avLst/>
              <a:gdLst/>
              <a:ahLst/>
              <a:cxnLst/>
              <a:rect l="l" t="t" r="r" b="b"/>
              <a:pathLst>
                <a:path w="16658" h="7531" extrusionOk="0">
                  <a:moveTo>
                    <a:pt x="15850" y="0"/>
                  </a:moveTo>
                  <a:cubicBezTo>
                    <a:pt x="15474" y="0"/>
                    <a:pt x="14892" y="339"/>
                    <a:pt x="13938" y="788"/>
                  </a:cubicBezTo>
                  <a:cubicBezTo>
                    <a:pt x="12672" y="1385"/>
                    <a:pt x="10195" y="2751"/>
                    <a:pt x="9306" y="3246"/>
                  </a:cubicBezTo>
                  <a:lnTo>
                    <a:pt x="9306" y="3246"/>
                  </a:lnTo>
                  <a:cubicBezTo>
                    <a:pt x="9499" y="3116"/>
                    <a:pt x="9772" y="2901"/>
                    <a:pt x="10108" y="2555"/>
                  </a:cubicBezTo>
                  <a:cubicBezTo>
                    <a:pt x="10812" y="1831"/>
                    <a:pt x="11369" y="824"/>
                    <a:pt x="10792" y="404"/>
                  </a:cubicBezTo>
                  <a:cubicBezTo>
                    <a:pt x="10756" y="378"/>
                    <a:pt x="10714" y="365"/>
                    <a:pt x="10667" y="365"/>
                  </a:cubicBezTo>
                  <a:cubicBezTo>
                    <a:pt x="9975" y="365"/>
                    <a:pt x="8146" y="3028"/>
                    <a:pt x="7313" y="3028"/>
                  </a:cubicBezTo>
                  <a:cubicBezTo>
                    <a:pt x="7295" y="3028"/>
                    <a:pt x="7277" y="3026"/>
                    <a:pt x="7260" y="3024"/>
                  </a:cubicBezTo>
                  <a:cubicBezTo>
                    <a:pt x="6402" y="2893"/>
                    <a:pt x="6098" y="1612"/>
                    <a:pt x="5372" y="766"/>
                  </a:cubicBezTo>
                  <a:cubicBezTo>
                    <a:pt x="5134" y="488"/>
                    <a:pt x="4913" y="394"/>
                    <a:pt x="4725" y="394"/>
                  </a:cubicBezTo>
                  <a:cubicBezTo>
                    <a:pt x="4339" y="394"/>
                    <a:pt x="4087" y="784"/>
                    <a:pt x="4087" y="784"/>
                  </a:cubicBezTo>
                  <a:cubicBezTo>
                    <a:pt x="4087" y="784"/>
                    <a:pt x="5115" y="2768"/>
                    <a:pt x="4549" y="3204"/>
                  </a:cubicBezTo>
                  <a:cubicBezTo>
                    <a:pt x="4457" y="3276"/>
                    <a:pt x="4360" y="3309"/>
                    <a:pt x="4259" y="3309"/>
                  </a:cubicBezTo>
                  <a:cubicBezTo>
                    <a:pt x="3742" y="3309"/>
                    <a:pt x="3113" y="2443"/>
                    <a:pt x="2383" y="1379"/>
                  </a:cubicBezTo>
                  <a:cubicBezTo>
                    <a:pt x="2045" y="888"/>
                    <a:pt x="1712" y="737"/>
                    <a:pt x="1431" y="737"/>
                  </a:cubicBezTo>
                  <a:cubicBezTo>
                    <a:pt x="984" y="737"/>
                    <a:pt x="666" y="1118"/>
                    <a:pt x="666" y="1118"/>
                  </a:cubicBezTo>
                  <a:lnTo>
                    <a:pt x="1838" y="3243"/>
                  </a:lnTo>
                  <a:cubicBezTo>
                    <a:pt x="1838" y="3243"/>
                    <a:pt x="1" y="4553"/>
                    <a:pt x="593" y="6115"/>
                  </a:cubicBezTo>
                  <a:lnTo>
                    <a:pt x="1470" y="7531"/>
                  </a:lnTo>
                  <a:cubicBezTo>
                    <a:pt x="1470" y="7531"/>
                    <a:pt x="2041" y="7523"/>
                    <a:pt x="3604" y="6930"/>
                  </a:cubicBezTo>
                  <a:cubicBezTo>
                    <a:pt x="5166" y="6336"/>
                    <a:pt x="8994" y="4426"/>
                    <a:pt x="10979" y="3542"/>
                  </a:cubicBezTo>
                  <a:cubicBezTo>
                    <a:pt x="12965" y="2657"/>
                    <a:pt x="16658" y="1321"/>
                    <a:pt x="16360" y="469"/>
                  </a:cubicBezTo>
                  <a:cubicBezTo>
                    <a:pt x="16245" y="137"/>
                    <a:pt x="16089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448300" y="2891750"/>
              <a:ext cx="428900" cy="202575"/>
            </a:xfrm>
            <a:custGeom>
              <a:avLst/>
              <a:gdLst/>
              <a:ahLst/>
              <a:cxnLst/>
              <a:rect l="l" t="t" r="r" b="b"/>
              <a:pathLst>
                <a:path w="17156" h="8103" extrusionOk="0">
                  <a:moveTo>
                    <a:pt x="16067" y="1"/>
                  </a:moveTo>
                  <a:cubicBezTo>
                    <a:pt x="15708" y="1"/>
                    <a:pt x="15264" y="217"/>
                    <a:pt x="14621" y="531"/>
                  </a:cubicBezTo>
                  <a:cubicBezTo>
                    <a:pt x="14443" y="619"/>
                    <a:pt x="14247" y="715"/>
                    <a:pt x="14032" y="816"/>
                  </a:cubicBezTo>
                  <a:cubicBezTo>
                    <a:pt x="13286" y="1167"/>
                    <a:pt x="12118" y="1788"/>
                    <a:pt x="11098" y="2340"/>
                  </a:cubicBezTo>
                  <a:cubicBezTo>
                    <a:pt x="11347" y="1968"/>
                    <a:pt x="11565" y="1514"/>
                    <a:pt x="11530" y="1094"/>
                  </a:cubicBezTo>
                  <a:cubicBezTo>
                    <a:pt x="11507" y="831"/>
                    <a:pt x="11385" y="611"/>
                    <a:pt x="11176" y="459"/>
                  </a:cubicBezTo>
                  <a:cubicBezTo>
                    <a:pt x="11085" y="393"/>
                    <a:pt x="10988" y="362"/>
                    <a:pt x="10885" y="362"/>
                  </a:cubicBezTo>
                  <a:cubicBezTo>
                    <a:pt x="10437" y="362"/>
                    <a:pt x="9872" y="942"/>
                    <a:pt x="9143" y="1692"/>
                  </a:cubicBezTo>
                  <a:cubicBezTo>
                    <a:pt x="8651" y="2199"/>
                    <a:pt x="7826" y="3028"/>
                    <a:pt x="7534" y="3028"/>
                  </a:cubicBezTo>
                  <a:cubicBezTo>
                    <a:pt x="7529" y="3028"/>
                    <a:pt x="7524" y="3027"/>
                    <a:pt x="7519" y="3027"/>
                  </a:cubicBezTo>
                  <a:cubicBezTo>
                    <a:pt x="7102" y="2964"/>
                    <a:pt x="6820" y="2474"/>
                    <a:pt x="6494" y="1907"/>
                  </a:cubicBezTo>
                  <a:cubicBezTo>
                    <a:pt x="6291" y="1553"/>
                    <a:pt x="6081" y="1188"/>
                    <a:pt x="5805" y="866"/>
                  </a:cubicBezTo>
                  <a:cubicBezTo>
                    <a:pt x="5537" y="554"/>
                    <a:pt x="5251" y="395"/>
                    <a:pt x="4945" y="395"/>
                  </a:cubicBezTo>
                  <a:cubicBezTo>
                    <a:pt x="4924" y="395"/>
                    <a:pt x="4903" y="396"/>
                    <a:pt x="4883" y="397"/>
                  </a:cubicBezTo>
                  <a:cubicBezTo>
                    <a:pt x="4391" y="430"/>
                    <a:pt x="4096" y="866"/>
                    <a:pt x="4064" y="915"/>
                  </a:cubicBezTo>
                  <a:cubicBezTo>
                    <a:pt x="4009" y="1001"/>
                    <a:pt x="4003" y="1110"/>
                    <a:pt x="4050" y="1201"/>
                  </a:cubicBezTo>
                  <a:cubicBezTo>
                    <a:pt x="4522" y="2113"/>
                    <a:pt x="4785" y="3116"/>
                    <a:pt x="4591" y="3264"/>
                  </a:cubicBezTo>
                  <a:cubicBezTo>
                    <a:pt x="4551" y="3295"/>
                    <a:pt x="4517" y="3310"/>
                    <a:pt x="4475" y="3310"/>
                  </a:cubicBezTo>
                  <a:cubicBezTo>
                    <a:pt x="4465" y="3310"/>
                    <a:pt x="4455" y="3309"/>
                    <a:pt x="4444" y="3307"/>
                  </a:cubicBezTo>
                  <a:cubicBezTo>
                    <a:pt x="4029" y="3242"/>
                    <a:pt x="3310" y="2195"/>
                    <a:pt x="2835" y="1504"/>
                  </a:cubicBezTo>
                  <a:cubicBezTo>
                    <a:pt x="2499" y="1016"/>
                    <a:pt x="2116" y="758"/>
                    <a:pt x="1696" y="739"/>
                  </a:cubicBezTo>
                  <a:cubicBezTo>
                    <a:pt x="1679" y="738"/>
                    <a:pt x="1662" y="737"/>
                    <a:pt x="1645" y="737"/>
                  </a:cubicBezTo>
                  <a:cubicBezTo>
                    <a:pt x="1076" y="737"/>
                    <a:pt x="680" y="1201"/>
                    <a:pt x="664" y="1221"/>
                  </a:cubicBezTo>
                  <a:cubicBezTo>
                    <a:pt x="589" y="1311"/>
                    <a:pt x="577" y="1439"/>
                    <a:pt x="633" y="1542"/>
                  </a:cubicBezTo>
                  <a:lnTo>
                    <a:pt x="1689" y="3455"/>
                  </a:lnTo>
                  <a:cubicBezTo>
                    <a:pt x="1192" y="3876"/>
                    <a:pt x="0" y="5073"/>
                    <a:pt x="544" y="6504"/>
                  </a:cubicBezTo>
                  <a:cubicBezTo>
                    <a:pt x="588" y="6618"/>
                    <a:pt x="695" y="6688"/>
                    <a:pt x="810" y="6688"/>
                  </a:cubicBezTo>
                  <a:cubicBezTo>
                    <a:pt x="844" y="6688"/>
                    <a:pt x="879" y="6682"/>
                    <a:pt x="913" y="6669"/>
                  </a:cubicBezTo>
                  <a:cubicBezTo>
                    <a:pt x="1059" y="6613"/>
                    <a:pt x="1133" y="6448"/>
                    <a:pt x="1078" y="6301"/>
                  </a:cubicBezTo>
                  <a:cubicBezTo>
                    <a:pt x="571" y="4965"/>
                    <a:pt x="2204" y="3774"/>
                    <a:pt x="2221" y="3762"/>
                  </a:cubicBezTo>
                  <a:cubicBezTo>
                    <a:pt x="2339" y="3677"/>
                    <a:pt x="2375" y="3518"/>
                    <a:pt x="2305" y="3391"/>
                  </a:cubicBezTo>
                  <a:lnTo>
                    <a:pt x="1241" y="1463"/>
                  </a:lnTo>
                  <a:cubicBezTo>
                    <a:pt x="1339" y="1389"/>
                    <a:pt x="1483" y="1309"/>
                    <a:pt x="1641" y="1309"/>
                  </a:cubicBezTo>
                  <a:cubicBezTo>
                    <a:pt x="1652" y="1309"/>
                    <a:pt x="1663" y="1310"/>
                    <a:pt x="1674" y="1310"/>
                  </a:cubicBezTo>
                  <a:cubicBezTo>
                    <a:pt x="1904" y="1322"/>
                    <a:pt x="2137" y="1496"/>
                    <a:pt x="2365" y="1828"/>
                  </a:cubicBezTo>
                  <a:cubicBezTo>
                    <a:pt x="3145" y="2964"/>
                    <a:pt x="3746" y="3776"/>
                    <a:pt x="4355" y="3872"/>
                  </a:cubicBezTo>
                  <a:cubicBezTo>
                    <a:pt x="4396" y="3878"/>
                    <a:pt x="4437" y="3882"/>
                    <a:pt x="4477" y="3882"/>
                  </a:cubicBezTo>
                  <a:cubicBezTo>
                    <a:pt x="4643" y="3882"/>
                    <a:pt x="4801" y="3825"/>
                    <a:pt x="4941" y="3717"/>
                  </a:cubicBezTo>
                  <a:cubicBezTo>
                    <a:pt x="5576" y="3227"/>
                    <a:pt x="4962" y="1763"/>
                    <a:pt x="4645" y="1111"/>
                  </a:cubicBezTo>
                  <a:cubicBezTo>
                    <a:pt x="4715" y="1044"/>
                    <a:pt x="4815" y="974"/>
                    <a:pt x="4922" y="967"/>
                  </a:cubicBezTo>
                  <a:cubicBezTo>
                    <a:pt x="4923" y="967"/>
                    <a:pt x="4925" y="967"/>
                    <a:pt x="4926" y="967"/>
                  </a:cubicBezTo>
                  <a:cubicBezTo>
                    <a:pt x="5105" y="967"/>
                    <a:pt x="5262" y="1110"/>
                    <a:pt x="5372" y="1239"/>
                  </a:cubicBezTo>
                  <a:cubicBezTo>
                    <a:pt x="5613" y="1520"/>
                    <a:pt x="5810" y="1862"/>
                    <a:pt x="6000" y="2193"/>
                  </a:cubicBezTo>
                  <a:cubicBezTo>
                    <a:pt x="6367" y="2829"/>
                    <a:pt x="6745" y="3488"/>
                    <a:pt x="7434" y="3592"/>
                  </a:cubicBezTo>
                  <a:cubicBezTo>
                    <a:pt x="7467" y="3597"/>
                    <a:pt x="7500" y="3600"/>
                    <a:pt x="7534" y="3600"/>
                  </a:cubicBezTo>
                  <a:cubicBezTo>
                    <a:pt x="8045" y="3600"/>
                    <a:pt x="8651" y="3018"/>
                    <a:pt x="9553" y="2091"/>
                  </a:cubicBezTo>
                  <a:cubicBezTo>
                    <a:pt x="9969" y="1663"/>
                    <a:pt x="10667" y="945"/>
                    <a:pt x="10840" y="921"/>
                  </a:cubicBezTo>
                  <a:cubicBezTo>
                    <a:pt x="10915" y="977"/>
                    <a:pt x="10953" y="1044"/>
                    <a:pt x="10961" y="1143"/>
                  </a:cubicBezTo>
                  <a:cubicBezTo>
                    <a:pt x="10991" y="1492"/>
                    <a:pt x="10653" y="2095"/>
                    <a:pt x="10121" y="2643"/>
                  </a:cubicBezTo>
                  <a:cubicBezTo>
                    <a:pt x="9802" y="2970"/>
                    <a:pt x="9547" y="3172"/>
                    <a:pt x="9370" y="3290"/>
                  </a:cubicBezTo>
                  <a:cubicBezTo>
                    <a:pt x="9177" y="3398"/>
                    <a:pt x="9062" y="3462"/>
                    <a:pt x="9056" y="3465"/>
                  </a:cubicBezTo>
                  <a:cubicBezTo>
                    <a:pt x="8927" y="3538"/>
                    <a:pt x="8875" y="3697"/>
                    <a:pt x="8936" y="3831"/>
                  </a:cubicBezTo>
                  <a:cubicBezTo>
                    <a:pt x="8983" y="3936"/>
                    <a:pt x="9087" y="3999"/>
                    <a:pt x="9196" y="3999"/>
                  </a:cubicBezTo>
                  <a:cubicBezTo>
                    <a:pt x="9227" y="3999"/>
                    <a:pt x="9259" y="3994"/>
                    <a:pt x="9290" y="3984"/>
                  </a:cubicBezTo>
                  <a:cubicBezTo>
                    <a:pt x="9315" y="3975"/>
                    <a:pt x="9450" y="3924"/>
                    <a:pt x="9674" y="3774"/>
                  </a:cubicBezTo>
                  <a:cubicBezTo>
                    <a:pt x="10573" y="3276"/>
                    <a:pt x="13032" y="1920"/>
                    <a:pt x="14277" y="1332"/>
                  </a:cubicBezTo>
                  <a:cubicBezTo>
                    <a:pt x="14494" y="1230"/>
                    <a:pt x="14692" y="1133"/>
                    <a:pt x="14874" y="1045"/>
                  </a:cubicBezTo>
                  <a:cubicBezTo>
                    <a:pt x="15389" y="794"/>
                    <a:pt x="15842" y="571"/>
                    <a:pt x="16062" y="571"/>
                  </a:cubicBezTo>
                  <a:cubicBezTo>
                    <a:pt x="16092" y="571"/>
                    <a:pt x="16118" y="575"/>
                    <a:pt x="16139" y="584"/>
                  </a:cubicBezTo>
                  <a:cubicBezTo>
                    <a:pt x="16213" y="615"/>
                    <a:pt x="16272" y="745"/>
                    <a:pt x="16307" y="849"/>
                  </a:cubicBezTo>
                  <a:cubicBezTo>
                    <a:pt x="16463" y="1293"/>
                    <a:pt x="13333" y="2611"/>
                    <a:pt x="12305" y="3043"/>
                  </a:cubicBezTo>
                  <a:cubicBezTo>
                    <a:pt x="11862" y="3229"/>
                    <a:pt x="11443" y="3406"/>
                    <a:pt x="11079" y="3567"/>
                  </a:cubicBezTo>
                  <a:cubicBezTo>
                    <a:pt x="10312" y="3909"/>
                    <a:pt x="9285" y="4397"/>
                    <a:pt x="8196" y="4913"/>
                  </a:cubicBezTo>
                  <a:cubicBezTo>
                    <a:pt x="6462" y="5737"/>
                    <a:pt x="4669" y="6588"/>
                    <a:pt x="3718" y="6949"/>
                  </a:cubicBezTo>
                  <a:cubicBezTo>
                    <a:pt x="2251" y="7506"/>
                    <a:pt x="1685" y="7532"/>
                    <a:pt x="1683" y="7532"/>
                  </a:cubicBezTo>
                  <a:cubicBezTo>
                    <a:pt x="1526" y="7533"/>
                    <a:pt x="1398" y="7661"/>
                    <a:pt x="1400" y="7819"/>
                  </a:cubicBezTo>
                  <a:cubicBezTo>
                    <a:pt x="1401" y="7976"/>
                    <a:pt x="1529" y="8103"/>
                    <a:pt x="1686" y="8103"/>
                  </a:cubicBezTo>
                  <a:cubicBezTo>
                    <a:pt x="1686" y="8103"/>
                    <a:pt x="1687" y="8103"/>
                    <a:pt x="1688" y="8103"/>
                  </a:cubicBezTo>
                  <a:lnTo>
                    <a:pt x="1690" y="8103"/>
                  </a:lnTo>
                  <a:cubicBezTo>
                    <a:pt x="1754" y="8102"/>
                    <a:pt x="2356" y="8077"/>
                    <a:pt x="3920" y="7483"/>
                  </a:cubicBezTo>
                  <a:cubicBezTo>
                    <a:pt x="4891" y="7115"/>
                    <a:pt x="6695" y="6257"/>
                    <a:pt x="8440" y="5430"/>
                  </a:cubicBezTo>
                  <a:cubicBezTo>
                    <a:pt x="9525" y="4914"/>
                    <a:pt x="10549" y="4427"/>
                    <a:pt x="11310" y="4089"/>
                  </a:cubicBezTo>
                  <a:cubicBezTo>
                    <a:pt x="11670" y="3928"/>
                    <a:pt x="12086" y="3753"/>
                    <a:pt x="12524" y="3568"/>
                  </a:cubicBezTo>
                  <a:cubicBezTo>
                    <a:pt x="15419" y="2351"/>
                    <a:pt x="17155" y="1547"/>
                    <a:pt x="16846" y="660"/>
                  </a:cubicBezTo>
                  <a:cubicBezTo>
                    <a:pt x="16775" y="458"/>
                    <a:pt x="16648" y="175"/>
                    <a:pt x="16355" y="56"/>
                  </a:cubicBezTo>
                  <a:cubicBezTo>
                    <a:pt x="16264" y="18"/>
                    <a:pt x="16169" y="1"/>
                    <a:pt x="1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2982450" y="3325175"/>
              <a:ext cx="94225" cy="222300"/>
            </a:xfrm>
            <a:custGeom>
              <a:avLst/>
              <a:gdLst/>
              <a:ahLst/>
              <a:cxnLst/>
              <a:rect l="l" t="t" r="r" b="b"/>
              <a:pathLst>
                <a:path w="3769" h="8892" extrusionOk="0">
                  <a:moveTo>
                    <a:pt x="3185" y="0"/>
                  </a:moveTo>
                  <a:cubicBezTo>
                    <a:pt x="3151" y="0"/>
                    <a:pt x="3117" y="7"/>
                    <a:pt x="3083" y="20"/>
                  </a:cubicBezTo>
                  <a:cubicBezTo>
                    <a:pt x="2998" y="53"/>
                    <a:pt x="993" y="841"/>
                    <a:pt x="830" y="2129"/>
                  </a:cubicBezTo>
                  <a:cubicBezTo>
                    <a:pt x="750" y="2766"/>
                    <a:pt x="1118" y="3382"/>
                    <a:pt x="1926" y="3959"/>
                  </a:cubicBezTo>
                  <a:cubicBezTo>
                    <a:pt x="2782" y="4573"/>
                    <a:pt x="3172" y="5209"/>
                    <a:pt x="3086" y="5850"/>
                  </a:cubicBezTo>
                  <a:cubicBezTo>
                    <a:pt x="2963" y="6763"/>
                    <a:pt x="1833" y="7739"/>
                    <a:pt x="206" y="8339"/>
                  </a:cubicBezTo>
                  <a:cubicBezTo>
                    <a:pt x="77" y="8387"/>
                    <a:pt x="1" y="8521"/>
                    <a:pt x="25" y="8657"/>
                  </a:cubicBezTo>
                  <a:cubicBezTo>
                    <a:pt x="49" y="8793"/>
                    <a:pt x="167" y="8892"/>
                    <a:pt x="305" y="8892"/>
                  </a:cubicBezTo>
                  <a:cubicBezTo>
                    <a:pt x="308" y="8892"/>
                    <a:pt x="310" y="8892"/>
                    <a:pt x="313" y="8892"/>
                  </a:cubicBezTo>
                  <a:cubicBezTo>
                    <a:pt x="344" y="8892"/>
                    <a:pt x="375" y="8885"/>
                    <a:pt x="404" y="8874"/>
                  </a:cubicBezTo>
                  <a:cubicBezTo>
                    <a:pt x="1854" y="8339"/>
                    <a:pt x="3469" y="7284"/>
                    <a:pt x="3651" y="5926"/>
                  </a:cubicBezTo>
                  <a:cubicBezTo>
                    <a:pt x="3769" y="5058"/>
                    <a:pt x="3299" y="4241"/>
                    <a:pt x="2259" y="3495"/>
                  </a:cubicBezTo>
                  <a:cubicBezTo>
                    <a:pt x="1635" y="3049"/>
                    <a:pt x="1345" y="2614"/>
                    <a:pt x="1397" y="2201"/>
                  </a:cubicBezTo>
                  <a:cubicBezTo>
                    <a:pt x="1497" y="1412"/>
                    <a:pt x="2797" y="744"/>
                    <a:pt x="3289" y="552"/>
                  </a:cubicBezTo>
                  <a:cubicBezTo>
                    <a:pt x="3436" y="496"/>
                    <a:pt x="3509" y="331"/>
                    <a:pt x="3452" y="183"/>
                  </a:cubicBezTo>
                  <a:cubicBezTo>
                    <a:pt x="3408" y="70"/>
                    <a:pt x="3300" y="0"/>
                    <a:pt x="3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568275" y="3292950"/>
              <a:ext cx="254925" cy="243225"/>
            </a:xfrm>
            <a:custGeom>
              <a:avLst/>
              <a:gdLst/>
              <a:ahLst/>
              <a:cxnLst/>
              <a:rect l="l" t="t" r="r" b="b"/>
              <a:pathLst>
                <a:path w="10197" h="9729" extrusionOk="0">
                  <a:moveTo>
                    <a:pt x="9880" y="0"/>
                  </a:moveTo>
                  <a:cubicBezTo>
                    <a:pt x="9749" y="0"/>
                    <a:pt x="9632" y="95"/>
                    <a:pt x="9605" y="229"/>
                  </a:cubicBezTo>
                  <a:cubicBezTo>
                    <a:pt x="9586" y="321"/>
                    <a:pt x="7686" y="9157"/>
                    <a:pt x="962" y="9157"/>
                  </a:cubicBezTo>
                  <a:cubicBezTo>
                    <a:pt x="755" y="9157"/>
                    <a:pt x="544" y="9149"/>
                    <a:pt x="328" y="9132"/>
                  </a:cubicBezTo>
                  <a:cubicBezTo>
                    <a:pt x="318" y="9131"/>
                    <a:pt x="307" y="9130"/>
                    <a:pt x="297" y="9130"/>
                  </a:cubicBezTo>
                  <a:cubicBezTo>
                    <a:pt x="150" y="9130"/>
                    <a:pt x="25" y="9242"/>
                    <a:pt x="13" y="9393"/>
                  </a:cubicBezTo>
                  <a:cubicBezTo>
                    <a:pt x="1" y="9552"/>
                    <a:pt x="123" y="9692"/>
                    <a:pt x="282" y="9700"/>
                  </a:cubicBezTo>
                  <a:cubicBezTo>
                    <a:pt x="518" y="9719"/>
                    <a:pt x="748" y="9729"/>
                    <a:pt x="973" y="9729"/>
                  </a:cubicBezTo>
                  <a:cubicBezTo>
                    <a:pt x="8146" y="9729"/>
                    <a:pt x="10144" y="441"/>
                    <a:pt x="10165" y="344"/>
                  </a:cubicBezTo>
                  <a:cubicBezTo>
                    <a:pt x="10196" y="190"/>
                    <a:pt x="10096" y="39"/>
                    <a:pt x="9942" y="7"/>
                  </a:cubicBezTo>
                  <a:cubicBezTo>
                    <a:pt x="9921" y="2"/>
                    <a:pt x="9900" y="0"/>
                    <a:pt x="9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924475" y="3618425"/>
              <a:ext cx="95275" cy="79900"/>
            </a:xfrm>
            <a:custGeom>
              <a:avLst/>
              <a:gdLst/>
              <a:ahLst/>
              <a:cxnLst/>
              <a:rect l="l" t="t" r="r" b="b"/>
              <a:pathLst>
                <a:path w="3811" h="3196" extrusionOk="0">
                  <a:moveTo>
                    <a:pt x="1" y="3195"/>
                  </a:moveTo>
                  <a:lnTo>
                    <a:pt x="38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914775" y="3611250"/>
              <a:ext cx="113025" cy="94200"/>
            </a:xfrm>
            <a:custGeom>
              <a:avLst/>
              <a:gdLst/>
              <a:ahLst/>
              <a:cxnLst/>
              <a:rect l="l" t="t" r="r" b="b"/>
              <a:pathLst>
                <a:path w="4521" h="3768" extrusionOk="0">
                  <a:moveTo>
                    <a:pt x="4200" y="1"/>
                  </a:moveTo>
                  <a:cubicBezTo>
                    <a:pt x="4135" y="1"/>
                    <a:pt x="4068" y="23"/>
                    <a:pt x="4015" y="69"/>
                  </a:cubicBezTo>
                  <a:lnTo>
                    <a:pt x="205" y="3263"/>
                  </a:lnTo>
                  <a:cubicBezTo>
                    <a:pt x="1" y="3435"/>
                    <a:pt x="123" y="3767"/>
                    <a:pt x="389" y="3767"/>
                  </a:cubicBezTo>
                  <a:cubicBezTo>
                    <a:pt x="456" y="3767"/>
                    <a:pt x="522" y="3743"/>
                    <a:pt x="573" y="3701"/>
                  </a:cubicBezTo>
                  <a:lnTo>
                    <a:pt x="4382" y="506"/>
                  </a:lnTo>
                  <a:cubicBezTo>
                    <a:pt x="4504" y="405"/>
                    <a:pt x="4520" y="224"/>
                    <a:pt x="4419" y="102"/>
                  </a:cubicBezTo>
                  <a:cubicBezTo>
                    <a:pt x="4362" y="35"/>
                    <a:pt x="4282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606100" y="3138875"/>
              <a:ext cx="37625" cy="149400"/>
            </a:xfrm>
            <a:custGeom>
              <a:avLst/>
              <a:gdLst/>
              <a:ahLst/>
              <a:cxnLst/>
              <a:rect l="l" t="t" r="r" b="b"/>
              <a:pathLst>
                <a:path w="1505" h="5976" extrusionOk="0">
                  <a:moveTo>
                    <a:pt x="0" y="1"/>
                  </a:moveTo>
                  <a:lnTo>
                    <a:pt x="71" y="4996"/>
                  </a:lnTo>
                  <a:lnTo>
                    <a:pt x="1505" y="5976"/>
                  </a:lnTo>
                  <a:lnTo>
                    <a:pt x="1285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598900" y="3131725"/>
              <a:ext cx="52125" cy="163700"/>
            </a:xfrm>
            <a:custGeom>
              <a:avLst/>
              <a:gdLst/>
              <a:ahLst/>
              <a:cxnLst/>
              <a:rect l="l" t="t" r="r" b="b"/>
              <a:pathLst>
                <a:path w="2085" h="6548" extrusionOk="0">
                  <a:moveTo>
                    <a:pt x="287" y="1"/>
                  </a:moveTo>
                  <a:cubicBezTo>
                    <a:pt x="136" y="1"/>
                    <a:pt x="0" y="124"/>
                    <a:pt x="2" y="290"/>
                  </a:cubicBezTo>
                  <a:lnTo>
                    <a:pt x="73" y="5287"/>
                  </a:lnTo>
                  <a:cubicBezTo>
                    <a:pt x="75" y="5442"/>
                    <a:pt x="222" y="5568"/>
                    <a:pt x="356" y="5568"/>
                  </a:cubicBezTo>
                  <a:cubicBezTo>
                    <a:pt x="359" y="5568"/>
                    <a:pt x="361" y="5568"/>
                    <a:pt x="363" y="5568"/>
                  </a:cubicBezTo>
                  <a:cubicBezTo>
                    <a:pt x="520" y="5566"/>
                    <a:pt x="647" y="5437"/>
                    <a:pt x="645" y="5279"/>
                  </a:cubicBezTo>
                  <a:lnTo>
                    <a:pt x="581" y="723"/>
                  </a:lnTo>
                  <a:lnTo>
                    <a:pt x="1295" y="1031"/>
                  </a:lnTo>
                  <a:lnTo>
                    <a:pt x="1507" y="6274"/>
                  </a:lnTo>
                  <a:cubicBezTo>
                    <a:pt x="1513" y="6427"/>
                    <a:pt x="1638" y="6548"/>
                    <a:pt x="1792" y="6548"/>
                  </a:cubicBezTo>
                  <a:lnTo>
                    <a:pt x="1804" y="6547"/>
                  </a:lnTo>
                  <a:cubicBezTo>
                    <a:pt x="1961" y="6541"/>
                    <a:pt x="2084" y="6407"/>
                    <a:pt x="2078" y="6250"/>
                  </a:cubicBezTo>
                  <a:lnTo>
                    <a:pt x="1858" y="827"/>
                  </a:lnTo>
                  <a:cubicBezTo>
                    <a:pt x="1854" y="717"/>
                    <a:pt x="1786" y="620"/>
                    <a:pt x="1685" y="577"/>
                  </a:cubicBezTo>
                  <a:lnTo>
                    <a:pt x="401" y="25"/>
                  </a:lnTo>
                  <a:cubicBezTo>
                    <a:pt x="363" y="8"/>
                    <a:pt x="325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01175" y="3152475"/>
              <a:ext cx="40825" cy="132425"/>
            </a:xfrm>
            <a:custGeom>
              <a:avLst/>
              <a:gdLst/>
              <a:ahLst/>
              <a:cxnLst/>
              <a:rect l="l" t="t" r="r" b="b"/>
              <a:pathLst>
                <a:path w="1633" h="5297" extrusionOk="0">
                  <a:moveTo>
                    <a:pt x="1138" y="0"/>
                  </a:moveTo>
                  <a:lnTo>
                    <a:pt x="0" y="301"/>
                  </a:lnTo>
                  <a:lnTo>
                    <a:pt x="71" y="5297"/>
                  </a:lnTo>
                  <a:lnTo>
                    <a:pt x="1633" y="486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194000" y="3145325"/>
              <a:ext cx="55500" cy="146725"/>
            </a:xfrm>
            <a:custGeom>
              <a:avLst/>
              <a:gdLst/>
              <a:ahLst/>
              <a:cxnLst/>
              <a:rect l="l" t="t" r="r" b="b"/>
              <a:pathLst>
                <a:path w="2220" h="5869" extrusionOk="0">
                  <a:moveTo>
                    <a:pt x="1425" y="1"/>
                  </a:moveTo>
                  <a:cubicBezTo>
                    <a:pt x="1401" y="1"/>
                    <a:pt x="1376" y="4"/>
                    <a:pt x="1352" y="10"/>
                  </a:cubicBezTo>
                  <a:lnTo>
                    <a:pt x="214" y="312"/>
                  </a:lnTo>
                  <a:cubicBezTo>
                    <a:pt x="88" y="345"/>
                    <a:pt x="0" y="460"/>
                    <a:pt x="2" y="592"/>
                  </a:cubicBezTo>
                  <a:lnTo>
                    <a:pt x="73" y="5587"/>
                  </a:lnTo>
                  <a:cubicBezTo>
                    <a:pt x="75" y="5744"/>
                    <a:pt x="202" y="5869"/>
                    <a:pt x="358" y="5869"/>
                  </a:cubicBezTo>
                  <a:lnTo>
                    <a:pt x="362" y="5869"/>
                  </a:lnTo>
                  <a:cubicBezTo>
                    <a:pt x="520" y="5867"/>
                    <a:pt x="646" y="5737"/>
                    <a:pt x="644" y="5580"/>
                  </a:cubicBezTo>
                  <a:lnTo>
                    <a:pt x="576" y="806"/>
                  </a:lnTo>
                  <a:lnTo>
                    <a:pt x="1175" y="648"/>
                  </a:lnTo>
                  <a:lnTo>
                    <a:pt x="1636" y="5181"/>
                  </a:lnTo>
                  <a:cubicBezTo>
                    <a:pt x="1650" y="5326"/>
                    <a:pt x="1767" y="5438"/>
                    <a:pt x="1912" y="5438"/>
                  </a:cubicBezTo>
                  <a:cubicBezTo>
                    <a:pt x="1924" y="5438"/>
                    <a:pt x="1936" y="5438"/>
                    <a:pt x="1948" y="5436"/>
                  </a:cubicBezTo>
                  <a:cubicBezTo>
                    <a:pt x="2106" y="5420"/>
                    <a:pt x="2220" y="5280"/>
                    <a:pt x="2204" y="5123"/>
                  </a:cubicBezTo>
                  <a:lnTo>
                    <a:pt x="1709" y="257"/>
                  </a:lnTo>
                  <a:cubicBezTo>
                    <a:pt x="1700" y="173"/>
                    <a:pt x="1657" y="98"/>
                    <a:pt x="1587" y="51"/>
                  </a:cubicBezTo>
                  <a:cubicBezTo>
                    <a:pt x="1539" y="18"/>
                    <a:pt x="1483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2834325" y="3197775"/>
              <a:ext cx="40850" cy="121700"/>
            </a:xfrm>
            <a:custGeom>
              <a:avLst/>
              <a:gdLst/>
              <a:ahLst/>
              <a:cxnLst/>
              <a:rect l="l" t="t" r="r" b="b"/>
              <a:pathLst>
                <a:path w="1634" h="4868" extrusionOk="0">
                  <a:moveTo>
                    <a:pt x="1139" y="1"/>
                  </a:moveTo>
                  <a:lnTo>
                    <a:pt x="1" y="303"/>
                  </a:lnTo>
                  <a:lnTo>
                    <a:pt x="150" y="4766"/>
                  </a:lnTo>
                  <a:lnTo>
                    <a:pt x="1634" y="4868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2827125" y="3190650"/>
              <a:ext cx="55550" cy="135975"/>
            </a:xfrm>
            <a:custGeom>
              <a:avLst/>
              <a:gdLst/>
              <a:ahLst/>
              <a:cxnLst/>
              <a:rect l="l" t="t" r="r" b="b"/>
              <a:pathLst>
                <a:path w="2222" h="5439" extrusionOk="0">
                  <a:moveTo>
                    <a:pt x="1429" y="1"/>
                  </a:moveTo>
                  <a:cubicBezTo>
                    <a:pt x="1404" y="1"/>
                    <a:pt x="1379" y="4"/>
                    <a:pt x="1354" y="11"/>
                  </a:cubicBezTo>
                  <a:lnTo>
                    <a:pt x="217" y="312"/>
                  </a:lnTo>
                  <a:cubicBezTo>
                    <a:pt x="88" y="345"/>
                    <a:pt x="1" y="464"/>
                    <a:pt x="5" y="598"/>
                  </a:cubicBezTo>
                  <a:lnTo>
                    <a:pt x="154" y="5059"/>
                  </a:lnTo>
                  <a:cubicBezTo>
                    <a:pt x="158" y="5214"/>
                    <a:pt x="298" y="5335"/>
                    <a:pt x="441" y="5335"/>
                  </a:cubicBezTo>
                  <a:cubicBezTo>
                    <a:pt x="444" y="5335"/>
                    <a:pt x="446" y="5335"/>
                    <a:pt x="449" y="5335"/>
                  </a:cubicBezTo>
                  <a:cubicBezTo>
                    <a:pt x="606" y="5330"/>
                    <a:pt x="729" y="5198"/>
                    <a:pt x="724" y="5041"/>
                  </a:cubicBezTo>
                  <a:lnTo>
                    <a:pt x="584" y="805"/>
                  </a:lnTo>
                  <a:lnTo>
                    <a:pt x="1177" y="648"/>
                  </a:lnTo>
                  <a:lnTo>
                    <a:pt x="1638" y="5182"/>
                  </a:lnTo>
                  <a:cubicBezTo>
                    <a:pt x="1652" y="5328"/>
                    <a:pt x="1775" y="5438"/>
                    <a:pt x="1922" y="5439"/>
                  </a:cubicBezTo>
                  <a:cubicBezTo>
                    <a:pt x="1932" y="5439"/>
                    <a:pt x="1941" y="5438"/>
                    <a:pt x="1951" y="5436"/>
                  </a:cubicBezTo>
                  <a:cubicBezTo>
                    <a:pt x="2108" y="5420"/>
                    <a:pt x="2222" y="5281"/>
                    <a:pt x="2207" y="5123"/>
                  </a:cubicBezTo>
                  <a:lnTo>
                    <a:pt x="1712" y="257"/>
                  </a:lnTo>
                  <a:cubicBezTo>
                    <a:pt x="1697" y="108"/>
                    <a:pt x="1571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533925" y="2094650"/>
              <a:ext cx="827175" cy="1119875"/>
            </a:xfrm>
            <a:custGeom>
              <a:avLst/>
              <a:gdLst/>
              <a:ahLst/>
              <a:cxnLst/>
              <a:rect l="l" t="t" r="r" b="b"/>
              <a:pathLst>
                <a:path w="33087" h="44795" extrusionOk="0">
                  <a:moveTo>
                    <a:pt x="16422" y="1"/>
                  </a:moveTo>
                  <a:cubicBezTo>
                    <a:pt x="14570" y="1"/>
                    <a:pt x="13104" y="274"/>
                    <a:pt x="13104" y="274"/>
                  </a:cubicBezTo>
                  <a:cubicBezTo>
                    <a:pt x="13104" y="274"/>
                    <a:pt x="116" y="3883"/>
                    <a:pt x="132" y="5024"/>
                  </a:cubicBezTo>
                  <a:cubicBezTo>
                    <a:pt x="149" y="6167"/>
                    <a:pt x="1" y="36148"/>
                    <a:pt x="36" y="38621"/>
                  </a:cubicBezTo>
                  <a:cubicBezTo>
                    <a:pt x="70" y="41096"/>
                    <a:pt x="3426" y="42857"/>
                    <a:pt x="7916" y="44030"/>
                  </a:cubicBezTo>
                  <a:cubicBezTo>
                    <a:pt x="9998" y="44574"/>
                    <a:pt x="13345" y="44794"/>
                    <a:pt x="16553" y="44794"/>
                  </a:cubicBezTo>
                  <a:cubicBezTo>
                    <a:pt x="20261" y="44794"/>
                    <a:pt x="23784" y="44501"/>
                    <a:pt x="24952" y="44076"/>
                  </a:cubicBezTo>
                  <a:cubicBezTo>
                    <a:pt x="27130" y="43283"/>
                    <a:pt x="30069" y="42481"/>
                    <a:pt x="30430" y="41048"/>
                  </a:cubicBezTo>
                  <a:cubicBezTo>
                    <a:pt x="30790" y="39615"/>
                    <a:pt x="30592" y="25532"/>
                    <a:pt x="30653" y="23152"/>
                  </a:cubicBezTo>
                  <a:cubicBezTo>
                    <a:pt x="30715" y="20773"/>
                    <a:pt x="33087" y="13505"/>
                    <a:pt x="32288" y="10852"/>
                  </a:cubicBezTo>
                  <a:cubicBezTo>
                    <a:pt x="31489" y="8199"/>
                    <a:pt x="29936" y="6032"/>
                    <a:pt x="28303" y="5008"/>
                  </a:cubicBezTo>
                  <a:cubicBezTo>
                    <a:pt x="26670" y="3984"/>
                    <a:pt x="22345" y="904"/>
                    <a:pt x="19386" y="280"/>
                  </a:cubicBezTo>
                  <a:cubicBezTo>
                    <a:pt x="18392" y="71"/>
                    <a:pt x="17358" y="1"/>
                    <a:pt x="1642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527125" y="2087475"/>
              <a:ext cx="834075" cy="1134075"/>
            </a:xfrm>
            <a:custGeom>
              <a:avLst/>
              <a:gdLst/>
              <a:ahLst/>
              <a:cxnLst/>
              <a:rect l="l" t="t" r="r" b="b"/>
              <a:pathLst>
                <a:path w="33363" h="45363" extrusionOk="0">
                  <a:moveTo>
                    <a:pt x="16701" y="574"/>
                  </a:moveTo>
                  <a:cubicBezTo>
                    <a:pt x="17620" y="574"/>
                    <a:pt x="18632" y="642"/>
                    <a:pt x="19599" y="846"/>
                  </a:cubicBezTo>
                  <a:cubicBezTo>
                    <a:pt x="22041" y="1362"/>
                    <a:pt x="25438" y="3587"/>
                    <a:pt x="27466" y="4917"/>
                  </a:cubicBezTo>
                  <a:cubicBezTo>
                    <a:pt x="27842" y="5162"/>
                    <a:pt x="28167" y="5375"/>
                    <a:pt x="28423" y="5537"/>
                  </a:cubicBezTo>
                  <a:cubicBezTo>
                    <a:pt x="30059" y="6563"/>
                    <a:pt x="31540" y="8741"/>
                    <a:pt x="32286" y="11222"/>
                  </a:cubicBezTo>
                  <a:cubicBezTo>
                    <a:pt x="32772" y="12835"/>
                    <a:pt x="31995" y="16408"/>
                    <a:pt x="31371" y="19278"/>
                  </a:cubicBezTo>
                  <a:cubicBezTo>
                    <a:pt x="30991" y="21026"/>
                    <a:pt x="30663" y="22536"/>
                    <a:pt x="30640" y="23433"/>
                  </a:cubicBezTo>
                  <a:cubicBezTo>
                    <a:pt x="30621" y="24156"/>
                    <a:pt x="30626" y="25912"/>
                    <a:pt x="30632" y="28135"/>
                  </a:cubicBezTo>
                  <a:cubicBezTo>
                    <a:pt x="30646" y="32979"/>
                    <a:pt x="30668" y="40301"/>
                    <a:pt x="30425" y="41265"/>
                  </a:cubicBezTo>
                  <a:cubicBezTo>
                    <a:pt x="30153" y="42345"/>
                    <a:pt x="27999" y="43093"/>
                    <a:pt x="26098" y="43753"/>
                  </a:cubicBezTo>
                  <a:cubicBezTo>
                    <a:pt x="25765" y="43868"/>
                    <a:pt x="25438" y="43982"/>
                    <a:pt x="25127" y="44095"/>
                  </a:cubicBezTo>
                  <a:cubicBezTo>
                    <a:pt x="24024" y="44497"/>
                    <a:pt x="20479" y="44803"/>
                    <a:pt x="16736" y="44803"/>
                  </a:cubicBezTo>
                  <a:cubicBezTo>
                    <a:pt x="13616" y="44803"/>
                    <a:pt x="10358" y="44590"/>
                    <a:pt x="8260" y="44042"/>
                  </a:cubicBezTo>
                  <a:cubicBezTo>
                    <a:pt x="4782" y="43132"/>
                    <a:pt x="629" y="41503"/>
                    <a:pt x="592" y="38905"/>
                  </a:cubicBezTo>
                  <a:cubicBezTo>
                    <a:pt x="572" y="37435"/>
                    <a:pt x="616" y="26188"/>
                    <a:pt x="652" y="17150"/>
                  </a:cubicBezTo>
                  <a:cubicBezTo>
                    <a:pt x="676" y="11045"/>
                    <a:pt x="698" y="5773"/>
                    <a:pt x="684" y="5347"/>
                  </a:cubicBezTo>
                  <a:cubicBezTo>
                    <a:pt x="1013" y="4654"/>
                    <a:pt x="7426" y="2511"/>
                    <a:pt x="13440" y="839"/>
                  </a:cubicBezTo>
                  <a:cubicBezTo>
                    <a:pt x="13581" y="814"/>
                    <a:pt x="14976" y="574"/>
                    <a:pt x="16701" y="574"/>
                  </a:cubicBezTo>
                  <a:close/>
                  <a:moveTo>
                    <a:pt x="16682" y="1"/>
                  </a:moveTo>
                  <a:cubicBezTo>
                    <a:pt x="14858" y="1"/>
                    <a:pt x="13415" y="264"/>
                    <a:pt x="13324" y="280"/>
                  </a:cubicBezTo>
                  <a:cubicBezTo>
                    <a:pt x="13316" y="282"/>
                    <a:pt x="13308" y="283"/>
                    <a:pt x="13300" y="285"/>
                  </a:cubicBezTo>
                  <a:cubicBezTo>
                    <a:pt x="8370" y="1656"/>
                    <a:pt x="102" y="4131"/>
                    <a:pt x="119" y="5316"/>
                  </a:cubicBezTo>
                  <a:cubicBezTo>
                    <a:pt x="126" y="5776"/>
                    <a:pt x="105" y="11046"/>
                    <a:pt x="81" y="17148"/>
                  </a:cubicBezTo>
                  <a:cubicBezTo>
                    <a:pt x="46" y="26189"/>
                    <a:pt x="1" y="37439"/>
                    <a:pt x="22" y="38914"/>
                  </a:cubicBezTo>
                  <a:cubicBezTo>
                    <a:pt x="55" y="41287"/>
                    <a:pt x="2779" y="43198"/>
                    <a:pt x="8115" y="44594"/>
                  </a:cubicBezTo>
                  <a:cubicBezTo>
                    <a:pt x="10195" y="45138"/>
                    <a:pt x="13607" y="45363"/>
                    <a:pt x="16880" y="45363"/>
                  </a:cubicBezTo>
                  <a:cubicBezTo>
                    <a:pt x="20579" y="45363"/>
                    <a:pt x="24103" y="45075"/>
                    <a:pt x="25322" y="44632"/>
                  </a:cubicBezTo>
                  <a:cubicBezTo>
                    <a:pt x="25630" y="44519"/>
                    <a:pt x="25954" y="44407"/>
                    <a:pt x="26285" y="44292"/>
                  </a:cubicBezTo>
                  <a:cubicBezTo>
                    <a:pt x="28422" y="43550"/>
                    <a:pt x="30631" y="42784"/>
                    <a:pt x="30978" y="41406"/>
                  </a:cubicBezTo>
                  <a:cubicBezTo>
                    <a:pt x="31239" y="40372"/>
                    <a:pt x="31218" y="33298"/>
                    <a:pt x="31203" y="28134"/>
                  </a:cubicBezTo>
                  <a:cubicBezTo>
                    <a:pt x="31198" y="25916"/>
                    <a:pt x="31192" y="24163"/>
                    <a:pt x="31211" y="23448"/>
                  </a:cubicBezTo>
                  <a:cubicBezTo>
                    <a:pt x="31232" y="22606"/>
                    <a:pt x="31570" y="21048"/>
                    <a:pt x="31929" y="19400"/>
                  </a:cubicBezTo>
                  <a:cubicBezTo>
                    <a:pt x="32601" y="16312"/>
                    <a:pt x="33362" y="12813"/>
                    <a:pt x="32834" y="11058"/>
                  </a:cubicBezTo>
                  <a:cubicBezTo>
                    <a:pt x="32049" y="8451"/>
                    <a:pt x="30475" y="6150"/>
                    <a:pt x="28728" y="5054"/>
                  </a:cubicBezTo>
                  <a:cubicBezTo>
                    <a:pt x="28473" y="4894"/>
                    <a:pt x="28151" y="4683"/>
                    <a:pt x="27780" y="4441"/>
                  </a:cubicBezTo>
                  <a:cubicBezTo>
                    <a:pt x="25716" y="3088"/>
                    <a:pt x="22263" y="826"/>
                    <a:pt x="19716" y="289"/>
                  </a:cubicBezTo>
                  <a:cubicBezTo>
                    <a:pt x="18693" y="73"/>
                    <a:pt x="17636" y="1"/>
                    <a:pt x="16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086125" y="2295675"/>
              <a:ext cx="88675" cy="883775"/>
            </a:xfrm>
            <a:custGeom>
              <a:avLst/>
              <a:gdLst/>
              <a:ahLst/>
              <a:cxnLst/>
              <a:rect l="l" t="t" r="r" b="b"/>
              <a:pathLst>
                <a:path w="3547" h="35351" extrusionOk="0">
                  <a:moveTo>
                    <a:pt x="310" y="1"/>
                  </a:moveTo>
                  <a:cubicBezTo>
                    <a:pt x="293" y="1"/>
                    <a:pt x="276" y="2"/>
                    <a:pt x="259" y="6"/>
                  </a:cubicBezTo>
                  <a:cubicBezTo>
                    <a:pt x="103" y="33"/>
                    <a:pt x="0" y="182"/>
                    <a:pt x="28" y="337"/>
                  </a:cubicBezTo>
                  <a:cubicBezTo>
                    <a:pt x="45" y="427"/>
                    <a:pt x="1652" y="9427"/>
                    <a:pt x="892" y="13702"/>
                  </a:cubicBezTo>
                  <a:cubicBezTo>
                    <a:pt x="358" y="16705"/>
                    <a:pt x="897" y="26699"/>
                    <a:pt x="1443" y="28756"/>
                  </a:cubicBezTo>
                  <a:cubicBezTo>
                    <a:pt x="2137" y="31377"/>
                    <a:pt x="2306" y="34433"/>
                    <a:pt x="1369" y="34800"/>
                  </a:cubicBezTo>
                  <a:cubicBezTo>
                    <a:pt x="1241" y="34850"/>
                    <a:pt x="1166" y="34983"/>
                    <a:pt x="1192" y="35119"/>
                  </a:cubicBezTo>
                  <a:cubicBezTo>
                    <a:pt x="1217" y="35253"/>
                    <a:pt x="1334" y="35351"/>
                    <a:pt x="1471" y="35351"/>
                  </a:cubicBezTo>
                  <a:cubicBezTo>
                    <a:pt x="1472" y="35351"/>
                    <a:pt x="1472" y="35351"/>
                    <a:pt x="1473" y="35351"/>
                  </a:cubicBezTo>
                  <a:cubicBezTo>
                    <a:pt x="1508" y="35351"/>
                    <a:pt x="1544" y="35344"/>
                    <a:pt x="1577" y="35331"/>
                  </a:cubicBezTo>
                  <a:cubicBezTo>
                    <a:pt x="3546" y="34561"/>
                    <a:pt x="2010" y="28669"/>
                    <a:pt x="1995" y="28610"/>
                  </a:cubicBezTo>
                  <a:cubicBezTo>
                    <a:pt x="1458" y="26587"/>
                    <a:pt x="929" y="16757"/>
                    <a:pt x="1454" y="13802"/>
                  </a:cubicBezTo>
                  <a:cubicBezTo>
                    <a:pt x="2231" y="9427"/>
                    <a:pt x="658" y="609"/>
                    <a:pt x="590" y="236"/>
                  </a:cubicBezTo>
                  <a:cubicBezTo>
                    <a:pt x="565" y="98"/>
                    <a:pt x="445" y="1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805025" y="1952550"/>
              <a:ext cx="390350" cy="379525"/>
            </a:xfrm>
            <a:custGeom>
              <a:avLst/>
              <a:gdLst/>
              <a:ahLst/>
              <a:cxnLst/>
              <a:rect l="l" t="t" r="r" b="b"/>
              <a:pathLst>
                <a:path w="15614" h="15181" extrusionOk="0">
                  <a:moveTo>
                    <a:pt x="7579" y="0"/>
                  </a:moveTo>
                  <a:cubicBezTo>
                    <a:pt x="7504" y="0"/>
                    <a:pt x="7437" y="7"/>
                    <a:pt x="7377" y="21"/>
                  </a:cubicBezTo>
                  <a:cubicBezTo>
                    <a:pt x="6243" y="280"/>
                    <a:pt x="5116" y="946"/>
                    <a:pt x="5116" y="946"/>
                  </a:cubicBezTo>
                  <a:cubicBezTo>
                    <a:pt x="5116" y="946"/>
                    <a:pt x="5091" y="945"/>
                    <a:pt x="5048" y="945"/>
                  </a:cubicBezTo>
                  <a:cubicBezTo>
                    <a:pt x="4754" y="945"/>
                    <a:pt x="3591" y="991"/>
                    <a:pt x="3178" y="1705"/>
                  </a:cubicBezTo>
                  <a:cubicBezTo>
                    <a:pt x="2701" y="2523"/>
                    <a:pt x="1" y="6784"/>
                    <a:pt x="1" y="6784"/>
                  </a:cubicBezTo>
                  <a:lnTo>
                    <a:pt x="3530" y="15181"/>
                  </a:lnTo>
                  <a:lnTo>
                    <a:pt x="7619" y="11387"/>
                  </a:lnTo>
                  <a:lnTo>
                    <a:pt x="11553" y="14011"/>
                  </a:lnTo>
                  <a:lnTo>
                    <a:pt x="13128" y="10497"/>
                  </a:lnTo>
                  <a:lnTo>
                    <a:pt x="15613" y="13955"/>
                  </a:lnTo>
                  <a:cubicBezTo>
                    <a:pt x="15613" y="13955"/>
                    <a:pt x="14365" y="6094"/>
                    <a:pt x="13525" y="4076"/>
                  </a:cubicBezTo>
                  <a:cubicBezTo>
                    <a:pt x="12729" y="2163"/>
                    <a:pt x="8938" y="0"/>
                    <a:pt x="757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797525" y="1945450"/>
              <a:ext cx="405400" cy="393750"/>
            </a:xfrm>
            <a:custGeom>
              <a:avLst/>
              <a:gdLst/>
              <a:ahLst/>
              <a:cxnLst/>
              <a:rect l="l" t="t" r="r" b="b"/>
              <a:pathLst>
                <a:path w="16216" h="15750" extrusionOk="0">
                  <a:moveTo>
                    <a:pt x="7882" y="568"/>
                  </a:moveTo>
                  <a:cubicBezTo>
                    <a:pt x="9019" y="568"/>
                    <a:pt x="12793" y="2625"/>
                    <a:pt x="13561" y="4469"/>
                  </a:cubicBezTo>
                  <a:cubicBezTo>
                    <a:pt x="14183" y="5961"/>
                    <a:pt x="15047" y="10803"/>
                    <a:pt x="15433" y="13080"/>
                  </a:cubicBezTo>
                  <a:lnTo>
                    <a:pt x="13660" y="10614"/>
                  </a:lnTo>
                  <a:cubicBezTo>
                    <a:pt x="13605" y="10539"/>
                    <a:pt x="13519" y="10495"/>
                    <a:pt x="13427" y="10495"/>
                  </a:cubicBezTo>
                  <a:cubicBezTo>
                    <a:pt x="13417" y="10495"/>
                    <a:pt x="13408" y="10496"/>
                    <a:pt x="13399" y="10497"/>
                  </a:cubicBezTo>
                  <a:cubicBezTo>
                    <a:pt x="13298" y="10506"/>
                    <a:pt x="13210" y="10571"/>
                    <a:pt x="13168" y="10663"/>
                  </a:cubicBezTo>
                  <a:lnTo>
                    <a:pt x="11731" y="13870"/>
                  </a:lnTo>
                  <a:lnTo>
                    <a:pt x="8077" y="11434"/>
                  </a:lnTo>
                  <a:cubicBezTo>
                    <a:pt x="8029" y="11401"/>
                    <a:pt x="7973" y="11385"/>
                    <a:pt x="7918" y="11385"/>
                  </a:cubicBezTo>
                  <a:cubicBezTo>
                    <a:pt x="7848" y="11385"/>
                    <a:pt x="7778" y="11411"/>
                    <a:pt x="7724" y="11461"/>
                  </a:cubicBezTo>
                  <a:lnTo>
                    <a:pt x="3935" y="14978"/>
                  </a:lnTo>
                  <a:lnTo>
                    <a:pt x="622" y="7095"/>
                  </a:lnTo>
                  <a:cubicBezTo>
                    <a:pt x="1080" y="6370"/>
                    <a:pt x="3292" y="2876"/>
                    <a:pt x="3724" y="2131"/>
                  </a:cubicBezTo>
                  <a:cubicBezTo>
                    <a:pt x="4024" y="1616"/>
                    <a:pt x="4935" y="1514"/>
                    <a:pt x="5337" y="1514"/>
                  </a:cubicBezTo>
                  <a:cubicBezTo>
                    <a:pt x="5361" y="1514"/>
                    <a:pt x="5384" y="1514"/>
                    <a:pt x="5404" y="1515"/>
                  </a:cubicBezTo>
                  <a:cubicBezTo>
                    <a:pt x="5409" y="1515"/>
                    <a:pt x="5414" y="1515"/>
                    <a:pt x="5420" y="1515"/>
                  </a:cubicBezTo>
                  <a:cubicBezTo>
                    <a:pt x="5470" y="1515"/>
                    <a:pt x="5518" y="1501"/>
                    <a:pt x="5561" y="1475"/>
                  </a:cubicBezTo>
                  <a:cubicBezTo>
                    <a:pt x="5571" y="1469"/>
                    <a:pt x="6665" y="829"/>
                    <a:pt x="7740" y="582"/>
                  </a:cubicBezTo>
                  <a:cubicBezTo>
                    <a:pt x="7781" y="573"/>
                    <a:pt x="7829" y="568"/>
                    <a:pt x="7882" y="568"/>
                  </a:cubicBezTo>
                  <a:close/>
                  <a:moveTo>
                    <a:pt x="7861" y="1"/>
                  </a:moveTo>
                  <a:cubicBezTo>
                    <a:pt x="7770" y="1"/>
                    <a:pt x="7686" y="9"/>
                    <a:pt x="7613" y="26"/>
                  </a:cubicBezTo>
                  <a:cubicBezTo>
                    <a:pt x="6601" y="258"/>
                    <a:pt x="5613" y="789"/>
                    <a:pt x="5341" y="943"/>
                  </a:cubicBezTo>
                  <a:cubicBezTo>
                    <a:pt x="4994" y="943"/>
                    <a:pt x="3720" y="1004"/>
                    <a:pt x="3231" y="1844"/>
                  </a:cubicBezTo>
                  <a:cubicBezTo>
                    <a:pt x="2763" y="2648"/>
                    <a:pt x="87" y="6872"/>
                    <a:pt x="60" y="6916"/>
                  </a:cubicBezTo>
                  <a:cubicBezTo>
                    <a:pt x="10" y="6994"/>
                    <a:pt x="1" y="7093"/>
                    <a:pt x="37" y="7179"/>
                  </a:cubicBezTo>
                  <a:lnTo>
                    <a:pt x="3567" y="15575"/>
                  </a:lnTo>
                  <a:cubicBezTo>
                    <a:pt x="3603" y="15661"/>
                    <a:pt x="3679" y="15724"/>
                    <a:pt x="3770" y="15743"/>
                  </a:cubicBezTo>
                  <a:cubicBezTo>
                    <a:pt x="3790" y="15747"/>
                    <a:pt x="3809" y="15750"/>
                    <a:pt x="3830" y="15750"/>
                  </a:cubicBezTo>
                  <a:cubicBezTo>
                    <a:pt x="3902" y="15750"/>
                    <a:pt x="3971" y="15722"/>
                    <a:pt x="4024" y="15674"/>
                  </a:cubicBezTo>
                  <a:lnTo>
                    <a:pt x="7947" y="12034"/>
                  </a:lnTo>
                  <a:lnTo>
                    <a:pt x="11695" y="14533"/>
                  </a:lnTo>
                  <a:cubicBezTo>
                    <a:pt x="11744" y="14566"/>
                    <a:pt x="11799" y="14581"/>
                    <a:pt x="11853" y="14581"/>
                  </a:cubicBezTo>
                  <a:cubicBezTo>
                    <a:pt x="11961" y="14581"/>
                    <a:pt x="12066" y="14520"/>
                    <a:pt x="12114" y="14412"/>
                  </a:cubicBezTo>
                  <a:lnTo>
                    <a:pt x="13485" y="11350"/>
                  </a:lnTo>
                  <a:lnTo>
                    <a:pt x="15681" y="14405"/>
                  </a:lnTo>
                  <a:cubicBezTo>
                    <a:pt x="15736" y="14482"/>
                    <a:pt x="15823" y="14524"/>
                    <a:pt x="15913" y="14524"/>
                  </a:cubicBezTo>
                  <a:cubicBezTo>
                    <a:pt x="15949" y="14524"/>
                    <a:pt x="15986" y="14517"/>
                    <a:pt x="16021" y="14503"/>
                  </a:cubicBezTo>
                  <a:cubicBezTo>
                    <a:pt x="16144" y="14452"/>
                    <a:pt x="16216" y="14324"/>
                    <a:pt x="16195" y="14193"/>
                  </a:cubicBezTo>
                  <a:cubicBezTo>
                    <a:pt x="16144" y="13871"/>
                    <a:pt x="14932" y="6276"/>
                    <a:pt x="14088" y="4250"/>
                  </a:cubicBezTo>
                  <a:cubicBezTo>
                    <a:pt x="13253" y="2244"/>
                    <a:pt x="9374" y="1"/>
                    <a:pt x="7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20425" y="1827975"/>
              <a:ext cx="194300" cy="474875"/>
            </a:xfrm>
            <a:custGeom>
              <a:avLst/>
              <a:gdLst/>
              <a:ahLst/>
              <a:cxnLst/>
              <a:rect l="l" t="t" r="r" b="b"/>
              <a:pathLst>
                <a:path w="7772" h="18995" extrusionOk="0">
                  <a:moveTo>
                    <a:pt x="498" y="1"/>
                  </a:moveTo>
                  <a:cubicBezTo>
                    <a:pt x="498" y="1"/>
                    <a:pt x="1" y="5123"/>
                    <a:pt x="31" y="7234"/>
                  </a:cubicBezTo>
                  <a:cubicBezTo>
                    <a:pt x="61" y="9346"/>
                    <a:pt x="2407" y="14429"/>
                    <a:pt x="3068" y="15231"/>
                  </a:cubicBezTo>
                  <a:cubicBezTo>
                    <a:pt x="3729" y="16035"/>
                    <a:pt x="6937" y="18994"/>
                    <a:pt x="6937" y="18994"/>
                  </a:cubicBezTo>
                  <a:cubicBezTo>
                    <a:pt x="6937" y="18994"/>
                    <a:pt x="7362" y="14522"/>
                    <a:pt x="7501" y="12895"/>
                  </a:cubicBezTo>
                  <a:cubicBezTo>
                    <a:pt x="7640" y="11269"/>
                    <a:pt x="7772" y="9075"/>
                    <a:pt x="7772" y="9075"/>
                  </a:cubicBezTo>
                  <a:cubicBezTo>
                    <a:pt x="7772" y="9075"/>
                    <a:pt x="4320" y="6199"/>
                    <a:pt x="3237" y="4265"/>
                  </a:cubicBezTo>
                  <a:cubicBezTo>
                    <a:pt x="2155" y="2331"/>
                    <a:pt x="498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2913325" y="1820825"/>
              <a:ext cx="208675" cy="489150"/>
            </a:xfrm>
            <a:custGeom>
              <a:avLst/>
              <a:gdLst/>
              <a:ahLst/>
              <a:cxnLst/>
              <a:rect l="l" t="t" r="r" b="b"/>
              <a:pathLst>
                <a:path w="8347" h="19566" extrusionOk="0">
                  <a:moveTo>
                    <a:pt x="994" y="1092"/>
                  </a:moveTo>
                  <a:cubicBezTo>
                    <a:pt x="1560" y="1918"/>
                    <a:pt x="2551" y="3402"/>
                    <a:pt x="3272" y="4691"/>
                  </a:cubicBezTo>
                  <a:cubicBezTo>
                    <a:pt x="4270" y="6474"/>
                    <a:pt x="7149" y="8966"/>
                    <a:pt x="7762" y="9486"/>
                  </a:cubicBezTo>
                  <a:cubicBezTo>
                    <a:pt x="7731" y="9999"/>
                    <a:pt x="7618" y="11790"/>
                    <a:pt x="7500" y="13156"/>
                  </a:cubicBezTo>
                  <a:cubicBezTo>
                    <a:pt x="7392" y="14423"/>
                    <a:pt x="7111" y="17417"/>
                    <a:pt x="6992" y="18678"/>
                  </a:cubicBezTo>
                  <a:cubicBezTo>
                    <a:pt x="6100" y="17847"/>
                    <a:pt x="4070" y="15943"/>
                    <a:pt x="3572" y="15336"/>
                  </a:cubicBezTo>
                  <a:cubicBezTo>
                    <a:pt x="2973" y="14610"/>
                    <a:pt x="630" y="9570"/>
                    <a:pt x="600" y="7516"/>
                  </a:cubicBezTo>
                  <a:cubicBezTo>
                    <a:pt x="578" y="5936"/>
                    <a:pt x="858" y="2605"/>
                    <a:pt x="994" y="1092"/>
                  </a:cubicBezTo>
                  <a:close/>
                  <a:moveTo>
                    <a:pt x="783" y="1"/>
                  </a:moveTo>
                  <a:cubicBezTo>
                    <a:pt x="647" y="1"/>
                    <a:pt x="513" y="97"/>
                    <a:pt x="497" y="258"/>
                  </a:cubicBezTo>
                  <a:cubicBezTo>
                    <a:pt x="476" y="468"/>
                    <a:pt x="0" y="5422"/>
                    <a:pt x="29" y="7525"/>
                  </a:cubicBezTo>
                  <a:cubicBezTo>
                    <a:pt x="61" y="9784"/>
                    <a:pt x="2470" y="14897"/>
                    <a:pt x="3131" y="15699"/>
                  </a:cubicBezTo>
                  <a:cubicBezTo>
                    <a:pt x="3798" y="16508"/>
                    <a:pt x="6896" y="19369"/>
                    <a:pt x="7028" y="19490"/>
                  </a:cubicBezTo>
                  <a:cubicBezTo>
                    <a:pt x="7081" y="19539"/>
                    <a:pt x="7149" y="19566"/>
                    <a:pt x="7221" y="19566"/>
                  </a:cubicBezTo>
                  <a:cubicBezTo>
                    <a:pt x="7368" y="19566"/>
                    <a:pt x="7491" y="19454"/>
                    <a:pt x="7505" y="19307"/>
                  </a:cubicBezTo>
                  <a:cubicBezTo>
                    <a:pt x="7505" y="19307"/>
                    <a:pt x="7929" y="14833"/>
                    <a:pt x="8069" y="13206"/>
                  </a:cubicBezTo>
                  <a:cubicBezTo>
                    <a:pt x="8207" y="11595"/>
                    <a:pt x="8340" y="9400"/>
                    <a:pt x="8341" y="9378"/>
                  </a:cubicBezTo>
                  <a:cubicBezTo>
                    <a:pt x="8346" y="9287"/>
                    <a:pt x="8308" y="9199"/>
                    <a:pt x="8238" y="9141"/>
                  </a:cubicBezTo>
                  <a:cubicBezTo>
                    <a:pt x="8204" y="9113"/>
                    <a:pt x="4815" y="6278"/>
                    <a:pt x="3770" y="4412"/>
                  </a:cubicBezTo>
                  <a:cubicBezTo>
                    <a:pt x="2692" y="2487"/>
                    <a:pt x="1030" y="144"/>
                    <a:pt x="1013" y="121"/>
                  </a:cubicBezTo>
                  <a:cubicBezTo>
                    <a:pt x="954" y="39"/>
                    <a:pt x="868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2745225" y="1372925"/>
              <a:ext cx="616975" cy="587900"/>
            </a:xfrm>
            <a:custGeom>
              <a:avLst/>
              <a:gdLst/>
              <a:ahLst/>
              <a:cxnLst/>
              <a:rect l="l" t="t" r="r" b="b"/>
              <a:pathLst>
                <a:path w="24679" h="23516" extrusionOk="0">
                  <a:moveTo>
                    <a:pt x="12855" y="1"/>
                  </a:moveTo>
                  <a:cubicBezTo>
                    <a:pt x="9343" y="1"/>
                    <a:pt x="4767" y="2121"/>
                    <a:pt x="2618" y="5683"/>
                  </a:cubicBezTo>
                  <a:cubicBezTo>
                    <a:pt x="0" y="10024"/>
                    <a:pt x="3578" y="16146"/>
                    <a:pt x="3675" y="17200"/>
                  </a:cubicBezTo>
                  <a:cubicBezTo>
                    <a:pt x="3770" y="18255"/>
                    <a:pt x="1585" y="18773"/>
                    <a:pt x="1597" y="19666"/>
                  </a:cubicBezTo>
                  <a:cubicBezTo>
                    <a:pt x="1610" y="20558"/>
                    <a:pt x="2214" y="23069"/>
                    <a:pt x="4980" y="23435"/>
                  </a:cubicBezTo>
                  <a:cubicBezTo>
                    <a:pt x="5399" y="23491"/>
                    <a:pt x="5773" y="23515"/>
                    <a:pt x="6107" y="23515"/>
                  </a:cubicBezTo>
                  <a:cubicBezTo>
                    <a:pt x="7976" y="23515"/>
                    <a:pt x="8581" y="22742"/>
                    <a:pt x="8782" y="22326"/>
                  </a:cubicBezTo>
                  <a:cubicBezTo>
                    <a:pt x="9018" y="21835"/>
                    <a:pt x="15484" y="13866"/>
                    <a:pt x="16449" y="13121"/>
                  </a:cubicBezTo>
                  <a:cubicBezTo>
                    <a:pt x="16805" y="12846"/>
                    <a:pt x="17318" y="12512"/>
                    <a:pt x="17823" y="12200"/>
                  </a:cubicBezTo>
                  <a:cubicBezTo>
                    <a:pt x="18213" y="13954"/>
                    <a:pt x="19644" y="15835"/>
                    <a:pt x="20173" y="15835"/>
                  </a:cubicBezTo>
                  <a:cubicBezTo>
                    <a:pt x="20191" y="15835"/>
                    <a:pt x="20207" y="15833"/>
                    <a:pt x="20222" y="15829"/>
                  </a:cubicBezTo>
                  <a:cubicBezTo>
                    <a:pt x="20870" y="15658"/>
                    <a:pt x="24180" y="14312"/>
                    <a:pt x="24460" y="11059"/>
                  </a:cubicBezTo>
                  <a:cubicBezTo>
                    <a:pt x="24678" y="8503"/>
                    <a:pt x="22356" y="6840"/>
                    <a:pt x="21351" y="6243"/>
                  </a:cubicBezTo>
                  <a:cubicBezTo>
                    <a:pt x="20747" y="3784"/>
                    <a:pt x="18073" y="1345"/>
                    <a:pt x="14968" y="311"/>
                  </a:cubicBezTo>
                  <a:cubicBezTo>
                    <a:pt x="14339" y="102"/>
                    <a:pt x="13622" y="1"/>
                    <a:pt x="1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2751250" y="1365225"/>
              <a:ext cx="618225" cy="602725"/>
            </a:xfrm>
            <a:custGeom>
              <a:avLst/>
              <a:gdLst/>
              <a:ahLst/>
              <a:cxnLst/>
              <a:rect l="l" t="t" r="r" b="b"/>
              <a:pathLst>
                <a:path w="24729" h="24109" extrusionOk="0">
                  <a:moveTo>
                    <a:pt x="12620" y="596"/>
                  </a:moveTo>
                  <a:cubicBezTo>
                    <a:pt x="13357" y="596"/>
                    <a:pt x="14041" y="691"/>
                    <a:pt x="14637" y="890"/>
                  </a:cubicBezTo>
                  <a:cubicBezTo>
                    <a:pt x="17708" y="1913"/>
                    <a:pt x="20256" y="4269"/>
                    <a:pt x="20832" y="6619"/>
                  </a:cubicBezTo>
                  <a:cubicBezTo>
                    <a:pt x="20851" y="6694"/>
                    <a:pt x="20898" y="6757"/>
                    <a:pt x="20964" y="6798"/>
                  </a:cubicBezTo>
                  <a:cubicBezTo>
                    <a:pt x="21925" y="7367"/>
                    <a:pt x="24139" y="8950"/>
                    <a:pt x="23934" y="11343"/>
                  </a:cubicBezTo>
                  <a:cubicBezTo>
                    <a:pt x="23644" y="14724"/>
                    <a:pt x="19945" y="15853"/>
                    <a:pt x="19938" y="15859"/>
                  </a:cubicBezTo>
                  <a:cubicBezTo>
                    <a:pt x="19615" y="15816"/>
                    <a:pt x="18248" y="14186"/>
                    <a:pt x="17860" y="12447"/>
                  </a:cubicBezTo>
                  <a:cubicBezTo>
                    <a:pt x="17829" y="12309"/>
                    <a:pt x="17708" y="12223"/>
                    <a:pt x="17580" y="12223"/>
                  </a:cubicBezTo>
                  <a:cubicBezTo>
                    <a:pt x="17530" y="12223"/>
                    <a:pt x="17478" y="12237"/>
                    <a:pt x="17431" y="12266"/>
                  </a:cubicBezTo>
                  <a:cubicBezTo>
                    <a:pt x="16821" y="12643"/>
                    <a:pt x="16351" y="12959"/>
                    <a:pt x="16033" y="13204"/>
                  </a:cubicBezTo>
                  <a:cubicBezTo>
                    <a:pt x="15094" y="13928"/>
                    <a:pt x="8577" y="21902"/>
                    <a:pt x="8283" y="22510"/>
                  </a:cubicBezTo>
                  <a:cubicBezTo>
                    <a:pt x="8084" y="22925"/>
                    <a:pt x="7511" y="23539"/>
                    <a:pt x="5877" y="23539"/>
                  </a:cubicBezTo>
                  <a:cubicBezTo>
                    <a:pt x="5554" y="23539"/>
                    <a:pt x="5189" y="23515"/>
                    <a:pt x="4777" y="23460"/>
                  </a:cubicBezTo>
                  <a:cubicBezTo>
                    <a:pt x="2241" y="23123"/>
                    <a:pt x="1654" y="20826"/>
                    <a:pt x="1642" y="19970"/>
                  </a:cubicBezTo>
                  <a:cubicBezTo>
                    <a:pt x="1639" y="19699"/>
                    <a:pt x="2098" y="19379"/>
                    <a:pt x="2503" y="19097"/>
                  </a:cubicBezTo>
                  <a:cubicBezTo>
                    <a:pt x="3103" y="18678"/>
                    <a:pt x="3784" y="18204"/>
                    <a:pt x="3719" y="17482"/>
                  </a:cubicBezTo>
                  <a:cubicBezTo>
                    <a:pt x="3694" y="17217"/>
                    <a:pt x="3520" y="16774"/>
                    <a:pt x="3256" y="16104"/>
                  </a:cubicBezTo>
                  <a:cubicBezTo>
                    <a:pt x="2340" y="13773"/>
                    <a:pt x="634" y="9433"/>
                    <a:pt x="2622" y="6139"/>
                  </a:cubicBezTo>
                  <a:cubicBezTo>
                    <a:pt x="4736" y="2634"/>
                    <a:pt x="9233" y="596"/>
                    <a:pt x="12620" y="596"/>
                  </a:cubicBezTo>
                  <a:close/>
                  <a:moveTo>
                    <a:pt x="12549" y="0"/>
                  </a:moveTo>
                  <a:cubicBezTo>
                    <a:pt x="8568" y="0"/>
                    <a:pt x="3979" y="2784"/>
                    <a:pt x="2132" y="5843"/>
                  </a:cubicBezTo>
                  <a:cubicBezTo>
                    <a:pt x="1" y="9380"/>
                    <a:pt x="1840" y="14062"/>
                    <a:pt x="2725" y="16312"/>
                  </a:cubicBezTo>
                  <a:cubicBezTo>
                    <a:pt x="2943" y="16869"/>
                    <a:pt x="3133" y="17351"/>
                    <a:pt x="3149" y="17534"/>
                  </a:cubicBezTo>
                  <a:cubicBezTo>
                    <a:pt x="3185" y="17925"/>
                    <a:pt x="2672" y="18282"/>
                    <a:pt x="2176" y="18628"/>
                  </a:cubicBezTo>
                  <a:cubicBezTo>
                    <a:pt x="1629" y="19010"/>
                    <a:pt x="1063" y="19404"/>
                    <a:pt x="1071" y="19978"/>
                  </a:cubicBezTo>
                  <a:cubicBezTo>
                    <a:pt x="1084" y="20972"/>
                    <a:pt x="1764" y="23636"/>
                    <a:pt x="4701" y="24026"/>
                  </a:cubicBezTo>
                  <a:cubicBezTo>
                    <a:pt x="5086" y="24079"/>
                    <a:pt x="5474" y="24106"/>
                    <a:pt x="5863" y="24108"/>
                  </a:cubicBezTo>
                  <a:cubicBezTo>
                    <a:pt x="7819" y="24108"/>
                    <a:pt x="8538" y="23298"/>
                    <a:pt x="8797" y="22759"/>
                  </a:cubicBezTo>
                  <a:cubicBezTo>
                    <a:pt x="9005" y="22361"/>
                    <a:pt x="15382" y="14428"/>
                    <a:pt x="16382" y="13655"/>
                  </a:cubicBezTo>
                  <a:cubicBezTo>
                    <a:pt x="16626" y="13467"/>
                    <a:pt x="16969" y="13233"/>
                    <a:pt x="17403" y="12956"/>
                  </a:cubicBezTo>
                  <a:cubicBezTo>
                    <a:pt x="17833" y="14391"/>
                    <a:pt x="18854" y="15882"/>
                    <a:pt x="19546" y="16303"/>
                  </a:cubicBezTo>
                  <a:cubicBezTo>
                    <a:pt x="19684" y="16387"/>
                    <a:pt x="19814" y="16430"/>
                    <a:pt x="19932" y="16430"/>
                  </a:cubicBezTo>
                  <a:cubicBezTo>
                    <a:pt x="19974" y="16430"/>
                    <a:pt x="20015" y="16424"/>
                    <a:pt x="20054" y="16413"/>
                  </a:cubicBezTo>
                  <a:cubicBezTo>
                    <a:pt x="21120" y="16132"/>
                    <a:pt x="24227" y="14602"/>
                    <a:pt x="24502" y="11392"/>
                  </a:cubicBezTo>
                  <a:cubicBezTo>
                    <a:pt x="24729" y="8761"/>
                    <a:pt x="22456" y="7040"/>
                    <a:pt x="21356" y="6367"/>
                  </a:cubicBezTo>
                  <a:cubicBezTo>
                    <a:pt x="20683" y="3875"/>
                    <a:pt x="18014" y="1413"/>
                    <a:pt x="14817" y="348"/>
                  </a:cubicBezTo>
                  <a:cubicBezTo>
                    <a:pt x="14102" y="110"/>
                    <a:pt x="13338" y="0"/>
                    <a:pt x="1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130250" y="1481050"/>
              <a:ext cx="145375" cy="139850"/>
            </a:xfrm>
            <a:custGeom>
              <a:avLst/>
              <a:gdLst/>
              <a:ahLst/>
              <a:cxnLst/>
              <a:rect l="l" t="t" r="r" b="b"/>
              <a:pathLst>
                <a:path w="5815" h="5594" extrusionOk="0">
                  <a:moveTo>
                    <a:pt x="3183" y="0"/>
                  </a:moveTo>
                  <a:cubicBezTo>
                    <a:pt x="3136" y="0"/>
                    <a:pt x="3091" y="3"/>
                    <a:pt x="3049" y="9"/>
                  </a:cubicBezTo>
                  <a:cubicBezTo>
                    <a:pt x="1566" y="201"/>
                    <a:pt x="207" y="3693"/>
                    <a:pt x="56" y="4090"/>
                  </a:cubicBezTo>
                  <a:cubicBezTo>
                    <a:pt x="1" y="4238"/>
                    <a:pt x="75" y="4403"/>
                    <a:pt x="222" y="4459"/>
                  </a:cubicBezTo>
                  <a:cubicBezTo>
                    <a:pt x="256" y="4471"/>
                    <a:pt x="290" y="4477"/>
                    <a:pt x="323" y="4477"/>
                  </a:cubicBezTo>
                  <a:cubicBezTo>
                    <a:pt x="439" y="4477"/>
                    <a:pt x="547" y="4407"/>
                    <a:pt x="591" y="4292"/>
                  </a:cubicBezTo>
                  <a:cubicBezTo>
                    <a:pt x="1112" y="2915"/>
                    <a:pt x="2260" y="686"/>
                    <a:pt x="3123" y="574"/>
                  </a:cubicBezTo>
                  <a:cubicBezTo>
                    <a:pt x="3138" y="572"/>
                    <a:pt x="3160" y="570"/>
                    <a:pt x="3187" y="570"/>
                  </a:cubicBezTo>
                  <a:cubicBezTo>
                    <a:pt x="3298" y="570"/>
                    <a:pt x="3498" y="615"/>
                    <a:pt x="3736" y="949"/>
                  </a:cubicBezTo>
                  <a:cubicBezTo>
                    <a:pt x="5162" y="2949"/>
                    <a:pt x="4281" y="5177"/>
                    <a:pt x="4271" y="5199"/>
                  </a:cubicBezTo>
                  <a:cubicBezTo>
                    <a:pt x="4194" y="5387"/>
                    <a:pt x="4333" y="5594"/>
                    <a:pt x="4536" y="5594"/>
                  </a:cubicBezTo>
                  <a:cubicBezTo>
                    <a:pt x="4651" y="5594"/>
                    <a:pt x="4756" y="5523"/>
                    <a:pt x="4799" y="5416"/>
                  </a:cubicBezTo>
                  <a:cubicBezTo>
                    <a:pt x="4842" y="5313"/>
                    <a:pt x="5815" y="2880"/>
                    <a:pt x="4201" y="617"/>
                  </a:cubicBezTo>
                  <a:cubicBezTo>
                    <a:pt x="3849" y="124"/>
                    <a:pt x="3473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2834150" y="1708775"/>
              <a:ext cx="37025" cy="19950"/>
            </a:xfrm>
            <a:custGeom>
              <a:avLst/>
              <a:gdLst/>
              <a:ahLst/>
              <a:cxnLst/>
              <a:rect l="l" t="t" r="r" b="b"/>
              <a:pathLst>
                <a:path w="1481" h="798" extrusionOk="0">
                  <a:moveTo>
                    <a:pt x="323" y="1"/>
                  </a:moveTo>
                  <a:cubicBezTo>
                    <a:pt x="208" y="1"/>
                    <a:pt x="100" y="70"/>
                    <a:pt x="57" y="184"/>
                  </a:cubicBezTo>
                  <a:cubicBezTo>
                    <a:pt x="0" y="331"/>
                    <a:pt x="74" y="496"/>
                    <a:pt x="221" y="553"/>
                  </a:cubicBezTo>
                  <a:cubicBezTo>
                    <a:pt x="494" y="657"/>
                    <a:pt x="802" y="737"/>
                    <a:pt x="1136" y="793"/>
                  </a:cubicBezTo>
                  <a:cubicBezTo>
                    <a:pt x="1152" y="796"/>
                    <a:pt x="1168" y="797"/>
                    <a:pt x="1183" y="797"/>
                  </a:cubicBezTo>
                  <a:cubicBezTo>
                    <a:pt x="1332" y="797"/>
                    <a:pt x="1456" y="683"/>
                    <a:pt x="1468" y="534"/>
                  </a:cubicBezTo>
                  <a:cubicBezTo>
                    <a:pt x="1481" y="386"/>
                    <a:pt x="1377" y="254"/>
                    <a:pt x="1230" y="230"/>
                  </a:cubicBezTo>
                  <a:cubicBezTo>
                    <a:pt x="932" y="181"/>
                    <a:pt x="661" y="110"/>
                    <a:pt x="425" y="20"/>
                  </a:cubicBezTo>
                  <a:cubicBezTo>
                    <a:pt x="392" y="7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01550" y="1499250"/>
              <a:ext cx="227025" cy="230300"/>
            </a:xfrm>
            <a:custGeom>
              <a:avLst/>
              <a:gdLst/>
              <a:ahLst/>
              <a:cxnLst/>
              <a:rect l="l" t="t" r="r" b="b"/>
              <a:pathLst>
                <a:path w="9081" h="9212" extrusionOk="0">
                  <a:moveTo>
                    <a:pt x="8755" y="1"/>
                  </a:moveTo>
                  <a:cubicBezTo>
                    <a:pt x="8657" y="1"/>
                    <a:pt x="8562" y="51"/>
                    <a:pt x="8509" y="141"/>
                  </a:cubicBezTo>
                  <a:cubicBezTo>
                    <a:pt x="8489" y="175"/>
                    <a:pt x="6526" y="3545"/>
                    <a:pt x="4582" y="6215"/>
                  </a:cubicBezTo>
                  <a:cubicBezTo>
                    <a:pt x="3244" y="8052"/>
                    <a:pt x="1303" y="8525"/>
                    <a:pt x="263" y="8643"/>
                  </a:cubicBezTo>
                  <a:cubicBezTo>
                    <a:pt x="112" y="8659"/>
                    <a:pt x="0" y="8791"/>
                    <a:pt x="9" y="8942"/>
                  </a:cubicBezTo>
                  <a:cubicBezTo>
                    <a:pt x="18" y="9094"/>
                    <a:pt x="143" y="9212"/>
                    <a:pt x="294" y="9212"/>
                  </a:cubicBezTo>
                  <a:cubicBezTo>
                    <a:pt x="295" y="9212"/>
                    <a:pt x="295" y="9212"/>
                    <a:pt x="296" y="9212"/>
                  </a:cubicBezTo>
                  <a:cubicBezTo>
                    <a:pt x="307" y="9212"/>
                    <a:pt x="318" y="9211"/>
                    <a:pt x="329" y="9210"/>
                  </a:cubicBezTo>
                  <a:cubicBezTo>
                    <a:pt x="1460" y="9081"/>
                    <a:pt x="3578" y="8564"/>
                    <a:pt x="5044" y="6551"/>
                  </a:cubicBezTo>
                  <a:cubicBezTo>
                    <a:pt x="7006" y="3857"/>
                    <a:pt x="8983" y="462"/>
                    <a:pt x="9003" y="428"/>
                  </a:cubicBezTo>
                  <a:cubicBezTo>
                    <a:pt x="9080" y="292"/>
                    <a:pt x="9035" y="118"/>
                    <a:pt x="8899" y="40"/>
                  </a:cubicBezTo>
                  <a:cubicBezTo>
                    <a:pt x="8853" y="13"/>
                    <a:pt x="8804" y="1"/>
                    <a:pt x="8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103175" y="1426975"/>
              <a:ext cx="57275" cy="18000"/>
            </a:xfrm>
            <a:custGeom>
              <a:avLst/>
              <a:gdLst/>
              <a:ahLst/>
              <a:cxnLst/>
              <a:rect l="l" t="t" r="r" b="b"/>
              <a:pathLst>
                <a:path w="2291" h="720" extrusionOk="0">
                  <a:moveTo>
                    <a:pt x="1540" y="0"/>
                  </a:moveTo>
                  <a:cubicBezTo>
                    <a:pt x="1092" y="0"/>
                    <a:pt x="654" y="52"/>
                    <a:pt x="234" y="156"/>
                  </a:cubicBezTo>
                  <a:cubicBezTo>
                    <a:pt x="93" y="191"/>
                    <a:pt x="1" y="325"/>
                    <a:pt x="17" y="468"/>
                  </a:cubicBezTo>
                  <a:cubicBezTo>
                    <a:pt x="35" y="612"/>
                    <a:pt x="156" y="719"/>
                    <a:pt x="301" y="719"/>
                  </a:cubicBezTo>
                  <a:cubicBezTo>
                    <a:pt x="325" y="719"/>
                    <a:pt x="348" y="716"/>
                    <a:pt x="371" y="711"/>
                  </a:cubicBezTo>
                  <a:cubicBezTo>
                    <a:pt x="747" y="617"/>
                    <a:pt x="1128" y="570"/>
                    <a:pt x="1524" y="570"/>
                  </a:cubicBezTo>
                  <a:cubicBezTo>
                    <a:pt x="1670" y="570"/>
                    <a:pt x="1819" y="576"/>
                    <a:pt x="1970" y="589"/>
                  </a:cubicBezTo>
                  <a:cubicBezTo>
                    <a:pt x="1977" y="590"/>
                    <a:pt x="1985" y="590"/>
                    <a:pt x="1992" y="590"/>
                  </a:cubicBezTo>
                  <a:cubicBezTo>
                    <a:pt x="2140" y="590"/>
                    <a:pt x="2266" y="477"/>
                    <a:pt x="2277" y="327"/>
                  </a:cubicBezTo>
                  <a:cubicBezTo>
                    <a:pt x="2290" y="169"/>
                    <a:pt x="2173" y="32"/>
                    <a:pt x="2016" y="19"/>
                  </a:cubicBezTo>
                  <a:cubicBezTo>
                    <a:pt x="1856" y="7"/>
                    <a:pt x="1697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2799650" y="1449600"/>
              <a:ext cx="276200" cy="165225"/>
            </a:xfrm>
            <a:custGeom>
              <a:avLst/>
              <a:gdLst/>
              <a:ahLst/>
              <a:cxnLst/>
              <a:rect l="l" t="t" r="r" b="b"/>
              <a:pathLst>
                <a:path w="11048" h="6609" extrusionOk="0">
                  <a:moveTo>
                    <a:pt x="10721" y="1"/>
                  </a:moveTo>
                  <a:cubicBezTo>
                    <a:pt x="10667" y="1"/>
                    <a:pt x="10613" y="16"/>
                    <a:pt x="10566" y="47"/>
                  </a:cubicBezTo>
                  <a:cubicBezTo>
                    <a:pt x="9578" y="674"/>
                    <a:pt x="8720" y="1527"/>
                    <a:pt x="7810" y="2429"/>
                  </a:cubicBezTo>
                  <a:cubicBezTo>
                    <a:pt x="7223" y="3013"/>
                    <a:pt x="6617" y="3616"/>
                    <a:pt x="5965" y="4160"/>
                  </a:cubicBezTo>
                  <a:cubicBezTo>
                    <a:pt x="3921" y="5869"/>
                    <a:pt x="1514" y="6034"/>
                    <a:pt x="652" y="6034"/>
                  </a:cubicBezTo>
                  <a:cubicBezTo>
                    <a:pt x="448" y="6034"/>
                    <a:pt x="330" y="6024"/>
                    <a:pt x="325" y="6024"/>
                  </a:cubicBezTo>
                  <a:cubicBezTo>
                    <a:pt x="316" y="6023"/>
                    <a:pt x="307" y="6023"/>
                    <a:pt x="299" y="6023"/>
                  </a:cubicBezTo>
                  <a:cubicBezTo>
                    <a:pt x="153" y="6023"/>
                    <a:pt x="28" y="6134"/>
                    <a:pt x="15" y="6283"/>
                  </a:cubicBezTo>
                  <a:cubicBezTo>
                    <a:pt x="1" y="6440"/>
                    <a:pt x="116" y="6579"/>
                    <a:pt x="274" y="6593"/>
                  </a:cubicBezTo>
                  <a:cubicBezTo>
                    <a:pt x="301" y="6595"/>
                    <a:pt x="453" y="6608"/>
                    <a:pt x="702" y="6608"/>
                  </a:cubicBezTo>
                  <a:cubicBezTo>
                    <a:pt x="1684" y="6608"/>
                    <a:pt x="4164" y="6410"/>
                    <a:pt x="6330" y="4598"/>
                  </a:cubicBezTo>
                  <a:cubicBezTo>
                    <a:pt x="7001" y="4038"/>
                    <a:pt x="7616" y="3426"/>
                    <a:pt x="8212" y="2835"/>
                  </a:cubicBezTo>
                  <a:cubicBezTo>
                    <a:pt x="9099" y="1954"/>
                    <a:pt x="9936" y="1123"/>
                    <a:pt x="10871" y="529"/>
                  </a:cubicBezTo>
                  <a:cubicBezTo>
                    <a:pt x="11006" y="445"/>
                    <a:pt x="11047" y="267"/>
                    <a:pt x="10961" y="133"/>
                  </a:cubicBezTo>
                  <a:cubicBezTo>
                    <a:pt x="10907" y="48"/>
                    <a:pt x="10815" y="1"/>
                    <a:pt x="1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244675" y="1634175"/>
              <a:ext cx="80500" cy="103600"/>
            </a:xfrm>
            <a:custGeom>
              <a:avLst/>
              <a:gdLst/>
              <a:ahLst/>
              <a:cxnLst/>
              <a:rect l="l" t="t" r="r" b="b"/>
              <a:pathLst>
                <a:path w="3220" h="4144" extrusionOk="0">
                  <a:moveTo>
                    <a:pt x="1089" y="1"/>
                  </a:moveTo>
                  <a:cubicBezTo>
                    <a:pt x="640" y="1"/>
                    <a:pt x="289" y="66"/>
                    <a:pt x="257" y="72"/>
                  </a:cubicBezTo>
                  <a:cubicBezTo>
                    <a:pt x="103" y="102"/>
                    <a:pt x="1" y="251"/>
                    <a:pt x="30" y="406"/>
                  </a:cubicBezTo>
                  <a:cubicBezTo>
                    <a:pt x="56" y="543"/>
                    <a:pt x="175" y="638"/>
                    <a:pt x="309" y="638"/>
                  </a:cubicBezTo>
                  <a:cubicBezTo>
                    <a:pt x="327" y="638"/>
                    <a:pt x="345" y="637"/>
                    <a:pt x="364" y="633"/>
                  </a:cubicBezTo>
                  <a:cubicBezTo>
                    <a:pt x="520" y="604"/>
                    <a:pt x="789" y="572"/>
                    <a:pt x="1088" y="572"/>
                  </a:cubicBezTo>
                  <a:cubicBezTo>
                    <a:pt x="1545" y="572"/>
                    <a:pt x="2070" y="647"/>
                    <a:pt x="2356" y="923"/>
                  </a:cubicBezTo>
                  <a:cubicBezTo>
                    <a:pt x="2557" y="1117"/>
                    <a:pt x="2626" y="1399"/>
                    <a:pt x="2567" y="1785"/>
                  </a:cubicBezTo>
                  <a:cubicBezTo>
                    <a:pt x="2310" y="3480"/>
                    <a:pt x="1692" y="3573"/>
                    <a:pt x="1700" y="3573"/>
                  </a:cubicBezTo>
                  <a:cubicBezTo>
                    <a:pt x="1542" y="3574"/>
                    <a:pt x="1415" y="3702"/>
                    <a:pt x="1416" y="3860"/>
                  </a:cubicBezTo>
                  <a:cubicBezTo>
                    <a:pt x="1417" y="4016"/>
                    <a:pt x="1544" y="4143"/>
                    <a:pt x="1701" y="4143"/>
                  </a:cubicBezTo>
                  <a:cubicBezTo>
                    <a:pt x="1702" y="4143"/>
                    <a:pt x="1702" y="4143"/>
                    <a:pt x="1703" y="4143"/>
                  </a:cubicBezTo>
                  <a:lnTo>
                    <a:pt x="1707" y="4143"/>
                  </a:lnTo>
                  <a:cubicBezTo>
                    <a:pt x="1818" y="4141"/>
                    <a:pt x="2798" y="4065"/>
                    <a:pt x="3133" y="1871"/>
                  </a:cubicBezTo>
                  <a:cubicBezTo>
                    <a:pt x="3220" y="1296"/>
                    <a:pt x="3091" y="838"/>
                    <a:pt x="2752" y="511"/>
                  </a:cubicBezTo>
                  <a:cubicBezTo>
                    <a:pt x="2322" y="97"/>
                    <a:pt x="1634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897650" y="1602775"/>
              <a:ext cx="378650" cy="502100"/>
            </a:xfrm>
            <a:custGeom>
              <a:avLst/>
              <a:gdLst/>
              <a:ahLst/>
              <a:cxnLst/>
              <a:rect l="l" t="t" r="r" b="b"/>
              <a:pathLst>
                <a:path w="15146" h="20084" extrusionOk="0">
                  <a:moveTo>
                    <a:pt x="10475" y="0"/>
                  </a:moveTo>
                  <a:cubicBezTo>
                    <a:pt x="9881" y="0"/>
                    <a:pt x="9352" y="179"/>
                    <a:pt x="9005" y="536"/>
                  </a:cubicBezTo>
                  <a:cubicBezTo>
                    <a:pt x="8044" y="1524"/>
                    <a:pt x="6963" y="5520"/>
                    <a:pt x="4138" y="6695"/>
                  </a:cubicBezTo>
                  <a:cubicBezTo>
                    <a:pt x="3332" y="7030"/>
                    <a:pt x="2648" y="7127"/>
                    <a:pt x="2083" y="7127"/>
                  </a:cubicBezTo>
                  <a:cubicBezTo>
                    <a:pt x="1322" y="7127"/>
                    <a:pt x="776" y="6952"/>
                    <a:pt x="435" y="6952"/>
                  </a:cubicBezTo>
                  <a:cubicBezTo>
                    <a:pt x="141" y="6952"/>
                    <a:pt x="1" y="7082"/>
                    <a:pt x="7" y="7566"/>
                  </a:cubicBezTo>
                  <a:cubicBezTo>
                    <a:pt x="28" y="9028"/>
                    <a:pt x="1065" y="13480"/>
                    <a:pt x="2716" y="15324"/>
                  </a:cubicBezTo>
                  <a:cubicBezTo>
                    <a:pt x="4366" y="17169"/>
                    <a:pt x="6513" y="19656"/>
                    <a:pt x="8060" y="19959"/>
                  </a:cubicBezTo>
                  <a:cubicBezTo>
                    <a:pt x="8493" y="20044"/>
                    <a:pt x="8996" y="20083"/>
                    <a:pt x="9499" y="20083"/>
                  </a:cubicBezTo>
                  <a:cubicBezTo>
                    <a:pt x="10791" y="20083"/>
                    <a:pt x="12083" y="19824"/>
                    <a:pt x="12194" y="19414"/>
                  </a:cubicBezTo>
                  <a:cubicBezTo>
                    <a:pt x="12349" y="18843"/>
                    <a:pt x="13746" y="14276"/>
                    <a:pt x="14446" y="12073"/>
                  </a:cubicBezTo>
                  <a:cubicBezTo>
                    <a:pt x="15146" y="9871"/>
                    <a:pt x="14759" y="5490"/>
                    <a:pt x="14759" y="5490"/>
                  </a:cubicBezTo>
                  <a:cubicBezTo>
                    <a:pt x="14759" y="5490"/>
                    <a:pt x="14762" y="5370"/>
                    <a:pt x="14749" y="5161"/>
                  </a:cubicBezTo>
                  <a:cubicBezTo>
                    <a:pt x="14708" y="4517"/>
                    <a:pt x="14509" y="3028"/>
                    <a:pt x="13568" y="1690"/>
                  </a:cubicBezTo>
                  <a:cubicBezTo>
                    <a:pt x="12774" y="560"/>
                    <a:pt x="11524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890600" y="1595625"/>
              <a:ext cx="392400" cy="516300"/>
            </a:xfrm>
            <a:custGeom>
              <a:avLst/>
              <a:gdLst/>
              <a:ahLst/>
              <a:cxnLst/>
              <a:rect l="l" t="t" r="r" b="b"/>
              <a:pathLst>
                <a:path w="15696" h="20652" extrusionOk="0">
                  <a:moveTo>
                    <a:pt x="10760" y="571"/>
                  </a:moveTo>
                  <a:cubicBezTo>
                    <a:pt x="10831" y="571"/>
                    <a:pt x="10904" y="574"/>
                    <a:pt x="10978" y="580"/>
                  </a:cubicBezTo>
                  <a:cubicBezTo>
                    <a:pt x="11986" y="660"/>
                    <a:pt x="12997" y="1257"/>
                    <a:pt x="13617" y="2140"/>
                  </a:cubicBezTo>
                  <a:cubicBezTo>
                    <a:pt x="14528" y="3436"/>
                    <a:pt x="14709" y="4897"/>
                    <a:pt x="14745" y="5466"/>
                  </a:cubicBezTo>
                  <a:cubicBezTo>
                    <a:pt x="14757" y="5653"/>
                    <a:pt x="14755" y="5762"/>
                    <a:pt x="14755" y="5769"/>
                  </a:cubicBezTo>
                  <a:cubicBezTo>
                    <a:pt x="14755" y="5780"/>
                    <a:pt x="14756" y="5791"/>
                    <a:pt x="14756" y="5802"/>
                  </a:cubicBezTo>
                  <a:cubicBezTo>
                    <a:pt x="14760" y="5844"/>
                    <a:pt x="15130" y="10148"/>
                    <a:pt x="14456" y="12272"/>
                  </a:cubicBezTo>
                  <a:cubicBezTo>
                    <a:pt x="13754" y="14480"/>
                    <a:pt x="12357" y="19047"/>
                    <a:pt x="12202" y="19618"/>
                  </a:cubicBezTo>
                  <a:cubicBezTo>
                    <a:pt x="12085" y="19838"/>
                    <a:pt x="10975" y="20086"/>
                    <a:pt x="9764" y="20086"/>
                  </a:cubicBezTo>
                  <a:cubicBezTo>
                    <a:pt x="9307" y="20086"/>
                    <a:pt x="8834" y="20051"/>
                    <a:pt x="8396" y="19965"/>
                  </a:cubicBezTo>
                  <a:cubicBezTo>
                    <a:pt x="7028" y="19697"/>
                    <a:pt x="5063" y="17496"/>
                    <a:pt x="3485" y="15727"/>
                  </a:cubicBezTo>
                  <a:lnTo>
                    <a:pt x="3211" y="15420"/>
                  </a:lnTo>
                  <a:cubicBezTo>
                    <a:pt x="1611" y="13632"/>
                    <a:pt x="595" y="9284"/>
                    <a:pt x="574" y="7848"/>
                  </a:cubicBezTo>
                  <a:cubicBezTo>
                    <a:pt x="571" y="7589"/>
                    <a:pt x="617" y="7537"/>
                    <a:pt x="617" y="7537"/>
                  </a:cubicBezTo>
                  <a:cubicBezTo>
                    <a:pt x="632" y="7527"/>
                    <a:pt x="664" y="7523"/>
                    <a:pt x="705" y="7523"/>
                  </a:cubicBezTo>
                  <a:cubicBezTo>
                    <a:pt x="823" y="7523"/>
                    <a:pt x="1022" y="7556"/>
                    <a:pt x="1180" y="7581"/>
                  </a:cubicBezTo>
                  <a:cubicBezTo>
                    <a:pt x="1484" y="7632"/>
                    <a:pt x="1880" y="7697"/>
                    <a:pt x="2361" y="7697"/>
                  </a:cubicBezTo>
                  <a:cubicBezTo>
                    <a:pt x="2957" y="7697"/>
                    <a:pt x="3683" y="7597"/>
                    <a:pt x="4529" y="7245"/>
                  </a:cubicBezTo>
                  <a:cubicBezTo>
                    <a:pt x="6574" y="6393"/>
                    <a:pt x="7723" y="4181"/>
                    <a:pt x="8563" y="2566"/>
                  </a:cubicBezTo>
                  <a:cubicBezTo>
                    <a:pt x="8917" y="1885"/>
                    <a:pt x="9222" y="1298"/>
                    <a:pt x="9491" y="1021"/>
                  </a:cubicBezTo>
                  <a:cubicBezTo>
                    <a:pt x="9773" y="730"/>
                    <a:pt x="10228" y="571"/>
                    <a:pt x="10760" y="571"/>
                  </a:cubicBezTo>
                  <a:close/>
                  <a:moveTo>
                    <a:pt x="10755" y="0"/>
                  </a:moveTo>
                  <a:cubicBezTo>
                    <a:pt x="10069" y="0"/>
                    <a:pt x="9471" y="222"/>
                    <a:pt x="9081" y="622"/>
                  </a:cubicBezTo>
                  <a:cubicBezTo>
                    <a:pt x="8754" y="959"/>
                    <a:pt x="8446" y="1552"/>
                    <a:pt x="8056" y="2303"/>
                  </a:cubicBezTo>
                  <a:cubicBezTo>
                    <a:pt x="7258" y="3840"/>
                    <a:pt x="6163" y="5946"/>
                    <a:pt x="4309" y="6718"/>
                  </a:cubicBezTo>
                  <a:cubicBezTo>
                    <a:pt x="3547" y="7035"/>
                    <a:pt x="2901" y="7127"/>
                    <a:pt x="2365" y="7127"/>
                  </a:cubicBezTo>
                  <a:cubicBezTo>
                    <a:pt x="1930" y="7127"/>
                    <a:pt x="1567" y="7067"/>
                    <a:pt x="1272" y="7018"/>
                  </a:cubicBezTo>
                  <a:cubicBezTo>
                    <a:pt x="1066" y="6984"/>
                    <a:pt x="881" y="6953"/>
                    <a:pt x="716" y="6953"/>
                  </a:cubicBezTo>
                  <a:cubicBezTo>
                    <a:pt x="533" y="6953"/>
                    <a:pt x="376" y="6991"/>
                    <a:pt x="245" y="7104"/>
                  </a:cubicBezTo>
                  <a:cubicBezTo>
                    <a:pt x="24" y="7293"/>
                    <a:pt x="0" y="7605"/>
                    <a:pt x="4" y="7855"/>
                  </a:cubicBezTo>
                  <a:cubicBezTo>
                    <a:pt x="24" y="9282"/>
                    <a:pt x="1023" y="13831"/>
                    <a:pt x="2784" y="15800"/>
                  </a:cubicBezTo>
                  <a:lnTo>
                    <a:pt x="3058" y="16107"/>
                  </a:lnTo>
                  <a:cubicBezTo>
                    <a:pt x="4693" y="17940"/>
                    <a:pt x="6730" y="20220"/>
                    <a:pt x="8286" y="20526"/>
                  </a:cubicBezTo>
                  <a:cubicBezTo>
                    <a:pt x="8700" y="20606"/>
                    <a:pt x="9241" y="20652"/>
                    <a:pt x="9804" y="20652"/>
                  </a:cubicBezTo>
                  <a:cubicBezTo>
                    <a:pt x="11133" y="20652"/>
                    <a:pt x="12582" y="20401"/>
                    <a:pt x="12751" y="19775"/>
                  </a:cubicBezTo>
                  <a:cubicBezTo>
                    <a:pt x="12907" y="19201"/>
                    <a:pt x="14299" y="14650"/>
                    <a:pt x="15000" y="12445"/>
                  </a:cubicBezTo>
                  <a:cubicBezTo>
                    <a:pt x="15695" y="10257"/>
                    <a:pt x="15355" y="6096"/>
                    <a:pt x="15327" y="5766"/>
                  </a:cubicBezTo>
                  <a:cubicBezTo>
                    <a:pt x="15327" y="5723"/>
                    <a:pt x="15327" y="5607"/>
                    <a:pt x="15316" y="5430"/>
                  </a:cubicBezTo>
                  <a:cubicBezTo>
                    <a:pt x="15277" y="4813"/>
                    <a:pt x="15078" y="3227"/>
                    <a:pt x="14084" y="1812"/>
                  </a:cubicBezTo>
                  <a:cubicBezTo>
                    <a:pt x="13358" y="779"/>
                    <a:pt x="12214" y="106"/>
                    <a:pt x="11024" y="11"/>
                  </a:cubicBezTo>
                  <a:cubicBezTo>
                    <a:pt x="10933" y="4"/>
                    <a:pt x="10843" y="0"/>
                    <a:pt x="10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2846550" y="1751450"/>
              <a:ext cx="86900" cy="128525"/>
            </a:xfrm>
            <a:custGeom>
              <a:avLst/>
              <a:gdLst/>
              <a:ahLst/>
              <a:cxnLst/>
              <a:rect l="l" t="t" r="r" b="b"/>
              <a:pathLst>
                <a:path w="3476" h="5141" extrusionOk="0">
                  <a:moveTo>
                    <a:pt x="1481" y="1"/>
                  </a:moveTo>
                  <a:cubicBezTo>
                    <a:pt x="1448" y="1"/>
                    <a:pt x="1413" y="2"/>
                    <a:pt x="1379" y="5"/>
                  </a:cubicBezTo>
                  <a:cubicBezTo>
                    <a:pt x="0" y="105"/>
                    <a:pt x="117" y="2702"/>
                    <a:pt x="1034" y="4313"/>
                  </a:cubicBezTo>
                  <a:cubicBezTo>
                    <a:pt x="1394" y="4948"/>
                    <a:pt x="1850" y="5140"/>
                    <a:pt x="2269" y="5140"/>
                  </a:cubicBezTo>
                  <a:cubicBezTo>
                    <a:pt x="2915" y="5140"/>
                    <a:pt x="3476" y="4685"/>
                    <a:pt x="3476" y="4685"/>
                  </a:cubicBezTo>
                  <a:lnTo>
                    <a:pt x="2948" y="1849"/>
                  </a:lnTo>
                  <a:cubicBezTo>
                    <a:pt x="2948" y="1849"/>
                    <a:pt x="2768" y="1"/>
                    <a:pt x="14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2842525" y="1744325"/>
              <a:ext cx="98950" cy="142800"/>
            </a:xfrm>
            <a:custGeom>
              <a:avLst/>
              <a:gdLst/>
              <a:ahLst/>
              <a:cxnLst/>
              <a:rect l="l" t="t" r="r" b="b"/>
              <a:pathLst>
                <a:path w="3958" h="5712" extrusionOk="0">
                  <a:moveTo>
                    <a:pt x="1643" y="0"/>
                  </a:moveTo>
                  <a:cubicBezTo>
                    <a:pt x="1602" y="0"/>
                    <a:pt x="1561" y="2"/>
                    <a:pt x="1519" y="5"/>
                  </a:cubicBezTo>
                  <a:cubicBezTo>
                    <a:pt x="1072" y="37"/>
                    <a:pt x="718" y="278"/>
                    <a:pt x="492" y="700"/>
                  </a:cubicBezTo>
                  <a:cubicBezTo>
                    <a:pt x="0" y="1621"/>
                    <a:pt x="203" y="3434"/>
                    <a:pt x="947" y="4739"/>
                  </a:cubicBezTo>
                  <a:cubicBezTo>
                    <a:pt x="1250" y="5274"/>
                    <a:pt x="1653" y="5593"/>
                    <a:pt x="2140" y="5684"/>
                  </a:cubicBezTo>
                  <a:cubicBezTo>
                    <a:pt x="2235" y="5701"/>
                    <a:pt x="2332" y="5711"/>
                    <a:pt x="2429" y="5711"/>
                  </a:cubicBezTo>
                  <a:cubicBezTo>
                    <a:pt x="3168" y="5711"/>
                    <a:pt x="3788" y="5215"/>
                    <a:pt x="3816" y="5191"/>
                  </a:cubicBezTo>
                  <a:cubicBezTo>
                    <a:pt x="3939" y="5091"/>
                    <a:pt x="3957" y="4912"/>
                    <a:pt x="3857" y="4789"/>
                  </a:cubicBezTo>
                  <a:cubicBezTo>
                    <a:pt x="3801" y="4720"/>
                    <a:pt x="3719" y="4683"/>
                    <a:pt x="3636" y="4683"/>
                  </a:cubicBezTo>
                  <a:cubicBezTo>
                    <a:pt x="3573" y="4683"/>
                    <a:pt x="3509" y="4705"/>
                    <a:pt x="3456" y="4748"/>
                  </a:cubicBezTo>
                  <a:cubicBezTo>
                    <a:pt x="3450" y="4752"/>
                    <a:pt x="2959" y="5140"/>
                    <a:pt x="2431" y="5140"/>
                  </a:cubicBezTo>
                  <a:cubicBezTo>
                    <a:pt x="2369" y="5140"/>
                    <a:pt x="2307" y="5135"/>
                    <a:pt x="2245" y="5123"/>
                  </a:cubicBezTo>
                  <a:cubicBezTo>
                    <a:pt x="1930" y="5063"/>
                    <a:pt x="1660" y="4839"/>
                    <a:pt x="1443" y="4457"/>
                  </a:cubicBezTo>
                  <a:cubicBezTo>
                    <a:pt x="797" y="3320"/>
                    <a:pt x="592" y="1723"/>
                    <a:pt x="995" y="968"/>
                  </a:cubicBezTo>
                  <a:cubicBezTo>
                    <a:pt x="1127" y="721"/>
                    <a:pt x="1312" y="592"/>
                    <a:pt x="1560" y="573"/>
                  </a:cubicBezTo>
                  <a:cubicBezTo>
                    <a:pt x="1585" y="572"/>
                    <a:pt x="1610" y="571"/>
                    <a:pt x="1634" y="571"/>
                  </a:cubicBezTo>
                  <a:cubicBezTo>
                    <a:pt x="2648" y="571"/>
                    <a:pt x="2818" y="2097"/>
                    <a:pt x="2825" y="2163"/>
                  </a:cubicBezTo>
                  <a:cubicBezTo>
                    <a:pt x="2840" y="2308"/>
                    <a:pt x="2964" y="2422"/>
                    <a:pt x="3102" y="2422"/>
                  </a:cubicBezTo>
                  <a:cubicBezTo>
                    <a:pt x="3114" y="2422"/>
                    <a:pt x="3125" y="2421"/>
                    <a:pt x="3137" y="2419"/>
                  </a:cubicBezTo>
                  <a:cubicBezTo>
                    <a:pt x="3293" y="2403"/>
                    <a:pt x="3408" y="2264"/>
                    <a:pt x="3393" y="2107"/>
                  </a:cubicBezTo>
                  <a:cubicBezTo>
                    <a:pt x="3320" y="1363"/>
                    <a:pt x="2861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032800" y="1764550"/>
              <a:ext cx="87950" cy="34525"/>
            </a:xfrm>
            <a:custGeom>
              <a:avLst/>
              <a:gdLst/>
              <a:ahLst/>
              <a:cxnLst/>
              <a:rect l="l" t="t" r="r" b="b"/>
              <a:pathLst>
                <a:path w="3518" h="1381" extrusionOk="0">
                  <a:moveTo>
                    <a:pt x="2224" y="0"/>
                  </a:moveTo>
                  <a:cubicBezTo>
                    <a:pt x="1537" y="0"/>
                    <a:pt x="672" y="175"/>
                    <a:pt x="135" y="930"/>
                  </a:cubicBezTo>
                  <a:cubicBezTo>
                    <a:pt x="0" y="1118"/>
                    <a:pt x="135" y="1380"/>
                    <a:pt x="368" y="1381"/>
                  </a:cubicBezTo>
                  <a:cubicBezTo>
                    <a:pt x="460" y="1381"/>
                    <a:pt x="546" y="1336"/>
                    <a:pt x="600" y="1260"/>
                  </a:cubicBezTo>
                  <a:cubicBezTo>
                    <a:pt x="996" y="705"/>
                    <a:pt x="1673" y="573"/>
                    <a:pt x="2227" y="573"/>
                  </a:cubicBezTo>
                  <a:cubicBezTo>
                    <a:pt x="2721" y="573"/>
                    <a:pt x="3116" y="678"/>
                    <a:pt x="3125" y="681"/>
                  </a:cubicBezTo>
                  <a:cubicBezTo>
                    <a:pt x="3150" y="688"/>
                    <a:pt x="3175" y="691"/>
                    <a:pt x="3200" y="691"/>
                  </a:cubicBezTo>
                  <a:cubicBezTo>
                    <a:pt x="3325" y="691"/>
                    <a:pt x="3440" y="608"/>
                    <a:pt x="3476" y="481"/>
                  </a:cubicBezTo>
                  <a:cubicBezTo>
                    <a:pt x="3517" y="329"/>
                    <a:pt x="3428" y="172"/>
                    <a:pt x="3277" y="130"/>
                  </a:cubicBezTo>
                  <a:cubicBezTo>
                    <a:pt x="3237" y="119"/>
                    <a:pt x="2791" y="0"/>
                    <a:pt x="2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187850" y="1758975"/>
              <a:ext cx="61125" cy="23950"/>
            </a:xfrm>
            <a:custGeom>
              <a:avLst/>
              <a:gdLst/>
              <a:ahLst/>
              <a:cxnLst/>
              <a:rect l="l" t="t" r="r" b="b"/>
              <a:pathLst>
                <a:path w="2445" h="958" extrusionOk="0">
                  <a:moveTo>
                    <a:pt x="1237" y="1"/>
                  </a:moveTo>
                  <a:cubicBezTo>
                    <a:pt x="602" y="1"/>
                    <a:pt x="0" y="423"/>
                    <a:pt x="0" y="423"/>
                  </a:cubicBezTo>
                  <a:lnTo>
                    <a:pt x="2444" y="957"/>
                  </a:lnTo>
                  <a:cubicBezTo>
                    <a:pt x="2163" y="217"/>
                    <a:pt x="1691" y="1"/>
                    <a:pt x="1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179725" y="1751850"/>
              <a:ext cx="77700" cy="38200"/>
            </a:xfrm>
            <a:custGeom>
              <a:avLst/>
              <a:gdLst/>
              <a:ahLst/>
              <a:cxnLst/>
              <a:rect l="l" t="t" r="r" b="b"/>
              <a:pathLst>
                <a:path w="3108" h="1528" extrusionOk="0">
                  <a:moveTo>
                    <a:pt x="1565" y="0"/>
                  </a:moveTo>
                  <a:cubicBezTo>
                    <a:pt x="846" y="0"/>
                    <a:pt x="194" y="452"/>
                    <a:pt x="161" y="474"/>
                  </a:cubicBezTo>
                  <a:cubicBezTo>
                    <a:pt x="32" y="566"/>
                    <a:pt x="0" y="743"/>
                    <a:pt x="92" y="872"/>
                  </a:cubicBezTo>
                  <a:cubicBezTo>
                    <a:pt x="147" y="952"/>
                    <a:pt x="235" y="994"/>
                    <a:pt x="325" y="994"/>
                  </a:cubicBezTo>
                  <a:cubicBezTo>
                    <a:pt x="382" y="994"/>
                    <a:pt x="439" y="977"/>
                    <a:pt x="488" y="942"/>
                  </a:cubicBezTo>
                  <a:cubicBezTo>
                    <a:pt x="495" y="938"/>
                    <a:pt x="1030" y="570"/>
                    <a:pt x="1559" y="570"/>
                  </a:cubicBezTo>
                  <a:cubicBezTo>
                    <a:pt x="1655" y="570"/>
                    <a:pt x="1751" y="583"/>
                    <a:pt x="1844" y="611"/>
                  </a:cubicBezTo>
                  <a:cubicBezTo>
                    <a:pt x="2130" y="700"/>
                    <a:pt x="2352" y="946"/>
                    <a:pt x="2503" y="1344"/>
                  </a:cubicBezTo>
                  <a:cubicBezTo>
                    <a:pt x="2544" y="1455"/>
                    <a:pt x="2651" y="1528"/>
                    <a:pt x="2769" y="1528"/>
                  </a:cubicBezTo>
                  <a:cubicBezTo>
                    <a:pt x="2969" y="1528"/>
                    <a:pt x="3107" y="1328"/>
                    <a:pt x="3036" y="1141"/>
                  </a:cubicBezTo>
                  <a:cubicBezTo>
                    <a:pt x="2819" y="569"/>
                    <a:pt x="2474" y="207"/>
                    <a:pt x="2010" y="65"/>
                  </a:cubicBezTo>
                  <a:cubicBezTo>
                    <a:pt x="1862" y="19"/>
                    <a:pt x="1712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116850" y="1799100"/>
              <a:ext cx="77675" cy="133375"/>
            </a:xfrm>
            <a:custGeom>
              <a:avLst/>
              <a:gdLst/>
              <a:ahLst/>
              <a:cxnLst/>
              <a:rect l="l" t="t" r="r" b="b"/>
              <a:pathLst>
                <a:path w="3107" h="5335" extrusionOk="0">
                  <a:moveTo>
                    <a:pt x="2448" y="0"/>
                  </a:moveTo>
                  <a:cubicBezTo>
                    <a:pt x="2440" y="0"/>
                    <a:pt x="2433" y="1"/>
                    <a:pt x="2426" y="1"/>
                  </a:cubicBezTo>
                  <a:cubicBezTo>
                    <a:pt x="2270" y="17"/>
                    <a:pt x="2154" y="157"/>
                    <a:pt x="2171" y="314"/>
                  </a:cubicBezTo>
                  <a:cubicBezTo>
                    <a:pt x="2349" y="2111"/>
                    <a:pt x="2487" y="4134"/>
                    <a:pt x="2411" y="4402"/>
                  </a:cubicBezTo>
                  <a:cubicBezTo>
                    <a:pt x="2391" y="4444"/>
                    <a:pt x="2225" y="4589"/>
                    <a:pt x="1865" y="4687"/>
                  </a:cubicBezTo>
                  <a:cubicBezTo>
                    <a:pt x="1696" y="4733"/>
                    <a:pt x="1497" y="4763"/>
                    <a:pt x="1293" y="4763"/>
                  </a:cubicBezTo>
                  <a:cubicBezTo>
                    <a:pt x="1010" y="4763"/>
                    <a:pt x="718" y="4704"/>
                    <a:pt x="486" y="4546"/>
                  </a:cubicBezTo>
                  <a:cubicBezTo>
                    <a:pt x="437" y="4513"/>
                    <a:pt x="381" y="4497"/>
                    <a:pt x="326" y="4497"/>
                  </a:cubicBezTo>
                  <a:cubicBezTo>
                    <a:pt x="234" y="4497"/>
                    <a:pt x="145" y="4541"/>
                    <a:pt x="90" y="4622"/>
                  </a:cubicBezTo>
                  <a:cubicBezTo>
                    <a:pt x="1" y="4753"/>
                    <a:pt x="34" y="4930"/>
                    <a:pt x="165" y="5018"/>
                  </a:cubicBezTo>
                  <a:cubicBezTo>
                    <a:pt x="503" y="5249"/>
                    <a:pt x="906" y="5335"/>
                    <a:pt x="1293" y="5335"/>
                  </a:cubicBezTo>
                  <a:cubicBezTo>
                    <a:pt x="1572" y="5333"/>
                    <a:pt x="1847" y="5291"/>
                    <a:pt x="2112" y="5210"/>
                  </a:cubicBezTo>
                  <a:cubicBezTo>
                    <a:pt x="2317" y="5145"/>
                    <a:pt x="2810" y="4957"/>
                    <a:pt x="2944" y="4607"/>
                  </a:cubicBezTo>
                  <a:cubicBezTo>
                    <a:pt x="3107" y="4182"/>
                    <a:pt x="2854" y="1424"/>
                    <a:pt x="2739" y="258"/>
                  </a:cubicBezTo>
                  <a:cubicBezTo>
                    <a:pt x="2725" y="107"/>
                    <a:pt x="2596" y="0"/>
                    <a:pt x="2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025700" y="1924975"/>
              <a:ext cx="93100" cy="55850"/>
            </a:xfrm>
            <a:custGeom>
              <a:avLst/>
              <a:gdLst/>
              <a:ahLst/>
              <a:cxnLst/>
              <a:rect l="l" t="t" r="r" b="b"/>
              <a:pathLst>
                <a:path w="3724" h="2234" extrusionOk="0">
                  <a:moveTo>
                    <a:pt x="324" y="0"/>
                  </a:moveTo>
                  <a:cubicBezTo>
                    <a:pt x="287" y="0"/>
                    <a:pt x="250" y="7"/>
                    <a:pt x="214" y="22"/>
                  </a:cubicBezTo>
                  <a:cubicBezTo>
                    <a:pt x="68" y="83"/>
                    <a:pt x="0" y="251"/>
                    <a:pt x="61" y="396"/>
                  </a:cubicBezTo>
                  <a:cubicBezTo>
                    <a:pt x="92" y="469"/>
                    <a:pt x="835" y="2184"/>
                    <a:pt x="3428" y="2234"/>
                  </a:cubicBezTo>
                  <a:lnTo>
                    <a:pt x="3434" y="2234"/>
                  </a:lnTo>
                  <a:lnTo>
                    <a:pt x="3434" y="2233"/>
                  </a:lnTo>
                  <a:cubicBezTo>
                    <a:pt x="3435" y="2233"/>
                    <a:pt x="3436" y="2233"/>
                    <a:pt x="3438" y="2233"/>
                  </a:cubicBezTo>
                  <a:cubicBezTo>
                    <a:pt x="3593" y="2233"/>
                    <a:pt x="3721" y="2107"/>
                    <a:pt x="3722" y="1951"/>
                  </a:cubicBezTo>
                  <a:cubicBezTo>
                    <a:pt x="3724" y="1793"/>
                    <a:pt x="3597" y="1664"/>
                    <a:pt x="3439" y="1662"/>
                  </a:cubicBezTo>
                  <a:cubicBezTo>
                    <a:pt x="1235" y="1619"/>
                    <a:pt x="614" y="235"/>
                    <a:pt x="588" y="175"/>
                  </a:cubicBezTo>
                  <a:cubicBezTo>
                    <a:pt x="542" y="66"/>
                    <a:pt x="436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076900" y="1811525"/>
              <a:ext cx="24725" cy="44725"/>
            </a:xfrm>
            <a:custGeom>
              <a:avLst/>
              <a:gdLst/>
              <a:ahLst/>
              <a:cxnLst/>
              <a:rect l="l" t="t" r="r" b="b"/>
              <a:pathLst>
                <a:path w="989" h="1789" extrusionOk="0">
                  <a:moveTo>
                    <a:pt x="486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4" y="5"/>
                    <a:pt x="1" y="409"/>
                    <a:pt x="8" y="901"/>
                  </a:cubicBezTo>
                  <a:cubicBezTo>
                    <a:pt x="15" y="1393"/>
                    <a:pt x="237" y="1788"/>
                    <a:pt x="504" y="1788"/>
                  </a:cubicBezTo>
                  <a:cubicBezTo>
                    <a:pt x="505" y="1788"/>
                    <a:pt x="506" y="1788"/>
                    <a:pt x="507" y="1788"/>
                  </a:cubicBezTo>
                  <a:cubicBezTo>
                    <a:pt x="777" y="1784"/>
                    <a:pt x="989" y="1382"/>
                    <a:pt x="982" y="888"/>
                  </a:cubicBezTo>
                  <a:cubicBezTo>
                    <a:pt x="976" y="396"/>
                    <a:pt x="754" y="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192500" y="1801800"/>
              <a:ext cx="24725" cy="44675"/>
            </a:xfrm>
            <a:custGeom>
              <a:avLst/>
              <a:gdLst/>
              <a:ahLst/>
              <a:cxnLst/>
              <a:rect l="l" t="t" r="r" b="b"/>
              <a:pathLst>
                <a:path w="989" h="1787" extrusionOk="0">
                  <a:moveTo>
                    <a:pt x="485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3" y="4"/>
                    <a:pt x="0" y="407"/>
                    <a:pt x="8" y="901"/>
                  </a:cubicBezTo>
                  <a:cubicBezTo>
                    <a:pt x="14" y="1391"/>
                    <a:pt x="236" y="1787"/>
                    <a:pt x="504" y="1787"/>
                  </a:cubicBezTo>
                  <a:cubicBezTo>
                    <a:pt x="505" y="1787"/>
                    <a:pt x="506" y="1787"/>
                    <a:pt x="507" y="1787"/>
                  </a:cubicBezTo>
                  <a:cubicBezTo>
                    <a:pt x="776" y="1782"/>
                    <a:pt x="988" y="1380"/>
                    <a:pt x="982" y="887"/>
                  </a:cubicBezTo>
                  <a:cubicBezTo>
                    <a:pt x="975" y="395"/>
                    <a:pt x="753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2414750" y="2210175"/>
              <a:ext cx="329675" cy="774400"/>
            </a:xfrm>
            <a:custGeom>
              <a:avLst/>
              <a:gdLst/>
              <a:ahLst/>
              <a:cxnLst/>
              <a:rect l="l" t="t" r="r" b="b"/>
              <a:pathLst>
                <a:path w="13187" h="30976" extrusionOk="0">
                  <a:moveTo>
                    <a:pt x="5390" y="1"/>
                  </a:moveTo>
                  <a:cubicBezTo>
                    <a:pt x="4830" y="1"/>
                    <a:pt x="4198" y="164"/>
                    <a:pt x="3571" y="661"/>
                  </a:cubicBezTo>
                  <a:cubicBezTo>
                    <a:pt x="1736" y="2114"/>
                    <a:pt x="753" y="23542"/>
                    <a:pt x="507" y="26400"/>
                  </a:cubicBezTo>
                  <a:cubicBezTo>
                    <a:pt x="263" y="29258"/>
                    <a:pt x="1" y="30976"/>
                    <a:pt x="1" y="30976"/>
                  </a:cubicBezTo>
                  <a:lnTo>
                    <a:pt x="10809" y="27968"/>
                  </a:lnTo>
                  <a:lnTo>
                    <a:pt x="11617" y="24530"/>
                  </a:lnTo>
                  <a:cubicBezTo>
                    <a:pt x="11617" y="24530"/>
                    <a:pt x="13187" y="24507"/>
                    <a:pt x="13028" y="23368"/>
                  </a:cubicBezTo>
                  <a:cubicBezTo>
                    <a:pt x="12869" y="22229"/>
                    <a:pt x="12769" y="15234"/>
                    <a:pt x="12736" y="12808"/>
                  </a:cubicBezTo>
                  <a:cubicBezTo>
                    <a:pt x="12703" y="10381"/>
                    <a:pt x="9210" y="5721"/>
                    <a:pt x="9210" y="5721"/>
                  </a:cubicBezTo>
                  <a:lnTo>
                    <a:pt x="7282" y="608"/>
                  </a:lnTo>
                  <a:cubicBezTo>
                    <a:pt x="7282" y="608"/>
                    <a:pt x="6470" y="1"/>
                    <a:pt x="539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2407050" y="2203175"/>
              <a:ext cx="341725" cy="788525"/>
            </a:xfrm>
            <a:custGeom>
              <a:avLst/>
              <a:gdLst/>
              <a:ahLst/>
              <a:cxnLst/>
              <a:rect l="l" t="t" r="r" b="b"/>
              <a:pathLst>
                <a:path w="13669" h="31541" extrusionOk="0">
                  <a:moveTo>
                    <a:pt x="5685" y="1"/>
                  </a:moveTo>
                  <a:cubicBezTo>
                    <a:pt x="5073" y="1"/>
                    <a:pt x="4384" y="178"/>
                    <a:pt x="3703" y="717"/>
                  </a:cubicBezTo>
                  <a:cubicBezTo>
                    <a:pt x="2267" y="1853"/>
                    <a:pt x="1418" y="12534"/>
                    <a:pt x="713" y="23908"/>
                  </a:cubicBezTo>
                  <a:cubicBezTo>
                    <a:pt x="632" y="25213"/>
                    <a:pt x="572" y="26187"/>
                    <a:pt x="531" y="26656"/>
                  </a:cubicBezTo>
                  <a:cubicBezTo>
                    <a:pt x="290" y="29471"/>
                    <a:pt x="29" y="31196"/>
                    <a:pt x="27" y="31214"/>
                  </a:cubicBezTo>
                  <a:cubicBezTo>
                    <a:pt x="1" y="31385"/>
                    <a:pt x="135" y="31541"/>
                    <a:pt x="310" y="31541"/>
                  </a:cubicBezTo>
                  <a:cubicBezTo>
                    <a:pt x="335" y="31541"/>
                    <a:pt x="361" y="31538"/>
                    <a:pt x="386" y="31530"/>
                  </a:cubicBezTo>
                  <a:lnTo>
                    <a:pt x="11193" y="28523"/>
                  </a:lnTo>
                  <a:cubicBezTo>
                    <a:pt x="11293" y="28495"/>
                    <a:pt x="11370" y="28414"/>
                    <a:pt x="11394" y="28313"/>
                  </a:cubicBezTo>
                  <a:lnTo>
                    <a:pt x="12154" y="25079"/>
                  </a:lnTo>
                  <a:cubicBezTo>
                    <a:pt x="12472" y="25043"/>
                    <a:pt x="13035" y="24922"/>
                    <a:pt x="13371" y="24531"/>
                  </a:cubicBezTo>
                  <a:cubicBezTo>
                    <a:pt x="13583" y="24284"/>
                    <a:pt x="13668" y="23966"/>
                    <a:pt x="13618" y="23609"/>
                  </a:cubicBezTo>
                  <a:cubicBezTo>
                    <a:pt x="13462" y="22488"/>
                    <a:pt x="13362" y="15415"/>
                    <a:pt x="13329" y="13084"/>
                  </a:cubicBezTo>
                  <a:cubicBezTo>
                    <a:pt x="13295" y="10593"/>
                    <a:pt x="9892" y="6022"/>
                    <a:pt x="9746" y="5829"/>
                  </a:cubicBezTo>
                  <a:cubicBezTo>
                    <a:pt x="9690" y="5754"/>
                    <a:pt x="9604" y="5714"/>
                    <a:pt x="9517" y="5714"/>
                  </a:cubicBezTo>
                  <a:cubicBezTo>
                    <a:pt x="9458" y="5714"/>
                    <a:pt x="9398" y="5733"/>
                    <a:pt x="9347" y="5771"/>
                  </a:cubicBezTo>
                  <a:cubicBezTo>
                    <a:pt x="9220" y="5866"/>
                    <a:pt x="9195" y="6045"/>
                    <a:pt x="9289" y="6171"/>
                  </a:cubicBezTo>
                  <a:cubicBezTo>
                    <a:pt x="9324" y="6217"/>
                    <a:pt x="12726" y="10786"/>
                    <a:pt x="12759" y="13100"/>
                  </a:cubicBezTo>
                  <a:cubicBezTo>
                    <a:pt x="12816" y="17148"/>
                    <a:pt x="12909" y="22651"/>
                    <a:pt x="13053" y="23687"/>
                  </a:cubicBezTo>
                  <a:cubicBezTo>
                    <a:pt x="13080" y="23882"/>
                    <a:pt x="13042" y="24036"/>
                    <a:pt x="12938" y="24158"/>
                  </a:cubicBezTo>
                  <a:cubicBezTo>
                    <a:pt x="12691" y="24448"/>
                    <a:pt x="12119" y="24521"/>
                    <a:pt x="11920" y="24524"/>
                  </a:cubicBezTo>
                  <a:cubicBezTo>
                    <a:pt x="11789" y="24527"/>
                    <a:pt x="11677" y="24617"/>
                    <a:pt x="11646" y="24745"/>
                  </a:cubicBezTo>
                  <a:lnTo>
                    <a:pt x="10877" y="28018"/>
                  </a:lnTo>
                  <a:lnTo>
                    <a:pt x="653" y="30863"/>
                  </a:lnTo>
                  <a:cubicBezTo>
                    <a:pt x="746" y="30179"/>
                    <a:pt x="928" y="28717"/>
                    <a:pt x="1100" y="26704"/>
                  </a:cubicBezTo>
                  <a:cubicBezTo>
                    <a:pt x="1141" y="26232"/>
                    <a:pt x="1201" y="25254"/>
                    <a:pt x="1283" y="23943"/>
                  </a:cubicBezTo>
                  <a:cubicBezTo>
                    <a:pt x="1650" y="18023"/>
                    <a:pt x="2623" y="2299"/>
                    <a:pt x="4057" y="1165"/>
                  </a:cubicBezTo>
                  <a:cubicBezTo>
                    <a:pt x="4627" y="713"/>
                    <a:pt x="5200" y="564"/>
                    <a:pt x="5708" y="564"/>
                  </a:cubicBezTo>
                  <a:cubicBezTo>
                    <a:pt x="6655" y="564"/>
                    <a:pt x="7374" y="1083"/>
                    <a:pt x="7420" y="1118"/>
                  </a:cubicBezTo>
                  <a:cubicBezTo>
                    <a:pt x="7471" y="1156"/>
                    <a:pt x="7531" y="1174"/>
                    <a:pt x="7590" y="1174"/>
                  </a:cubicBezTo>
                  <a:cubicBezTo>
                    <a:pt x="7677" y="1174"/>
                    <a:pt x="7763" y="1135"/>
                    <a:pt x="7820" y="1059"/>
                  </a:cubicBezTo>
                  <a:cubicBezTo>
                    <a:pt x="7914" y="933"/>
                    <a:pt x="7888" y="754"/>
                    <a:pt x="7761" y="660"/>
                  </a:cubicBezTo>
                  <a:cubicBezTo>
                    <a:pt x="7747" y="650"/>
                    <a:pt x="6857" y="1"/>
                    <a:pt x="5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2496625" y="2793025"/>
              <a:ext cx="180600" cy="16325"/>
            </a:xfrm>
            <a:custGeom>
              <a:avLst/>
              <a:gdLst/>
              <a:ahLst/>
              <a:cxnLst/>
              <a:rect l="l" t="t" r="r" b="b"/>
              <a:pathLst>
                <a:path w="7224" h="653" extrusionOk="0">
                  <a:moveTo>
                    <a:pt x="3119" y="1"/>
                  </a:moveTo>
                  <a:cubicBezTo>
                    <a:pt x="2227" y="1"/>
                    <a:pt x="1188" y="69"/>
                    <a:pt x="0" y="250"/>
                  </a:cubicBezTo>
                  <a:lnTo>
                    <a:pt x="7223" y="652"/>
                  </a:lnTo>
                  <a:cubicBezTo>
                    <a:pt x="7223" y="652"/>
                    <a:pt x="5873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2488975" y="2785850"/>
              <a:ext cx="195950" cy="30600"/>
            </a:xfrm>
            <a:custGeom>
              <a:avLst/>
              <a:gdLst/>
              <a:ahLst/>
              <a:cxnLst/>
              <a:rect l="l" t="t" r="r" b="b"/>
              <a:pathLst>
                <a:path w="7838" h="1224" extrusionOk="0">
                  <a:moveTo>
                    <a:pt x="3442" y="1"/>
                  </a:moveTo>
                  <a:cubicBezTo>
                    <a:pt x="2533" y="1"/>
                    <a:pt x="1475" y="71"/>
                    <a:pt x="264" y="255"/>
                  </a:cubicBezTo>
                  <a:cubicBezTo>
                    <a:pt x="107" y="279"/>
                    <a:pt x="1" y="424"/>
                    <a:pt x="25" y="580"/>
                  </a:cubicBezTo>
                  <a:cubicBezTo>
                    <a:pt x="45" y="721"/>
                    <a:pt x="167" y="823"/>
                    <a:pt x="306" y="823"/>
                  </a:cubicBezTo>
                  <a:cubicBezTo>
                    <a:pt x="320" y="823"/>
                    <a:pt x="335" y="822"/>
                    <a:pt x="350" y="819"/>
                  </a:cubicBezTo>
                  <a:cubicBezTo>
                    <a:pt x="1515" y="642"/>
                    <a:pt x="2535" y="575"/>
                    <a:pt x="3411" y="575"/>
                  </a:cubicBezTo>
                  <a:cubicBezTo>
                    <a:pt x="6062" y="575"/>
                    <a:pt x="7389" y="1187"/>
                    <a:pt x="7406" y="1196"/>
                  </a:cubicBezTo>
                  <a:cubicBezTo>
                    <a:pt x="7444" y="1214"/>
                    <a:pt x="7487" y="1224"/>
                    <a:pt x="7529" y="1224"/>
                  </a:cubicBezTo>
                  <a:cubicBezTo>
                    <a:pt x="7663" y="1224"/>
                    <a:pt x="7778" y="1133"/>
                    <a:pt x="7808" y="1002"/>
                  </a:cubicBezTo>
                  <a:cubicBezTo>
                    <a:pt x="7838" y="873"/>
                    <a:pt x="7774" y="739"/>
                    <a:pt x="7654" y="681"/>
                  </a:cubicBezTo>
                  <a:cubicBezTo>
                    <a:pt x="7579" y="645"/>
                    <a:pt x="6201" y="1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580125" y="2759000"/>
              <a:ext cx="25125" cy="5200"/>
            </a:xfrm>
            <a:custGeom>
              <a:avLst/>
              <a:gdLst/>
              <a:ahLst/>
              <a:cxnLst/>
              <a:rect l="l" t="t" r="r" b="b"/>
              <a:pathLst>
                <a:path w="1005" h="208" extrusionOk="0">
                  <a:moveTo>
                    <a:pt x="1" y="1"/>
                  </a:moveTo>
                  <a:lnTo>
                    <a:pt x="1004" y="207"/>
                  </a:lnTo>
                  <a:cubicBezTo>
                    <a:pt x="676" y="109"/>
                    <a:pt x="341" y="4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2572575" y="2751875"/>
              <a:ext cx="40250" cy="19450"/>
            </a:xfrm>
            <a:custGeom>
              <a:avLst/>
              <a:gdLst/>
              <a:ahLst/>
              <a:cxnLst/>
              <a:rect l="l" t="t" r="r" b="b"/>
              <a:pathLst>
                <a:path w="1610" h="778" extrusionOk="0">
                  <a:moveTo>
                    <a:pt x="304" y="0"/>
                  </a:moveTo>
                  <a:cubicBezTo>
                    <a:pt x="160" y="0"/>
                    <a:pt x="37" y="107"/>
                    <a:pt x="19" y="252"/>
                  </a:cubicBezTo>
                  <a:cubicBezTo>
                    <a:pt x="1" y="409"/>
                    <a:pt x="113" y="551"/>
                    <a:pt x="269" y="569"/>
                  </a:cubicBezTo>
                  <a:cubicBezTo>
                    <a:pt x="592" y="608"/>
                    <a:pt x="912" y="673"/>
                    <a:pt x="1224" y="765"/>
                  </a:cubicBezTo>
                  <a:cubicBezTo>
                    <a:pt x="1251" y="773"/>
                    <a:pt x="1278" y="777"/>
                    <a:pt x="1306" y="777"/>
                  </a:cubicBezTo>
                  <a:cubicBezTo>
                    <a:pt x="1449" y="777"/>
                    <a:pt x="1568" y="674"/>
                    <a:pt x="1589" y="534"/>
                  </a:cubicBezTo>
                  <a:cubicBezTo>
                    <a:pt x="1610" y="392"/>
                    <a:pt x="1524" y="259"/>
                    <a:pt x="1388" y="218"/>
                  </a:cubicBezTo>
                  <a:cubicBezTo>
                    <a:pt x="1044" y="116"/>
                    <a:pt x="693" y="44"/>
                    <a:pt x="338" y="2"/>
                  </a:cubicBezTo>
                  <a:cubicBezTo>
                    <a:pt x="326" y="1"/>
                    <a:pt x="315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2429350" y="2760425"/>
              <a:ext cx="96175" cy="31400"/>
            </a:xfrm>
            <a:custGeom>
              <a:avLst/>
              <a:gdLst/>
              <a:ahLst/>
              <a:cxnLst/>
              <a:rect l="l" t="t" r="r" b="b"/>
              <a:pathLst>
                <a:path w="3847" h="1256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1736" y="320"/>
                    <a:pt x="0" y="1256"/>
                    <a:pt x="0" y="1256"/>
                  </a:cubicBez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421625" y="2753250"/>
              <a:ext cx="111675" cy="45725"/>
            </a:xfrm>
            <a:custGeom>
              <a:avLst/>
              <a:gdLst/>
              <a:ahLst/>
              <a:cxnLst/>
              <a:rect l="l" t="t" r="r" b="b"/>
              <a:pathLst>
                <a:path w="4467" h="1829" extrusionOk="0">
                  <a:moveTo>
                    <a:pt x="4159" y="1"/>
                  </a:moveTo>
                  <a:cubicBezTo>
                    <a:pt x="4144" y="1"/>
                    <a:pt x="4128" y="2"/>
                    <a:pt x="4112" y="5"/>
                  </a:cubicBezTo>
                  <a:cubicBezTo>
                    <a:pt x="1977" y="329"/>
                    <a:pt x="246" y="1253"/>
                    <a:pt x="175" y="1292"/>
                  </a:cubicBezTo>
                  <a:cubicBezTo>
                    <a:pt x="59" y="1354"/>
                    <a:pt x="1" y="1486"/>
                    <a:pt x="33" y="1614"/>
                  </a:cubicBezTo>
                  <a:cubicBezTo>
                    <a:pt x="65" y="1741"/>
                    <a:pt x="179" y="1829"/>
                    <a:pt x="311" y="1829"/>
                  </a:cubicBezTo>
                  <a:cubicBezTo>
                    <a:pt x="357" y="1829"/>
                    <a:pt x="404" y="1817"/>
                    <a:pt x="445" y="1795"/>
                  </a:cubicBezTo>
                  <a:cubicBezTo>
                    <a:pt x="463" y="1785"/>
                    <a:pt x="2160" y="879"/>
                    <a:pt x="4198" y="569"/>
                  </a:cubicBezTo>
                  <a:cubicBezTo>
                    <a:pt x="4356" y="548"/>
                    <a:pt x="4467" y="401"/>
                    <a:pt x="4443" y="244"/>
                  </a:cubicBezTo>
                  <a:cubicBezTo>
                    <a:pt x="4421" y="102"/>
                    <a:pt x="4299" y="1"/>
                    <a:pt x="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2367425" y="2859300"/>
              <a:ext cx="373300" cy="232675"/>
            </a:xfrm>
            <a:custGeom>
              <a:avLst/>
              <a:gdLst/>
              <a:ahLst/>
              <a:cxnLst/>
              <a:rect l="l" t="t" r="r" b="b"/>
              <a:pathLst>
                <a:path w="14932" h="9307" extrusionOk="0">
                  <a:moveTo>
                    <a:pt x="12999" y="0"/>
                  </a:moveTo>
                  <a:cubicBezTo>
                    <a:pt x="12986" y="0"/>
                    <a:pt x="12972" y="0"/>
                    <a:pt x="12959" y="0"/>
                  </a:cubicBezTo>
                  <a:cubicBezTo>
                    <a:pt x="10961" y="29"/>
                    <a:pt x="1254" y="166"/>
                    <a:pt x="1" y="2325"/>
                  </a:cubicBezTo>
                  <a:cubicBezTo>
                    <a:pt x="1" y="2325"/>
                    <a:pt x="1521" y="8870"/>
                    <a:pt x="2811" y="9280"/>
                  </a:cubicBezTo>
                  <a:cubicBezTo>
                    <a:pt x="2866" y="9298"/>
                    <a:pt x="2936" y="9306"/>
                    <a:pt x="3018" y="9306"/>
                  </a:cubicBezTo>
                  <a:cubicBezTo>
                    <a:pt x="4861" y="9306"/>
                    <a:pt x="13173" y="5070"/>
                    <a:pt x="13152" y="3567"/>
                  </a:cubicBezTo>
                  <a:cubicBezTo>
                    <a:pt x="13130" y="2007"/>
                    <a:pt x="14932" y="0"/>
                    <a:pt x="12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2360075" y="2852175"/>
              <a:ext cx="366000" cy="246800"/>
            </a:xfrm>
            <a:custGeom>
              <a:avLst/>
              <a:gdLst/>
              <a:ahLst/>
              <a:cxnLst/>
              <a:rect l="l" t="t" r="r" b="b"/>
              <a:pathLst>
                <a:path w="14640" h="9872" extrusionOk="0">
                  <a:moveTo>
                    <a:pt x="13334" y="570"/>
                  </a:moveTo>
                  <a:cubicBezTo>
                    <a:pt x="13607" y="570"/>
                    <a:pt x="13791" y="629"/>
                    <a:pt x="13857" y="721"/>
                  </a:cubicBezTo>
                  <a:cubicBezTo>
                    <a:pt x="14000" y="923"/>
                    <a:pt x="13786" y="1511"/>
                    <a:pt x="13597" y="2028"/>
                  </a:cubicBezTo>
                  <a:cubicBezTo>
                    <a:pt x="13388" y="2600"/>
                    <a:pt x="13151" y="3248"/>
                    <a:pt x="13160" y="3855"/>
                  </a:cubicBezTo>
                  <a:cubicBezTo>
                    <a:pt x="13161" y="3923"/>
                    <a:pt x="13104" y="4306"/>
                    <a:pt x="11873" y="5219"/>
                  </a:cubicBezTo>
                  <a:cubicBezTo>
                    <a:pt x="9345" y="7094"/>
                    <a:pt x="4482" y="9311"/>
                    <a:pt x="3336" y="9311"/>
                  </a:cubicBezTo>
                  <a:cubicBezTo>
                    <a:pt x="3278" y="9311"/>
                    <a:pt x="3229" y="9305"/>
                    <a:pt x="3191" y="9293"/>
                  </a:cubicBezTo>
                  <a:cubicBezTo>
                    <a:pt x="2420" y="9048"/>
                    <a:pt x="1224" y="5311"/>
                    <a:pt x="600" y="2665"/>
                  </a:cubicBezTo>
                  <a:cubicBezTo>
                    <a:pt x="1090" y="2018"/>
                    <a:pt x="3317" y="711"/>
                    <a:pt x="13257" y="571"/>
                  </a:cubicBezTo>
                  <a:cubicBezTo>
                    <a:pt x="13283" y="570"/>
                    <a:pt x="13309" y="570"/>
                    <a:pt x="13334" y="570"/>
                  </a:cubicBezTo>
                  <a:close/>
                  <a:moveTo>
                    <a:pt x="13286" y="0"/>
                  </a:moveTo>
                  <a:cubicBezTo>
                    <a:pt x="13274" y="0"/>
                    <a:pt x="13261" y="0"/>
                    <a:pt x="13248" y="0"/>
                  </a:cubicBezTo>
                  <a:cubicBezTo>
                    <a:pt x="7836" y="77"/>
                    <a:pt x="1152" y="566"/>
                    <a:pt x="48" y="2466"/>
                  </a:cubicBezTo>
                  <a:cubicBezTo>
                    <a:pt x="11" y="2529"/>
                    <a:pt x="0" y="2604"/>
                    <a:pt x="17" y="2675"/>
                  </a:cubicBezTo>
                  <a:cubicBezTo>
                    <a:pt x="276" y="3794"/>
                    <a:pt x="1643" y="9400"/>
                    <a:pt x="3018" y="9838"/>
                  </a:cubicBezTo>
                  <a:cubicBezTo>
                    <a:pt x="3091" y="9861"/>
                    <a:pt x="3180" y="9872"/>
                    <a:pt x="3287" y="9872"/>
                  </a:cubicBezTo>
                  <a:cubicBezTo>
                    <a:pt x="4845" y="9872"/>
                    <a:pt x="9801" y="7469"/>
                    <a:pt x="12214" y="5676"/>
                  </a:cubicBezTo>
                  <a:cubicBezTo>
                    <a:pt x="13583" y="4661"/>
                    <a:pt x="13735" y="4147"/>
                    <a:pt x="13732" y="3848"/>
                  </a:cubicBezTo>
                  <a:cubicBezTo>
                    <a:pt x="13724" y="3345"/>
                    <a:pt x="13942" y="2750"/>
                    <a:pt x="14134" y="2225"/>
                  </a:cubicBezTo>
                  <a:cubicBezTo>
                    <a:pt x="14405" y="1480"/>
                    <a:pt x="14640" y="838"/>
                    <a:pt x="14322" y="391"/>
                  </a:cubicBezTo>
                  <a:cubicBezTo>
                    <a:pt x="14136" y="127"/>
                    <a:pt x="13789" y="0"/>
                    <a:pt x="1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408650" y="2771150"/>
              <a:ext cx="1132250" cy="386575"/>
            </a:xfrm>
            <a:custGeom>
              <a:avLst/>
              <a:gdLst/>
              <a:ahLst/>
              <a:cxnLst/>
              <a:rect l="l" t="t" r="r" b="b"/>
              <a:pathLst>
                <a:path w="45290" h="15463" extrusionOk="0">
                  <a:moveTo>
                    <a:pt x="37787" y="0"/>
                  </a:moveTo>
                  <a:cubicBezTo>
                    <a:pt x="37770" y="0"/>
                    <a:pt x="37753" y="0"/>
                    <a:pt x="37736" y="1"/>
                  </a:cubicBezTo>
                  <a:cubicBezTo>
                    <a:pt x="36166" y="22"/>
                    <a:pt x="29160" y="3988"/>
                    <a:pt x="29160" y="3988"/>
                  </a:cubicBezTo>
                  <a:cubicBezTo>
                    <a:pt x="29160" y="3988"/>
                    <a:pt x="10485" y="5822"/>
                    <a:pt x="7076" y="7013"/>
                  </a:cubicBezTo>
                  <a:cubicBezTo>
                    <a:pt x="3666" y="8203"/>
                    <a:pt x="0" y="11395"/>
                    <a:pt x="445" y="12531"/>
                  </a:cubicBezTo>
                  <a:cubicBezTo>
                    <a:pt x="886" y="13661"/>
                    <a:pt x="3737" y="15462"/>
                    <a:pt x="5172" y="15462"/>
                  </a:cubicBezTo>
                  <a:cubicBezTo>
                    <a:pt x="5180" y="15462"/>
                    <a:pt x="5188" y="15462"/>
                    <a:pt x="5197" y="15462"/>
                  </a:cubicBezTo>
                  <a:cubicBezTo>
                    <a:pt x="6624" y="15442"/>
                    <a:pt x="8753" y="14555"/>
                    <a:pt x="9181" y="14550"/>
                  </a:cubicBezTo>
                  <a:cubicBezTo>
                    <a:pt x="9609" y="14543"/>
                    <a:pt x="28063" y="7145"/>
                    <a:pt x="28490" y="6996"/>
                  </a:cubicBezTo>
                  <a:cubicBezTo>
                    <a:pt x="28916" y="6848"/>
                    <a:pt x="31766" y="6521"/>
                    <a:pt x="33043" y="5933"/>
                  </a:cubicBezTo>
                  <a:cubicBezTo>
                    <a:pt x="34319" y="5344"/>
                    <a:pt x="36224" y="3457"/>
                    <a:pt x="36224" y="3457"/>
                  </a:cubicBezTo>
                  <a:cubicBezTo>
                    <a:pt x="36224" y="3457"/>
                    <a:pt x="43313" y="3434"/>
                    <a:pt x="44023" y="3138"/>
                  </a:cubicBezTo>
                  <a:cubicBezTo>
                    <a:pt x="44731" y="2842"/>
                    <a:pt x="45289" y="2027"/>
                    <a:pt x="42854" y="1490"/>
                  </a:cubicBezTo>
                  <a:cubicBezTo>
                    <a:pt x="40447" y="959"/>
                    <a:pt x="39330" y="0"/>
                    <a:pt x="37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410600" y="2764000"/>
              <a:ext cx="1121700" cy="400825"/>
            </a:xfrm>
            <a:custGeom>
              <a:avLst/>
              <a:gdLst/>
              <a:ahLst/>
              <a:cxnLst/>
              <a:rect l="l" t="t" r="r" b="b"/>
              <a:pathLst>
                <a:path w="44868" h="16033" extrusionOk="0">
                  <a:moveTo>
                    <a:pt x="37711" y="573"/>
                  </a:moveTo>
                  <a:cubicBezTo>
                    <a:pt x="38496" y="573"/>
                    <a:pt x="39173" y="842"/>
                    <a:pt x="40024" y="1181"/>
                  </a:cubicBezTo>
                  <a:cubicBezTo>
                    <a:pt x="40762" y="1475"/>
                    <a:pt x="41598" y="1808"/>
                    <a:pt x="42715" y="2054"/>
                  </a:cubicBezTo>
                  <a:cubicBezTo>
                    <a:pt x="44213" y="2384"/>
                    <a:pt x="44263" y="2759"/>
                    <a:pt x="44265" y="2774"/>
                  </a:cubicBezTo>
                  <a:cubicBezTo>
                    <a:pt x="44274" y="2872"/>
                    <a:pt x="44115" y="3043"/>
                    <a:pt x="43835" y="3160"/>
                  </a:cubicBezTo>
                  <a:cubicBezTo>
                    <a:pt x="43355" y="3359"/>
                    <a:pt x="38863" y="3447"/>
                    <a:pt x="36144" y="3456"/>
                  </a:cubicBezTo>
                  <a:cubicBezTo>
                    <a:pt x="36069" y="3456"/>
                    <a:pt x="35998" y="3486"/>
                    <a:pt x="35944" y="3538"/>
                  </a:cubicBezTo>
                  <a:cubicBezTo>
                    <a:pt x="35926" y="3557"/>
                    <a:pt x="34060" y="5397"/>
                    <a:pt x="32845" y="5958"/>
                  </a:cubicBezTo>
                  <a:cubicBezTo>
                    <a:pt x="32000" y="6349"/>
                    <a:pt x="30402" y="6625"/>
                    <a:pt x="29345" y="6807"/>
                  </a:cubicBezTo>
                  <a:cubicBezTo>
                    <a:pt x="28771" y="6906"/>
                    <a:pt x="28465" y="6961"/>
                    <a:pt x="28317" y="7012"/>
                  </a:cubicBezTo>
                  <a:cubicBezTo>
                    <a:pt x="28207" y="7052"/>
                    <a:pt x="27072" y="7502"/>
                    <a:pt x="24910" y="8362"/>
                  </a:cubicBezTo>
                  <a:cubicBezTo>
                    <a:pt x="19951" y="10334"/>
                    <a:pt x="9632" y="14438"/>
                    <a:pt x="9099" y="14549"/>
                  </a:cubicBezTo>
                  <a:cubicBezTo>
                    <a:pt x="8916" y="14551"/>
                    <a:pt x="8607" y="14645"/>
                    <a:pt x="8032" y="14822"/>
                  </a:cubicBezTo>
                  <a:cubicBezTo>
                    <a:pt x="7173" y="15086"/>
                    <a:pt x="5996" y="15449"/>
                    <a:pt x="5115" y="15462"/>
                  </a:cubicBezTo>
                  <a:lnTo>
                    <a:pt x="5094" y="15462"/>
                  </a:lnTo>
                  <a:cubicBezTo>
                    <a:pt x="3723" y="15462"/>
                    <a:pt x="1007" y="13671"/>
                    <a:pt x="632" y="12712"/>
                  </a:cubicBezTo>
                  <a:cubicBezTo>
                    <a:pt x="592" y="12611"/>
                    <a:pt x="622" y="12440"/>
                    <a:pt x="718" y="12232"/>
                  </a:cubicBezTo>
                  <a:cubicBezTo>
                    <a:pt x="1323" y="10916"/>
                    <a:pt x="4302" y="8541"/>
                    <a:pt x="7092" y="7567"/>
                  </a:cubicBezTo>
                  <a:cubicBezTo>
                    <a:pt x="10430" y="6402"/>
                    <a:pt x="28925" y="4577"/>
                    <a:pt x="29111" y="4558"/>
                  </a:cubicBezTo>
                  <a:cubicBezTo>
                    <a:pt x="29151" y="4554"/>
                    <a:pt x="29189" y="4542"/>
                    <a:pt x="29224" y="4522"/>
                  </a:cubicBezTo>
                  <a:cubicBezTo>
                    <a:pt x="31154" y="3430"/>
                    <a:pt x="36434" y="590"/>
                    <a:pt x="37662" y="573"/>
                  </a:cubicBezTo>
                  <a:close/>
                  <a:moveTo>
                    <a:pt x="37748" y="1"/>
                  </a:moveTo>
                  <a:cubicBezTo>
                    <a:pt x="37717" y="1"/>
                    <a:pt x="37685" y="1"/>
                    <a:pt x="37653" y="2"/>
                  </a:cubicBezTo>
                  <a:cubicBezTo>
                    <a:pt x="36090" y="24"/>
                    <a:pt x="29930" y="3468"/>
                    <a:pt x="28994" y="3996"/>
                  </a:cubicBezTo>
                  <a:cubicBezTo>
                    <a:pt x="27629" y="4131"/>
                    <a:pt x="10243" y="5863"/>
                    <a:pt x="6904" y="7029"/>
                  </a:cubicBezTo>
                  <a:cubicBezTo>
                    <a:pt x="3938" y="8064"/>
                    <a:pt x="863" y="10548"/>
                    <a:pt x="199" y="11995"/>
                  </a:cubicBezTo>
                  <a:cubicBezTo>
                    <a:pt x="34" y="12354"/>
                    <a:pt x="0" y="12666"/>
                    <a:pt x="100" y="12921"/>
                  </a:cubicBezTo>
                  <a:cubicBezTo>
                    <a:pt x="595" y="14186"/>
                    <a:pt x="3568" y="16033"/>
                    <a:pt x="5097" y="16033"/>
                  </a:cubicBezTo>
                  <a:lnTo>
                    <a:pt x="5123" y="16033"/>
                  </a:lnTo>
                  <a:cubicBezTo>
                    <a:pt x="6086" y="16020"/>
                    <a:pt x="7308" y="15643"/>
                    <a:pt x="8201" y="15368"/>
                  </a:cubicBezTo>
                  <a:cubicBezTo>
                    <a:pt x="8573" y="15252"/>
                    <a:pt x="8996" y="15122"/>
                    <a:pt x="9107" y="15121"/>
                  </a:cubicBezTo>
                  <a:cubicBezTo>
                    <a:pt x="9387" y="15116"/>
                    <a:pt x="13278" y="13603"/>
                    <a:pt x="25121" y="8893"/>
                  </a:cubicBezTo>
                  <a:cubicBezTo>
                    <a:pt x="26953" y="8164"/>
                    <a:pt x="28400" y="7588"/>
                    <a:pt x="28506" y="7551"/>
                  </a:cubicBezTo>
                  <a:cubicBezTo>
                    <a:pt x="28616" y="7513"/>
                    <a:pt x="29017" y="7443"/>
                    <a:pt x="29442" y="7371"/>
                  </a:cubicBezTo>
                  <a:cubicBezTo>
                    <a:pt x="30529" y="7182"/>
                    <a:pt x="32171" y="6899"/>
                    <a:pt x="33084" y="6478"/>
                  </a:cubicBezTo>
                  <a:cubicBezTo>
                    <a:pt x="34251" y="5939"/>
                    <a:pt x="35873" y="4405"/>
                    <a:pt x="36262" y="4026"/>
                  </a:cubicBezTo>
                  <a:cubicBezTo>
                    <a:pt x="37683" y="4021"/>
                    <a:pt x="43350" y="3981"/>
                    <a:pt x="44053" y="3687"/>
                  </a:cubicBezTo>
                  <a:cubicBezTo>
                    <a:pt x="44569" y="3473"/>
                    <a:pt x="44868" y="3103"/>
                    <a:pt x="44834" y="2724"/>
                  </a:cubicBezTo>
                  <a:cubicBezTo>
                    <a:pt x="44786" y="2184"/>
                    <a:pt x="44133" y="1782"/>
                    <a:pt x="42838" y="1497"/>
                  </a:cubicBezTo>
                  <a:cubicBezTo>
                    <a:pt x="41765" y="1261"/>
                    <a:pt x="40953" y="937"/>
                    <a:pt x="40235" y="651"/>
                  </a:cubicBezTo>
                  <a:cubicBezTo>
                    <a:pt x="39375" y="308"/>
                    <a:pt x="38633" y="1"/>
                    <a:pt x="3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84900" y="2815925"/>
              <a:ext cx="205900" cy="43800"/>
            </a:xfrm>
            <a:custGeom>
              <a:avLst/>
              <a:gdLst/>
              <a:ahLst/>
              <a:cxnLst/>
              <a:rect l="l" t="t" r="r" b="b"/>
              <a:pathLst>
                <a:path w="8236" h="1752" extrusionOk="0">
                  <a:moveTo>
                    <a:pt x="1954" y="1"/>
                  </a:moveTo>
                  <a:cubicBezTo>
                    <a:pt x="764" y="1"/>
                    <a:pt x="192" y="384"/>
                    <a:pt x="166" y="401"/>
                  </a:cubicBezTo>
                  <a:cubicBezTo>
                    <a:pt x="35" y="489"/>
                    <a:pt x="1" y="668"/>
                    <a:pt x="90" y="798"/>
                  </a:cubicBezTo>
                  <a:cubicBezTo>
                    <a:pt x="144" y="879"/>
                    <a:pt x="234" y="923"/>
                    <a:pt x="325" y="923"/>
                  </a:cubicBezTo>
                  <a:cubicBezTo>
                    <a:pt x="381" y="923"/>
                    <a:pt x="437" y="907"/>
                    <a:pt x="486" y="873"/>
                  </a:cubicBezTo>
                  <a:cubicBezTo>
                    <a:pt x="491" y="870"/>
                    <a:pt x="958" y="571"/>
                    <a:pt x="1950" y="571"/>
                  </a:cubicBezTo>
                  <a:cubicBezTo>
                    <a:pt x="2054" y="571"/>
                    <a:pt x="2165" y="574"/>
                    <a:pt x="2281" y="582"/>
                  </a:cubicBezTo>
                  <a:cubicBezTo>
                    <a:pt x="3594" y="664"/>
                    <a:pt x="7821" y="1732"/>
                    <a:pt x="7864" y="1743"/>
                  </a:cubicBezTo>
                  <a:cubicBezTo>
                    <a:pt x="7887" y="1748"/>
                    <a:pt x="7911" y="1751"/>
                    <a:pt x="7934" y="1752"/>
                  </a:cubicBezTo>
                  <a:cubicBezTo>
                    <a:pt x="8078" y="1752"/>
                    <a:pt x="8200" y="1644"/>
                    <a:pt x="8218" y="1500"/>
                  </a:cubicBezTo>
                  <a:cubicBezTo>
                    <a:pt x="8236" y="1358"/>
                    <a:pt x="8144" y="1223"/>
                    <a:pt x="8004" y="1188"/>
                  </a:cubicBezTo>
                  <a:cubicBezTo>
                    <a:pt x="7828" y="1144"/>
                    <a:pt x="3682" y="97"/>
                    <a:pt x="2317" y="12"/>
                  </a:cubicBezTo>
                  <a:cubicBezTo>
                    <a:pt x="2190" y="4"/>
                    <a:pt x="2069" y="1"/>
                    <a:pt x="1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323450" y="2784450"/>
              <a:ext cx="204350" cy="59150"/>
            </a:xfrm>
            <a:custGeom>
              <a:avLst/>
              <a:gdLst/>
              <a:ahLst/>
              <a:cxnLst/>
              <a:rect l="l" t="t" r="r" b="b"/>
              <a:pathLst>
                <a:path w="8174" h="2366" extrusionOk="0">
                  <a:moveTo>
                    <a:pt x="1442" y="0"/>
                  </a:moveTo>
                  <a:cubicBezTo>
                    <a:pt x="784" y="0"/>
                    <a:pt x="238" y="248"/>
                    <a:pt x="207" y="262"/>
                  </a:cubicBezTo>
                  <a:cubicBezTo>
                    <a:pt x="63" y="328"/>
                    <a:pt x="0" y="497"/>
                    <a:pt x="66" y="641"/>
                  </a:cubicBezTo>
                  <a:cubicBezTo>
                    <a:pt x="115" y="745"/>
                    <a:pt x="218" y="807"/>
                    <a:pt x="326" y="807"/>
                  </a:cubicBezTo>
                  <a:cubicBezTo>
                    <a:pt x="366" y="807"/>
                    <a:pt x="406" y="798"/>
                    <a:pt x="445" y="781"/>
                  </a:cubicBezTo>
                  <a:cubicBezTo>
                    <a:pt x="451" y="778"/>
                    <a:pt x="912" y="571"/>
                    <a:pt x="1442" y="571"/>
                  </a:cubicBezTo>
                  <a:cubicBezTo>
                    <a:pt x="1624" y="571"/>
                    <a:pt x="1814" y="596"/>
                    <a:pt x="1996" y="661"/>
                  </a:cubicBezTo>
                  <a:cubicBezTo>
                    <a:pt x="2306" y="772"/>
                    <a:pt x="3103" y="977"/>
                    <a:pt x="4026" y="1214"/>
                  </a:cubicBezTo>
                  <a:cubicBezTo>
                    <a:pt x="5254" y="1529"/>
                    <a:pt x="7295" y="2053"/>
                    <a:pt x="7611" y="2253"/>
                  </a:cubicBezTo>
                  <a:cubicBezTo>
                    <a:pt x="7665" y="2323"/>
                    <a:pt x="7749" y="2366"/>
                    <a:pt x="7839" y="2366"/>
                  </a:cubicBezTo>
                  <a:lnTo>
                    <a:pt x="7839" y="2366"/>
                  </a:lnTo>
                  <a:cubicBezTo>
                    <a:pt x="8035" y="2366"/>
                    <a:pt x="8173" y="2171"/>
                    <a:pt x="8108" y="1987"/>
                  </a:cubicBezTo>
                  <a:cubicBezTo>
                    <a:pt x="8013" y="1711"/>
                    <a:pt x="7613" y="1545"/>
                    <a:pt x="4167" y="660"/>
                  </a:cubicBezTo>
                  <a:cubicBezTo>
                    <a:pt x="3296" y="437"/>
                    <a:pt x="2474" y="225"/>
                    <a:pt x="2190" y="123"/>
                  </a:cubicBezTo>
                  <a:cubicBezTo>
                    <a:pt x="1939" y="34"/>
                    <a:pt x="1683" y="0"/>
                    <a:pt x="1442" y="0"/>
                  </a:cubicBezTo>
                  <a:close/>
                  <a:moveTo>
                    <a:pt x="7839" y="2366"/>
                  </a:moveTo>
                  <a:cubicBezTo>
                    <a:pt x="7839" y="2366"/>
                    <a:pt x="7839" y="2366"/>
                    <a:pt x="7838" y="2366"/>
                  </a:cubicBezTo>
                  <a:lnTo>
                    <a:pt x="7839" y="2366"/>
                  </a:lnTo>
                  <a:cubicBezTo>
                    <a:pt x="7839" y="2366"/>
                    <a:pt x="7839" y="2366"/>
                    <a:pt x="7839" y="2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154200" y="2883375"/>
              <a:ext cx="988925" cy="49675"/>
            </a:xfrm>
            <a:custGeom>
              <a:avLst/>
              <a:gdLst/>
              <a:ahLst/>
              <a:cxnLst/>
              <a:rect l="l" t="t" r="r" b="b"/>
              <a:pathLst>
                <a:path w="39557" h="1987" extrusionOk="0">
                  <a:moveTo>
                    <a:pt x="39536" y="1"/>
                  </a:moveTo>
                  <a:lnTo>
                    <a:pt x="0" y="560"/>
                  </a:lnTo>
                  <a:lnTo>
                    <a:pt x="20" y="1987"/>
                  </a:lnTo>
                  <a:lnTo>
                    <a:pt x="39556" y="1428"/>
                  </a:lnTo>
                  <a:lnTo>
                    <a:pt x="39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146925" y="2876325"/>
              <a:ext cx="1003300" cy="63900"/>
            </a:xfrm>
            <a:custGeom>
              <a:avLst/>
              <a:gdLst/>
              <a:ahLst/>
              <a:cxnLst/>
              <a:rect l="l" t="t" r="r" b="b"/>
              <a:pathLst>
                <a:path w="40132" h="2556" extrusionOk="0">
                  <a:moveTo>
                    <a:pt x="39542" y="574"/>
                  </a:moveTo>
                  <a:lnTo>
                    <a:pt x="39555" y="1431"/>
                  </a:lnTo>
                  <a:lnTo>
                    <a:pt x="589" y="1981"/>
                  </a:lnTo>
                  <a:lnTo>
                    <a:pt x="576" y="1124"/>
                  </a:lnTo>
                  <a:lnTo>
                    <a:pt x="39542" y="574"/>
                  </a:lnTo>
                  <a:close/>
                  <a:moveTo>
                    <a:pt x="39820" y="1"/>
                  </a:moveTo>
                  <a:lnTo>
                    <a:pt x="284" y="559"/>
                  </a:lnTo>
                  <a:cubicBezTo>
                    <a:pt x="126" y="560"/>
                    <a:pt x="0" y="690"/>
                    <a:pt x="2" y="848"/>
                  </a:cubicBezTo>
                  <a:lnTo>
                    <a:pt x="22" y="2274"/>
                  </a:lnTo>
                  <a:cubicBezTo>
                    <a:pt x="24" y="2431"/>
                    <a:pt x="151" y="2556"/>
                    <a:pt x="308" y="2556"/>
                  </a:cubicBezTo>
                  <a:lnTo>
                    <a:pt x="311" y="2556"/>
                  </a:lnTo>
                  <a:lnTo>
                    <a:pt x="39847" y="1999"/>
                  </a:lnTo>
                  <a:cubicBezTo>
                    <a:pt x="40006" y="1997"/>
                    <a:pt x="40132" y="1868"/>
                    <a:pt x="40129" y="1710"/>
                  </a:cubicBezTo>
                  <a:lnTo>
                    <a:pt x="40109" y="283"/>
                  </a:lnTo>
                  <a:cubicBezTo>
                    <a:pt x="40108" y="206"/>
                    <a:pt x="40076" y="135"/>
                    <a:pt x="40023" y="81"/>
                  </a:cubicBezTo>
                  <a:cubicBezTo>
                    <a:pt x="39969" y="29"/>
                    <a:pt x="39885" y="12"/>
                    <a:pt x="39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600450" y="2396300"/>
              <a:ext cx="667250" cy="516225"/>
            </a:xfrm>
            <a:custGeom>
              <a:avLst/>
              <a:gdLst/>
              <a:ahLst/>
              <a:cxnLst/>
              <a:rect l="l" t="t" r="r" b="b"/>
              <a:pathLst>
                <a:path w="26690" h="20649" extrusionOk="0">
                  <a:moveTo>
                    <a:pt x="26689" y="1"/>
                  </a:moveTo>
                  <a:lnTo>
                    <a:pt x="5138" y="305"/>
                  </a:lnTo>
                  <a:lnTo>
                    <a:pt x="0" y="20649"/>
                  </a:lnTo>
                  <a:lnTo>
                    <a:pt x="21552" y="20345"/>
                  </a:lnTo>
                  <a:lnTo>
                    <a:pt x="26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592375" y="2389150"/>
              <a:ext cx="683400" cy="530525"/>
            </a:xfrm>
            <a:custGeom>
              <a:avLst/>
              <a:gdLst/>
              <a:ahLst/>
              <a:cxnLst/>
              <a:rect l="l" t="t" r="r" b="b"/>
              <a:pathLst>
                <a:path w="27336" h="21221" extrusionOk="0">
                  <a:moveTo>
                    <a:pt x="26644" y="577"/>
                  </a:moveTo>
                  <a:lnTo>
                    <a:pt x="21652" y="20349"/>
                  </a:lnTo>
                  <a:lnTo>
                    <a:pt x="691" y="20644"/>
                  </a:lnTo>
                  <a:lnTo>
                    <a:pt x="5684" y="873"/>
                  </a:lnTo>
                  <a:lnTo>
                    <a:pt x="26644" y="577"/>
                  </a:lnTo>
                  <a:close/>
                  <a:moveTo>
                    <a:pt x="27012" y="1"/>
                  </a:moveTo>
                  <a:cubicBezTo>
                    <a:pt x="27010" y="1"/>
                    <a:pt x="27009" y="1"/>
                    <a:pt x="27008" y="1"/>
                  </a:cubicBezTo>
                  <a:lnTo>
                    <a:pt x="5457" y="305"/>
                  </a:lnTo>
                  <a:cubicBezTo>
                    <a:pt x="5327" y="306"/>
                    <a:pt x="5215" y="396"/>
                    <a:pt x="5184" y="521"/>
                  </a:cubicBezTo>
                  <a:lnTo>
                    <a:pt x="46" y="20865"/>
                  </a:lnTo>
                  <a:cubicBezTo>
                    <a:pt x="0" y="21045"/>
                    <a:pt x="136" y="21221"/>
                    <a:pt x="322" y="21221"/>
                  </a:cubicBezTo>
                  <a:lnTo>
                    <a:pt x="326" y="21221"/>
                  </a:lnTo>
                  <a:lnTo>
                    <a:pt x="21879" y="20916"/>
                  </a:lnTo>
                  <a:cubicBezTo>
                    <a:pt x="22008" y="20914"/>
                    <a:pt x="22120" y="20826"/>
                    <a:pt x="22152" y="20701"/>
                  </a:cubicBezTo>
                  <a:lnTo>
                    <a:pt x="27289" y="356"/>
                  </a:lnTo>
                  <a:cubicBezTo>
                    <a:pt x="27335" y="176"/>
                    <a:pt x="27198" y="1"/>
                    <a:pt x="27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2958000" y="3207125"/>
              <a:ext cx="123775" cy="83850"/>
            </a:xfrm>
            <a:custGeom>
              <a:avLst/>
              <a:gdLst/>
              <a:ahLst/>
              <a:cxnLst/>
              <a:rect l="l" t="t" r="r" b="b"/>
              <a:pathLst>
                <a:path w="4951" h="3354" extrusionOk="0">
                  <a:moveTo>
                    <a:pt x="4950" y="1"/>
                  </a:moveTo>
                  <a:lnTo>
                    <a:pt x="99" y="211"/>
                  </a:lnTo>
                  <a:lnTo>
                    <a:pt x="0" y="3353"/>
                  </a:lnTo>
                  <a:lnTo>
                    <a:pt x="4853" y="3286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2950750" y="3199975"/>
              <a:ext cx="138225" cy="98150"/>
            </a:xfrm>
            <a:custGeom>
              <a:avLst/>
              <a:gdLst/>
              <a:ahLst/>
              <a:cxnLst/>
              <a:rect l="l" t="t" r="r" b="b"/>
              <a:pathLst>
                <a:path w="5529" h="3926" extrusionOk="0">
                  <a:moveTo>
                    <a:pt x="4944" y="586"/>
                  </a:moveTo>
                  <a:lnTo>
                    <a:pt x="4865" y="3290"/>
                  </a:lnTo>
                  <a:lnTo>
                    <a:pt x="585" y="3350"/>
                  </a:lnTo>
                  <a:lnTo>
                    <a:pt x="667" y="773"/>
                  </a:lnTo>
                  <a:lnTo>
                    <a:pt x="4944" y="586"/>
                  </a:lnTo>
                  <a:close/>
                  <a:moveTo>
                    <a:pt x="5228" y="1"/>
                  </a:moveTo>
                  <a:lnTo>
                    <a:pt x="376" y="213"/>
                  </a:lnTo>
                  <a:cubicBezTo>
                    <a:pt x="227" y="219"/>
                    <a:pt x="108" y="340"/>
                    <a:pt x="103" y="489"/>
                  </a:cubicBezTo>
                  <a:lnTo>
                    <a:pt x="6" y="3631"/>
                  </a:lnTo>
                  <a:cubicBezTo>
                    <a:pt x="0" y="3793"/>
                    <a:pt x="129" y="3925"/>
                    <a:pt x="290" y="3925"/>
                  </a:cubicBezTo>
                  <a:lnTo>
                    <a:pt x="295" y="3924"/>
                  </a:lnTo>
                  <a:lnTo>
                    <a:pt x="5148" y="3857"/>
                  </a:lnTo>
                  <a:cubicBezTo>
                    <a:pt x="5301" y="3855"/>
                    <a:pt x="5425" y="3732"/>
                    <a:pt x="5429" y="3580"/>
                  </a:cubicBezTo>
                  <a:lnTo>
                    <a:pt x="5526" y="294"/>
                  </a:lnTo>
                  <a:cubicBezTo>
                    <a:pt x="5528" y="215"/>
                    <a:pt x="5498" y="139"/>
                    <a:pt x="5441" y="82"/>
                  </a:cubicBezTo>
                  <a:cubicBezTo>
                    <a:pt x="5385" y="28"/>
                    <a:pt x="5310" y="3"/>
                    <a:pt x="5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2549625" y="5104375"/>
              <a:ext cx="287550" cy="364275"/>
            </a:xfrm>
            <a:custGeom>
              <a:avLst/>
              <a:gdLst/>
              <a:ahLst/>
              <a:cxnLst/>
              <a:rect l="l" t="t" r="r" b="b"/>
              <a:pathLst>
                <a:path w="11502" h="14571" extrusionOk="0">
                  <a:moveTo>
                    <a:pt x="9022" y="1"/>
                  </a:moveTo>
                  <a:lnTo>
                    <a:pt x="2873" y="607"/>
                  </a:lnTo>
                  <a:cubicBezTo>
                    <a:pt x="2873" y="607"/>
                    <a:pt x="2224" y="5022"/>
                    <a:pt x="2039" y="7445"/>
                  </a:cubicBezTo>
                  <a:cubicBezTo>
                    <a:pt x="1855" y="9870"/>
                    <a:pt x="0" y="12550"/>
                    <a:pt x="1407" y="13716"/>
                  </a:cubicBezTo>
                  <a:cubicBezTo>
                    <a:pt x="2142" y="14325"/>
                    <a:pt x="3608" y="14571"/>
                    <a:pt x="5169" y="14571"/>
                  </a:cubicBezTo>
                  <a:cubicBezTo>
                    <a:pt x="6599" y="14571"/>
                    <a:pt x="8108" y="14364"/>
                    <a:pt x="9206" y="14042"/>
                  </a:cubicBezTo>
                  <a:cubicBezTo>
                    <a:pt x="11502" y="13368"/>
                    <a:pt x="9868" y="8820"/>
                    <a:pt x="9893" y="7392"/>
                  </a:cubicBezTo>
                  <a:cubicBezTo>
                    <a:pt x="9918" y="5965"/>
                    <a:pt x="9679" y="3296"/>
                    <a:pt x="9416" y="2006"/>
                  </a:cubicBezTo>
                  <a:cubicBezTo>
                    <a:pt x="9153" y="717"/>
                    <a:pt x="9022" y="1"/>
                    <a:pt x="9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2554125" y="5097275"/>
              <a:ext cx="276650" cy="378550"/>
            </a:xfrm>
            <a:custGeom>
              <a:avLst/>
              <a:gdLst/>
              <a:ahLst/>
              <a:cxnLst/>
              <a:rect l="l" t="t" r="r" b="b"/>
              <a:pathLst>
                <a:path w="11066" h="15142" extrusionOk="0">
                  <a:moveTo>
                    <a:pt x="8610" y="595"/>
                  </a:moveTo>
                  <a:cubicBezTo>
                    <a:pt x="8669" y="911"/>
                    <a:pt x="8785" y="1508"/>
                    <a:pt x="8956" y="2347"/>
                  </a:cubicBezTo>
                  <a:cubicBezTo>
                    <a:pt x="9218" y="3635"/>
                    <a:pt x="9452" y="6273"/>
                    <a:pt x="9427" y="7671"/>
                  </a:cubicBezTo>
                  <a:cubicBezTo>
                    <a:pt x="9421" y="8061"/>
                    <a:pt x="9523" y="8636"/>
                    <a:pt x="9641" y="9301"/>
                  </a:cubicBezTo>
                  <a:cubicBezTo>
                    <a:pt x="9967" y="11126"/>
                    <a:pt x="10413" y="13622"/>
                    <a:pt x="8945" y="14052"/>
                  </a:cubicBezTo>
                  <a:cubicBezTo>
                    <a:pt x="7823" y="14381"/>
                    <a:pt x="6377" y="14565"/>
                    <a:pt x="5029" y="14565"/>
                  </a:cubicBezTo>
                  <a:cubicBezTo>
                    <a:pt x="3482" y="14565"/>
                    <a:pt x="2064" y="14323"/>
                    <a:pt x="1409" y="13781"/>
                  </a:cubicBezTo>
                  <a:cubicBezTo>
                    <a:pt x="660" y="13160"/>
                    <a:pt x="1053" y="11915"/>
                    <a:pt x="1506" y="10473"/>
                  </a:cubicBezTo>
                  <a:cubicBezTo>
                    <a:pt x="1786" y="9584"/>
                    <a:pt x="2075" y="8664"/>
                    <a:pt x="2144" y="7751"/>
                  </a:cubicBezTo>
                  <a:cubicBezTo>
                    <a:pt x="2303" y="5674"/>
                    <a:pt x="2811" y="2077"/>
                    <a:pt x="2943" y="1153"/>
                  </a:cubicBezTo>
                  <a:lnTo>
                    <a:pt x="8610" y="595"/>
                  </a:lnTo>
                  <a:close/>
                  <a:moveTo>
                    <a:pt x="8833" y="0"/>
                  </a:moveTo>
                  <a:cubicBezTo>
                    <a:pt x="8826" y="0"/>
                    <a:pt x="8820" y="1"/>
                    <a:pt x="8814" y="1"/>
                  </a:cubicBezTo>
                  <a:lnTo>
                    <a:pt x="2665" y="608"/>
                  </a:lnTo>
                  <a:cubicBezTo>
                    <a:pt x="2535" y="621"/>
                    <a:pt x="2429" y="721"/>
                    <a:pt x="2411" y="850"/>
                  </a:cubicBezTo>
                  <a:cubicBezTo>
                    <a:pt x="2404" y="895"/>
                    <a:pt x="1758" y="5302"/>
                    <a:pt x="1575" y="7708"/>
                  </a:cubicBezTo>
                  <a:cubicBezTo>
                    <a:pt x="1511" y="8556"/>
                    <a:pt x="1231" y="9443"/>
                    <a:pt x="962" y="10302"/>
                  </a:cubicBezTo>
                  <a:cubicBezTo>
                    <a:pt x="467" y="11871"/>
                    <a:pt x="0" y="13354"/>
                    <a:pt x="1045" y="14220"/>
                  </a:cubicBezTo>
                  <a:cubicBezTo>
                    <a:pt x="1841" y="14880"/>
                    <a:pt x="3376" y="15142"/>
                    <a:pt x="4996" y="15142"/>
                  </a:cubicBezTo>
                  <a:cubicBezTo>
                    <a:pt x="6460" y="15142"/>
                    <a:pt x="7992" y="14927"/>
                    <a:pt x="9106" y="14600"/>
                  </a:cubicBezTo>
                  <a:cubicBezTo>
                    <a:pt x="11065" y="14026"/>
                    <a:pt x="10567" y="11238"/>
                    <a:pt x="10204" y="9201"/>
                  </a:cubicBezTo>
                  <a:cubicBezTo>
                    <a:pt x="10090" y="8565"/>
                    <a:pt x="9992" y="8015"/>
                    <a:pt x="9998" y="7682"/>
                  </a:cubicBezTo>
                  <a:cubicBezTo>
                    <a:pt x="10023" y="6251"/>
                    <a:pt x="9784" y="3552"/>
                    <a:pt x="9515" y="2234"/>
                  </a:cubicBezTo>
                  <a:cubicBezTo>
                    <a:pt x="9253" y="949"/>
                    <a:pt x="9123" y="236"/>
                    <a:pt x="9123" y="234"/>
                  </a:cubicBezTo>
                  <a:cubicBezTo>
                    <a:pt x="9098" y="94"/>
                    <a:pt x="8973" y="0"/>
                    <a:pt x="8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2640400" y="5148875"/>
              <a:ext cx="99200" cy="162575"/>
            </a:xfrm>
            <a:custGeom>
              <a:avLst/>
              <a:gdLst/>
              <a:ahLst/>
              <a:cxnLst/>
              <a:rect l="l" t="t" r="r" b="b"/>
              <a:pathLst>
                <a:path w="3968" h="6503" extrusionOk="0">
                  <a:moveTo>
                    <a:pt x="3521" y="0"/>
                  </a:moveTo>
                  <a:lnTo>
                    <a:pt x="1238" y="32"/>
                  </a:lnTo>
                  <a:cubicBezTo>
                    <a:pt x="1238" y="32"/>
                    <a:pt x="0" y="6503"/>
                    <a:pt x="1324" y="6503"/>
                  </a:cubicBezTo>
                  <a:cubicBezTo>
                    <a:pt x="1326" y="6503"/>
                    <a:pt x="1328" y="6503"/>
                    <a:pt x="1330" y="6503"/>
                  </a:cubicBezTo>
                  <a:cubicBezTo>
                    <a:pt x="2661" y="6484"/>
                    <a:pt x="3613" y="6470"/>
                    <a:pt x="3790" y="5517"/>
                  </a:cubicBezTo>
                  <a:cubicBezTo>
                    <a:pt x="3967" y="4562"/>
                    <a:pt x="3521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2639175" y="5141700"/>
              <a:ext cx="107525" cy="176900"/>
            </a:xfrm>
            <a:custGeom>
              <a:avLst/>
              <a:gdLst/>
              <a:ahLst/>
              <a:cxnLst/>
              <a:rect l="l" t="t" r="r" b="b"/>
              <a:pathLst>
                <a:path w="4301" h="7076" extrusionOk="0">
                  <a:moveTo>
                    <a:pt x="3312" y="577"/>
                  </a:moveTo>
                  <a:cubicBezTo>
                    <a:pt x="3444" y="1993"/>
                    <a:pt x="3689" y="5048"/>
                    <a:pt x="3558" y="5751"/>
                  </a:cubicBezTo>
                  <a:cubicBezTo>
                    <a:pt x="3430" y="6445"/>
                    <a:pt x="2758" y="6485"/>
                    <a:pt x="1374" y="6505"/>
                  </a:cubicBezTo>
                  <a:cubicBezTo>
                    <a:pt x="1360" y="6505"/>
                    <a:pt x="1332" y="6505"/>
                    <a:pt x="1293" y="6457"/>
                  </a:cubicBezTo>
                  <a:cubicBezTo>
                    <a:pt x="785" y="5852"/>
                    <a:pt x="1153" y="2641"/>
                    <a:pt x="1525" y="602"/>
                  </a:cubicBezTo>
                  <a:lnTo>
                    <a:pt x="3312" y="577"/>
                  </a:lnTo>
                  <a:close/>
                  <a:moveTo>
                    <a:pt x="3584" y="1"/>
                  </a:moveTo>
                  <a:cubicBezTo>
                    <a:pt x="3578" y="1"/>
                    <a:pt x="3572" y="1"/>
                    <a:pt x="3566" y="1"/>
                  </a:cubicBezTo>
                  <a:lnTo>
                    <a:pt x="1283" y="34"/>
                  </a:lnTo>
                  <a:cubicBezTo>
                    <a:pt x="1147" y="36"/>
                    <a:pt x="1032" y="133"/>
                    <a:pt x="1007" y="266"/>
                  </a:cubicBezTo>
                  <a:cubicBezTo>
                    <a:pt x="832" y="1182"/>
                    <a:pt x="0" y="5806"/>
                    <a:pt x="856" y="6824"/>
                  </a:cubicBezTo>
                  <a:cubicBezTo>
                    <a:pt x="993" y="6989"/>
                    <a:pt x="1172" y="7075"/>
                    <a:pt x="1373" y="7075"/>
                  </a:cubicBezTo>
                  <a:lnTo>
                    <a:pt x="1382" y="7075"/>
                  </a:lnTo>
                  <a:cubicBezTo>
                    <a:pt x="2733" y="7056"/>
                    <a:pt x="3900" y="7040"/>
                    <a:pt x="4119" y="5856"/>
                  </a:cubicBezTo>
                  <a:cubicBezTo>
                    <a:pt x="4301" y="4872"/>
                    <a:pt x="3873" y="447"/>
                    <a:pt x="3854" y="259"/>
                  </a:cubicBezTo>
                  <a:cubicBezTo>
                    <a:pt x="3841" y="118"/>
                    <a:pt x="3709" y="1"/>
                    <a:pt x="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2572100" y="5408600"/>
              <a:ext cx="237800" cy="60050"/>
            </a:xfrm>
            <a:custGeom>
              <a:avLst/>
              <a:gdLst/>
              <a:ahLst/>
              <a:cxnLst/>
              <a:rect l="l" t="t" r="r" b="b"/>
              <a:pathLst>
                <a:path w="9512" h="2402" extrusionOk="0">
                  <a:moveTo>
                    <a:pt x="9511" y="0"/>
                  </a:moveTo>
                  <a:lnTo>
                    <a:pt x="9511" y="0"/>
                  </a:lnTo>
                  <a:cubicBezTo>
                    <a:pt x="8468" y="545"/>
                    <a:pt x="6728" y="835"/>
                    <a:pt x="3747" y="876"/>
                  </a:cubicBezTo>
                  <a:cubicBezTo>
                    <a:pt x="3609" y="878"/>
                    <a:pt x="3474" y="879"/>
                    <a:pt x="3344" y="879"/>
                  </a:cubicBezTo>
                  <a:cubicBezTo>
                    <a:pt x="1606" y="879"/>
                    <a:pt x="594" y="710"/>
                    <a:pt x="0" y="519"/>
                  </a:cubicBezTo>
                  <a:lnTo>
                    <a:pt x="0" y="519"/>
                  </a:lnTo>
                  <a:cubicBezTo>
                    <a:pt x="38" y="926"/>
                    <a:pt x="184" y="1279"/>
                    <a:pt x="508" y="1547"/>
                  </a:cubicBezTo>
                  <a:cubicBezTo>
                    <a:pt x="1243" y="2156"/>
                    <a:pt x="2709" y="2402"/>
                    <a:pt x="4270" y="2402"/>
                  </a:cubicBezTo>
                  <a:cubicBezTo>
                    <a:pt x="5700" y="2402"/>
                    <a:pt x="7209" y="2195"/>
                    <a:pt x="8307" y="1873"/>
                  </a:cubicBezTo>
                  <a:cubicBezTo>
                    <a:pt x="9122" y="1634"/>
                    <a:pt x="9436" y="904"/>
                    <a:pt x="9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2564750" y="5401425"/>
              <a:ext cx="252625" cy="74400"/>
            </a:xfrm>
            <a:custGeom>
              <a:avLst/>
              <a:gdLst/>
              <a:ahLst/>
              <a:cxnLst/>
              <a:rect l="l" t="t" r="r" b="b"/>
              <a:pathLst>
                <a:path w="10105" h="2976" extrusionOk="0">
                  <a:moveTo>
                    <a:pt x="9448" y="759"/>
                  </a:moveTo>
                  <a:cubicBezTo>
                    <a:pt x="9310" y="1381"/>
                    <a:pt x="9009" y="1743"/>
                    <a:pt x="8520" y="1886"/>
                  </a:cubicBezTo>
                  <a:cubicBezTo>
                    <a:pt x="7398" y="2215"/>
                    <a:pt x="5952" y="2399"/>
                    <a:pt x="4604" y="2399"/>
                  </a:cubicBezTo>
                  <a:cubicBezTo>
                    <a:pt x="3057" y="2399"/>
                    <a:pt x="1639" y="2157"/>
                    <a:pt x="984" y="1615"/>
                  </a:cubicBezTo>
                  <a:cubicBezTo>
                    <a:pt x="850" y="1505"/>
                    <a:pt x="744" y="1364"/>
                    <a:pt x="678" y="1204"/>
                  </a:cubicBezTo>
                  <a:lnTo>
                    <a:pt x="678" y="1204"/>
                  </a:lnTo>
                  <a:cubicBezTo>
                    <a:pt x="1427" y="1371"/>
                    <a:pt x="2430" y="1451"/>
                    <a:pt x="3669" y="1451"/>
                  </a:cubicBezTo>
                  <a:cubicBezTo>
                    <a:pt x="3792" y="1451"/>
                    <a:pt x="3918" y="1450"/>
                    <a:pt x="4046" y="1448"/>
                  </a:cubicBezTo>
                  <a:cubicBezTo>
                    <a:pt x="6602" y="1413"/>
                    <a:pt x="8306" y="1198"/>
                    <a:pt x="9448" y="759"/>
                  </a:cubicBezTo>
                  <a:close/>
                  <a:moveTo>
                    <a:pt x="9805" y="1"/>
                  </a:moveTo>
                  <a:cubicBezTo>
                    <a:pt x="9762" y="1"/>
                    <a:pt x="9716" y="11"/>
                    <a:pt x="9673" y="34"/>
                  </a:cubicBezTo>
                  <a:cubicBezTo>
                    <a:pt x="8647" y="571"/>
                    <a:pt x="6855" y="838"/>
                    <a:pt x="4038" y="879"/>
                  </a:cubicBezTo>
                  <a:cubicBezTo>
                    <a:pt x="3917" y="880"/>
                    <a:pt x="3798" y="881"/>
                    <a:pt x="3681" y="881"/>
                  </a:cubicBezTo>
                  <a:cubicBezTo>
                    <a:pt x="2212" y="881"/>
                    <a:pt x="1106" y="767"/>
                    <a:pt x="381" y="534"/>
                  </a:cubicBezTo>
                  <a:cubicBezTo>
                    <a:pt x="352" y="525"/>
                    <a:pt x="323" y="520"/>
                    <a:pt x="294" y="520"/>
                  </a:cubicBezTo>
                  <a:cubicBezTo>
                    <a:pt x="230" y="520"/>
                    <a:pt x="167" y="542"/>
                    <a:pt x="116" y="583"/>
                  </a:cubicBezTo>
                  <a:cubicBezTo>
                    <a:pt x="41" y="644"/>
                    <a:pt x="1" y="737"/>
                    <a:pt x="9" y="833"/>
                  </a:cubicBezTo>
                  <a:cubicBezTo>
                    <a:pt x="58" y="1355"/>
                    <a:pt x="258" y="1755"/>
                    <a:pt x="620" y="2054"/>
                  </a:cubicBezTo>
                  <a:cubicBezTo>
                    <a:pt x="1416" y="2714"/>
                    <a:pt x="2951" y="2976"/>
                    <a:pt x="4571" y="2976"/>
                  </a:cubicBezTo>
                  <a:cubicBezTo>
                    <a:pt x="6035" y="2976"/>
                    <a:pt x="7567" y="2761"/>
                    <a:pt x="8681" y="2434"/>
                  </a:cubicBezTo>
                  <a:cubicBezTo>
                    <a:pt x="9520" y="2189"/>
                    <a:pt x="9994" y="1473"/>
                    <a:pt x="10090" y="310"/>
                  </a:cubicBezTo>
                  <a:cubicBezTo>
                    <a:pt x="10105" y="135"/>
                    <a:pt x="9963" y="1"/>
                    <a:pt x="9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2580050" y="5015300"/>
              <a:ext cx="223700" cy="149975"/>
            </a:xfrm>
            <a:custGeom>
              <a:avLst/>
              <a:gdLst/>
              <a:ahLst/>
              <a:cxnLst/>
              <a:rect l="l" t="t" r="r" b="b"/>
              <a:pathLst>
                <a:path w="8948" h="5999" extrusionOk="0">
                  <a:moveTo>
                    <a:pt x="8285" y="0"/>
                  </a:moveTo>
                  <a:cubicBezTo>
                    <a:pt x="8261" y="0"/>
                    <a:pt x="8237" y="2"/>
                    <a:pt x="8212" y="4"/>
                  </a:cubicBezTo>
                  <a:lnTo>
                    <a:pt x="620" y="835"/>
                  </a:lnTo>
                  <a:cubicBezTo>
                    <a:pt x="262" y="875"/>
                    <a:pt x="1" y="1196"/>
                    <a:pt x="35" y="1556"/>
                  </a:cubicBezTo>
                  <a:lnTo>
                    <a:pt x="412" y="5403"/>
                  </a:lnTo>
                  <a:cubicBezTo>
                    <a:pt x="444" y="5743"/>
                    <a:pt x="729" y="5998"/>
                    <a:pt x="1066" y="5998"/>
                  </a:cubicBezTo>
                  <a:cubicBezTo>
                    <a:pt x="1081" y="5998"/>
                    <a:pt x="1096" y="5998"/>
                    <a:pt x="1111" y="5997"/>
                  </a:cubicBezTo>
                  <a:lnTo>
                    <a:pt x="8278" y="5531"/>
                  </a:lnTo>
                  <a:cubicBezTo>
                    <a:pt x="8623" y="5509"/>
                    <a:pt x="8891" y="5225"/>
                    <a:pt x="8896" y="4880"/>
                  </a:cubicBezTo>
                  <a:lnTo>
                    <a:pt x="8943" y="668"/>
                  </a:lnTo>
                  <a:cubicBezTo>
                    <a:pt x="8948" y="297"/>
                    <a:pt x="8647" y="0"/>
                    <a:pt x="8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2572625" y="5008125"/>
              <a:ext cx="238350" cy="164275"/>
            </a:xfrm>
            <a:custGeom>
              <a:avLst/>
              <a:gdLst/>
              <a:ahLst/>
              <a:cxnLst/>
              <a:rect l="l" t="t" r="r" b="b"/>
              <a:pathLst>
                <a:path w="9534" h="6571" extrusionOk="0">
                  <a:moveTo>
                    <a:pt x="8582" y="572"/>
                  </a:moveTo>
                  <a:lnTo>
                    <a:pt x="8583" y="573"/>
                  </a:lnTo>
                  <a:cubicBezTo>
                    <a:pt x="8790" y="573"/>
                    <a:pt x="8958" y="743"/>
                    <a:pt x="8956" y="951"/>
                  </a:cubicBezTo>
                  <a:lnTo>
                    <a:pt x="8907" y="5164"/>
                  </a:lnTo>
                  <a:cubicBezTo>
                    <a:pt x="8903" y="5360"/>
                    <a:pt x="8752" y="5521"/>
                    <a:pt x="8557" y="5534"/>
                  </a:cubicBezTo>
                  <a:lnTo>
                    <a:pt x="1389" y="5999"/>
                  </a:lnTo>
                  <a:cubicBezTo>
                    <a:pt x="1380" y="6000"/>
                    <a:pt x="1370" y="6000"/>
                    <a:pt x="1361" y="6000"/>
                  </a:cubicBezTo>
                  <a:cubicBezTo>
                    <a:pt x="1171" y="6000"/>
                    <a:pt x="1009" y="5855"/>
                    <a:pt x="992" y="5662"/>
                  </a:cubicBezTo>
                  <a:lnTo>
                    <a:pt x="617" y="1815"/>
                  </a:lnTo>
                  <a:cubicBezTo>
                    <a:pt x="598" y="1611"/>
                    <a:pt x="746" y="1430"/>
                    <a:pt x="949" y="1407"/>
                  </a:cubicBezTo>
                  <a:lnTo>
                    <a:pt x="8540" y="574"/>
                  </a:lnTo>
                  <a:cubicBezTo>
                    <a:pt x="8553" y="573"/>
                    <a:pt x="8567" y="572"/>
                    <a:pt x="8582" y="572"/>
                  </a:cubicBezTo>
                  <a:close/>
                  <a:moveTo>
                    <a:pt x="8583" y="1"/>
                  </a:moveTo>
                  <a:cubicBezTo>
                    <a:pt x="8549" y="1"/>
                    <a:pt x="8514" y="3"/>
                    <a:pt x="8478" y="7"/>
                  </a:cubicBezTo>
                  <a:lnTo>
                    <a:pt x="887" y="838"/>
                  </a:lnTo>
                  <a:cubicBezTo>
                    <a:pt x="374" y="896"/>
                    <a:pt x="1" y="1355"/>
                    <a:pt x="50" y="1870"/>
                  </a:cubicBezTo>
                  <a:lnTo>
                    <a:pt x="425" y="5717"/>
                  </a:lnTo>
                  <a:cubicBezTo>
                    <a:pt x="469" y="6201"/>
                    <a:pt x="876" y="6571"/>
                    <a:pt x="1362" y="6571"/>
                  </a:cubicBezTo>
                  <a:cubicBezTo>
                    <a:pt x="1384" y="6571"/>
                    <a:pt x="1404" y="6571"/>
                    <a:pt x="1426" y="6570"/>
                  </a:cubicBezTo>
                  <a:lnTo>
                    <a:pt x="8594" y="6103"/>
                  </a:lnTo>
                  <a:cubicBezTo>
                    <a:pt x="9086" y="6070"/>
                    <a:pt x="9471" y="5664"/>
                    <a:pt x="9479" y="5171"/>
                  </a:cubicBezTo>
                  <a:lnTo>
                    <a:pt x="9526" y="958"/>
                  </a:lnTo>
                  <a:cubicBezTo>
                    <a:pt x="9533" y="426"/>
                    <a:pt x="9102" y="1"/>
                    <a:pt x="8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2884175" y="4954900"/>
              <a:ext cx="277600" cy="192850"/>
            </a:xfrm>
            <a:custGeom>
              <a:avLst/>
              <a:gdLst/>
              <a:ahLst/>
              <a:cxnLst/>
              <a:rect l="l" t="t" r="r" b="b"/>
              <a:pathLst>
                <a:path w="11104" h="7714" extrusionOk="0">
                  <a:moveTo>
                    <a:pt x="10095" y="1"/>
                  </a:moveTo>
                  <a:cubicBezTo>
                    <a:pt x="10009" y="1"/>
                    <a:pt x="9922" y="15"/>
                    <a:pt x="9835" y="45"/>
                  </a:cubicBezTo>
                  <a:lnTo>
                    <a:pt x="602" y="3237"/>
                  </a:lnTo>
                  <a:cubicBezTo>
                    <a:pt x="206" y="3374"/>
                    <a:pt x="1" y="3793"/>
                    <a:pt x="140" y="4183"/>
                  </a:cubicBezTo>
                  <a:lnTo>
                    <a:pt x="1210" y="7194"/>
                  </a:lnTo>
                  <a:cubicBezTo>
                    <a:pt x="1323" y="7511"/>
                    <a:pt x="1630" y="7714"/>
                    <a:pt x="1958" y="7714"/>
                  </a:cubicBezTo>
                  <a:cubicBezTo>
                    <a:pt x="2033" y="7714"/>
                    <a:pt x="2108" y="7703"/>
                    <a:pt x="2183" y="7681"/>
                  </a:cubicBezTo>
                  <a:lnTo>
                    <a:pt x="10546" y="5222"/>
                  </a:lnTo>
                  <a:cubicBezTo>
                    <a:pt x="10882" y="5123"/>
                    <a:pt x="11104" y="4816"/>
                    <a:pt x="11085" y="4474"/>
                  </a:cubicBezTo>
                  <a:lnTo>
                    <a:pt x="10885" y="730"/>
                  </a:lnTo>
                  <a:cubicBezTo>
                    <a:pt x="10863" y="310"/>
                    <a:pt x="10498" y="1"/>
                    <a:pt x="10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2878600" y="4947775"/>
              <a:ext cx="290500" cy="207150"/>
            </a:xfrm>
            <a:custGeom>
              <a:avLst/>
              <a:gdLst/>
              <a:ahLst/>
              <a:cxnLst/>
              <a:rect l="l" t="t" r="r" b="b"/>
              <a:pathLst>
                <a:path w="11620" h="8286" extrusionOk="0">
                  <a:moveTo>
                    <a:pt x="10320" y="571"/>
                  </a:moveTo>
                  <a:cubicBezTo>
                    <a:pt x="10422" y="572"/>
                    <a:pt x="10522" y="603"/>
                    <a:pt x="10607" y="660"/>
                  </a:cubicBezTo>
                  <a:cubicBezTo>
                    <a:pt x="10733" y="743"/>
                    <a:pt x="10814" y="880"/>
                    <a:pt x="10822" y="1030"/>
                  </a:cubicBezTo>
                  <a:lnTo>
                    <a:pt x="11023" y="4775"/>
                  </a:lnTo>
                  <a:cubicBezTo>
                    <a:pt x="11034" y="4984"/>
                    <a:pt x="10896" y="5172"/>
                    <a:pt x="10689" y="5234"/>
                  </a:cubicBezTo>
                  <a:lnTo>
                    <a:pt x="2325" y="7693"/>
                  </a:lnTo>
                  <a:cubicBezTo>
                    <a:pt x="2277" y="7707"/>
                    <a:pt x="2229" y="7714"/>
                    <a:pt x="2181" y="7714"/>
                  </a:cubicBezTo>
                  <a:cubicBezTo>
                    <a:pt x="1971" y="7714"/>
                    <a:pt x="1773" y="7584"/>
                    <a:pt x="1701" y="7383"/>
                  </a:cubicBezTo>
                  <a:lnTo>
                    <a:pt x="631" y="4372"/>
                  </a:lnTo>
                  <a:cubicBezTo>
                    <a:pt x="591" y="4260"/>
                    <a:pt x="597" y="4136"/>
                    <a:pt x="649" y="4028"/>
                  </a:cubicBezTo>
                  <a:cubicBezTo>
                    <a:pt x="703" y="3916"/>
                    <a:pt x="801" y="3832"/>
                    <a:pt x="918" y="3793"/>
                  </a:cubicBezTo>
                  <a:lnTo>
                    <a:pt x="10151" y="601"/>
                  </a:lnTo>
                  <a:cubicBezTo>
                    <a:pt x="10206" y="581"/>
                    <a:pt x="10262" y="571"/>
                    <a:pt x="10320" y="571"/>
                  </a:cubicBezTo>
                  <a:close/>
                  <a:moveTo>
                    <a:pt x="10320" y="1"/>
                  </a:moveTo>
                  <a:cubicBezTo>
                    <a:pt x="10200" y="1"/>
                    <a:pt x="10080" y="20"/>
                    <a:pt x="9964" y="60"/>
                  </a:cubicBezTo>
                  <a:lnTo>
                    <a:pt x="732" y="3252"/>
                  </a:lnTo>
                  <a:cubicBezTo>
                    <a:pt x="469" y="3341"/>
                    <a:pt x="254" y="3532"/>
                    <a:pt x="135" y="3782"/>
                  </a:cubicBezTo>
                  <a:cubicBezTo>
                    <a:pt x="16" y="4025"/>
                    <a:pt x="1" y="4308"/>
                    <a:pt x="93" y="4563"/>
                  </a:cubicBezTo>
                  <a:lnTo>
                    <a:pt x="1163" y="7575"/>
                  </a:lnTo>
                  <a:cubicBezTo>
                    <a:pt x="1318" y="8011"/>
                    <a:pt x="1732" y="8286"/>
                    <a:pt x="2177" y="8286"/>
                  </a:cubicBezTo>
                  <a:cubicBezTo>
                    <a:pt x="2282" y="8286"/>
                    <a:pt x="2386" y="8270"/>
                    <a:pt x="2486" y="8241"/>
                  </a:cubicBezTo>
                  <a:lnTo>
                    <a:pt x="10849" y="5781"/>
                  </a:lnTo>
                  <a:cubicBezTo>
                    <a:pt x="11313" y="5645"/>
                    <a:pt x="11619" y="5219"/>
                    <a:pt x="11593" y="4745"/>
                  </a:cubicBezTo>
                  <a:lnTo>
                    <a:pt x="11393" y="1000"/>
                  </a:lnTo>
                  <a:cubicBezTo>
                    <a:pt x="11375" y="671"/>
                    <a:pt x="11205" y="375"/>
                    <a:pt x="10927" y="187"/>
                  </a:cubicBezTo>
                  <a:cubicBezTo>
                    <a:pt x="10745" y="64"/>
                    <a:pt x="10534" y="1"/>
                    <a:pt x="10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82275" y="238275"/>
              <a:ext cx="1976825" cy="1150375"/>
            </a:xfrm>
            <a:custGeom>
              <a:avLst/>
              <a:gdLst/>
              <a:ahLst/>
              <a:cxnLst/>
              <a:rect l="l" t="t" r="r" b="b"/>
              <a:pathLst>
                <a:path w="79073" h="46015" extrusionOk="0">
                  <a:moveTo>
                    <a:pt x="29262" y="1"/>
                  </a:moveTo>
                  <a:cubicBezTo>
                    <a:pt x="18282" y="1"/>
                    <a:pt x="9382" y="8902"/>
                    <a:pt x="9382" y="19881"/>
                  </a:cubicBezTo>
                  <a:cubicBezTo>
                    <a:pt x="9382" y="20126"/>
                    <a:pt x="9392" y="20367"/>
                    <a:pt x="9401" y="20611"/>
                  </a:cubicBezTo>
                  <a:cubicBezTo>
                    <a:pt x="3976" y="22156"/>
                    <a:pt x="0" y="27139"/>
                    <a:pt x="0" y="33059"/>
                  </a:cubicBezTo>
                  <a:cubicBezTo>
                    <a:pt x="0" y="39606"/>
                    <a:pt x="4862" y="45004"/>
                    <a:pt x="11168" y="45877"/>
                  </a:cubicBezTo>
                  <a:lnTo>
                    <a:pt x="11168" y="46015"/>
                  </a:lnTo>
                  <a:lnTo>
                    <a:pt x="69691" y="46015"/>
                  </a:lnTo>
                  <a:cubicBezTo>
                    <a:pt x="74872" y="46015"/>
                    <a:pt x="79072" y="41814"/>
                    <a:pt x="79072" y="36633"/>
                  </a:cubicBezTo>
                  <a:cubicBezTo>
                    <a:pt x="79072" y="31666"/>
                    <a:pt x="75209" y="27611"/>
                    <a:pt x="70325" y="27283"/>
                  </a:cubicBezTo>
                  <a:cubicBezTo>
                    <a:pt x="70488" y="26404"/>
                    <a:pt x="70585" y="25499"/>
                    <a:pt x="70585" y="24571"/>
                  </a:cubicBezTo>
                  <a:cubicBezTo>
                    <a:pt x="70585" y="16429"/>
                    <a:pt x="63985" y="9829"/>
                    <a:pt x="55842" y="9829"/>
                  </a:cubicBezTo>
                  <a:cubicBezTo>
                    <a:pt x="55835" y="9829"/>
                    <a:pt x="55828" y="9829"/>
                    <a:pt x="55820" y="9829"/>
                  </a:cubicBezTo>
                  <a:cubicBezTo>
                    <a:pt x="52910" y="9829"/>
                    <a:pt x="50065" y="10696"/>
                    <a:pt x="47648" y="12318"/>
                  </a:cubicBezTo>
                  <a:cubicBezTo>
                    <a:pt x="44672" y="5091"/>
                    <a:pt x="37563" y="1"/>
                    <a:pt x="2926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754725" y="412400"/>
              <a:ext cx="283825" cy="91575"/>
            </a:xfrm>
            <a:custGeom>
              <a:avLst/>
              <a:gdLst/>
              <a:ahLst/>
              <a:cxnLst/>
              <a:rect l="l" t="t" r="r" b="b"/>
              <a:pathLst>
                <a:path w="11353" h="3663" extrusionOk="0">
                  <a:moveTo>
                    <a:pt x="1" y="1"/>
                  </a:moveTo>
                  <a:lnTo>
                    <a:pt x="5494" y="3662"/>
                  </a:lnTo>
                  <a:lnTo>
                    <a:pt x="113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736475" y="421350"/>
              <a:ext cx="310900" cy="195075"/>
            </a:xfrm>
            <a:custGeom>
              <a:avLst/>
              <a:gdLst/>
              <a:ahLst/>
              <a:cxnLst/>
              <a:rect l="l" t="t" r="r" b="b"/>
              <a:pathLst>
                <a:path w="12436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12435" y="7803"/>
                  </a:lnTo>
                  <a:lnTo>
                    <a:pt x="12435" y="252"/>
                  </a:lnTo>
                  <a:lnTo>
                    <a:pt x="6212" y="414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4494975" y="587100"/>
              <a:ext cx="244700" cy="297225"/>
            </a:xfrm>
            <a:custGeom>
              <a:avLst/>
              <a:gdLst/>
              <a:ahLst/>
              <a:cxnLst/>
              <a:rect l="l" t="t" r="r" b="b"/>
              <a:pathLst>
                <a:path w="9788" h="11889" extrusionOk="0">
                  <a:moveTo>
                    <a:pt x="9788" y="1"/>
                  </a:moveTo>
                  <a:lnTo>
                    <a:pt x="3024" y="964"/>
                  </a:lnTo>
                  <a:lnTo>
                    <a:pt x="3024" y="9182"/>
                  </a:lnTo>
                  <a:cubicBezTo>
                    <a:pt x="2712" y="9013"/>
                    <a:pt x="2334" y="8913"/>
                    <a:pt x="1924" y="8913"/>
                  </a:cubicBezTo>
                  <a:cubicBezTo>
                    <a:pt x="861" y="8913"/>
                    <a:pt x="0" y="9580"/>
                    <a:pt x="0" y="10401"/>
                  </a:cubicBezTo>
                  <a:cubicBezTo>
                    <a:pt x="0" y="11222"/>
                    <a:pt x="861" y="11889"/>
                    <a:pt x="1924" y="11889"/>
                  </a:cubicBezTo>
                  <a:cubicBezTo>
                    <a:pt x="3719" y="11889"/>
                    <a:pt x="3850" y="10664"/>
                    <a:pt x="3850" y="10664"/>
                  </a:cubicBezTo>
                  <a:lnTo>
                    <a:pt x="3850" y="3424"/>
                  </a:lnTo>
                  <a:lnTo>
                    <a:pt x="8962" y="2697"/>
                  </a:lnTo>
                  <a:lnTo>
                    <a:pt x="8962" y="8219"/>
                  </a:lnTo>
                  <a:cubicBezTo>
                    <a:pt x="8650" y="8050"/>
                    <a:pt x="8272" y="7950"/>
                    <a:pt x="7864" y="7950"/>
                  </a:cubicBezTo>
                  <a:cubicBezTo>
                    <a:pt x="6800" y="7950"/>
                    <a:pt x="5938" y="8617"/>
                    <a:pt x="5938" y="9438"/>
                  </a:cubicBezTo>
                  <a:cubicBezTo>
                    <a:pt x="5938" y="10259"/>
                    <a:pt x="6800" y="10926"/>
                    <a:pt x="7864" y="10926"/>
                  </a:cubicBezTo>
                  <a:cubicBezTo>
                    <a:pt x="8810" y="10926"/>
                    <a:pt x="9593" y="10396"/>
                    <a:pt x="9754" y="9700"/>
                  </a:cubicBezTo>
                  <a:lnTo>
                    <a:pt x="9788" y="2580"/>
                  </a:lnTo>
                  <a:lnTo>
                    <a:pt x="978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789725" y="672825"/>
              <a:ext cx="120550" cy="116025"/>
            </a:xfrm>
            <a:custGeom>
              <a:avLst/>
              <a:gdLst/>
              <a:ahLst/>
              <a:cxnLst/>
              <a:rect l="l" t="t" r="r" b="b"/>
              <a:pathLst>
                <a:path w="4822" h="4641" extrusionOk="0">
                  <a:moveTo>
                    <a:pt x="2320" y="1"/>
                  </a:moveTo>
                  <a:cubicBezTo>
                    <a:pt x="2021" y="1"/>
                    <a:pt x="1719" y="59"/>
                    <a:pt x="1432" y="178"/>
                  </a:cubicBezTo>
                  <a:cubicBezTo>
                    <a:pt x="565" y="537"/>
                    <a:pt x="0" y="1383"/>
                    <a:pt x="0" y="2321"/>
                  </a:cubicBezTo>
                  <a:cubicBezTo>
                    <a:pt x="0" y="3601"/>
                    <a:pt x="1038" y="4641"/>
                    <a:pt x="2320" y="4641"/>
                  </a:cubicBezTo>
                  <a:cubicBezTo>
                    <a:pt x="3258" y="4640"/>
                    <a:pt x="4104" y="4075"/>
                    <a:pt x="4463" y="3208"/>
                  </a:cubicBezTo>
                  <a:cubicBezTo>
                    <a:pt x="4822" y="2341"/>
                    <a:pt x="4624" y="1345"/>
                    <a:pt x="3959" y="680"/>
                  </a:cubicBezTo>
                  <a:cubicBezTo>
                    <a:pt x="3516" y="237"/>
                    <a:pt x="2923" y="1"/>
                    <a:pt x="23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739350" y="801050"/>
              <a:ext cx="216725" cy="112975"/>
            </a:xfrm>
            <a:custGeom>
              <a:avLst/>
              <a:gdLst/>
              <a:ahLst/>
              <a:cxnLst/>
              <a:rect l="l" t="t" r="r" b="b"/>
              <a:pathLst>
                <a:path w="8669" h="4519" extrusionOk="0">
                  <a:moveTo>
                    <a:pt x="2930" y="1"/>
                  </a:moveTo>
                  <a:cubicBezTo>
                    <a:pt x="1313" y="1"/>
                    <a:pt x="1" y="1312"/>
                    <a:pt x="1" y="2931"/>
                  </a:cubicBezTo>
                  <a:lnTo>
                    <a:pt x="1" y="4518"/>
                  </a:lnTo>
                  <a:lnTo>
                    <a:pt x="8668" y="4518"/>
                  </a:lnTo>
                  <a:lnTo>
                    <a:pt x="8668" y="2930"/>
                  </a:lnTo>
                  <a:cubicBezTo>
                    <a:pt x="8668" y="1312"/>
                    <a:pt x="7357" y="1"/>
                    <a:pt x="57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4584750" y="965200"/>
              <a:ext cx="388850" cy="321450"/>
            </a:xfrm>
            <a:custGeom>
              <a:avLst/>
              <a:gdLst/>
              <a:ahLst/>
              <a:cxnLst/>
              <a:rect l="l" t="t" r="r" b="b"/>
              <a:pathLst>
                <a:path w="15554" h="12858" extrusionOk="0">
                  <a:moveTo>
                    <a:pt x="11406" y="3629"/>
                  </a:moveTo>
                  <a:lnTo>
                    <a:pt x="11406" y="4252"/>
                  </a:lnTo>
                  <a:lnTo>
                    <a:pt x="3733" y="4252"/>
                  </a:lnTo>
                  <a:lnTo>
                    <a:pt x="3733" y="3629"/>
                  </a:lnTo>
                  <a:close/>
                  <a:moveTo>
                    <a:pt x="11406" y="5288"/>
                  </a:moveTo>
                  <a:lnTo>
                    <a:pt x="11406" y="5911"/>
                  </a:lnTo>
                  <a:lnTo>
                    <a:pt x="3733" y="5911"/>
                  </a:lnTo>
                  <a:lnTo>
                    <a:pt x="3733" y="5288"/>
                  </a:lnTo>
                  <a:close/>
                  <a:moveTo>
                    <a:pt x="11406" y="7012"/>
                  </a:moveTo>
                  <a:lnTo>
                    <a:pt x="11406" y="7634"/>
                  </a:lnTo>
                  <a:lnTo>
                    <a:pt x="3733" y="7634"/>
                  </a:lnTo>
                  <a:lnTo>
                    <a:pt x="3733" y="7012"/>
                  </a:lnTo>
                  <a:close/>
                  <a:moveTo>
                    <a:pt x="7777" y="0"/>
                  </a:moveTo>
                  <a:cubicBezTo>
                    <a:pt x="3482" y="0"/>
                    <a:pt x="0" y="2414"/>
                    <a:pt x="0" y="5392"/>
                  </a:cubicBezTo>
                  <a:cubicBezTo>
                    <a:pt x="0" y="8183"/>
                    <a:pt x="3058" y="10479"/>
                    <a:pt x="6977" y="10756"/>
                  </a:cubicBezTo>
                  <a:lnTo>
                    <a:pt x="6844" y="10785"/>
                  </a:lnTo>
                  <a:lnTo>
                    <a:pt x="10991" y="12858"/>
                  </a:lnTo>
                  <a:lnTo>
                    <a:pt x="10813" y="10357"/>
                  </a:lnTo>
                  <a:cubicBezTo>
                    <a:pt x="13599" y="9538"/>
                    <a:pt x="15554" y="7623"/>
                    <a:pt x="15554" y="5392"/>
                  </a:cubicBezTo>
                  <a:cubicBezTo>
                    <a:pt x="15554" y="2414"/>
                    <a:pt x="12072" y="0"/>
                    <a:pt x="77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4089300" y="960425"/>
              <a:ext cx="226975" cy="299800"/>
            </a:xfrm>
            <a:custGeom>
              <a:avLst/>
              <a:gdLst/>
              <a:ahLst/>
              <a:cxnLst/>
              <a:rect l="l" t="t" r="r" b="b"/>
              <a:pathLst>
                <a:path w="9079" h="11992" extrusionOk="0">
                  <a:moveTo>
                    <a:pt x="4540" y="2228"/>
                  </a:moveTo>
                  <a:cubicBezTo>
                    <a:pt x="4838" y="2228"/>
                    <a:pt x="5138" y="2285"/>
                    <a:pt x="5424" y="2404"/>
                  </a:cubicBezTo>
                  <a:cubicBezTo>
                    <a:pt x="6289" y="2761"/>
                    <a:pt x="6852" y="3605"/>
                    <a:pt x="6852" y="4540"/>
                  </a:cubicBezTo>
                  <a:cubicBezTo>
                    <a:pt x="6852" y="5817"/>
                    <a:pt x="5817" y="6852"/>
                    <a:pt x="4539" y="6852"/>
                  </a:cubicBezTo>
                  <a:cubicBezTo>
                    <a:pt x="3604" y="6852"/>
                    <a:pt x="2761" y="6289"/>
                    <a:pt x="2403" y="5425"/>
                  </a:cubicBezTo>
                  <a:cubicBezTo>
                    <a:pt x="2045" y="4560"/>
                    <a:pt x="2243" y="3566"/>
                    <a:pt x="2904" y="2905"/>
                  </a:cubicBezTo>
                  <a:cubicBezTo>
                    <a:pt x="3347" y="2463"/>
                    <a:pt x="3938" y="2228"/>
                    <a:pt x="4540" y="2228"/>
                  </a:cubicBezTo>
                  <a:close/>
                  <a:moveTo>
                    <a:pt x="4539" y="1"/>
                  </a:moveTo>
                  <a:cubicBezTo>
                    <a:pt x="2032" y="1"/>
                    <a:pt x="1" y="2033"/>
                    <a:pt x="1" y="4540"/>
                  </a:cubicBezTo>
                  <a:cubicBezTo>
                    <a:pt x="1" y="7046"/>
                    <a:pt x="4539" y="11991"/>
                    <a:pt x="4539" y="11991"/>
                  </a:cubicBezTo>
                  <a:cubicBezTo>
                    <a:pt x="4539" y="11991"/>
                    <a:pt x="9078" y="7047"/>
                    <a:pt x="9078" y="4540"/>
                  </a:cubicBezTo>
                  <a:cubicBezTo>
                    <a:pt x="9078" y="2033"/>
                    <a:pt x="7046" y="1"/>
                    <a:pt x="45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4174025" y="513925"/>
              <a:ext cx="224600" cy="311900"/>
            </a:xfrm>
            <a:custGeom>
              <a:avLst/>
              <a:gdLst/>
              <a:ahLst/>
              <a:cxnLst/>
              <a:rect l="l" t="t" r="r" b="b"/>
              <a:pathLst>
                <a:path w="8984" h="12476" extrusionOk="0">
                  <a:moveTo>
                    <a:pt x="6947" y="4061"/>
                  </a:moveTo>
                  <a:cubicBezTo>
                    <a:pt x="7101" y="4061"/>
                    <a:pt x="7226" y="4187"/>
                    <a:pt x="7226" y="4341"/>
                  </a:cubicBezTo>
                  <a:cubicBezTo>
                    <a:pt x="7226" y="4496"/>
                    <a:pt x="7101" y="4622"/>
                    <a:pt x="6947" y="4622"/>
                  </a:cubicBezTo>
                  <a:lnTo>
                    <a:pt x="1927" y="4622"/>
                  </a:lnTo>
                  <a:cubicBezTo>
                    <a:pt x="1772" y="4622"/>
                    <a:pt x="1646" y="4496"/>
                    <a:pt x="1646" y="4341"/>
                  </a:cubicBezTo>
                  <a:cubicBezTo>
                    <a:pt x="1646" y="4187"/>
                    <a:pt x="1772" y="4061"/>
                    <a:pt x="1927" y="4061"/>
                  </a:cubicBezTo>
                  <a:close/>
                  <a:moveTo>
                    <a:pt x="6947" y="5768"/>
                  </a:moveTo>
                  <a:cubicBezTo>
                    <a:pt x="7099" y="5771"/>
                    <a:pt x="7221" y="5896"/>
                    <a:pt x="7221" y="6048"/>
                  </a:cubicBezTo>
                  <a:cubicBezTo>
                    <a:pt x="7221" y="6200"/>
                    <a:pt x="7099" y="6325"/>
                    <a:pt x="6947" y="6329"/>
                  </a:cubicBezTo>
                  <a:lnTo>
                    <a:pt x="1927" y="6329"/>
                  </a:lnTo>
                  <a:cubicBezTo>
                    <a:pt x="1774" y="6325"/>
                    <a:pt x="1653" y="6200"/>
                    <a:pt x="1653" y="6048"/>
                  </a:cubicBezTo>
                  <a:cubicBezTo>
                    <a:pt x="1653" y="5896"/>
                    <a:pt x="1774" y="5771"/>
                    <a:pt x="1927" y="5768"/>
                  </a:cubicBezTo>
                  <a:close/>
                  <a:moveTo>
                    <a:pt x="6947" y="7474"/>
                  </a:moveTo>
                  <a:cubicBezTo>
                    <a:pt x="7101" y="7474"/>
                    <a:pt x="7226" y="7599"/>
                    <a:pt x="7226" y="7755"/>
                  </a:cubicBezTo>
                  <a:cubicBezTo>
                    <a:pt x="7226" y="7909"/>
                    <a:pt x="7101" y="8034"/>
                    <a:pt x="6947" y="8034"/>
                  </a:cubicBezTo>
                  <a:lnTo>
                    <a:pt x="1927" y="8034"/>
                  </a:lnTo>
                  <a:cubicBezTo>
                    <a:pt x="1772" y="8034"/>
                    <a:pt x="1646" y="7909"/>
                    <a:pt x="1646" y="7755"/>
                  </a:cubicBezTo>
                  <a:cubicBezTo>
                    <a:pt x="1646" y="7599"/>
                    <a:pt x="1772" y="7474"/>
                    <a:pt x="1927" y="7474"/>
                  </a:cubicBezTo>
                  <a:close/>
                  <a:moveTo>
                    <a:pt x="6947" y="9181"/>
                  </a:moveTo>
                  <a:cubicBezTo>
                    <a:pt x="7101" y="9181"/>
                    <a:pt x="7226" y="9306"/>
                    <a:pt x="7226" y="9462"/>
                  </a:cubicBezTo>
                  <a:cubicBezTo>
                    <a:pt x="7226" y="9616"/>
                    <a:pt x="7101" y="9742"/>
                    <a:pt x="6947" y="9742"/>
                  </a:cubicBezTo>
                  <a:lnTo>
                    <a:pt x="1927" y="9742"/>
                  </a:lnTo>
                  <a:cubicBezTo>
                    <a:pt x="1772" y="9741"/>
                    <a:pt x="1646" y="9616"/>
                    <a:pt x="1646" y="9462"/>
                  </a:cubicBezTo>
                  <a:cubicBezTo>
                    <a:pt x="1646" y="9306"/>
                    <a:pt x="1772" y="9181"/>
                    <a:pt x="1927" y="9181"/>
                  </a:cubicBezTo>
                  <a:close/>
                  <a:moveTo>
                    <a:pt x="0" y="0"/>
                  </a:moveTo>
                  <a:lnTo>
                    <a:pt x="0" y="12475"/>
                  </a:lnTo>
                  <a:lnTo>
                    <a:pt x="8983" y="12475"/>
                  </a:lnTo>
                  <a:lnTo>
                    <a:pt x="8983" y="2594"/>
                  </a:lnTo>
                  <a:lnTo>
                    <a:pt x="5982" y="2594"/>
                  </a:lnTo>
                  <a:lnTo>
                    <a:pt x="59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909925" y="2333750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0"/>
                  </a:moveTo>
                  <a:lnTo>
                    <a:pt x="0" y="857"/>
                  </a:lnTo>
                  <a:lnTo>
                    <a:pt x="572" y="85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909925" y="1502050"/>
              <a:ext cx="14300" cy="790125"/>
            </a:xfrm>
            <a:custGeom>
              <a:avLst/>
              <a:gdLst/>
              <a:ahLst/>
              <a:cxnLst/>
              <a:rect l="l" t="t" r="r" b="b"/>
              <a:pathLst>
                <a:path w="572" h="31605" extrusionOk="0">
                  <a:moveTo>
                    <a:pt x="0" y="1"/>
                  </a:moveTo>
                  <a:lnTo>
                    <a:pt x="0" y="1665"/>
                  </a:lnTo>
                  <a:lnTo>
                    <a:pt x="571" y="1665"/>
                  </a:lnTo>
                  <a:lnTo>
                    <a:pt x="571" y="1"/>
                  </a:lnTo>
                  <a:close/>
                  <a:moveTo>
                    <a:pt x="0" y="3328"/>
                  </a:moveTo>
                  <a:lnTo>
                    <a:pt x="0" y="4991"/>
                  </a:lnTo>
                  <a:lnTo>
                    <a:pt x="571" y="4991"/>
                  </a:lnTo>
                  <a:lnTo>
                    <a:pt x="571" y="3328"/>
                  </a:lnTo>
                  <a:close/>
                  <a:moveTo>
                    <a:pt x="0" y="6654"/>
                  </a:moveTo>
                  <a:lnTo>
                    <a:pt x="0" y="8317"/>
                  </a:lnTo>
                  <a:lnTo>
                    <a:pt x="571" y="8317"/>
                  </a:lnTo>
                  <a:lnTo>
                    <a:pt x="571" y="6654"/>
                  </a:lnTo>
                  <a:close/>
                  <a:moveTo>
                    <a:pt x="0" y="9981"/>
                  </a:moveTo>
                  <a:lnTo>
                    <a:pt x="0" y="11645"/>
                  </a:lnTo>
                  <a:lnTo>
                    <a:pt x="571" y="11645"/>
                  </a:lnTo>
                  <a:lnTo>
                    <a:pt x="571" y="9981"/>
                  </a:lnTo>
                  <a:close/>
                  <a:moveTo>
                    <a:pt x="0" y="13308"/>
                  </a:moveTo>
                  <a:lnTo>
                    <a:pt x="0" y="14972"/>
                  </a:lnTo>
                  <a:lnTo>
                    <a:pt x="571" y="14972"/>
                  </a:lnTo>
                  <a:lnTo>
                    <a:pt x="571" y="13308"/>
                  </a:lnTo>
                  <a:close/>
                  <a:moveTo>
                    <a:pt x="0" y="16635"/>
                  </a:moveTo>
                  <a:lnTo>
                    <a:pt x="0" y="18298"/>
                  </a:lnTo>
                  <a:lnTo>
                    <a:pt x="571" y="18298"/>
                  </a:lnTo>
                  <a:lnTo>
                    <a:pt x="571" y="16635"/>
                  </a:lnTo>
                  <a:close/>
                  <a:moveTo>
                    <a:pt x="0" y="19962"/>
                  </a:moveTo>
                  <a:lnTo>
                    <a:pt x="0" y="21625"/>
                  </a:lnTo>
                  <a:lnTo>
                    <a:pt x="571" y="21625"/>
                  </a:lnTo>
                  <a:lnTo>
                    <a:pt x="571" y="19962"/>
                  </a:lnTo>
                  <a:close/>
                  <a:moveTo>
                    <a:pt x="0" y="23288"/>
                  </a:moveTo>
                  <a:lnTo>
                    <a:pt x="0" y="24952"/>
                  </a:lnTo>
                  <a:lnTo>
                    <a:pt x="571" y="24952"/>
                  </a:lnTo>
                  <a:lnTo>
                    <a:pt x="571" y="23288"/>
                  </a:lnTo>
                  <a:close/>
                  <a:moveTo>
                    <a:pt x="0" y="26615"/>
                  </a:moveTo>
                  <a:lnTo>
                    <a:pt x="0" y="28278"/>
                  </a:lnTo>
                  <a:lnTo>
                    <a:pt x="571" y="28278"/>
                  </a:lnTo>
                  <a:lnTo>
                    <a:pt x="571" y="26615"/>
                  </a:lnTo>
                  <a:close/>
                  <a:moveTo>
                    <a:pt x="0" y="29942"/>
                  </a:moveTo>
                  <a:lnTo>
                    <a:pt x="0" y="31605"/>
                  </a:lnTo>
                  <a:lnTo>
                    <a:pt x="571" y="31605"/>
                  </a:lnTo>
                  <a:lnTo>
                    <a:pt x="571" y="299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909925" y="1439075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2" y="8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866075" y="1395725"/>
              <a:ext cx="102000" cy="88350"/>
            </a:xfrm>
            <a:custGeom>
              <a:avLst/>
              <a:gdLst/>
              <a:ahLst/>
              <a:cxnLst/>
              <a:rect l="l" t="t" r="r" b="b"/>
              <a:pathLst>
                <a:path w="4080" h="3534" extrusionOk="0">
                  <a:moveTo>
                    <a:pt x="2040" y="1"/>
                  </a:moveTo>
                  <a:lnTo>
                    <a:pt x="1" y="3534"/>
                  </a:lnTo>
                  <a:lnTo>
                    <a:pt x="4080" y="3534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4504075" y="1439075"/>
              <a:ext cx="14300" cy="21425"/>
            </a:xfrm>
            <a:custGeom>
              <a:avLst/>
              <a:gdLst/>
              <a:ahLst/>
              <a:cxnLst/>
              <a:rect l="l" t="t" r="r" b="b"/>
              <a:pathLst>
                <a:path w="572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1" y="85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4504075" y="1503275"/>
              <a:ext cx="14300" cy="1070100"/>
            </a:xfrm>
            <a:custGeom>
              <a:avLst/>
              <a:gdLst/>
              <a:ahLst/>
              <a:cxnLst/>
              <a:rect l="l" t="t" r="r" b="b"/>
              <a:pathLst>
                <a:path w="572" h="42804" extrusionOk="0">
                  <a:moveTo>
                    <a:pt x="0" y="0"/>
                  </a:moveTo>
                  <a:lnTo>
                    <a:pt x="0" y="1709"/>
                  </a:lnTo>
                  <a:lnTo>
                    <a:pt x="571" y="1709"/>
                  </a:lnTo>
                  <a:lnTo>
                    <a:pt x="571" y="0"/>
                  </a:lnTo>
                  <a:close/>
                  <a:moveTo>
                    <a:pt x="0" y="3425"/>
                  </a:moveTo>
                  <a:lnTo>
                    <a:pt x="0" y="5134"/>
                  </a:lnTo>
                  <a:lnTo>
                    <a:pt x="571" y="5134"/>
                  </a:lnTo>
                  <a:lnTo>
                    <a:pt x="571" y="3425"/>
                  </a:lnTo>
                  <a:close/>
                  <a:moveTo>
                    <a:pt x="0" y="6849"/>
                  </a:moveTo>
                  <a:lnTo>
                    <a:pt x="0" y="8558"/>
                  </a:lnTo>
                  <a:lnTo>
                    <a:pt x="571" y="8558"/>
                  </a:lnTo>
                  <a:lnTo>
                    <a:pt x="571" y="6849"/>
                  </a:lnTo>
                  <a:close/>
                  <a:moveTo>
                    <a:pt x="0" y="10271"/>
                  </a:moveTo>
                  <a:lnTo>
                    <a:pt x="0" y="11983"/>
                  </a:lnTo>
                  <a:lnTo>
                    <a:pt x="571" y="11983"/>
                  </a:lnTo>
                  <a:lnTo>
                    <a:pt x="571" y="10271"/>
                  </a:lnTo>
                  <a:close/>
                  <a:moveTo>
                    <a:pt x="0" y="13695"/>
                  </a:moveTo>
                  <a:lnTo>
                    <a:pt x="0" y="15407"/>
                  </a:lnTo>
                  <a:lnTo>
                    <a:pt x="571" y="15407"/>
                  </a:lnTo>
                  <a:lnTo>
                    <a:pt x="571" y="13695"/>
                  </a:lnTo>
                  <a:close/>
                  <a:moveTo>
                    <a:pt x="0" y="17120"/>
                  </a:moveTo>
                  <a:lnTo>
                    <a:pt x="0" y="18832"/>
                  </a:lnTo>
                  <a:lnTo>
                    <a:pt x="571" y="18832"/>
                  </a:lnTo>
                  <a:lnTo>
                    <a:pt x="571" y="17120"/>
                  </a:lnTo>
                  <a:close/>
                  <a:moveTo>
                    <a:pt x="0" y="20544"/>
                  </a:moveTo>
                  <a:lnTo>
                    <a:pt x="0" y="22256"/>
                  </a:lnTo>
                  <a:lnTo>
                    <a:pt x="571" y="22256"/>
                  </a:lnTo>
                  <a:lnTo>
                    <a:pt x="571" y="20544"/>
                  </a:lnTo>
                  <a:close/>
                  <a:moveTo>
                    <a:pt x="0" y="23969"/>
                  </a:moveTo>
                  <a:lnTo>
                    <a:pt x="0" y="25681"/>
                  </a:lnTo>
                  <a:lnTo>
                    <a:pt x="571" y="25681"/>
                  </a:lnTo>
                  <a:lnTo>
                    <a:pt x="571" y="23969"/>
                  </a:lnTo>
                  <a:close/>
                  <a:moveTo>
                    <a:pt x="0" y="27393"/>
                  </a:moveTo>
                  <a:lnTo>
                    <a:pt x="0" y="29105"/>
                  </a:lnTo>
                  <a:lnTo>
                    <a:pt x="571" y="29105"/>
                  </a:lnTo>
                  <a:lnTo>
                    <a:pt x="571" y="27393"/>
                  </a:lnTo>
                  <a:close/>
                  <a:moveTo>
                    <a:pt x="0" y="30818"/>
                  </a:moveTo>
                  <a:lnTo>
                    <a:pt x="0" y="32530"/>
                  </a:lnTo>
                  <a:lnTo>
                    <a:pt x="571" y="32530"/>
                  </a:lnTo>
                  <a:lnTo>
                    <a:pt x="571" y="30818"/>
                  </a:lnTo>
                  <a:close/>
                  <a:moveTo>
                    <a:pt x="0" y="34242"/>
                  </a:moveTo>
                  <a:lnTo>
                    <a:pt x="0" y="35954"/>
                  </a:lnTo>
                  <a:lnTo>
                    <a:pt x="571" y="35954"/>
                  </a:lnTo>
                  <a:lnTo>
                    <a:pt x="571" y="34242"/>
                  </a:lnTo>
                  <a:close/>
                  <a:moveTo>
                    <a:pt x="0" y="37667"/>
                  </a:moveTo>
                  <a:lnTo>
                    <a:pt x="0" y="39379"/>
                  </a:lnTo>
                  <a:lnTo>
                    <a:pt x="571" y="39379"/>
                  </a:lnTo>
                  <a:lnTo>
                    <a:pt x="571" y="37667"/>
                  </a:lnTo>
                  <a:close/>
                  <a:moveTo>
                    <a:pt x="0" y="41091"/>
                  </a:moveTo>
                  <a:lnTo>
                    <a:pt x="0" y="42803"/>
                  </a:lnTo>
                  <a:lnTo>
                    <a:pt x="571" y="42803"/>
                  </a:lnTo>
                  <a:lnTo>
                    <a:pt x="571" y="410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4489800" y="2616125"/>
              <a:ext cx="28575" cy="28600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1" y="1"/>
                  </a:moveTo>
                  <a:lnTo>
                    <a:pt x="571" y="572"/>
                  </a:lnTo>
                  <a:lnTo>
                    <a:pt x="1" y="572"/>
                  </a:lnTo>
                  <a:lnTo>
                    <a:pt x="1" y="1143"/>
                  </a:lnTo>
                  <a:lnTo>
                    <a:pt x="1142" y="1143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4325700" y="2630425"/>
              <a:ext cx="123100" cy="14300"/>
            </a:xfrm>
            <a:custGeom>
              <a:avLst/>
              <a:gdLst/>
              <a:ahLst/>
              <a:cxnLst/>
              <a:rect l="l" t="t" r="r" b="b"/>
              <a:pathLst>
                <a:path w="4924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642" y="571"/>
                  </a:lnTo>
                  <a:lnTo>
                    <a:pt x="1642" y="0"/>
                  </a:lnTo>
                  <a:close/>
                  <a:moveTo>
                    <a:pt x="3283" y="0"/>
                  </a:moveTo>
                  <a:lnTo>
                    <a:pt x="3283" y="571"/>
                  </a:lnTo>
                  <a:lnTo>
                    <a:pt x="4923" y="571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4263250" y="2630425"/>
              <a:ext cx="21425" cy="14300"/>
            </a:xfrm>
            <a:custGeom>
              <a:avLst/>
              <a:gdLst/>
              <a:ahLst/>
              <a:cxnLst/>
              <a:rect l="l" t="t" r="r" b="b"/>
              <a:pathLst>
                <a:path w="857" h="572" extrusionOk="0">
                  <a:moveTo>
                    <a:pt x="0" y="0"/>
                  </a:moveTo>
                  <a:lnTo>
                    <a:pt x="0" y="571"/>
                  </a:lnTo>
                  <a:lnTo>
                    <a:pt x="857" y="571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4215200" y="2585625"/>
              <a:ext cx="88350" cy="102000"/>
            </a:xfrm>
            <a:custGeom>
              <a:avLst/>
              <a:gdLst/>
              <a:ahLst/>
              <a:cxnLst/>
              <a:rect l="l" t="t" r="r" b="b"/>
              <a:pathLst>
                <a:path w="3534" h="4080" extrusionOk="0">
                  <a:moveTo>
                    <a:pt x="3533" y="1"/>
                  </a:moveTo>
                  <a:lnTo>
                    <a:pt x="0" y="2040"/>
                  </a:lnTo>
                  <a:lnTo>
                    <a:pt x="3533" y="4080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4354514" y="490059"/>
              <a:ext cx="65425" cy="57650"/>
            </a:xfrm>
            <a:custGeom>
              <a:avLst/>
              <a:gdLst/>
              <a:ahLst/>
              <a:cxnLst/>
              <a:rect l="l" t="t" r="r" b="b"/>
              <a:pathLst>
                <a:path w="2617" h="2306" extrusionOk="0">
                  <a:moveTo>
                    <a:pt x="1" y="1"/>
                  </a:moveTo>
                  <a:lnTo>
                    <a:pt x="1" y="2306"/>
                  </a:lnTo>
                  <a:lnTo>
                    <a:pt x="2616" y="230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567150" y="1027350"/>
              <a:ext cx="276825" cy="237300"/>
            </a:xfrm>
            <a:custGeom>
              <a:avLst/>
              <a:gdLst/>
              <a:ahLst/>
              <a:cxnLst/>
              <a:rect l="l" t="t" r="r" b="b"/>
              <a:pathLst>
                <a:path w="11073" h="9492" extrusionOk="0">
                  <a:moveTo>
                    <a:pt x="0" y="1"/>
                  </a:moveTo>
                  <a:lnTo>
                    <a:pt x="0" y="9491"/>
                  </a:lnTo>
                  <a:lnTo>
                    <a:pt x="11073" y="9491"/>
                  </a:lnTo>
                  <a:lnTo>
                    <a:pt x="11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616050" y="1055050"/>
              <a:ext cx="65800" cy="63300"/>
            </a:xfrm>
            <a:custGeom>
              <a:avLst/>
              <a:gdLst/>
              <a:ahLst/>
              <a:cxnLst/>
              <a:rect l="l" t="t" r="r" b="b"/>
              <a:pathLst>
                <a:path w="2632" h="2532" extrusionOk="0">
                  <a:moveTo>
                    <a:pt x="1366" y="0"/>
                  </a:moveTo>
                  <a:cubicBezTo>
                    <a:pt x="854" y="0"/>
                    <a:pt x="393" y="308"/>
                    <a:pt x="197" y="781"/>
                  </a:cubicBezTo>
                  <a:cubicBezTo>
                    <a:pt x="0" y="1254"/>
                    <a:pt x="109" y="1798"/>
                    <a:pt x="471" y="2160"/>
                  </a:cubicBezTo>
                  <a:cubicBezTo>
                    <a:pt x="713" y="2403"/>
                    <a:pt x="1037" y="2531"/>
                    <a:pt x="1366" y="2531"/>
                  </a:cubicBezTo>
                  <a:cubicBezTo>
                    <a:pt x="1529" y="2531"/>
                    <a:pt x="1694" y="2500"/>
                    <a:pt x="1851" y="2434"/>
                  </a:cubicBezTo>
                  <a:cubicBezTo>
                    <a:pt x="2323" y="2239"/>
                    <a:pt x="2631" y="1778"/>
                    <a:pt x="2631" y="1266"/>
                  </a:cubicBezTo>
                  <a:cubicBezTo>
                    <a:pt x="2631" y="567"/>
                    <a:pt x="2065" y="0"/>
                    <a:pt x="1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567150" y="1098525"/>
              <a:ext cx="276825" cy="166150"/>
            </a:xfrm>
            <a:custGeom>
              <a:avLst/>
              <a:gdLst/>
              <a:ahLst/>
              <a:cxnLst/>
              <a:rect l="l" t="t" r="r" b="b"/>
              <a:pathLst>
                <a:path w="11073" h="6646" extrusionOk="0">
                  <a:moveTo>
                    <a:pt x="9175" y="1"/>
                  </a:moveTo>
                  <a:lnTo>
                    <a:pt x="6802" y="3482"/>
                  </a:lnTo>
                  <a:lnTo>
                    <a:pt x="4113" y="2532"/>
                  </a:lnTo>
                  <a:lnTo>
                    <a:pt x="0" y="6645"/>
                  </a:lnTo>
                  <a:lnTo>
                    <a:pt x="11073" y="6645"/>
                  </a:lnTo>
                  <a:lnTo>
                    <a:pt x="11073" y="1688"/>
                  </a:lnTo>
                  <a:lnTo>
                    <a:pt x="917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1" name="Google Shape;1761;p44"/>
          <p:cNvSpPr/>
          <p:nvPr/>
        </p:nvSpPr>
        <p:spPr>
          <a:xfrm rot="6517079">
            <a:off x="-2063315" y="808781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44"/>
          <p:cNvGrpSpPr/>
          <p:nvPr/>
        </p:nvGrpSpPr>
        <p:grpSpPr>
          <a:xfrm>
            <a:off x="528025" y="1372087"/>
            <a:ext cx="1710463" cy="3314796"/>
            <a:chOff x="794725" y="1585024"/>
            <a:chExt cx="1710463" cy="3314796"/>
          </a:xfrm>
        </p:grpSpPr>
        <p:sp>
          <p:nvSpPr>
            <p:cNvPr id="1763" name="Google Shape;1763;p44"/>
            <p:cNvSpPr/>
            <p:nvPr/>
          </p:nvSpPr>
          <p:spPr>
            <a:xfrm>
              <a:off x="794725" y="4759350"/>
              <a:ext cx="1710463" cy="134221"/>
            </a:xfrm>
            <a:custGeom>
              <a:avLst/>
              <a:gdLst/>
              <a:ahLst/>
              <a:cxnLst/>
              <a:rect l="l" t="t" r="r" b="b"/>
              <a:pathLst>
                <a:path w="222138" h="6620" extrusionOk="0">
                  <a:moveTo>
                    <a:pt x="111068" y="1"/>
                  </a:moveTo>
                  <a:cubicBezTo>
                    <a:pt x="49728" y="1"/>
                    <a:pt x="0" y="1482"/>
                    <a:pt x="0" y="3310"/>
                  </a:cubicBezTo>
                  <a:cubicBezTo>
                    <a:pt x="0" y="5137"/>
                    <a:pt x="49728" y="6620"/>
                    <a:pt x="111068" y="6620"/>
                  </a:cubicBezTo>
                  <a:cubicBezTo>
                    <a:pt x="172410" y="6620"/>
                    <a:pt x="222137" y="5139"/>
                    <a:pt x="222137" y="3310"/>
                  </a:cubicBezTo>
                  <a:cubicBezTo>
                    <a:pt x="222137" y="1482"/>
                    <a:pt x="172410" y="1"/>
                    <a:pt x="111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1325358" y="3994987"/>
              <a:ext cx="754100" cy="795811"/>
            </a:xfrm>
            <a:custGeom>
              <a:avLst/>
              <a:gdLst/>
              <a:ahLst/>
              <a:cxnLst/>
              <a:rect l="l" t="t" r="r" b="b"/>
              <a:pathLst>
                <a:path w="37189" h="39246" extrusionOk="0">
                  <a:moveTo>
                    <a:pt x="35759" y="0"/>
                  </a:moveTo>
                  <a:lnTo>
                    <a:pt x="28478" y="651"/>
                  </a:lnTo>
                  <a:cubicBezTo>
                    <a:pt x="28478" y="651"/>
                    <a:pt x="21847" y="5201"/>
                    <a:pt x="20026" y="8062"/>
                  </a:cubicBezTo>
                  <a:cubicBezTo>
                    <a:pt x="18205" y="10923"/>
                    <a:pt x="13264" y="18335"/>
                    <a:pt x="9884" y="20415"/>
                  </a:cubicBezTo>
                  <a:cubicBezTo>
                    <a:pt x="6502" y="22496"/>
                    <a:pt x="1301" y="20675"/>
                    <a:pt x="650" y="22626"/>
                  </a:cubicBezTo>
                  <a:cubicBezTo>
                    <a:pt x="0" y="24576"/>
                    <a:pt x="1301" y="27957"/>
                    <a:pt x="1042" y="29648"/>
                  </a:cubicBezTo>
                  <a:cubicBezTo>
                    <a:pt x="782" y="31338"/>
                    <a:pt x="130" y="35889"/>
                    <a:pt x="1692" y="37710"/>
                  </a:cubicBezTo>
                  <a:cubicBezTo>
                    <a:pt x="2635" y="38810"/>
                    <a:pt x="3578" y="39245"/>
                    <a:pt x="4205" y="39245"/>
                  </a:cubicBezTo>
                  <a:cubicBezTo>
                    <a:pt x="4615" y="39245"/>
                    <a:pt x="4891" y="39059"/>
                    <a:pt x="4942" y="38750"/>
                  </a:cubicBezTo>
                  <a:cubicBezTo>
                    <a:pt x="5071" y="37970"/>
                    <a:pt x="4942" y="33939"/>
                    <a:pt x="6502" y="31208"/>
                  </a:cubicBezTo>
                  <a:cubicBezTo>
                    <a:pt x="8062" y="28477"/>
                    <a:pt x="10663" y="24576"/>
                    <a:pt x="19765" y="18075"/>
                  </a:cubicBezTo>
                  <a:cubicBezTo>
                    <a:pt x="28868" y="11573"/>
                    <a:pt x="33288" y="7152"/>
                    <a:pt x="35239" y="5072"/>
                  </a:cubicBezTo>
                  <a:cubicBezTo>
                    <a:pt x="37189" y="2991"/>
                    <a:pt x="35759" y="1"/>
                    <a:pt x="35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1320876" y="3989045"/>
              <a:ext cx="765253" cy="807673"/>
            </a:xfrm>
            <a:custGeom>
              <a:avLst/>
              <a:gdLst/>
              <a:ahLst/>
              <a:cxnLst/>
              <a:rect l="l" t="t" r="r" b="b"/>
              <a:pathLst>
                <a:path w="37739" h="39831" extrusionOk="0">
                  <a:moveTo>
                    <a:pt x="35980" y="0"/>
                  </a:moveTo>
                  <a:cubicBezTo>
                    <a:pt x="35938" y="0"/>
                    <a:pt x="35896" y="9"/>
                    <a:pt x="35855" y="29"/>
                  </a:cubicBezTo>
                  <a:cubicBezTo>
                    <a:pt x="35709" y="98"/>
                    <a:pt x="35648" y="274"/>
                    <a:pt x="35717" y="419"/>
                  </a:cubicBezTo>
                  <a:cubicBezTo>
                    <a:pt x="35730" y="447"/>
                    <a:pt x="37035" y="3257"/>
                    <a:pt x="35247" y="5164"/>
                  </a:cubicBezTo>
                  <a:cubicBezTo>
                    <a:pt x="31587" y="9068"/>
                    <a:pt x="26396" y="13431"/>
                    <a:pt x="19817" y="18130"/>
                  </a:cubicBezTo>
                  <a:cubicBezTo>
                    <a:pt x="11220" y="24269"/>
                    <a:pt x="8322" y="28115"/>
                    <a:pt x="6470" y="31355"/>
                  </a:cubicBezTo>
                  <a:cubicBezTo>
                    <a:pt x="5186" y="33601"/>
                    <a:pt x="5016" y="36713"/>
                    <a:pt x="4933" y="38209"/>
                  </a:cubicBezTo>
                  <a:cubicBezTo>
                    <a:pt x="4913" y="38570"/>
                    <a:pt x="4898" y="38854"/>
                    <a:pt x="4875" y="38994"/>
                  </a:cubicBezTo>
                  <a:cubicBezTo>
                    <a:pt x="4868" y="39036"/>
                    <a:pt x="4847" y="39162"/>
                    <a:pt x="4640" y="39220"/>
                  </a:cubicBezTo>
                  <a:cubicBezTo>
                    <a:pt x="4574" y="39238"/>
                    <a:pt x="4500" y="39247"/>
                    <a:pt x="4419" y="39247"/>
                  </a:cubicBezTo>
                  <a:cubicBezTo>
                    <a:pt x="3875" y="39247"/>
                    <a:pt x="3006" y="38828"/>
                    <a:pt x="2134" y="37813"/>
                  </a:cubicBezTo>
                  <a:cubicBezTo>
                    <a:pt x="1129" y="36639"/>
                    <a:pt x="933" y="34005"/>
                    <a:pt x="1552" y="29985"/>
                  </a:cubicBezTo>
                  <a:cubicBezTo>
                    <a:pt x="1670" y="29216"/>
                    <a:pt x="1493" y="28159"/>
                    <a:pt x="1303" y="27041"/>
                  </a:cubicBezTo>
                  <a:cubicBezTo>
                    <a:pt x="1068" y="25644"/>
                    <a:pt x="801" y="24059"/>
                    <a:pt x="1150" y="23011"/>
                  </a:cubicBezTo>
                  <a:cubicBezTo>
                    <a:pt x="1408" y="22237"/>
                    <a:pt x="2810" y="22198"/>
                    <a:pt x="4434" y="22155"/>
                  </a:cubicBezTo>
                  <a:cubicBezTo>
                    <a:pt x="6240" y="22107"/>
                    <a:pt x="8489" y="22046"/>
                    <a:pt x="10258" y="20957"/>
                  </a:cubicBezTo>
                  <a:cubicBezTo>
                    <a:pt x="13791" y="18783"/>
                    <a:pt x="18986" y="10881"/>
                    <a:pt x="20494" y="8512"/>
                  </a:cubicBezTo>
                  <a:cubicBezTo>
                    <a:pt x="22262" y="5734"/>
                    <a:pt x="28799" y="1229"/>
                    <a:pt x="28865" y="1184"/>
                  </a:cubicBezTo>
                  <a:cubicBezTo>
                    <a:pt x="28998" y="1092"/>
                    <a:pt x="29032" y="911"/>
                    <a:pt x="28940" y="778"/>
                  </a:cubicBezTo>
                  <a:cubicBezTo>
                    <a:pt x="28883" y="695"/>
                    <a:pt x="28792" y="650"/>
                    <a:pt x="28700" y="650"/>
                  </a:cubicBezTo>
                  <a:cubicBezTo>
                    <a:pt x="28642" y="650"/>
                    <a:pt x="28585" y="667"/>
                    <a:pt x="28534" y="702"/>
                  </a:cubicBezTo>
                  <a:cubicBezTo>
                    <a:pt x="28261" y="889"/>
                    <a:pt x="21833" y="5320"/>
                    <a:pt x="20001" y="8198"/>
                  </a:cubicBezTo>
                  <a:cubicBezTo>
                    <a:pt x="18509" y="10541"/>
                    <a:pt x="13378" y="18349"/>
                    <a:pt x="9951" y="20458"/>
                  </a:cubicBezTo>
                  <a:cubicBezTo>
                    <a:pt x="8316" y="21465"/>
                    <a:pt x="6245" y="21520"/>
                    <a:pt x="4418" y="21570"/>
                  </a:cubicBezTo>
                  <a:cubicBezTo>
                    <a:pt x="2574" y="21620"/>
                    <a:pt x="983" y="21663"/>
                    <a:pt x="595" y="22826"/>
                  </a:cubicBezTo>
                  <a:cubicBezTo>
                    <a:pt x="199" y="24013"/>
                    <a:pt x="467" y="25602"/>
                    <a:pt x="726" y="27139"/>
                  </a:cubicBezTo>
                  <a:cubicBezTo>
                    <a:pt x="907" y="28210"/>
                    <a:pt x="1077" y="29220"/>
                    <a:pt x="974" y="29896"/>
                  </a:cubicBezTo>
                  <a:cubicBezTo>
                    <a:pt x="733" y="31461"/>
                    <a:pt x="1" y="36222"/>
                    <a:pt x="1691" y="38193"/>
                  </a:cubicBezTo>
                  <a:cubicBezTo>
                    <a:pt x="2736" y="39414"/>
                    <a:pt x="3746" y="39830"/>
                    <a:pt x="4429" y="39830"/>
                  </a:cubicBezTo>
                  <a:cubicBezTo>
                    <a:pt x="4434" y="39830"/>
                    <a:pt x="4438" y="39830"/>
                    <a:pt x="4442" y="39830"/>
                  </a:cubicBezTo>
                  <a:cubicBezTo>
                    <a:pt x="4562" y="39830"/>
                    <a:pt x="4681" y="39814"/>
                    <a:pt x="4797" y="39784"/>
                  </a:cubicBezTo>
                  <a:cubicBezTo>
                    <a:pt x="5156" y="39684"/>
                    <a:pt x="5395" y="39432"/>
                    <a:pt x="5452" y="39092"/>
                  </a:cubicBezTo>
                  <a:cubicBezTo>
                    <a:pt x="5480" y="38920"/>
                    <a:pt x="5496" y="38636"/>
                    <a:pt x="5518" y="38241"/>
                  </a:cubicBezTo>
                  <a:cubicBezTo>
                    <a:pt x="5597" y="36791"/>
                    <a:pt x="5763" y="33773"/>
                    <a:pt x="6977" y="31646"/>
                  </a:cubicBezTo>
                  <a:cubicBezTo>
                    <a:pt x="8796" y="28465"/>
                    <a:pt x="11652" y="24681"/>
                    <a:pt x="20157" y="18607"/>
                  </a:cubicBezTo>
                  <a:cubicBezTo>
                    <a:pt x="26767" y="13886"/>
                    <a:pt x="31987" y="9498"/>
                    <a:pt x="35674" y="5565"/>
                  </a:cubicBezTo>
                  <a:cubicBezTo>
                    <a:pt x="37738" y="3364"/>
                    <a:pt x="36307" y="297"/>
                    <a:pt x="36245" y="167"/>
                  </a:cubicBezTo>
                  <a:cubicBezTo>
                    <a:pt x="36195" y="62"/>
                    <a:pt x="36090" y="0"/>
                    <a:pt x="35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1490791" y="3994987"/>
              <a:ext cx="588696" cy="544816"/>
            </a:xfrm>
            <a:custGeom>
              <a:avLst/>
              <a:gdLst/>
              <a:ahLst/>
              <a:cxnLst/>
              <a:rect l="l" t="t" r="r" b="b"/>
              <a:pathLst>
                <a:path w="29032" h="26868" extrusionOk="0">
                  <a:moveTo>
                    <a:pt x="27602" y="0"/>
                  </a:moveTo>
                  <a:lnTo>
                    <a:pt x="20320" y="651"/>
                  </a:lnTo>
                  <a:cubicBezTo>
                    <a:pt x="20320" y="651"/>
                    <a:pt x="13689" y="5201"/>
                    <a:pt x="11868" y="8062"/>
                  </a:cubicBezTo>
                  <a:cubicBezTo>
                    <a:pt x="10047" y="10923"/>
                    <a:pt x="5106" y="18335"/>
                    <a:pt x="1726" y="20415"/>
                  </a:cubicBezTo>
                  <a:cubicBezTo>
                    <a:pt x="1191" y="20745"/>
                    <a:pt x="607" y="20969"/>
                    <a:pt x="7" y="21132"/>
                  </a:cubicBezTo>
                  <a:cubicBezTo>
                    <a:pt x="1" y="22952"/>
                    <a:pt x="318" y="25047"/>
                    <a:pt x="1417" y="26868"/>
                  </a:cubicBezTo>
                  <a:cubicBezTo>
                    <a:pt x="3393" y="24596"/>
                    <a:pt x="6461" y="21751"/>
                    <a:pt x="11608" y="18075"/>
                  </a:cubicBezTo>
                  <a:cubicBezTo>
                    <a:pt x="20710" y="11573"/>
                    <a:pt x="25131" y="7152"/>
                    <a:pt x="27082" y="5071"/>
                  </a:cubicBezTo>
                  <a:cubicBezTo>
                    <a:pt x="29032" y="2991"/>
                    <a:pt x="27602" y="1"/>
                    <a:pt x="27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1484850" y="3989065"/>
              <a:ext cx="601289" cy="556678"/>
            </a:xfrm>
            <a:custGeom>
              <a:avLst/>
              <a:gdLst/>
              <a:ahLst/>
              <a:cxnLst/>
              <a:rect l="l" t="t" r="r" b="b"/>
              <a:pathLst>
                <a:path w="29653" h="27453" extrusionOk="0">
                  <a:moveTo>
                    <a:pt x="27708" y="602"/>
                  </a:moveTo>
                  <a:lnTo>
                    <a:pt x="27708" y="602"/>
                  </a:lnTo>
                  <a:cubicBezTo>
                    <a:pt x="27963" y="1261"/>
                    <a:pt x="28683" y="3540"/>
                    <a:pt x="27161" y="5163"/>
                  </a:cubicBezTo>
                  <a:cubicBezTo>
                    <a:pt x="23501" y="9068"/>
                    <a:pt x="18309" y="13430"/>
                    <a:pt x="11731" y="18129"/>
                  </a:cubicBezTo>
                  <a:cubicBezTo>
                    <a:pt x="7368" y="21245"/>
                    <a:pt x="4101" y="24040"/>
                    <a:pt x="1761" y="26660"/>
                  </a:cubicBezTo>
                  <a:cubicBezTo>
                    <a:pt x="1008" y="25262"/>
                    <a:pt x="615" y="23578"/>
                    <a:pt x="592" y="21645"/>
                  </a:cubicBezTo>
                  <a:lnTo>
                    <a:pt x="593" y="21645"/>
                  </a:lnTo>
                  <a:cubicBezTo>
                    <a:pt x="1198" y="21464"/>
                    <a:pt x="1716" y="21237"/>
                    <a:pt x="2172" y="20956"/>
                  </a:cubicBezTo>
                  <a:cubicBezTo>
                    <a:pt x="5705" y="18782"/>
                    <a:pt x="10900" y="10880"/>
                    <a:pt x="12408" y="8511"/>
                  </a:cubicBezTo>
                  <a:cubicBezTo>
                    <a:pt x="14082" y="5880"/>
                    <a:pt x="20037" y="1698"/>
                    <a:pt x="20716" y="1227"/>
                  </a:cubicBezTo>
                  <a:lnTo>
                    <a:pt x="27708" y="602"/>
                  </a:lnTo>
                  <a:close/>
                  <a:moveTo>
                    <a:pt x="27892" y="0"/>
                  </a:moveTo>
                  <a:cubicBezTo>
                    <a:pt x="27885" y="0"/>
                    <a:pt x="27877" y="0"/>
                    <a:pt x="27869" y="1"/>
                  </a:cubicBezTo>
                  <a:lnTo>
                    <a:pt x="20587" y="651"/>
                  </a:lnTo>
                  <a:cubicBezTo>
                    <a:pt x="20537" y="656"/>
                    <a:pt x="20489" y="673"/>
                    <a:pt x="20448" y="701"/>
                  </a:cubicBezTo>
                  <a:cubicBezTo>
                    <a:pt x="20175" y="888"/>
                    <a:pt x="13745" y="5319"/>
                    <a:pt x="11914" y="8197"/>
                  </a:cubicBezTo>
                  <a:cubicBezTo>
                    <a:pt x="10423" y="10540"/>
                    <a:pt x="5292" y="18349"/>
                    <a:pt x="1864" y="20458"/>
                  </a:cubicBezTo>
                  <a:cubicBezTo>
                    <a:pt x="1403" y="20743"/>
                    <a:pt x="866" y="20966"/>
                    <a:pt x="222" y="21143"/>
                  </a:cubicBezTo>
                  <a:cubicBezTo>
                    <a:pt x="95" y="21177"/>
                    <a:pt x="7" y="21293"/>
                    <a:pt x="7" y="21424"/>
                  </a:cubicBezTo>
                  <a:cubicBezTo>
                    <a:pt x="0" y="23723"/>
                    <a:pt x="489" y="25704"/>
                    <a:pt x="1459" y="27312"/>
                  </a:cubicBezTo>
                  <a:cubicBezTo>
                    <a:pt x="1508" y="27392"/>
                    <a:pt x="1592" y="27443"/>
                    <a:pt x="1684" y="27451"/>
                  </a:cubicBezTo>
                  <a:cubicBezTo>
                    <a:pt x="1693" y="27452"/>
                    <a:pt x="1702" y="27452"/>
                    <a:pt x="1710" y="27452"/>
                  </a:cubicBezTo>
                  <a:cubicBezTo>
                    <a:pt x="1795" y="27452"/>
                    <a:pt x="1875" y="27416"/>
                    <a:pt x="1932" y="27353"/>
                  </a:cubicBezTo>
                  <a:cubicBezTo>
                    <a:pt x="4258" y="24678"/>
                    <a:pt x="7574" y="21818"/>
                    <a:pt x="12071" y="18606"/>
                  </a:cubicBezTo>
                  <a:cubicBezTo>
                    <a:pt x="18681" y="13885"/>
                    <a:pt x="23903" y="9497"/>
                    <a:pt x="27589" y="5564"/>
                  </a:cubicBezTo>
                  <a:cubicBezTo>
                    <a:pt x="29652" y="3363"/>
                    <a:pt x="28221" y="296"/>
                    <a:pt x="28159" y="166"/>
                  </a:cubicBezTo>
                  <a:cubicBezTo>
                    <a:pt x="28109" y="64"/>
                    <a:pt x="28005" y="0"/>
                    <a:pt x="27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1325378" y="4427901"/>
              <a:ext cx="121645" cy="362927"/>
            </a:xfrm>
            <a:custGeom>
              <a:avLst/>
              <a:gdLst/>
              <a:ahLst/>
              <a:cxnLst/>
              <a:rect l="l" t="t" r="r" b="b"/>
              <a:pathLst>
                <a:path w="5999" h="17898" extrusionOk="0">
                  <a:moveTo>
                    <a:pt x="5999" y="143"/>
                  </a:moveTo>
                  <a:cubicBezTo>
                    <a:pt x="3458" y="341"/>
                    <a:pt x="1077" y="0"/>
                    <a:pt x="651" y="1278"/>
                  </a:cubicBezTo>
                  <a:cubicBezTo>
                    <a:pt x="1" y="3228"/>
                    <a:pt x="1301" y="6610"/>
                    <a:pt x="1041" y="8300"/>
                  </a:cubicBezTo>
                  <a:cubicBezTo>
                    <a:pt x="781" y="9990"/>
                    <a:pt x="131" y="14542"/>
                    <a:pt x="1691" y="16362"/>
                  </a:cubicBezTo>
                  <a:cubicBezTo>
                    <a:pt x="2634" y="17462"/>
                    <a:pt x="3577" y="17897"/>
                    <a:pt x="4204" y="17897"/>
                  </a:cubicBezTo>
                  <a:cubicBezTo>
                    <a:pt x="4614" y="17897"/>
                    <a:pt x="4890" y="17711"/>
                    <a:pt x="4941" y="17402"/>
                  </a:cubicBezTo>
                  <a:cubicBezTo>
                    <a:pt x="5014" y="16961"/>
                    <a:pt x="5005" y="15485"/>
                    <a:pt x="5264" y="13791"/>
                  </a:cubicBezTo>
                  <a:cubicBezTo>
                    <a:pt x="4416" y="13076"/>
                    <a:pt x="3500" y="11622"/>
                    <a:pt x="3771" y="9730"/>
                  </a:cubicBezTo>
                  <a:cubicBezTo>
                    <a:pt x="4105" y="7393"/>
                    <a:pt x="5580" y="1732"/>
                    <a:pt x="5999" y="143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1320876" y="4424838"/>
              <a:ext cx="132392" cy="371910"/>
            </a:xfrm>
            <a:custGeom>
              <a:avLst/>
              <a:gdLst/>
              <a:ahLst/>
              <a:cxnLst/>
              <a:rect l="l" t="t" r="r" b="b"/>
              <a:pathLst>
                <a:path w="6529" h="18341" extrusionOk="0">
                  <a:moveTo>
                    <a:pt x="5834" y="613"/>
                  </a:moveTo>
                  <a:cubicBezTo>
                    <a:pt x="5305" y="2636"/>
                    <a:pt x="4015" y="7661"/>
                    <a:pt x="3703" y="9841"/>
                  </a:cubicBezTo>
                  <a:cubicBezTo>
                    <a:pt x="3436" y="11717"/>
                    <a:pt x="4266" y="13224"/>
                    <a:pt x="5173" y="14057"/>
                  </a:cubicBezTo>
                  <a:cubicBezTo>
                    <a:pt x="5021" y="15106"/>
                    <a:pt x="4969" y="16071"/>
                    <a:pt x="4933" y="16720"/>
                  </a:cubicBezTo>
                  <a:cubicBezTo>
                    <a:pt x="4913" y="17081"/>
                    <a:pt x="4897" y="17365"/>
                    <a:pt x="4874" y="17504"/>
                  </a:cubicBezTo>
                  <a:cubicBezTo>
                    <a:pt x="4868" y="17546"/>
                    <a:pt x="4847" y="17672"/>
                    <a:pt x="4640" y="17730"/>
                  </a:cubicBezTo>
                  <a:cubicBezTo>
                    <a:pt x="4574" y="17748"/>
                    <a:pt x="4500" y="17757"/>
                    <a:pt x="4418" y="17757"/>
                  </a:cubicBezTo>
                  <a:cubicBezTo>
                    <a:pt x="3874" y="17757"/>
                    <a:pt x="3005" y="17339"/>
                    <a:pt x="2134" y="16323"/>
                  </a:cubicBezTo>
                  <a:cubicBezTo>
                    <a:pt x="1129" y="15149"/>
                    <a:pt x="933" y="12516"/>
                    <a:pt x="1552" y="8495"/>
                  </a:cubicBezTo>
                  <a:cubicBezTo>
                    <a:pt x="1670" y="7726"/>
                    <a:pt x="1493" y="6669"/>
                    <a:pt x="1303" y="5553"/>
                  </a:cubicBezTo>
                  <a:cubicBezTo>
                    <a:pt x="1068" y="4154"/>
                    <a:pt x="801" y="2569"/>
                    <a:pt x="1150" y="1522"/>
                  </a:cubicBezTo>
                  <a:cubicBezTo>
                    <a:pt x="1408" y="748"/>
                    <a:pt x="2810" y="710"/>
                    <a:pt x="4434" y="667"/>
                  </a:cubicBezTo>
                  <a:cubicBezTo>
                    <a:pt x="4889" y="654"/>
                    <a:pt x="5356" y="641"/>
                    <a:pt x="5834" y="613"/>
                  </a:cubicBezTo>
                  <a:close/>
                  <a:moveTo>
                    <a:pt x="6223" y="0"/>
                  </a:moveTo>
                  <a:cubicBezTo>
                    <a:pt x="6215" y="0"/>
                    <a:pt x="6207" y="1"/>
                    <a:pt x="6199" y="1"/>
                  </a:cubicBezTo>
                  <a:cubicBezTo>
                    <a:pt x="5589" y="49"/>
                    <a:pt x="4994" y="65"/>
                    <a:pt x="4419" y="80"/>
                  </a:cubicBezTo>
                  <a:cubicBezTo>
                    <a:pt x="2574" y="130"/>
                    <a:pt x="983" y="173"/>
                    <a:pt x="595" y="1336"/>
                  </a:cubicBezTo>
                  <a:cubicBezTo>
                    <a:pt x="199" y="2523"/>
                    <a:pt x="467" y="4112"/>
                    <a:pt x="726" y="5649"/>
                  </a:cubicBezTo>
                  <a:cubicBezTo>
                    <a:pt x="907" y="6720"/>
                    <a:pt x="1077" y="7730"/>
                    <a:pt x="974" y="8406"/>
                  </a:cubicBezTo>
                  <a:cubicBezTo>
                    <a:pt x="733" y="9971"/>
                    <a:pt x="1" y="14732"/>
                    <a:pt x="1691" y="16703"/>
                  </a:cubicBezTo>
                  <a:cubicBezTo>
                    <a:pt x="2736" y="17924"/>
                    <a:pt x="3746" y="18340"/>
                    <a:pt x="4429" y="18340"/>
                  </a:cubicBezTo>
                  <a:cubicBezTo>
                    <a:pt x="4554" y="18340"/>
                    <a:pt x="4677" y="18325"/>
                    <a:pt x="4796" y="18293"/>
                  </a:cubicBezTo>
                  <a:cubicBezTo>
                    <a:pt x="5156" y="18192"/>
                    <a:pt x="5395" y="17940"/>
                    <a:pt x="5452" y="17601"/>
                  </a:cubicBezTo>
                  <a:cubicBezTo>
                    <a:pt x="5480" y="17429"/>
                    <a:pt x="5496" y="17145"/>
                    <a:pt x="5517" y="16751"/>
                  </a:cubicBezTo>
                  <a:cubicBezTo>
                    <a:pt x="5554" y="16080"/>
                    <a:pt x="5610" y="15068"/>
                    <a:pt x="5775" y="13986"/>
                  </a:cubicBezTo>
                  <a:cubicBezTo>
                    <a:pt x="5791" y="13885"/>
                    <a:pt x="5753" y="13784"/>
                    <a:pt x="5675" y="13718"/>
                  </a:cubicBezTo>
                  <a:cubicBezTo>
                    <a:pt x="4840" y="13013"/>
                    <a:pt x="4036" y="11647"/>
                    <a:pt x="4283" y="9922"/>
                  </a:cubicBezTo>
                  <a:cubicBezTo>
                    <a:pt x="4613" y="7614"/>
                    <a:pt x="6066" y="2026"/>
                    <a:pt x="6504" y="368"/>
                  </a:cubicBezTo>
                  <a:cubicBezTo>
                    <a:pt x="6528" y="277"/>
                    <a:pt x="6506" y="179"/>
                    <a:pt x="6446" y="106"/>
                  </a:cubicBezTo>
                  <a:cubicBezTo>
                    <a:pt x="6391" y="38"/>
                    <a:pt x="6309" y="0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1325398" y="4434816"/>
              <a:ext cx="71600" cy="353193"/>
            </a:xfrm>
            <a:custGeom>
              <a:avLst/>
              <a:gdLst/>
              <a:ahLst/>
              <a:cxnLst/>
              <a:rect l="l" t="t" r="r" b="b"/>
              <a:pathLst>
                <a:path w="3531" h="17418" extrusionOk="0">
                  <a:moveTo>
                    <a:pt x="2247" y="0"/>
                  </a:moveTo>
                  <a:cubicBezTo>
                    <a:pt x="1429" y="117"/>
                    <a:pt x="841" y="363"/>
                    <a:pt x="651" y="937"/>
                  </a:cubicBezTo>
                  <a:cubicBezTo>
                    <a:pt x="1" y="2887"/>
                    <a:pt x="1301" y="6269"/>
                    <a:pt x="1041" y="7959"/>
                  </a:cubicBezTo>
                  <a:cubicBezTo>
                    <a:pt x="781" y="9649"/>
                    <a:pt x="131" y="14201"/>
                    <a:pt x="1691" y="16021"/>
                  </a:cubicBezTo>
                  <a:cubicBezTo>
                    <a:pt x="2339" y="16777"/>
                    <a:pt x="2985" y="17216"/>
                    <a:pt x="3531" y="17418"/>
                  </a:cubicBezTo>
                  <a:cubicBezTo>
                    <a:pt x="1987" y="16041"/>
                    <a:pt x="1690" y="13901"/>
                    <a:pt x="1690" y="11860"/>
                  </a:cubicBezTo>
                  <a:cubicBezTo>
                    <a:pt x="1690" y="9519"/>
                    <a:pt x="2340" y="7829"/>
                    <a:pt x="1820" y="4578"/>
                  </a:cubicBezTo>
                  <a:cubicBezTo>
                    <a:pt x="1485" y="2483"/>
                    <a:pt x="1904" y="879"/>
                    <a:pt x="2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320876" y="4428854"/>
              <a:ext cx="84131" cy="365096"/>
            </a:xfrm>
            <a:custGeom>
              <a:avLst/>
              <a:gdLst/>
              <a:ahLst/>
              <a:cxnLst/>
              <a:rect l="l" t="t" r="r" b="b"/>
              <a:pathLst>
                <a:path w="4149" h="18005" extrusionOk="0">
                  <a:moveTo>
                    <a:pt x="2024" y="679"/>
                  </a:moveTo>
                  <a:cubicBezTo>
                    <a:pt x="1707" y="1685"/>
                    <a:pt x="1468" y="3133"/>
                    <a:pt x="1754" y="4919"/>
                  </a:cubicBezTo>
                  <a:cubicBezTo>
                    <a:pt x="2086" y="6994"/>
                    <a:pt x="1931" y="8426"/>
                    <a:pt x="1783" y="9810"/>
                  </a:cubicBezTo>
                  <a:cubicBezTo>
                    <a:pt x="1703" y="10553"/>
                    <a:pt x="1620" y="11320"/>
                    <a:pt x="1620" y="12154"/>
                  </a:cubicBezTo>
                  <a:cubicBezTo>
                    <a:pt x="1620" y="13497"/>
                    <a:pt x="1732" y="15081"/>
                    <a:pt x="2418" y="16436"/>
                  </a:cubicBezTo>
                  <a:cubicBezTo>
                    <a:pt x="2325" y="16339"/>
                    <a:pt x="2231" y="16237"/>
                    <a:pt x="2134" y="16126"/>
                  </a:cubicBezTo>
                  <a:cubicBezTo>
                    <a:pt x="1129" y="14952"/>
                    <a:pt x="933" y="12318"/>
                    <a:pt x="1552" y="8297"/>
                  </a:cubicBezTo>
                  <a:cubicBezTo>
                    <a:pt x="1670" y="7529"/>
                    <a:pt x="1493" y="6472"/>
                    <a:pt x="1303" y="5355"/>
                  </a:cubicBezTo>
                  <a:cubicBezTo>
                    <a:pt x="1068" y="3957"/>
                    <a:pt x="801" y="2371"/>
                    <a:pt x="1150" y="1324"/>
                  </a:cubicBezTo>
                  <a:cubicBezTo>
                    <a:pt x="1252" y="1016"/>
                    <a:pt x="1528" y="810"/>
                    <a:pt x="2024" y="679"/>
                  </a:cubicBezTo>
                  <a:close/>
                  <a:moveTo>
                    <a:pt x="2472" y="1"/>
                  </a:moveTo>
                  <a:cubicBezTo>
                    <a:pt x="2458" y="1"/>
                    <a:pt x="2443" y="2"/>
                    <a:pt x="2428" y="4"/>
                  </a:cubicBezTo>
                  <a:cubicBezTo>
                    <a:pt x="1772" y="97"/>
                    <a:pt x="869" y="316"/>
                    <a:pt x="595" y="1138"/>
                  </a:cubicBezTo>
                  <a:cubicBezTo>
                    <a:pt x="199" y="2325"/>
                    <a:pt x="467" y="3914"/>
                    <a:pt x="726" y="5451"/>
                  </a:cubicBezTo>
                  <a:cubicBezTo>
                    <a:pt x="907" y="6522"/>
                    <a:pt x="1078" y="7532"/>
                    <a:pt x="974" y="8208"/>
                  </a:cubicBezTo>
                  <a:cubicBezTo>
                    <a:pt x="733" y="9773"/>
                    <a:pt x="1" y="14534"/>
                    <a:pt x="1691" y="16505"/>
                  </a:cubicBezTo>
                  <a:cubicBezTo>
                    <a:pt x="2473" y="17418"/>
                    <a:pt x="3188" y="17815"/>
                    <a:pt x="3652" y="17987"/>
                  </a:cubicBezTo>
                  <a:cubicBezTo>
                    <a:pt x="3684" y="17998"/>
                    <a:pt x="3718" y="18004"/>
                    <a:pt x="3753" y="18004"/>
                  </a:cubicBezTo>
                  <a:lnTo>
                    <a:pt x="3753" y="18003"/>
                  </a:lnTo>
                  <a:cubicBezTo>
                    <a:pt x="4022" y="18003"/>
                    <a:pt x="4148" y="17671"/>
                    <a:pt x="3948" y="17492"/>
                  </a:cubicBezTo>
                  <a:cubicBezTo>
                    <a:pt x="2403" y="16114"/>
                    <a:pt x="2205" y="13914"/>
                    <a:pt x="2205" y="12152"/>
                  </a:cubicBezTo>
                  <a:cubicBezTo>
                    <a:pt x="2205" y="11350"/>
                    <a:pt x="2283" y="10632"/>
                    <a:pt x="2364" y="9871"/>
                  </a:cubicBezTo>
                  <a:cubicBezTo>
                    <a:pt x="2518" y="8448"/>
                    <a:pt x="2677" y="6976"/>
                    <a:pt x="2332" y="4825"/>
                  </a:cubicBezTo>
                  <a:cubicBezTo>
                    <a:pt x="2017" y="2854"/>
                    <a:pt x="2381" y="1331"/>
                    <a:pt x="2743" y="399"/>
                  </a:cubicBezTo>
                  <a:cubicBezTo>
                    <a:pt x="2817" y="204"/>
                    <a:pt x="2671" y="1"/>
                    <a:pt x="2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565377" y="2806340"/>
              <a:ext cx="6185" cy="11761"/>
            </a:xfrm>
            <a:custGeom>
              <a:avLst/>
              <a:gdLst/>
              <a:ahLst/>
              <a:cxnLst/>
              <a:rect l="l" t="t" r="r" b="b"/>
              <a:pathLst>
                <a:path w="305" h="580" extrusionOk="0">
                  <a:moveTo>
                    <a:pt x="0" y="580"/>
                  </a:moveTo>
                  <a:cubicBezTo>
                    <a:pt x="108" y="379"/>
                    <a:pt x="209" y="185"/>
                    <a:pt x="304" y="0"/>
                  </a:cubicBezTo>
                  <a:cubicBezTo>
                    <a:pt x="209" y="185"/>
                    <a:pt x="108" y="379"/>
                    <a:pt x="0" y="58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1559415" y="2800398"/>
              <a:ext cx="18919" cy="23644"/>
            </a:xfrm>
            <a:custGeom>
              <a:avLst/>
              <a:gdLst/>
              <a:ahLst/>
              <a:cxnLst/>
              <a:rect l="l" t="t" r="r" b="b"/>
              <a:pathLst>
                <a:path w="933" h="1166" extrusionOk="0">
                  <a:moveTo>
                    <a:pt x="599" y="0"/>
                  </a:moveTo>
                  <a:cubicBezTo>
                    <a:pt x="493" y="0"/>
                    <a:pt x="390" y="58"/>
                    <a:pt x="338" y="160"/>
                  </a:cubicBezTo>
                  <a:lnTo>
                    <a:pt x="338" y="161"/>
                  </a:lnTo>
                  <a:cubicBezTo>
                    <a:pt x="244" y="344"/>
                    <a:pt x="143" y="535"/>
                    <a:pt x="37" y="733"/>
                  </a:cubicBezTo>
                  <a:cubicBezTo>
                    <a:pt x="13" y="775"/>
                    <a:pt x="2" y="823"/>
                    <a:pt x="2" y="871"/>
                  </a:cubicBezTo>
                  <a:cubicBezTo>
                    <a:pt x="1" y="1033"/>
                    <a:pt x="132" y="1165"/>
                    <a:pt x="294" y="1165"/>
                  </a:cubicBezTo>
                  <a:cubicBezTo>
                    <a:pt x="401" y="1164"/>
                    <a:pt x="500" y="1106"/>
                    <a:pt x="551" y="1011"/>
                  </a:cubicBezTo>
                  <a:cubicBezTo>
                    <a:pt x="660" y="809"/>
                    <a:pt x="763" y="614"/>
                    <a:pt x="858" y="426"/>
                  </a:cubicBezTo>
                  <a:cubicBezTo>
                    <a:pt x="933" y="282"/>
                    <a:pt x="876" y="105"/>
                    <a:pt x="732" y="32"/>
                  </a:cubicBezTo>
                  <a:cubicBezTo>
                    <a:pt x="689" y="11"/>
                    <a:pt x="644" y="0"/>
                    <a:pt x="5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1555988" y="2820758"/>
              <a:ext cx="7949" cy="14397"/>
            </a:xfrm>
            <a:custGeom>
              <a:avLst/>
              <a:gdLst/>
              <a:ahLst/>
              <a:cxnLst/>
              <a:rect l="l" t="t" r="r" b="b"/>
              <a:pathLst>
                <a:path w="392" h="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336" y="103"/>
                    <a:pt x="279" y="206"/>
                    <a:pt x="221" y="311"/>
                  </a:cubicBezTo>
                  <a:lnTo>
                    <a:pt x="221" y="311"/>
                  </a:lnTo>
                  <a:cubicBezTo>
                    <a:pt x="279" y="206"/>
                    <a:pt x="336" y="102"/>
                    <a:pt x="391" y="1"/>
                  </a:cubicBezTo>
                  <a:close/>
                  <a:moveTo>
                    <a:pt x="221" y="311"/>
                  </a:moveTo>
                  <a:lnTo>
                    <a:pt x="221" y="311"/>
                  </a:lnTo>
                  <a:cubicBezTo>
                    <a:pt x="149" y="441"/>
                    <a:pt x="76" y="573"/>
                    <a:pt x="0" y="709"/>
                  </a:cubicBezTo>
                  <a:cubicBezTo>
                    <a:pt x="76" y="574"/>
                    <a:pt x="149" y="441"/>
                    <a:pt x="221" y="3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1549194" y="2814756"/>
              <a:ext cx="21596" cy="26320"/>
            </a:xfrm>
            <a:custGeom>
              <a:avLst/>
              <a:gdLst/>
              <a:ahLst/>
              <a:cxnLst/>
              <a:rect l="l" t="t" r="r" b="b"/>
              <a:pathLst>
                <a:path w="1065" h="1298" extrusionOk="0">
                  <a:moveTo>
                    <a:pt x="729" y="0"/>
                  </a:moveTo>
                  <a:cubicBezTo>
                    <a:pt x="624" y="0"/>
                    <a:pt x="522" y="57"/>
                    <a:pt x="470" y="158"/>
                  </a:cubicBezTo>
                  <a:cubicBezTo>
                    <a:pt x="347" y="383"/>
                    <a:pt x="217" y="617"/>
                    <a:pt x="81" y="860"/>
                  </a:cubicBezTo>
                  <a:lnTo>
                    <a:pt x="80" y="862"/>
                  </a:lnTo>
                  <a:cubicBezTo>
                    <a:pt x="1" y="1003"/>
                    <a:pt x="51" y="1180"/>
                    <a:pt x="191" y="1259"/>
                  </a:cubicBezTo>
                  <a:cubicBezTo>
                    <a:pt x="235" y="1284"/>
                    <a:pt x="284" y="1298"/>
                    <a:pt x="334" y="1298"/>
                  </a:cubicBezTo>
                  <a:cubicBezTo>
                    <a:pt x="440" y="1298"/>
                    <a:pt x="537" y="1241"/>
                    <a:pt x="589" y="1149"/>
                  </a:cubicBezTo>
                  <a:cubicBezTo>
                    <a:pt x="726" y="905"/>
                    <a:pt x="856" y="671"/>
                    <a:pt x="979" y="444"/>
                  </a:cubicBezTo>
                  <a:cubicBezTo>
                    <a:pt x="980" y="442"/>
                    <a:pt x="982" y="440"/>
                    <a:pt x="983" y="437"/>
                  </a:cubicBezTo>
                  <a:cubicBezTo>
                    <a:pt x="1064" y="295"/>
                    <a:pt x="1012" y="115"/>
                    <a:pt x="869" y="36"/>
                  </a:cubicBezTo>
                  <a:cubicBezTo>
                    <a:pt x="825" y="12"/>
                    <a:pt x="777" y="0"/>
                    <a:pt x="7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1572717" y="2792449"/>
              <a:ext cx="5637" cy="11680"/>
            </a:xfrm>
            <a:custGeom>
              <a:avLst/>
              <a:gdLst/>
              <a:ahLst/>
              <a:cxnLst/>
              <a:rect l="l" t="t" r="r" b="b"/>
              <a:pathLst>
                <a:path w="278" h="576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94" y="182"/>
                    <a:pt x="102" y="372"/>
                    <a:pt x="0" y="575"/>
                  </a:cubicBezTo>
                  <a:cubicBezTo>
                    <a:pt x="102" y="374"/>
                    <a:pt x="194" y="182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1565944" y="2786507"/>
              <a:ext cx="18351" cy="23522"/>
            </a:xfrm>
            <a:custGeom>
              <a:avLst/>
              <a:gdLst/>
              <a:ahLst/>
              <a:cxnLst/>
              <a:rect l="l" t="t" r="r" b="b"/>
              <a:pathLst>
                <a:path w="905" h="1160" extrusionOk="0">
                  <a:moveTo>
                    <a:pt x="611" y="0"/>
                  </a:moveTo>
                  <a:cubicBezTo>
                    <a:pt x="499" y="0"/>
                    <a:pt x="394" y="65"/>
                    <a:pt x="345" y="170"/>
                  </a:cubicBezTo>
                  <a:cubicBezTo>
                    <a:pt x="264" y="349"/>
                    <a:pt x="173" y="536"/>
                    <a:pt x="73" y="736"/>
                  </a:cubicBezTo>
                  <a:cubicBezTo>
                    <a:pt x="0" y="880"/>
                    <a:pt x="58" y="1055"/>
                    <a:pt x="202" y="1128"/>
                  </a:cubicBezTo>
                  <a:cubicBezTo>
                    <a:pt x="243" y="1149"/>
                    <a:pt x="288" y="1159"/>
                    <a:pt x="333" y="1159"/>
                  </a:cubicBezTo>
                  <a:cubicBezTo>
                    <a:pt x="334" y="1159"/>
                    <a:pt x="335" y="1159"/>
                    <a:pt x="336" y="1159"/>
                  </a:cubicBezTo>
                  <a:cubicBezTo>
                    <a:pt x="447" y="1159"/>
                    <a:pt x="546" y="1097"/>
                    <a:pt x="596" y="999"/>
                  </a:cubicBezTo>
                  <a:cubicBezTo>
                    <a:pt x="698" y="796"/>
                    <a:pt x="789" y="605"/>
                    <a:pt x="874" y="422"/>
                  </a:cubicBezTo>
                  <a:lnTo>
                    <a:pt x="878" y="415"/>
                  </a:lnTo>
                  <a:cubicBezTo>
                    <a:pt x="895" y="376"/>
                    <a:pt x="903" y="335"/>
                    <a:pt x="904" y="292"/>
                  </a:cubicBezTo>
                  <a:cubicBezTo>
                    <a:pt x="903" y="155"/>
                    <a:pt x="808" y="36"/>
                    <a:pt x="673" y="7"/>
                  </a:cubicBezTo>
                  <a:cubicBezTo>
                    <a:pt x="653" y="2"/>
                    <a:pt x="632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1545848" y="2838888"/>
              <a:ext cx="8010" cy="14133"/>
            </a:xfrm>
            <a:custGeom>
              <a:avLst/>
              <a:gdLst/>
              <a:ahLst/>
              <a:cxnLst/>
              <a:rect l="l" t="t" r="r" b="b"/>
              <a:pathLst>
                <a:path w="395" h="697" extrusionOk="0">
                  <a:moveTo>
                    <a:pt x="395" y="1"/>
                  </a:moveTo>
                  <a:cubicBezTo>
                    <a:pt x="267" y="226"/>
                    <a:pt x="136" y="456"/>
                    <a:pt x="1" y="696"/>
                  </a:cubicBezTo>
                  <a:cubicBezTo>
                    <a:pt x="138" y="456"/>
                    <a:pt x="267" y="226"/>
                    <a:pt x="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1538446" y="2832906"/>
              <a:ext cx="22204" cy="26036"/>
            </a:xfrm>
            <a:custGeom>
              <a:avLst/>
              <a:gdLst/>
              <a:ahLst/>
              <a:cxnLst/>
              <a:rect l="l" t="t" r="r" b="b"/>
              <a:pathLst>
                <a:path w="1095" h="1284" extrusionOk="0">
                  <a:moveTo>
                    <a:pt x="761" y="0"/>
                  </a:moveTo>
                  <a:cubicBezTo>
                    <a:pt x="659" y="0"/>
                    <a:pt x="560" y="54"/>
                    <a:pt x="506" y="150"/>
                  </a:cubicBezTo>
                  <a:lnTo>
                    <a:pt x="112" y="846"/>
                  </a:lnTo>
                  <a:cubicBezTo>
                    <a:pt x="0" y="1041"/>
                    <a:pt x="141" y="1283"/>
                    <a:pt x="365" y="1284"/>
                  </a:cubicBezTo>
                  <a:cubicBezTo>
                    <a:pt x="470" y="1284"/>
                    <a:pt x="568" y="1227"/>
                    <a:pt x="619" y="1135"/>
                  </a:cubicBezTo>
                  <a:lnTo>
                    <a:pt x="1016" y="436"/>
                  </a:lnTo>
                  <a:cubicBezTo>
                    <a:pt x="1095" y="296"/>
                    <a:pt x="1045" y="117"/>
                    <a:pt x="905" y="38"/>
                  </a:cubicBezTo>
                  <a:cubicBezTo>
                    <a:pt x="859" y="13"/>
                    <a:pt x="810" y="0"/>
                    <a:pt x="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1579450" y="2779410"/>
              <a:ext cx="4339" cy="10565"/>
            </a:xfrm>
            <a:custGeom>
              <a:avLst/>
              <a:gdLst/>
              <a:ahLst/>
              <a:cxnLst/>
              <a:rect l="l" t="t" r="r" b="b"/>
              <a:pathLst>
                <a:path w="214" h="521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6" y="161"/>
                    <a:pt x="82" y="337"/>
                    <a:pt x="0" y="520"/>
                  </a:cubicBezTo>
                  <a:cubicBezTo>
                    <a:pt x="82" y="337"/>
                    <a:pt x="156" y="162"/>
                    <a:pt x="2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1573488" y="2773468"/>
              <a:ext cx="17013" cy="22427"/>
            </a:xfrm>
            <a:custGeom>
              <a:avLst/>
              <a:gdLst/>
              <a:ahLst/>
              <a:cxnLst/>
              <a:rect l="l" t="t" r="r" b="b"/>
              <a:pathLst>
                <a:path w="839" h="1106" extrusionOk="0">
                  <a:moveTo>
                    <a:pt x="509" y="1"/>
                  </a:moveTo>
                  <a:cubicBezTo>
                    <a:pt x="389" y="1"/>
                    <a:pt x="277" y="74"/>
                    <a:pt x="234" y="194"/>
                  </a:cubicBezTo>
                  <a:cubicBezTo>
                    <a:pt x="177" y="348"/>
                    <a:pt x="105" y="519"/>
                    <a:pt x="26" y="695"/>
                  </a:cubicBezTo>
                  <a:cubicBezTo>
                    <a:pt x="10" y="732"/>
                    <a:pt x="2" y="773"/>
                    <a:pt x="2" y="813"/>
                  </a:cubicBezTo>
                  <a:cubicBezTo>
                    <a:pt x="1" y="975"/>
                    <a:pt x="132" y="1106"/>
                    <a:pt x="293" y="1106"/>
                  </a:cubicBezTo>
                  <a:cubicBezTo>
                    <a:pt x="294" y="1106"/>
                    <a:pt x="295" y="1106"/>
                    <a:pt x="296" y="1106"/>
                  </a:cubicBezTo>
                  <a:cubicBezTo>
                    <a:pt x="411" y="1106"/>
                    <a:pt x="514" y="1038"/>
                    <a:pt x="561" y="933"/>
                  </a:cubicBezTo>
                  <a:cubicBezTo>
                    <a:pt x="646" y="743"/>
                    <a:pt x="723" y="560"/>
                    <a:pt x="783" y="394"/>
                  </a:cubicBezTo>
                  <a:cubicBezTo>
                    <a:pt x="839" y="242"/>
                    <a:pt x="761" y="74"/>
                    <a:pt x="609" y="18"/>
                  </a:cubicBezTo>
                  <a:cubicBezTo>
                    <a:pt x="576" y="6"/>
                    <a:pt x="542" y="1"/>
                    <a:pt x="5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1963508" y="2837428"/>
              <a:ext cx="385" cy="8577"/>
            </a:xfrm>
            <a:custGeom>
              <a:avLst/>
              <a:gdLst/>
              <a:ahLst/>
              <a:cxnLst/>
              <a:rect l="l" t="t" r="r" b="b"/>
              <a:pathLst>
                <a:path w="19" h="423" extrusionOk="0">
                  <a:moveTo>
                    <a:pt x="19" y="422"/>
                  </a:moveTo>
                  <a:cubicBezTo>
                    <a:pt x="7" y="265"/>
                    <a:pt x="0" y="122"/>
                    <a:pt x="0" y="1"/>
                  </a:cubicBezTo>
                  <a:cubicBezTo>
                    <a:pt x="0" y="122"/>
                    <a:pt x="7" y="265"/>
                    <a:pt x="19" y="4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957567" y="2831506"/>
              <a:ext cx="12471" cy="20419"/>
            </a:xfrm>
            <a:custGeom>
              <a:avLst/>
              <a:gdLst/>
              <a:ahLst/>
              <a:cxnLst/>
              <a:rect l="l" t="t" r="r" b="b"/>
              <a:pathLst>
                <a:path w="615" h="1007" extrusionOk="0">
                  <a:moveTo>
                    <a:pt x="293" y="0"/>
                  </a:moveTo>
                  <a:cubicBezTo>
                    <a:pt x="132" y="0"/>
                    <a:pt x="1" y="131"/>
                    <a:pt x="1" y="293"/>
                  </a:cubicBezTo>
                  <a:cubicBezTo>
                    <a:pt x="1" y="421"/>
                    <a:pt x="8" y="570"/>
                    <a:pt x="21" y="735"/>
                  </a:cubicBezTo>
                  <a:cubicBezTo>
                    <a:pt x="21" y="735"/>
                    <a:pt x="21" y="736"/>
                    <a:pt x="21" y="736"/>
                  </a:cubicBezTo>
                  <a:cubicBezTo>
                    <a:pt x="31" y="888"/>
                    <a:pt x="159" y="1007"/>
                    <a:pt x="312" y="1007"/>
                  </a:cubicBezTo>
                  <a:lnTo>
                    <a:pt x="334" y="1007"/>
                  </a:lnTo>
                  <a:cubicBezTo>
                    <a:pt x="494" y="995"/>
                    <a:pt x="615" y="855"/>
                    <a:pt x="603" y="694"/>
                  </a:cubicBezTo>
                  <a:cubicBezTo>
                    <a:pt x="593" y="546"/>
                    <a:pt x="586" y="410"/>
                    <a:pt x="586" y="294"/>
                  </a:cubicBezTo>
                  <a:lnTo>
                    <a:pt x="586" y="293"/>
                  </a:lnTo>
                  <a:cubicBezTo>
                    <a:pt x="586" y="131"/>
                    <a:pt x="455" y="0"/>
                    <a:pt x="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965191" y="2859167"/>
              <a:ext cx="1399" cy="10544"/>
            </a:xfrm>
            <a:custGeom>
              <a:avLst/>
              <a:gdLst/>
              <a:ahLst/>
              <a:cxnLst/>
              <a:rect l="l" t="t" r="r" b="b"/>
              <a:pathLst>
                <a:path w="69" h="520" extrusionOk="0">
                  <a:moveTo>
                    <a:pt x="68" y="519"/>
                  </a:moveTo>
                  <a:cubicBezTo>
                    <a:pt x="44" y="337"/>
                    <a:pt x="21" y="163"/>
                    <a:pt x="1" y="0"/>
                  </a:cubicBezTo>
                  <a:cubicBezTo>
                    <a:pt x="21" y="163"/>
                    <a:pt x="44" y="337"/>
                    <a:pt x="68" y="5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958905" y="2853205"/>
              <a:ext cx="13606" cy="22427"/>
            </a:xfrm>
            <a:custGeom>
              <a:avLst/>
              <a:gdLst/>
              <a:ahLst/>
              <a:cxnLst/>
              <a:rect l="l" t="t" r="r" b="b"/>
              <a:pathLst>
                <a:path w="671" h="1106" extrusionOk="0">
                  <a:moveTo>
                    <a:pt x="309" y="1"/>
                  </a:moveTo>
                  <a:cubicBezTo>
                    <a:pt x="298" y="1"/>
                    <a:pt x="286" y="2"/>
                    <a:pt x="275" y="3"/>
                  </a:cubicBezTo>
                  <a:cubicBezTo>
                    <a:pt x="115" y="23"/>
                    <a:pt x="1" y="169"/>
                    <a:pt x="20" y="329"/>
                  </a:cubicBezTo>
                  <a:cubicBezTo>
                    <a:pt x="39" y="493"/>
                    <a:pt x="64" y="669"/>
                    <a:pt x="88" y="853"/>
                  </a:cubicBezTo>
                  <a:cubicBezTo>
                    <a:pt x="108" y="998"/>
                    <a:pt x="232" y="1106"/>
                    <a:pt x="378" y="1106"/>
                  </a:cubicBezTo>
                  <a:cubicBezTo>
                    <a:pt x="391" y="1106"/>
                    <a:pt x="405" y="1105"/>
                    <a:pt x="418" y="1102"/>
                  </a:cubicBezTo>
                  <a:cubicBezTo>
                    <a:pt x="563" y="1082"/>
                    <a:pt x="671" y="959"/>
                    <a:pt x="671" y="813"/>
                  </a:cubicBezTo>
                  <a:cubicBezTo>
                    <a:pt x="671" y="799"/>
                    <a:pt x="670" y="786"/>
                    <a:pt x="668" y="774"/>
                  </a:cubicBezTo>
                  <a:cubicBezTo>
                    <a:pt x="643" y="593"/>
                    <a:pt x="621" y="421"/>
                    <a:pt x="601" y="259"/>
                  </a:cubicBezTo>
                  <a:cubicBezTo>
                    <a:pt x="583" y="110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372810" y="2855111"/>
              <a:ext cx="697850" cy="2038680"/>
            </a:xfrm>
            <a:custGeom>
              <a:avLst/>
              <a:gdLst/>
              <a:ahLst/>
              <a:cxnLst/>
              <a:rect l="l" t="t" r="r" b="b"/>
              <a:pathLst>
                <a:path w="34415" h="100539" extrusionOk="0">
                  <a:moveTo>
                    <a:pt x="8474" y="1"/>
                  </a:moveTo>
                  <a:cubicBezTo>
                    <a:pt x="6564" y="3347"/>
                    <a:pt x="3888" y="7938"/>
                    <a:pt x="2732" y="12653"/>
                  </a:cubicBezTo>
                  <a:cubicBezTo>
                    <a:pt x="1041" y="19544"/>
                    <a:pt x="1" y="25006"/>
                    <a:pt x="2082" y="29687"/>
                  </a:cubicBezTo>
                  <a:cubicBezTo>
                    <a:pt x="4162" y="34368"/>
                    <a:pt x="6116" y="45795"/>
                    <a:pt x="5725" y="50477"/>
                  </a:cubicBezTo>
                  <a:cubicBezTo>
                    <a:pt x="5335" y="55159"/>
                    <a:pt x="2994" y="57759"/>
                    <a:pt x="3514" y="61399"/>
                  </a:cubicBezTo>
                  <a:cubicBezTo>
                    <a:pt x="4035" y="65041"/>
                    <a:pt x="6495" y="72805"/>
                    <a:pt x="7537" y="75276"/>
                  </a:cubicBezTo>
                  <a:cubicBezTo>
                    <a:pt x="8577" y="77747"/>
                    <a:pt x="9493" y="87003"/>
                    <a:pt x="9493" y="87003"/>
                  </a:cubicBezTo>
                  <a:cubicBezTo>
                    <a:pt x="9493" y="87003"/>
                    <a:pt x="8193" y="90412"/>
                    <a:pt x="7933" y="92752"/>
                  </a:cubicBezTo>
                  <a:cubicBezTo>
                    <a:pt x="7673" y="95093"/>
                    <a:pt x="9558" y="96005"/>
                    <a:pt x="12235" y="97462"/>
                  </a:cubicBezTo>
                  <a:cubicBezTo>
                    <a:pt x="14263" y="98566"/>
                    <a:pt x="18065" y="100539"/>
                    <a:pt x="20186" y="100539"/>
                  </a:cubicBezTo>
                  <a:cubicBezTo>
                    <a:pt x="20862" y="100539"/>
                    <a:pt x="21367" y="100338"/>
                    <a:pt x="21590" y="99845"/>
                  </a:cubicBezTo>
                  <a:cubicBezTo>
                    <a:pt x="22510" y="97805"/>
                    <a:pt x="18233" y="92955"/>
                    <a:pt x="16070" y="89408"/>
                  </a:cubicBezTo>
                  <a:cubicBezTo>
                    <a:pt x="13906" y="85860"/>
                    <a:pt x="13992" y="80731"/>
                    <a:pt x="13712" y="75276"/>
                  </a:cubicBezTo>
                  <a:cubicBezTo>
                    <a:pt x="13392" y="69026"/>
                    <a:pt x="13657" y="55939"/>
                    <a:pt x="13657" y="52037"/>
                  </a:cubicBezTo>
                  <a:cubicBezTo>
                    <a:pt x="13657" y="48137"/>
                    <a:pt x="17946" y="27735"/>
                    <a:pt x="17946" y="27735"/>
                  </a:cubicBezTo>
                  <a:cubicBezTo>
                    <a:pt x="17946" y="27735"/>
                    <a:pt x="20547" y="38269"/>
                    <a:pt x="22628" y="43339"/>
                  </a:cubicBezTo>
                  <a:cubicBezTo>
                    <a:pt x="24708" y="48411"/>
                    <a:pt x="24782" y="57601"/>
                    <a:pt x="27123" y="59682"/>
                  </a:cubicBezTo>
                  <a:cubicBezTo>
                    <a:pt x="28136" y="60582"/>
                    <a:pt x="29587" y="61190"/>
                    <a:pt x="30907" y="61190"/>
                  </a:cubicBezTo>
                  <a:cubicBezTo>
                    <a:pt x="32638" y="61190"/>
                    <a:pt x="34145" y="60145"/>
                    <a:pt x="34145" y="57341"/>
                  </a:cubicBezTo>
                  <a:cubicBezTo>
                    <a:pt x="34145" y="52401"/>
                    <a:pt x="34415" y="38451"/>
                    <a:pt x="32380" y="26175"/>
                  </a:cubicBezTo>
                  <a:cubicBezTo>
                    <a:pt x="31762" y="22453"/>
                    <a:pt x="29649" y="15773"/>
                    <a:pt x="30299" y="12261"/>
                  </a:cubicBezTo>
                  <a:cubicBezTo>
                    <a:pt x="30775" y="9690"/>
                    <a:pt x="29928" y="4962"/>
                    <a:pt x="29439" y="1795"/>
                  </a:cubicBezTo>
                  <a:lnTo>
                    <a:pt x="29439" y="1800"/>
                  </a:lnTo>
                  <a:cubicBezTo>
                    <a:pt x="26711" y="2087"/>
                    <a:pt x="24265" y="2207"/>
                    <a:pt x="22080" y="2207"/>
                  </a:cubicBezTo>
                  <a:cubicBezTo>
                    <a:pt x="15092" y="2207"/>
                    <a:pt x="10781" y="97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366118" y="2849149"/>
              <a:ext cx="706691" cy="2050542"/>
            </a:xfrm>
            <a:custGeom>
              <a:avLst/>
              <a:gdLst/>
              <a:ahLst/>
              <a:cxnLst/>
              <a:rect l="l" t="t" r="r" b="b"/>
              <a:pathLst>
                <a:path w="34851" h="101124" extrusionOk="0">
                  <a:moveTo>
                    <a:pt x="8931" y="661"/>
                  </a:moveTo>
                  <a:lnTo>
                    <a:pt x="8931" y="663"/>
                  </a:lnTo>
                  <a:cubicBezTo>
                    <a:pt x="11198" y="1579"/>
                    <a:pt x="15506" y="2791"/>
                    <a:pt x="22444" y="2791"/>
                  </a:cubicBezTo>
                  <a:cubicBezTo>
                    <a:pt x="24555" y="2791"/>
                    <a:pt x="26909" y="2679"/>
                    <a:pt x="29523" y="2412"/>
                  </a:cubicBezTo>
                  <a:lnTo>
                    <a:pt x="29640" y="3157"/>
                  </a:lnTo>
                  <a:cubicBezTo>
                    <a:pt x="30112" y="6149"/>
                    <a:pt x="30759" y="10244"/>
                    <a:pt x="30342" y="12502"/>
                  </a:cubicBezTo>
                  <a:cubicBezTo>
                    <a:pt x="29867" y="15065"/>
                    <a:pt x="30800" y="19147"/>
                    <a:pt x="31624" y="22746"/>
                  </a:cubicBezTo>
                  <a:cubicBezTo>
                    <a:pt x="31943" y="24140"/>
                    <a:pt x="32245" y="25457"/>
                    <a:pt x="32421" y="26515"/>
                  </a:cubicBezTo>
                  <a:cubicBezTo>
                    <a:pt x="34265" y="37646"/>
                    <a:pt x="34212" y="50083"/>
                    <a:pt x="34186" y="56059"/>
                  </a:cubicBezTo>
                  <a:cubicBezTo>
                    <a:pt x="34184" y="56654"/>
                    <a:pt x="34182" y="57182"/>
                    <a:pt x="34182" y="57635"/>
                  </a:cubicBezTo>
                  <a:cubicBezTo>
                    <a:pt x="34182" y="59310"/>
                    <a:pt x="33615" y="60451"/>
                    <a:pt x="32541" y="60933"/>
                  </a:cubicBezTo>
                  <a:cubicBezTo>
                    <a:pt x="32137" y="61115"/>
                    <a:pt x="31692" y="61195"/>
                    <a:pt x="31234" y="61195"/>
                  </a:cubicBezTo>
                  <a:cubicBezTo>
                    <a:pt x="29945" y="61195"/>
                    <a:pt x="28549" y="60559"/>
                    <a:pt x="27647" y="59757"/>
                  </a:cubicBezTo>
                  <a:cubicBezTo>
                    <a:pt x="26405" y="58654"/>
                    <a:pt x="25810" y="55257"/>
                    <a:pt x="25180" y="51658"/>
                  </a:cubicBezTo>
                  <a:cubicBezTo>
                    <a:pt x="24673" y="48763"/>
                    <a:pt x="24149" y="45769"/>
                    <a:pt x="23227" y="43523"/>
                  </a:cubicBezTo>
                  <a:cubicBezTo>
                    <a:pt x="21179" y="38529"/>
                    <a:pt x="18586" y="28064"/>
                    <a:pt x="18559" y="27960"/>
                  </a:cubicBezTo>
                  <a:cubicBezTo>
                    <a:pt x="18527" y="27827"/>
                    <a:pt x="18414" y="27739"/>
                    <a:pt x="18270" y="27737"/>
                  </a:cubicBezTo>
                  <a:cubicBezTo>
                    <a:pt x="18134" y="27739"/>
                    <a:pt x="18017" y="27835"/>
                    <a:pt x="17989" y="27969"/>
                  </a:cubicBezTo>
                  <a:cubicBezTo>
                    <a:pt x="17814" y="28803"/>
                    <a:pt x="13694" y="48444"/>
                    <a:pt x="13694" y="52330"/>
                  </a:cubicBezTo>
                  <a:cubicBezTo>
                    <a:pt x="13694" y="53290"/>
                    <a:pt x="13678" y="54806"/>
                    <a:pt x="13658" y="56640"/>
                  </a:cubicBezTo>
                  <a:cubicBezTo>
                    <a:pt x="13599" y="62304"/>
                    <a:pt x="13508" y="70864"/>
                    <a:pt x="13750" y="75585"/>
                  </a:cubicBezTo>
                  <a:cubicBezTo>
                    <a:pt x="13787" y="76302"/>
                    <a:pt x="13817" y="77015"/>
                    <a:pt x="13847" y="77720"/>
                  </a:cubicBezTo>
                  <a:cubicBezTo>
                    <a:pt x="14046" y="82342"/>
                    <a:pt x="14233" y="86709"/>
                    <a:pt x="16149" y="89854"/>
                  </a:cubicBezTo>
                  <a:cubicBezTo>
                    <a:pt x="16741" y="90824"/>
                    <a:pt x="17503" y="91911"/>
                    <a:pt x="18241" y="92962"/>
                  </a:cubicBezTo>
                  <a:cubicBezTo>
                    <a:pt x="20123" y="95644"/>
                    <a:pt x="22256" y="98684"/>
                    <a:pt x="21654" y="100018"/>
                  </a:cubicBezTo>
                  <a:cubicBezTo>
                    <a:pt x="21560" y="100227"/>
                    <a:pt x="21394" y="100370"/>
                    <a:pt x="21145" y="100454"/>
                  </a:cubicBezTo>
                  <a:cubicBezTo>
                    <a:pt x="20987" y="100506"/>
                    <a:pt x="20783" y="100540"/>
                    <a:pt x="20521" y="100540"/>
                  </a:cubicBezTo>
                  <a:cubicBezTo>
                    <a:pt x="19377" y="100540"/>
                    <a:pt x="17125" y="99906"/>
                    <a:pt x="12704" y="97498"/>
                  </a:cubicBezTo>
                  <a:lnTo>
                    <a:pt x="12363" y="97314"/>
                  </a:lnTo>
                  <a:cubicBezTo>
                    <a:pt x="9933" y="95995"/>
                    <a:pt x="8326" y="95123"/>
                    <a:pt x="8554" y="93079"/>
                  </a:cubicBezTo>
                  <a:cubicBezTo>
                    <a:pt x="8807" y="90802"/>
                    <a:pt x="10084" y="87435"/>
                    <a:pt x="10097" y="87401"/>
                  </a:cubicBezTo>
                  <a:cubicBezTo>
                    <a:pt x="10113" y="87358"/>
                    <a:pt x="10119" y="87313"/>
                    <a:pt x="10114" y="87268"/>
                  </a:cubicBezTo>
                  <a:cubicBezTo>
                    <a:pt x="10077" y="86888"/>
                    <a:pt x="9181" y="77939"/>
                    <a:pt x="8136" y="75456"/>
                  </a:cubicBezTo>
                  <a:cubicBezTo>
                    <a:pt x="7098" y="72991"/>
                    <a:pt x="4642" y="65213"/>
                    <a:pt x="4135" y="61653"/>
                  </a:cubicBezTo>
                  <a:cubicBezTo>
                    <a:pt x="3860" y="59729"/>
                    <a:pt x="4411" y="58109"/>
                    <a:pt x="5049" y="56233"/>
                  </a:cubicBezTo>
                  <a:cubicBezTo>
                    <a:pt x="5573" y="54695"/>
                    <a:pt x="6167" y="52950"/>
                    <a:pt x="6346" y="50795"/>
                  </a:cubicBezTo>
                  <a:cubicBezTo>
                    <a:pt x="6747" y="46005"/>
                    <a:pt x="4724" y="34463"/>
                    <a:pt x="2679" y="29862"/>
                  </a:cubicBezTo>
                  <a:cubicBezTo>
                    <a:pt x="612" y="25207"/>
                    <a:pt x="1704" y="19713"/>
                    <a:pt x="3346" y="13016"/>
                  </a:cubicBezTo>
                  <a:cubicBezTo>
                    <a:pt x="4454" y="8503"/>
                    <a:pt x="7000" y="4043"/>
                    <a:pt x="8859" y="787"/>
                  </a:cubicBezTo>
                  <a:lnTo>
                    <a:pt x="8931" y="661"/>
                  </a:lnTo>
                  <a:close/>
                  <a:moveTo>
                    <a:pt x="8805" y="0"/>
                  </a:moveTo>
                  <a:cubicBezTo>
                    <a:pt x="8702" y="0"/>
                    <a:pt x="8604" y="54"/>
                    <a:pt x="8550" y="147"/>
                  </a:cubicBezTo>
                  <a:lnTo>
                    <a:pt x="8351" y="495"/>
                  </a:lnTo>
                  <a:cubicBezTo>
                    <a:pt x="6475" y="3782"/>
                    <a:pt x="3905" y="8282"/>
                    <a:pt x="2778" y="12875"/>
                  </a:cubicBezTo>
                  <a:cubicBezTo>
                    <a:pt x="1108" y="19684"/>
                    <a:pt x="1" y="25275"/>
                    <a:pt x="2145" y="30099"/>
                  </a:cubicBezTo>
                  <a:cubicBezTo>
                    <a:pt x="4161" y="34637"/>
                    <a:pt x="6157" y="46022"/>
                    <a:pt x="5763" y="50746"/>
                  </a:cubicBezTo>
                  <a:cubicBezTo>
                    <a:pt x="5590" y="52828"/>
                    <a:pt x="5033" y="54463"/>
                    <a:pt x="4496" y="56044"/>
                  </a:cubicBezTo>
                  <a:cubicBezTo>
                    <a:pt x="3861" y="57909"/>
                    <a:pt x="3261" y="59671"/>
                    <a:pt x="3555" y="61734"/>
                  </a:cubicBezTo>
                  <a:cubicBezTo>
                    <a:pt x="4088" y="65470"/>
                    <a:pt x="6562" y="73225"/>
                    <a:pt x="7596" y="75683"/>
                  </a:cubicBezTo>
                  <a:cubicBezTo>
                    <a:pt x="8562" y="77974"/>
                    <a:pt x="9440" y="86410"/>
                    <a:pt x="9526" y="87256"/>
                  </a:cubicBezTo>
                  <a:cubicBezTo>
                    <a:pt x="9339" y="87755"/>
                    <a:pt x="8217" y="90813"/>
                    <a:pt x="7972" y="93013"/>
                  </a:cubicBezTo>
                  <a:cubicBezTo>
                    <a:pt x="7702" y="95448"/>
                    <a:pt x="9541" y="96446"/>
                    <a:pt x="12084" y="97827"/>
                  </a:cubicBezTo>
                  <a:lnTo>
                    <a:pt x="12425" y="98011"/>
                  </a:lnTo>
                  <a:cubicBezTo>
                    <a:pt x="16255" y="100096"/>
                    <a:pt x="18920" y="101123"/>
                    <a:pt x="20519" y="101123"/>
                  </a:cubicBezTo>
                  <a:cubicBezTo>
                    <a:pt x="20830" y="101123"/>
                    <a:pt x="21101" y="101084"/>
                    <a:pt x="21332" y="101006"/>
                  </a:cubicBezTo>
                  <a:cubicBezTo>
                    <a:pt x="21737" y="100870"/>
                    <a:pt x="22025" y="100618"/>
                    <a:pt x="22188" y="100259"/>
                  </a:cubicBezTo>
                  <a:cubicBezTo>
                    <a:pt x="22926" y="98621"/>
                    <a:pt x="20883" y="95708"/>
                    <a:pt x="18719" y="92625"/>
                  </a:cubicBezTo>
                  <a:cubicBezTo>
                    <a:pt x="17954" y="91534"/>
                    <a:pt x="17231" y="90503"/>
                    <a:pt x="16650" y="89549"/>
                  </a:cubicBezTo>
                  <a:cubicBezTo>
                    <a:pt x="14811" y="86533"/>
                    <a:pt x="14627" y="82239"/>
                    <a:pt x="14432" y="77694"/>
                  </a:cubicBezTo>
                  <a:cubicBezTo>
                    <a:pt x="14402" y="76988"/>
                    <a:pt x="14372" y="76273"/>
                    <a:pt x="14335" y="75554"/>
                  </a:cubicBezTo>
                  <a:cubicBezTo>
                    <a:pt x="14093" y="70850"/>
                    <a:pt x="14184" y="62302"/>
                    <a:pt x="14244" y="56645"/>
                  </a:cubicBezTo>
                  <a:cubicBezTo>
                    <a:pt x="14263" y="54808"/>
                    <a:pt x="14279" y="53291"/>
                    <a:pt x="14279" y="52330"/>
                  </a:cubicBezTo>
                  <a:cubicBezTo>
                    <a:pt x="14279" y="49059"/>
                    <a:pt x="17377" y="33815"/>
                    <a:pt x="18304" y="29331"/>
                  </a:cubicBezTo>
                  <a:cubicBezTo>
                    <a:pt x="19059" y="32270"/>
                    <a:pt x="21043" y="39739"/>
                    <a:pt x="22686" y="43743"/>
                  </a:cubicBezTo>
                  <a:cubicBezTo>
                    <a:pt x="23583" y="45932"/>
                    <a:pt x="24102" y="48893"/>
                    <a:pt x="24604" y="51758"/>
                  </a:cubicBezTo>
                  <a:cubicBezTo>
                    <a:pt x="25251" y="55459"/>
                    <a:pt x="25864" y="58956"/>
                    <a:pt x="27258" y="60194"/>
                  </a:cubicBezTo>
                  <a:cubicBezTo>
                    <a:pt x="28271" y="61094"/>
                    <a:pt x="29786" y="61782"/>
                    <a:pt x="31224" y="61782"/>
                  </a:cubicBezTo>
                  <a:cubicBezTo>
                    <a:pt x="31764" y="61782"/>
                    <a:pt x="32293" y="61685"/>
                    <a:pt x="32780" y="61466"/>
                  </a:cubicBezTo>
                  <a:cubicBezTo>
                    <a:pt x="33686" y="61058"/>
                    <a:pt x="34767" y="60065"/>
                    <a:pt x="34767" y="57634"/>
                  </a:cubicBezTo>
                  <a:cubicBezTo>
                    <a:pt x="34767" y="57182"/>
                    <a:pt x="34769" y="56657"/>
                    <a:pt x="34771" y="56061"/>
                  </a:cubicBezTo>
                  <a:cubicBezTo>
                    <a:pt x="34797" y="50068"/>
                    <a:pt x="34850" y="37597"/>
                    <a:pt x="32998" y="26420"/>
                  </a:cubicBezTo>
                  <a:cubicBezTo>
                    <a:pt x="32819" y="25344"/>
                    <a:pt x="32516" y="24019"/>
                    <a:pt x="32194" y="22616"/>
                  </a:cubicBezTo>
                  <a:cubicBezTo>
                    <a:pt x="31383" y="19071"/>
                    <a:pt x="30463" y="15052"/>
                    <a:pt x="30916" y="12609"/>
                  </a:cubicBezTo>
                  <a:cubicBezTo>
                    <a:pt x="31353" y="10252"/>
                    <a:pt x="30723" y="6267"/>
                    <a:pt x="30217" y="3067"/>
                  </a:cubicBezTo>
                  <a:lnTo>
                    <a:pt x="30058" y="2046"/>
                  </a:lnTo>
                  <a:cubicBezTo>
                    <a:pt x="30056" y="2036"/>
                    <a:pt x="30055" y="2027"/>
                    <a:pt x="30052" y="2017"/>
                  </a:cubicBezTo>
                  <a:cubicBezTo>
                    <a:pt x="30020" y="1885"/>
                    <a:pt x="29901" y="1795"/>
                    <a:pt x="29770" y="1795"/>
                  </a:cubicBezTo>
                  <a:cubicBezTo>
                    <a:pt x="29751" y="1795"/>
                    <a:pt x="29731" y="1797"/>
                    <a:pt x="29711" y="1801"/>
                  </a:cubicBezTo>
                  <a:cubicBezTo>
                    <a:pt x="29704" y="1804"/>
                    <a:pt x="29697" y="1805"/>
                    <a:pt x="29690" y="1807"/>
                  </a:cubicBezTo>
                  <a:cubicBezTo>
                    <a:pt x="27004" y="2088"/>
                    <a:pt x="24594" y="2205"/>
                    <a:pt x="22443" y="2205"/>
                  </a:cubicBezTo>
                  <a:cubicBezTo>
                    <a:pt x="15358" y="2205"/>
                    <a:pt x="11072" y="932"/>
                    <a:pt x="8917" y="23"/>
                  </a:cubicBezTo>
                  <a:cubicBezTo>
                    <a:pt x="8881" y="8"/>
                    <a:pt x="8842" y="0"/>
                    <a:pt x="8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1963954" y="2846979"/>
              <a:ext cx="1014" cy="9855"/>
            </a:xfrm>
            <a:custGeom>
              <a:avLst/>
              <a:gdLst/>
              <a:ahLst/>
              <a:cxnLst/>
              <a:rect l="l" t="t" r="r" b="b"/>
              <a:pathLst>
                <a:path w="50" h="486" extrusionOk="0">
                  <a:moveTo>
                    <a:pt x="0" y="1"/>
                  </a:moveTo>
                  <a:cubicBezTo>
                    <a:pt x="12" y="148"/>
                    <a:pt x="28" y="311"/>
                    <a:pt x="49" y="485"/>
                  </a:cubicBezTo>
                  <a:cubicBezTo>
                    <a:pt x="29" y="311"/>
                    <a:pt x="12" y="14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1957769" y="2841058"/>
              <a:ext cx="13424" cy="21697"/>
            </a:xfrm>
            <a:custGeom>
              <a:avLst/>
              <a:gdLst/>
              <a:ahLst/>
              <a:cxnLst/>
              <a:rect l="l" t="t" r="r" b="b"/>
              <a:pathLst>
                <a:path w="662" h="1070" extrusionOk="0">
                  <a:moveTo>
                    <a:pt x="300" y="0"/>
                  </a:moveTo>
                  <a:cubicBezTo>
                    <a:pt x="294" y="0"/>
                    <a:pt x="288" y="0"/>
                    <a:pt x="282" y="1"/>
                  </a:cubicBezTo>
                  <a:cubicBezTo>
                    <a:pt x="121" y="13"/>
                    <a:pt x="0" y="155"/>
                    <a:pt x="13" y="315"/>
                  </a:cubicBezTo>
                  <a:cubicBezTo>
                    <a:pt x="13" y="316"/>
                    <a:pt x="13" y="319"/>
                    <a:pt x="13" y="320"/>
                  </a:cubicBezTo>
                  <a:cubicBezTo>
                    <a:pt x="20" y="391"/>
                    <a:pt x="26" y="467"/>
                    <a:pt x="34" y="546"/>
                  </a:cubicBezTo>
                  <a:cubicBezTo>
                    <a:pt x="43" y="631"/>
                    <a:pt x="52" y="719"/>
                    <a:pt x="63" y="811"/>
                  </a:cubicBezTo>
                  <a:cubicBezTo>
                    <a:pt x="80" y="958"/>
                    <a:pt x="204" y="1070"/>
                    <a:pt x="353" y="1070"/>
                  </a:cubicBezTo>
                  <a:cubicBezTo>
                    <a:pt x="365" y="1070"/>
                    <a:pt x="375" y="1070"/>
                    <a:pt x="387" y="1069"/>
                  </a:cubicBezTo>
                  <a:cubicBezTo>
                    <a:pt x="547" y="1050"/>
                    <a:pt x="662" y="905"/>
                    <a:pt x="643" y="745"/>
                  </a:cubicBezTo>
                  <a:cubicBezTo>
                    <a:pt x="643" y="744"/>
                    <a:pt x="643" y="742"/>
                    <a:pt x="643" y="741"/>
                  </a:cubicBezTo>
                  <a:cubicBezTo>
                    <a:pt x="635" y="663"/>
                    <a:pt x="627" y="587"/>
                    <a:pt x="619" y="514"/>
                  </a:cubicBezTo>
                  <a:cubicBezTo>
                    <a:pt x="611" y="434"/>
                    <a:pt x="604" y="356"/>
                    <a:pt x="598" y="284"/>
                  </a:cubicBezTo>
                  <a:cubicBezTo>
                    <a:pt x="597" y="278"/>
                    <a:pt x="597" y="273"/>
                    <a:pt x="597" y="269"/>
                  </a:cubicBezTo>
                  <a:cubicBezTo>
                    <a:pt x="583" y="113"/>
                    <a:pt x="451" y="0"/>
                    <a:pt x="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967159" y="2873808"/>
              <a:ext cx="1541" cy="10463"/>
            </a:xfrm>
            <a:custGeom>
              <a:avLst/>
              <a:gdLst/>
              <a:ahLst/>
              <a:cxnLst/>
              <a:rect l="l" t="t" r="r" b="b"/>
              <a:pathLst>
                <a:path w="76" h="516" extrusionOk="0">
                  <a:moveTo>
                    <a:pt x="76" y="516"/>
                  </a:moveTo>
                  <a:cubicBezTo>
                    <a:pt x="49" y="338"/>
                    <a:pt x="23" y="166"/>
                    <a:pt x="0" y="0"/>
                  </a:cubicBezTo>
                  <a:cubicBezTo>
                    <a:pt x="23" y="166"/>
                    <a:pt x="49" y="338"/>
                    <a:pt x="76" y="5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60892" y="2868008"/>
              <a:ext cx="13748" cy="22204"/>
            </a:xfrm>
            <a:custGeom>
              <a:avLst/>
              <a:gdLst/>
              <a:ahLst/>
              <a:cxnLst/>
              <a:rect l="l" t="t" r="r" b="b"/>
              <a:pathLst>
                <a:path w="678" h="1095" extrusionOk="0">
                  <a:moveTo>
                    <a:pt x="310" y="0"/>
                  </a:moveTo>
                  <a:cubicBezTo>
                    <a:pt x="296" y="0"/>
                    <a:pt x="282" y="1"/>
                    <a:pt x="269" y="3"/>
                  </a:cubicBezTo>
                  <a:cubicBezTo>
                    <a:pt x="111" y="26"/>
                    <a:pt x="0" y="170"/>
                    <a:pt x="19" y="328"/>
                  </a:cubicBezTo>
                  <a:lnTo>
                    <a:pt x="96" y="846"/>
                  </a:lnTo>
                  <a:cubicBezTo>
                    <a:pt x="117" y="989"/>
                    <a:pt x="240" y="1094"/>
                    <a:pt x="385" y="1094"/>
                  </a:cubicBezTo>
                  <a:cubicBezTo>
                    <a:pt x="399" y="1094"/>
                    <a:pt x="414" y="1093"/>
                    <a:pt x="428" y="1091"/>
                  </a:cubicBezTo>
                  <a:cubicBezTo>
                    <a:pt x="572" y="1069"/>
                    <a:pt x="677" y="946"/>
                    <a:pt x="677" y="802"/>
                  </a:cubicBezTo>
                  <a:cubicBezTo>
                    <a:pt x="677" y="787"/>
                    <a:pt x="676" y="773"/>
                    <a:pt x="674" y="758"/>
                  </a:cubicBezTo>
                  <a:lnTo>
                    <a:pt x="598" y="246"/>
                  </a:lnTo>
                  <a:cubicBezTo>
                    <a:pt x="575" y="103"/>
                    <a:pt x="451" y="0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423973" y="2481959"/>
              <a:ext cx="1866" cy="2474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92" y="0"/>
                  </a:moveTo>
                  <a:lnTo>
                    <a:pt x="15" y="102"/>
                  </a:lnTo>
                  <a:lnTo>
                    <a:pt x="15" y="102"/>
                  </a:lnTo>
                  <a:cubicBezTo>
                    <a:pt x="44" y="64"/>
                    <a:pt x="70" y="30"/>
                    <a:pt x="92" y="0"/>
                  </a:cubicBezTo>
                  <a:close/>
                  <a:moveTo>
                    <a:pt x="15" y="102"/>
                  </a:moveTo>
                  <a:cubicBezTo>
                    <a:pt x="10" y="109"/>
                    <a:pt x="5" y="115"/>
                    <a:pt x="0" y="122"/>
                  </a:cubicBezTo>
                  <a:lnTo>
                    <a:pt x="15" y="10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416288" y="2476017"/>
              <a:ext cx="16263" cy="14356"/>
            </a:xfrm>
            <a:custGeom>
              <a:avLst/>
              <a:gdLst/>
              <a:ahLst/>
              <a:cxnLst/>
              <a:rect l="l" t="t" r="r" b="b"/>
              <a:pathLst>
                <a:path w="802" h="708" extrusionOk="0">
                  <a:moveTo>
                    <a:pt x="472" y="1"/>
                  </a:moveTo>
                  <a:cubicBezTo>
                    <a:pt x="383" y="1"/>
                    <a:pt x="296" y="40"/>
                    <a:pt x="239" y="115"/>
                  </a:cubicBezTo>
                  <a:lnTo>
                    <a:pt x="146" y="240"/>
                  </a:lnTo>
                  <a:cubicBezTo>
                    <a:pt x="1" y="432"/>
                    <a:pt x="138" y="708"/>
                    <a:pt x="379" y="708"/>
                  </a:cubicBezTo>
                  <a:cubicBezTo>
                    <a:pt x="471" y="708"/>
                    <a:pt x="558" y="665"/>
                    <a:pt x="614" y="590"/>
                  </a:cubicBezTo>
                  <a:lnTo>
                    <a:pt x="704" y="471"/>
                  </a:lnTo>
                  <a:cubicBezTo>
                    <a:pt x="802" y="342"/>
                    <a:pt x="777" y="158"/>
                    <a:pt x="648" y="61"/>
                  </a:cubicBezTo>
                  <a:cubicBezTo>
                    <a:pt x="596" y="20"/>
                    <a:pt x="533" y="1"/>
                    <a:pt x="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416206" y="2490071"/>
              <a:ext cx="3467" cy="4562"/>
            </a:xfrm>
            <a:custGeom>
              <a:avLst/>
              <a:gdLst/>
              <a:ahLst/>
              <a:cxnLst/>
              <a:rect l="l" t="t" r="r" b="b"/>
              <a:pathLst>
                <a:path w="171" h="225" extrusionOk="0">
                  <a:moveTo>
                    <a:pt x="171" y="1"/>
                  </a:moveTo>
                  <a:cubicBezTo>
                    <a:pt x="127" y="57"/>
                    <a:pt x="83" y="116"/>
                    <a:pt x="35" y="179"/>
                  </a:cubicBezTo>
                  <a:lnTo>
                    <a:pt x="35" y="179"/>
                  </a:lnTo>
                  <a:cubicBezTo>
                    <a:pt x="83" y="116"/>
                    <a:pt x="128" y="57"/>
                    <a:pt x="171" y="1"/>
                  </a:cubicBezTo>
                  <a:close/>
                  <a:moveTo>
                    <a:pt x="35" y="179"/>
                  </a:moveTo>
                  <a:lnTo>
                    <a:pt x="35" y="179"/>
                  </a:lnTo>
                  <a:cubicBezTo>
                    <a:pt x="23" y="194"/>
                    <a:pt x="12" y="209"/>
                    <a:pt x="0" y="225"/>
                  </a:cubicBezTo>
                  <a:cubicBezTo>
                    <a:pt x="12" y="209"/>
                    <a:pt x="23" y="194"/>
                    <a:pt x="35" y="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408501" y="2484149"/>
              <a:ext cx="17885" cy="16425"/>
            </a:xfrm>
            <a:custGeom>
              <a:avLst/>
              <a:gdLst/>
              <a:ahLst/>
              <a:cxnLst/>
              <a:rect l="l" t="t" r="r" b="b"/>
              <a:pathLst>
                <a:path w="882" h="810" extrusionOk="0">
                  <a:moveTo>
                    <a:pt x="551" y="1"/>
                  </a:moveTo>
                  <a:cubicBezTo>
                    <a:pt x="463" y="1"/>
                    <a:pt x="375" y="40"/>
                    <a:pt x="317" y="116"/>
                  </a:cubicBezTo>
                  <a:lnTo>
                    <a:pt x="148" y="339"/>
                  </a:lnTo>
                  <a:cubicBezTo>
                    <a:pt x="0" y="532"/>
                    <a:pt x="137" y="809"/>
                    <a:pt x="380" y="809"/>
                  </a:cubicBezTo>
                  <a:cubicBezTo>
                    <a:pt x="471" y="809"/>
                    <a:pt x="556" y="767"/>
                    <a:pt x="612" y="695"/>
                  </a:cubicBezTo>
                  <a:lnTo>
                    <a:pt x="784" y="470"/>
                  </a:lnTo>
                  <a:cubicBezTo>
                    <a:pt x="882" y="341"/>
                    <a:pt x="856" y="158"/>
                    <a:pt x="727" y="60"/>
                  </a:cubicBezTo>
                  <a:cubicBezTo>
                    <a:pt x="675" y="20"/>
                    <a:pt x="612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1420546" y="2485062"/>
              <a:ext cx="2961" cy="3853"/>
            </a:xfrm>
            <a:custGeom>
              <a:avLst/>
              <a:gdLst/>
              <a:ahLst/>
              <a:cxnLst/>
              <a:rect l="l" t="t" r="r" b="b"/>
              <a:pathLst>
                <a:path w="146" h="190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3" y="56"/>
                    <a:pt x="55" y="119"/>
                    <a:pt x="1" y="190"/>
                  </a:cubicBezTo>
                  <a:cubicBezTo>
                    <a:pt x="54" y="121"/>
                    <a:pt x="104" y="56"/>
                    <a:pt x="1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412881" y="2479222"/>
              <a:ext cx="17276" cy="15654"/>
            </a:xfrm>
            <a:custGeom>
              <a:avLst/>
              <a:gdLst/>
              <a:ahLst/>
              <a:cxnLst/>
              <a:rect l="l" t="t" r="r" b="b"/>
              <a:pathLst>
                <a:path w="852" h="772" extrusionOk="0">
                  <a:moveTo>
                    <a:pt x="521" y="0"/>
                  </a:moveTo>
                  <a:cubicBezTo>
                    <a:pt x="434" y="0"/>
                    <a:pt x="349" y="38"/>
                    <a:pt x="292" y="111"/>
                  </a:cubicBezTo>
                  <a:lnTo>
                    <a:pt x="147" y="301"/>
                  </a:lnTo>
                  <a:cubicBezTo>
                    <a:pt x="0" y="494"/>
                    <a:pt x="137" y="771"/>
                    <a:pt x="379" y="771"/>
                  </a:cubicBezTo>
                  <a:cubicBezTo>
                    <a:pt x="471" y="771"/>
                    <a:pt x="556" y="729"/>
                    <a:pt x="612" y="656"/>
                  </a:cubicBezTo>
                  <a:lnTo>
                    <a:pt x="755" y="468"/>
                  </a:lnTo>
                  <a:lnTo>
                    <a:pt x="757" y="466"/>
                  </a:lnTo>
                  <a:cubicBezTo>
                    <a:pt x="851" y="337"/>
                    <a:pt x="825" y="157"/>
                    <a:pt x="698" y="61"/>
                  </a:cubicBezTo>
                  <a:cubicBezTo>
                    <a:pt x="645" y="20"/>
                    <a:pt x="583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1674354" y="3097585"/>
              <a:ext cx="99360" cy="341189"/>
            </a:xfrm>
            <a:custGeom>
              <a:avLst/>
              <a:gdLst/>
              <a:ahLst/>
              <a:cxnLst/>
              <a:rect l="l" t="t" r="r" b="b"/>
              <a:pathLst>
                <a:path w="4900" h="16826" extrusionOk="0">
                  <a:moveTo>
                    <a:pt x="251" y="1"/>
                  </a:moveTo>
                  <a:cubicBezTo>
                    <a:pt x="211" y="1"/>
                    <a:pt x="171" y="11"/>
                    <a:pt x="136" y="34"/>
                  </a:cubicBezTo>
                  <a:cubicBezTo>
                    <a:pt x="32" y="99"/>
                    <a:pt x="1" y="235"/>
                    <a:pt x="66" y="338"/>
                  </a:cubicBezTo>
                  <a:cubicBezTo>
                    <a:pt x="96" y="384"/>
                    <a:pt x="3013" y="5064"/>
                    <a:pt x="3733" y="7371"/>
                  </a:cubicBezTo>
                  <a:cubicBezTo>
                    <a:pt x="4445" y="9648"/>
                    <a:pt x="2714" y="16483"/>
                    <a:pt x="2696" y="16551"/>
                  </a:cubicBezTo>
                  <a:cubicBezTo>
                    <a:pt x="2661" y="16691"/>
                    <a:pt x="2766" y="16825"/>
                    <a:pt x="2910" y="16825"/>
                  </a:cubicBezTo>
                  <a:cubicBezTo>
                    <a:pt x="3010" y="16825"/>
                    <a:pt x="3097" y="16757"/>
                    <a:pt x="3122" y="16660"/>
                  </a:cubicBezTo>
                  <a:cubicBezTo>
                    <a:pt x="3194" y="16375"/>
                    <a:pt x="4900" y="9635"/>
                    <a:pt x="4152" y="7240"/>
                  </a:cubicBezTo>
                  <a:cubicBezTo>
                    <a:pt x="3414" y="4879"/>
                    <a:pt x="559" y="299"/>
                    <a:pt x="438" y="105"/>
                  </a:cubicBezTo>
                  <a:cubicBezTo>
                    <a:pt x="396" y="38"/>
                    <a:pt x="32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1779418" y="3148384"/>
              <a:ext cx="132696" cy="119779"/>
            </a:xfrm>
            <a:custGeom>
              <a:avLst/>
              <a:gdLst/>
              <a:ahLst/>
              <a:cxnLst/>
              <a:rect l="l" t="t" r="r" b="b"/>
              <a:pathLst>
                <a:path w="6544" h="5907" extrusionOk="0">
                  <a:moveTo>
                    <a:pt x="6293" y="1"/>
                  </a:moveTo>
                  <a:cubicBezTo>
                    <a:pt x="6205" y="1"/>
                    <a:pt x="6121" y="54"/>
                    <a:pt x="6088" y="141"/>
                  </a:cubicBezTo>
                  <a:cubicBezTo>
                    <a:pt x="4950" y="2842"/>
                    <a:pt x="181" y="5469"/>
                    <a:pt x="133" y="5494"/>
                  </a:cubicBezTo>
                  <a:cubicBezTo>
                    <a:pt x="45" y="5543"/>
                    <a:pt x="1" y="5644"/>
                    <a:pt x="25" y="5742"/>
                  </a:cubicBezTo>
                  <a:cubicBezTo>
                    <a:pt x="51" y="5839"/>
                    <a:pt x="138" y="5907"/>
                    <a:pt x="239" y="5907"/>
                  </a:cubicBezTo>
                  <a:cubicBezTo>
                    <a:pt x="275" y="5907"/>
                    <a:pt x="311" y="5897"/>
                    <a:pt x="343" y="5880"/>
                  </a:cubicBezTo>
                  <a:cubicBezTo>
                    <a:pt x="545" y="5770"/>
                    <a:pt x="5295" y="3153"/>
                    <a:pt x="6492" y="310"/>
                  </a:cubicBezTo>
                  <a:cubicBezTo>
                    <a:pt x="6543" y="198"/>
                    <a:pt x="6491" y="66"/>
                    <a:pt x="6377" y="18"/>
                  </a:cubicBezTo>
                  <a:cubicBezTo>
                    <a:pt x="6349" y="6"/>
                    <a:pt x="6321" y="1"/>
                    <a:pt x="6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1821314" y="3139644"/>
              <a:ext cx="120590" cy="116535"/>
            </a:xfrm>
            <a:custGeom>
              <a:avLst/>
              <a:gdLst/>
              <a:ahLst/>
              <a:cxnLst/>
              <a:rect l="l" t="t" r="r" b="b"/>
              <a:pathLst>
                <a:path w="5947" h="5747" extrusionOk="0">
                  <a:moveTo>
                    <a:pt x="5697" y="0"/>
                  </a:moveTo>
                  <a:cubicBezTo>
                    <a:pt x="5620" y="0"/>
                    <a:pt x="5546" y="41"/>
                    <a:pt x="5506" y="112"/>
                  </a:cubicBezTo>
                  <a:cubicBezTo>
                    <a:pt x="3789" y="3404"/>
                    <a:pt x="174" y="5314"/>
                    <a:pt x="137" y="5333"/>
                  </a:cubicBezTo>
                  <a:cubicBezTo>
                    <a:pt x="47" y="5380"/>
                    <a:pt x="1" y="5482"/>
                    <a:pt x="25" y="5580"/>
                  </a:cubicBezTo>
                  <a:cubicBezTo>
                    <a:pt x="50" y="5678"/>
                    <a:pt x="138" y="5747"/>
                    <a:pt x="239" y="5747"/>
                  </a:cubicBezTo>
                  <a:cubicBezTo>
                    <a:pt x="274" y="5747"/>
                    <a:pt x="309" y="5739"/>
                    <a:pt x="340" y="5722"/>
                  </a:cubicBezTo>
                  <a:cubicBezTo>
                    <a:pt x="493" y="5642"/>
                    <a:pt x="4113" y="3732"/>
                    <a:pt x="5894" y="315"/>
                  </a:cubicBezTo>
                  <a:cubicBezTo>
                    <a:pt x="5947" y="208"/>
                    <a:pt x="5904" y="80"/>
                    <a:pt x="5798" y="25"/>
                  </a:cubicBezTo>
                  <a:cubicBezTo>
                    <a:pt x="5766" y="8"/>
                    <a:pt x="5731" y="0"/>
                    <a:pt x="5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1058267" y="2015626"/>
              <a:ext cx="1247979" cy="884180"/>
            </a:xfrm>
            <a:custGeom>
              <a:avLst/>
              <a:gdLst/>
              <a:ahLst/>
              <a:cxnLst/>
              <a:rect l="l" t="t" r="r" b="b"/>
              <a:pathLst>
                <a:path w="61545" h="43604" extrusionOk="0">
                  <a:moveTo>
                    <a:pt x="32353" y="0"/>
                  </a:moveTo>
                  <a:cubicBezTo>
                    <a:pt x="30546" y="0"/>
                    <a:pt x="28386" y="85"/>
                    <a:pt x="28386" y="85"/>
                  </a:cubicBezTo>
                  <a:cubicBezTo>
                    <a:pt x="28386" y="85"/>
                    <a:pt x="29296" y="6457"/>
                    <a:pt x="28776" y="7757"/>
                  </a:cubicBezTo>
                  <a:cubicBezTo>
                    <a:pt x="28256" y="9057"/>
                    <a:pt x="25785" y="9577"/>
                    <a:pt x="22665" y="9577"/>
                  </a:cubicBezTo>
                  <a:cubicBezTo>
                    <a:pt x="19544" y="9577"/>
                    <a:pt x="16553" y="11398"/>
                    <a:pt x="14993" y="14520"/>
                  </a:cubicBezTo>
                  <a:cubicBezTo>
                    <a:pt x="13431" y="17641"/>
                    <a:pt x="739" y="36283"/>
                    <a:pt x="739" y="36283"/>
                  </a:cubicBezTo>
                  <a:cubicBezTo>
                    <a:pt x="739" y="36283"/>
                    <a:pt x="1" y="37122"/>
                    <a:pt x="52" y="37441"/>
                  </a:cubicBezTo>
                  <a:lnTo>
                    <a:pt x="4672" y="38225"/>
                  </a:lnTo>
                  <a:cubicBezTo>
                    <a:pt x="9225" y="34863"/>
                    <a:pt x="18243" y="22841"/>
                    <a:pt x="18243" y="22841"/>
                  </a:cubicBezTo>
                  <a:lnTo>
                    <a:pt x="19153" y="22320"/>
                  </a:lnTo>
                  <a:cubicBezTo>
                    <a:pt x="19153" y="22320"/>
                    <a:pt x="20714" y="27912"/>
                    <a:pt x="23445" y="30252"/>
                  </a:cubicBezTo>
                  <a:cubicBezTo>
                    <a:pt x="26175" y="32594"/>
                    <a:pt x="26956" y="34804"/>
                    <a:pt x="25915" y="37664"/>
                  </a:cubicBezTo>
                  <a:cubicBezTo>
                    <a:pt x="25586" y="38569"/>
                    <a:pt x="24868" y="39850"/>
                    <a:pt x="23986" y="41396"/>
                  </a:cubicBezTo>
                  <a:cubicBezTo>
                    <a:pt x="26293" y="42369"/>
                    <a:pt x="30602" y="43604"/>
                    <a:pt x="37589" y="43604"/>
                  </a:cubicBezTo>
                  <a:cubicBezTo>
                    <a:pt x="39774" y="43604"/>
                    <a:pt x="42221" y="43483"/>
                    <a:pt x="44950" y="43196"/>
                  </a:cubicBezTo>
                  <a:cubicBezTo>
                    <a:pt x="44771" y="42037"/>
                    <a:pt x="44640" y="41082"/>
                    <a:pt x="44640" y="40525"/>
                  </a:cubicBezTo>
                  <a:cubicBezTo>
                    <a:pt x="44640" y="38444"/>
                    <a:pt x="44509" y="34413"/>
                    <a:pt x="44509" y="31813"/>
                  </a:cubicBezTo>
                  <a:cubicBezTo>
                    <a:pt x="44509" y="29212"/>
                    <a:pt x="47111" y="26872"/>
                    <a:pt x="46329" y="24271"/>
                  </a:cubicBezTo>
                  <a:cubicBezTo>
                    <a:pt x="45549" y="21670"/>
                    <a:pt x="45289" y="19460"/>
                    <a:pt x="45289" y="19460"/>
                  </a:cubicBezTo>
                  <a:lnTo>
                    <a:pt x="46591" y="17901"/>
                  </a:lnTo>
                  <a:cubicBezTo>
                    <a:pt x="46591" y="17901"/>
                    <a:pt x="50740" y="25113"/>
                    <a:pt x="52185" y="26711"/>
                  </a:cubicBezTo>
                  <a:cubicBezTo>
                    <a:pt x="54984" y="29804"/>
                    <a:pt x="58309" y="33015"/>
                    <a:pt x="59206" y="33015"/>
                  </a:cubicBezTo>
                  <a:cubicBezTo>
                    <a:pt x="59256" y="33015"/>
                    <a:pt x="59298" y="33005"/>
                    <a:pt x="59333" y="32984"/>
                  </a:cubicBezTo>
                  <a:cubicBezTo>
                    <a:pt x="59983" y="32594"/>
                    <a:pt x="61544" y="32074"/>
                    <a:pt x="61024" y="28563"/>
                  </a:cubicBezTo>
                  <a:cubicBezTo>
                    <a:pt x="60504" y="25052"/>
                    <a:pt x="53352" y="17510"/>
                    <a:pt x="51401" y="13868"/>
                  </a:cubicBezTo>
                  <a:cubicBezTo>
                    <a:pt x="49451" y="10228"/>
                    <a:pt x="47761" y="9058"/>
                    <a:pt x="45419" y="8668"/>
                  </a:cubicBezTo>
                  <a:cubicBezTo>
                    <a:pt x="43079" y="8278"/>
                    <a:pt x="38657" y="8928"/>
                    <a:pt x="36577" y="7628"/>
                  </a:cubicBezTo>
                  <a:cubicBezTo>
                    <a:pt x="34497" y="6327"/>
                    <a:pt x="34497" y="606"/>
                    <a:pt x="34758" y="216"/>
                  </a:cubicBezTo>
                  <a:cubicBezTo>
                    <a:pt x="34870" y="48"/>
                    <a:pt x="33711" y="0"/>
                    <a:pt x="3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052143" y="2009563"/>
              <a:ext cx="1259699" cy="896124"/>
            </a:xfrm>
            <a:custGeom>
              <a:avLst/>
              <a:gdLst/>
              <a:ahLst/>
              <a:cxnLst/>
              <a:rect l="l" t="t" r="r" b="b"/>
              <a:pathLst>
                <a:path w="62123" h="44193" extrusionOk="0">
                  <a:moveTo>
                    <a:pt x="32622" y="591"/>
                  </a:moveTo>
                  <a:cubicBezTo>
                    <a:pt x="33593" y="591"/>
                    <a:pt x="34363" y="614"/>
                    <a:pt x="34717" y="666"/>
                  </a:cubicBezTo>
                  <a:cubicBezTo>
                    <a:pt x="34575" y="1462"/>
                    <a:pt x="34649" y="3395"/>
                    <a:pt x="34978" y="4920"/>
                  </a:cubicBezTo>
                  <a:cubicBezTo>
                    <a:pt x="35334" y="6577"/>
                    <a:pt x="35923" y="7671"/>
                    <a:pt x="36725" y="8173"/>
                  </a:cubicBezTo>
                  <a:cubicBezTo>
                    <a:pt x="38149" y="9063"/>
                    <a:pt x="40563" y="9084"/>
                    <a:pt x="42693" y="9103"/>
                  </a:cubicBezTo>
                  <a:cubicBezTo>
                    <a:pt x="43816" y="9113"/>
                    <a:pt x="44878" y="9121"/>
                    <a:pt x="45674" y="9255"/>
                  </a:cubicBezTo>
                  <a:cubicBezTo>
                    <a:pt x="47753" y="9601"/>
                    <a:pt x="49444" y="10567"/>
                    <a:pt x="51446" y="14306"/>
                  </a:cubicBezTo>
                  <a:cubicBezTo>
                    <a:pt x="52207" y="15724"/>
                    <a:pt x="53733" y="17713"/>
                    <a:pt x="55351" y="19818"/>
                  </a:cubicBezTo>
                  <a:cubicBezTo>
                    <a:pt x="57872" y="23099"/>
                    <a:pt x="60727" y="26816"/>
                    <a:pt x="61037" y="28903"/>
                  </a:cubicBezTo>
                  <a:cubicBezTo>
                    <a:pt x="61484" y="31924"/>
                    <a:pt x="60350" y="32550"/>
                    <a:pt x="59673" y="32924"/>
                  </a:cubicBezTo>
                  <a:cubicBezTo>
                    <a:pt x="59605" y="32963"/>
                    <a:pt x="59542" y="32997"/>
                    <a:pt x="59513" y="33021"/>
                  </a:cubicBezTo>
                  <a:cubicBezTo>
                    <a:pt x="59505" y="33022"/>
                    <a:pt x="59497" y="33022"/>
                    <a:pt x="59488" y="33022"/>
                  </a:cubicBezTo>
                  <a:cubicBezTo>
                    <a:pt x="58918" y="33022"/>
                    <a:pt x="56188" y="30665"/>
                    <a:pt x="52704" y="26811"/>
                  </a:cubicBezTo>
                  <a:cubicBezTo>
                    <a:pt x="51298" y="25257"/>
                    <a:pt x="47187" y="18125"/>
                    <a:pt x="47147" y="18052"/>
                  </a:cubicBezTo>
                  <a:cubicBezTo>
                    <a:pt x="47099" y="17969"/>
                    <a:pt x="47013" y="17915"/>
                    <a:pt x="46918" y="17907"/>
                  </a:cubicBezTo>
                  <a:cubicBezTo>
                    <a:pt x="46910" y="17906"/>
                    <a:pt x="46901" y="17905"/>
                    <a:pt x="46893" y="17905"/>
                  </a:cubicBezTo>
                  <a:cubicBezTo>
                    <a:pt x="46806" y="17905"/>
                    <a:pt x="46723" y="17943"/>
                    <a:pt x="46668" y="18011"/>
                  </a:cubicBezTo>
                  <a:lnTo>
                    <a:pt x="45367" y="19572"/>
                  </a:lnTo>
                  <a:cubicBezTo>
                    <a:pt x="45316" y="19634"/>
                    <a:pt x="45292" y="19714"/>
                    <a:pt x="45301" y="19794"/>
                  </a:cubicBezTo>
                  <a:cubicBezTo>
                    <a:pt x="45304" y="19816"/>
                    <a:pt x="45574" y="22060"/>
                    <a:pt x="46353" y="24654"/>
                  </a:cubicBezTo>
                  <a:cubicBezTo>
                    <a:pt x="46759" y="26013"/>
                    <a:pt x="46166" y="27310"/>
                    <a:pt x="45538" y="28685"/>
                  </a:cubicBezTo>
                  <a:cubicBezTo>
                    <a:pt x="45037" y="29780"/>
                    <a:pt x="44520" y="30911"/>
                    <a:pt x="44520" y="32113"/>
                  </a:cubicBezTo>
                  <a:cubicBezTo>
                    <a:pt x="44520" y="33488"/>
                    <a:pt x="44555" y="35240"/>
                    <a:pt x="44589" y="36935"/>
                  </a:cubicBezTo>
                  <a:cubicBezTo>
                    <a:pt x="44621" y="38431"/>
                    <a:pt x="44650" y="39845"/>
                    <a:pt x="44650" y="40825"/>
                  </a:cubicBezTo>
                  <a:cubicBezTo>
                    <a:pt x="44650" y="41341"/>
                    <a:pt x="44754" y="42164"/>
                    <a:pt x="44917" y="43236"/>
                  </a:cubicBezTo>
                  <a:cubicBezTo>
                    <a:pt x="42333" y="43498"/>
                    <a:pt x="40008" y="43608"/>
                    <a:pt x="37925" y="43608"/>
                  </a:cubicBezTo>
                  <a:cubicBezTo>
                    <a:pt x="31162" y="43608"/>
                    <a:pt x="26949" y="42447"/>
                    <a:pt x="24707" y="41552"/>
                  </a:cubicBezTo>
                  <a:cubicBezTo>
                    <a:pt x="25555" y="40060"/>
                    <a:pt x="26180" y="38923"/>
                    <a:pt x="26492" y="38063"/>
                  </a:cubicBezTo>
                  <a:cubicBezTo>
                    <a:pt x="27569" y="35101"/>
                    <a:pt x="26806" y="32788"/>
                    <a:pt x="23937" y="30330"/>
                  </a:cubicBezTo>
                  <a:cubicBezTo>
                    <a:pt x="21307" y="28074"/>
                    <a:pt x="19752" y="22596"/>
                    <a:pt x="19737" y="22542"/>
                  </a:cubicBezTo>
                  <a:cubicBezTo>
                    <a:pt x="19700" y="22409"/>
                    <a:pt x="19581" y="22327"/>
                    <a:pt x="19455" y="22327"/>
                  </a:cubicBezTo>
                  <a:cubicBezTo>
                    <a:pt x="19406" y="22327"/>
                    <a:pt x="19356" y="22339"/>
                    <a:pt x="19310" y="22365"/>
                  </a:cubicBezTo>
                  <a:lnTo>
                    <a:pt x="18400" y="22885"/>
                  </a:lnTo>
                  <a:cubicBezTo>
                    <a:pt x="18365" y="22905"/>
                    <a:pt x="18335" y="22932"/>
                    <a:pt x="18312" y="22964"/>
                  </a:cubicBezTo>
                  <a:cubicBezTo>
                    <a:pt x="18222" y="23084"/>
                    <a:pt x="9397" y="34818"/>
                    <a:pt x="4898" y="38215"/>
                  </a:cubicBezTo>
                  <a:lnTo>
                    <a:pt x="726" y="37507"/>
                  </a:lnTo>
                  <a:cubicBezTo>
                    <a:pt x="838" y="37308"/>
                    <a:pt x="1051" y="37014"/>
                    <a:pt x="1284" y="36747"/>
                  </a:cubicBezTo>
                  <a:cubicBezTo>
                    <a:pt x="1802" y="35984"/>
                    <a:pt x="14005" y="18052"/>
                    <a:pt x="15556" y="14948"/>
                  </a:cubicBezTo>
                  <a:cubicBezTo>
                    <a:pt x="17030" y="12000"/>
                    <a:pt x="19870" y="10168"/>
                    <a:pt x="22967" y="10168"/>
                  </a:cubicBezTo>
                  <a:cubicBezTo>
                    <a:pt x="25512" y="10168"/>
                    <a:pt x="28687" y="9821"/>
                    <a:pt x="29349" y="8164"/>
                  </a:cubicBezTo>
                  <a:cubicBezTo>
                    <a:pt x="29832" y="6958"/>
                    <a:pt x="29214" y="2073"/>
                    <a:pt x="29022" y="664"/>
                  </a:cubicBezTo>
                  <a:cubicBezTo>
                    <a:pt x="30275" y="618"/>
                    <a:pt x="31567" y="591"/>
                    <a:pt x="32622" y="591"/>
                  </a:cubicBezTo>
                  <a:close/>
                  <a:moveTo>
                    <a:pt x="32526" y="0"/>
                  </a:moveTo>
                  <a:cubicBezTo>
                    <a:pt x="31596" y="0"/>
                    <a:pt x="30350" y="27"/>
                    <a:pt x="28677" y="92"/>
                  </a:cubicBezTo>
                  <a:cubicBezTo>
                    <a:pt x="28503" y="98"/>
                    <a:pt x="28374" y="254"/>
                    <a:pt x="28398" y="426"/>
                  </a:cubicBezTo>
                  <a:cubicBezTo>
                    <a:pt x="28649" y="2176"/>
                    <a:pt x="29210" y="6940"/>
                    <a:pt x="28806" y="7948"/>
                  </a:cubicBezTo>
                  <a:cubicBezTo>
                    <a:pt x="28390" y="8988"/>
                    <a:pt x="26262" y="9585"/>
                    <a:pt x="22967" y="9585"/>
                  </a:cubicBezTo>
                  <a:cubicBezTo>
                    <a:pt x="19647" y="9585"/>
                    <a:pt x="16606" y="11539"/>
                    <a:pt x="15032" y="14688"/>
                  </a:cubicBezTo>
                  <a:cubicBezTo>
                    <a:pt x="13499" y="17754"/>
                    <a:pt x="926" y="36231"/>
                    <a:pt x="822" y="36388"/>
                  </a:cubicBezTo>
                  <a:cubicBezTo>
                    <a:pt x="512" y="36741"/>
                    <a:pt x="1" y="37391"/>
                    <a:pt x="65" y="37787"/>
                  </a:cubicBezTo>
                  <a:cubicBezTo>
                    <a:pt x="84" y="37911"/>
                    <a:pt x="181" y="38009"/>
                    <a:pt x="305" y="38030"/>
                  </a:cubicBezTo>
                  <a:lnTo>
                    <a:pt x="4925" y="38813"/>
                  </a:lnTo>
                  <a:cubicBezTo>
                    <a:pt x="4941" y="38816"/>
                    <a:pt x="4958" y="38817"/>
                    <a:pt x="4974" y="38817"/>
                  </a:cubicBezTo>
                  <a:cubicBezTo>
                    <a:pt x="5036" y="38817"/>
                    <a:pt x="5096" y="38797"/>
                    <a:pt x="5147" y="38760"/>
                  </a:cubicBezTo>
                  <a:cubicBezTo>
                    <a:pt x="9582" y="35485"/>
                    <a:pt x="18027" y="24315"/>
                    <a:pt x="18744" y="23364"/>
                  </a:cubicBezTo>
                  <a:lnTo>
                    <a:pt x="19280" y="23057"/>
                  </a:lnTo>
                  <a:cubicBezTo>
                    <a:pt x="19678" y="24348"/>
                    <a:pt x="21163" y="28722"/>
                    <a:pt x="23556" y="30774"/>
                  </a:cubicBezTo>
                  <a:cubicBezTo>
                    <a:pt x="26209" y="33047"/>
                    <a:pt x="26923" y="35168"/>
                    <a:pt x="25943" y="37864"/>
                  </a:cubicBezTo>
                  <a:cubicBezTo>
                    <a:pt x="25626" y="38733"/>
                    <a:pt x="24921" y="39994"/>
                    <a:pt x="24033" y="41550"/>
                  </a:cubicBezTo>
                  <a:cubicBezTo>
                    <a:pt x="23946" y="41702"/>
                    <a:pt x="24013" y="41897"/>
                    <a:pt x="24174" y="41966"/>
                  </a:cubicBezTo>
                  <a:cubicBezTo>
                    <a:pt x="26371" y="42892"/>
                    <a:pt x="30738" y="44192"/>
                    <a:pt x="37936" y="44192"/>
                  </a:cubicBezTo>
                  <a:cubicBezTo>
                    <a:pt x="40118" y="44192"/>
                    <a:pt x="42561" y="44073"/>
                    <a:pt x="45284" y="43786"/>
                  </a:cubicBezTo>
                  <a:cubicBezTo>
                    <a:pt x="45450" y="43769"/>
                    <a:pt x="45568" y="43615"/>
                    <a:pt x="45542" y="43451"/>
                  </a:cubicBezTo>
                  <a:cubicBezTo>
                    <a:pt x="45382" y="42416"/>
                    <a:pt x="45235" y="41383"/>
                    <a:pt x="45235" y="40824"/>
                  </a:cubicBezTo>
                  <a:cubicBezTo>
                    <a:pt x="45235" y="39839"/>
                    <a:pt x="45206" y="38423"/>
                    <a:pt x="45176" y="36923"/>
                  </a:cubicBezTo>
                  <a:cubicBezTo>
                    <a:pt x="45141" y="35231"/>
                    <a:pt x="45105" y="33483"/>
                    <a:pt x="45105" y="32113"/>
                  </a:cubicBezTo>
                  <a:cubicBezTo>
                    <a:pt x="45105" y="31039"/>
                    <a:pt x="45596" y="29965"/>
                    <a:pt x="46069" y="28927"/>
                  </a:cubicBezTo>
                  <a:cubicBezTo>
                    <a:pt x="46716" y="27516"/>
                    <a:pt x="47384" y="26056"/>
                    <a:pt x="46913" y="24486"/>
                  </a:cubicBezTo>
                  <a:cubicBezTo>
                    <a:pt x="46253" y="22286"/>
                    <a:pt x="45966" y="20347"/>
                    <a:pt x="45899" y="19849"/>
                  </a:cubicBezTo>
                  <a:lnTo>
                    <a:pt x="46850" y="18707"/>
                  </a:lnTo>
                  <a:cubicBezTo>
                    <a:pt x="47720" y="20208"/>
                    <a:pt x="50993" y="25792"/>
                    <a:pt x="52269" y="27205"/>
                  </a:cubicBezTo>
                  <a:cubicBezTo>
                    <a:pt x="54065" y="29189"/>
                    <a:pt x="58195" y="33590"/>
                    <a:pt x="59559" y="33590"/>
                  </a:cubicBezTo>
                  <a:cubicBezTo>
                    <a:pt x="59646" y="33590"/>
                    <a:pt x="59722" y="33572"/>
                    <a:pt x="59786" y="33534"/>
                  </a:cubicBezTo>
                  <a:cubicBezTo>
                    <a:pt x="59837" y="33502"/>
                    <a:pt x="59894" y="33471"/>
                    <a:pt x="59955" y="33437"/>
                  </a:cubicBezTo>
                  <a:cubicBezTo>
                    <a:pt x="60712" y="33019"/>
                    <a:pt x="62123" y="32239"/>
                    <a:pt x="61615" y="28818"/>
                  </a:cubicBezTo>
                  <a:cubicBezTo>
                    <a:pt x="61284" y="26581"/>
                    <a:pt x="58504" y="22962"/>
                    <a:pt x="55815" y="19462"/>
                  </a:cubicBezTo>
                  <a:cubicBezTo>
                    <a:pt x="54213" y="17377"/>
                    <a:pt x="52699" y="15408"/>
                    <a:pt x="51962" y="14029"/>
                  </a:cubicBezTo>
                  <a:cubicBezTo>
                    <a:pt x="50109" y="10571"/>
                    <a:pt x="48432" y="9121"/>
                    <a:pt x="45770" y="8678"/>
                  </a:cubicBezTo>
                  <a:cubicBezTo>
                    <a:pt x="44930" y="8537"/>
                    <a:pt x="43845" y="8528"/>
                    <a:pt x="42698" y="8519"/>
                  </a:cubicBezTo>
                  <a:cubicBezTo>
                    <a:pt x="40645" y="8500"/>
                    <a:pt x="38319" y="8481"/>
                    <a:pt x="37035" y="7678"/>
                  </a:cubicBezTo>
                  <a:cubicBezTo>
                    <a:pt x="35163" y="6508"/>
                    <a:pt x="35114" y="1148"/>
                    <a:pt x="35303" y="676"/>
                  </a:cubicBezTo>
                  <a:cubicBezTo>
                    <a:pt x="35364" y="585"/>
                    <a:pt x="35371" y="429"/>
                    <a:pt x="35318" y="334"/>
                  </a:cubicBezTo>
                  <a:cubicBezTo>
                    <a:pt x="35246" y="207"/>
                    <a:pt x="35131" y="0"/>
                    <a:pt x="32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1539339" y="2807800"/>
              <a:ext cx="429924" cy="112946"/>
            </a:xfrm>
            <a:custGeom>
              <a:avLst/>
              <a:gdLst/>
              <a:ahLst/>
              <a:cxnLst/>
              <a:rect l="l" t="t" r="r" b="b"/>
              <a:pathLst>
                <a:path w="21202" h="5570" extrusionOk="0">
                  <a:moveTo>
                    <a:pt x="1550" y="0"/>
                  </a:moveTo>
                  <a:cubicBezTo>
                    <a:pt x="1138" y="798"/>
                    <a:pt x="600" y="1740"/>
                    <a:pt x="0" y="2792"/>
                  </a:cubicBezTo>
                  <a:cubicBezTo>
                    <a:pt x="1827" y="3557"/>
                    <a:pt x="7143" y="5570"/>
                    <a:pt x="12418" y="5570"/>
                  </a:cubicBezTo>
                  <a:cubicBezTo>
                    <a:pt x="12999" y="5570"/>
                    <a:pt x="13580" y="5545"/>
                    <a:pt x="14155" y="5492"/>
                  </a:cubicBezTo>
                  <a:cubicBezTo>
                    <a:pt x="17928" y="5143"/>
                    <a:pt x="20047" y="4494"/>
                    <a:pt x="21202" y="3967"/>
                  </a:cubicBezTo>
                  <a:cubicBezTo>
                    <a:pt x="21042" y="2921"/>
                    <a:pt x="20927" y="2061"/>
                    <a:pt x="20918" y="1523"/>
                  </a:cubicBezTo>
                  <a:cubicBezTo>
                    <a:pt x="19603" y="1713"/>
                    <a:pt x="17265" y="1974"/>
                    <a:pt x="14373" y="1974"/>
                  </a:cubicBezTo>
                  <a:cubicBezTo>
                    <a:pt x="10676" y="1974"/>
                    <a:pt x="6075" y="1547"/>
                    <a:pt x="155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532424" y="2801879"/>
              <a:ext cx="443104" cy="124788"/>
            </a:xfrm>
            <a:custGeom>
              <a:avLst/>
              <a:gdLst/>
              <a:ahLst/>
              <a:cxnLst/>
              <a:rect l="l" t="t" r="r" b="b"/>
              <a:pathLst>
                <a:path w="21852" h="6154" extrusionOk="0">
                  <a:moveTo>
                    <a:pt x="2035" y="650"/>
                  </a:moveTo>
                  <a:cubicBezTo>
                    <a:pt x="6517" y="2143"/>
                    <a:pt x="11040" y="2562"/>
                    <a:pt x="14703" y="2562"/>
                  </a:cubicBezTo>
                  <a:cubicBezTo>
                    <a:pt x="17365" y="2562"/>
                    <a:pt x="19573" y="2341"/>
                    <a:pt x="20982" y="2150"/>
                  </a:cubicBezTo>
                  <a:cubicBezTo>
                    <a:pt x="21018" y="2679"/>
                    <a:pt x="21113" y="3376"/>
                    <a:pt x="21220" y="4081"/>
                  </a:cubicBezTo>
                  <a:cubicBezTo>
                    <a:pt x="20093" y="4561"/>
                    <a:pt x="18040" y="5162"/>
                    <a:pt x="14470" y="5493"/>
                  </a:cubicBezTo>
                  <a:cubicBezTo>
                    <a:pt x="13910" y="5545"/>
                    <a:pt x="13344" y="5568"/>
                    <a:pt x="12776" y="5568"/>
                  </a:cubicBezTo>
                  <a:cubicBezTo>
                    <a:pt x="7778" y="5568"/>
                    <a:pt x="2696" y="3725"/>
                    <a:pt x="760" y="2940"/>
                  </a:cubicBezTo>
                  <a:cubicBezTo>
                    <a:pt x="1231" y="2116"/>
                    <a:pt x="1674" y="1335"/>
                    <a:pt x="2035" y="650"/>
                  </a:cubicBezTo>
                  <a:close/>
                  <a:moveTo>
                    <a:pt x="1892" y="0"/>
                  </a:moveTo>
                  <a:cubicBezTo>
                    <a:pt x="1785" y="0"/>
                    <a:pt x="1683" y="59"/>
                    <a:pt x="1631" y="159"/>
                  </a:cubicBezTo>
                  <a:cubicBezTo>
                    <a:pt x="1217" y="961"/>
                    <a:pt x="668" y="1922"/>
                    <a:pt x="87" y="2939"/>
                  </a:cubicBezTo>
                  <a:cubicBezTo>
                    <a:pt x="0" y="3092"/>
                    <a:pt x="66" y="3286"/>
                    <a:pt x="229" y="3355"/>
                  </a:cubicBezTo>
                  <a:cubicBezTo>
                    <a:pt x="1905" y="4056"/>
                    <a:pt x="7377" y="6153"/>
                    <a:pt x="12778" y="6153"/>
                  </a:cubicBezTo>
                  <a:cubicBezTo>
                    <a:pt x="13362" y="6153"/>
                    <a:pt x="13946" y="6129"/>
                    <a:pt x="14523" y="6074"/>
                  </a:cubicBezTo>
                  <a:cubicBezTo>
                    <a:pt x="18400" y="5716"/>
                    <a:pt x="20547" y="5034"/>
                    <a:pt x="21665" y="4525"/>
                  </a:cubicBezTo>
                  <a:cubicBezTo>
                    <a:pt x="21783" y="4470"/>
                    <a:pt x="21851" y="4344"/>
                    <a:pt x="21832" y="4215"/>
                  </a:cubicBezTo>
                  <a:cubicBezTo>
                    <a:pt x="21698" y="3341"/>
                    <a:pt x="21560" y="2371"/>
                    <a:pt x="21552" y="1810"/>
                  </a:cubicBezTo>
                  <a:cubicBezTo>
                    <a:pt x="21550" y="1726"/>
                    <a:pt x="21513" y="1647"/>
                    <a:pt x="21449" y="1592"/>
                  </a:cubicBezTo>
                  <a:cubicBezTo>
                    <a:pt x="21395" y="1547"/>
                    <a:pt x="21325" y="1523"/>
                    <a:pt x="21255" y="1523"/>
                  </a:cubicBezTo>
                  <a:cubicBezTo>
                    <a:pt x="21243" y="1523"/>
                    <a:pt x="21230" y="1524"/>
                    <a:pt x="21218" y="1525"/>
                  </a:cubicBezTo>
                  <a:cubicBezTo>
                    <a:pt x="19853" y="1722"/>
                    <a:pt x="17536" y="1977"/>
                    <a:pt x="14699" y="1977"/>
                  </a:cubicBezTo>
                  <a:cubicBezTo>
                    <a:pt x="11024" y="1977"/>
                    <a:pt x="6474" y="1550"/>
                    <a:pt x="1986" y="16"/>
                  </a:cubicBezTo>
                  <a:cubicBezTo>
                    <a:pt x="1955" y="5"/>
                    <a:pt x="1923" y="0"/>
                    <a:pt x="1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481402" y="2186881"/>
              <a:ext cx="532163" cy="697019"/>
            </a:xfrm>
            <a:custGeom>
              <a:avLst/>
              <a:gdLst/>
              <a:ahLst/>
              <a:cxnLst/>
              <a:rect l="l" t="t" r="r" b="b"/>
              <a:pathLst>
                <a:path w="26244" h="34374" extrusionOk="0">
                  <a:moveTo>
                    <a:pt x="19122" y="0"/>
                  </a:moveTo>
                  <a:cubicBezTo>
                    <a:pt x="19083" y="2182"/>
                    <a:pt x="18458" y="6994"/>
                    <a:pt x="13761" y="7894"/>
                  </a:cubicBezTo>
                  <a:cubicBezTo>
                    <a:pt x="13381" y="7966"/>
                    <a:pt x="13005" y="8001"/>
                    <a:pt x="12632" y="8001"/>
                  </a:cubicBezTo>
                  <a:cubicBezTo>
                    <a:pt x="8188" y="8001"/>
                    <a:pt x="4329" y="3147"/>
                    <a:pt x="2905" y="1109"/>
                  </a:cubicBezTo>
                  <a:cubicBezTo>
                    <a:pt x="2547" y="1125"/>
                    <a:pt x="2178" y="1133"/>
                    <a:pt x="1797" y="1133"/>
                  </a:cubicBezTo>
                  <a:cubicBezTo>
                    <a:pt x="1649" y="1133"/>
                    <a:pt x="1501" y="1140"/>
                    <a:pt x="1354" y="1148"/>
                  </a:cubicBezTo>
                  <a:cubicBezTo>
                    <a:pt x="2116" y="2802"/>
                    <a:pt x="3516" y="6520"/>
                    <a:pt x="3229" y="11015"/>
                  </a:cubicBezTo>
                  <a:cubicBezTo>
                    <a:pt x="2936" y="15584"/>
                    <a:pt x="973" y="17536"/>
                    <a:pt x="1" y="18231"/>
                  </a:cubicBezTo>
                  <a:cubicBezTo>
                    <a:pt x="678" y="19569"/>
                    <a:pt x="1544" y="20922"/>
                    <a:pt x="2578" y="21807"/>
                  </a:cubicBezTo>
                  <a:cubicBezTo>
                    <a:pt x="5309" y="24148"/>
                    <a:pt x="6089" y="26359"/>
                    <a:pt x="5049" y="29219"/>
                  </a:cubicBezTo>
                  <a:cubicBezTo>
                    <a:pt x="4825" y="29835"/>
                    <a:pt x="4414" y="30633"/>
                    <a:pt x="3900" y="31563"/>
                  </a:cubicBezTo>
                  <a:cubicBezTo>
                    <a:pt x="8342" y="33722"/>
                    <a:pt x="12508" y="34374"/>
                    <a:pt x="15918" y="34374"/>
                  </a:cubicBezTo>
                  <a:cubicBezTo>
                    <a:pt x="19730" y="34374"/>
                    <a:pt x="22598" y="33559"/>
                    <a:pt x="23854" y="33126"/>
                  </a:cubicBezTo>
                  <a:cubicBezTo>
                    <a:pt x="23803" y="32702"/>
                    <a:pt x="23774" y="32347"/>
                    <a:pt x="23774" y="32081"/>
                  </a:cubicBezTo>
                  <a:cubicBezTo>
                    <a:pt x="23774" y="30001"/>
                    <a:pt x="23643" y="25969"/>
                    <a:pt x="23643" y="23369"/>
                  </a:cubicBezTo>
                  <a:cubicBezTo>
                    <a:pt x="23643" y="20769"/>
                    <a:pt x="26243" y="18427"/>
                    <a:pt x="25463" y="15827"/>
                  </a:cubicBezTo>
                  <a:cubicBezTo>
                    <a:pt x="24683" y="13225"/>
                    <a:pt x="24423" y="11015"/>
                    <a:pt x="24423" y="11015"/>
                  </a:cubicBezTo>
                  <a:lnTo>
                    <a:pt x="24536" y="10881"/>
                  </a:lnTo>
                  <a:cubicBezTo>
                    <a:pt x="22927" y="7535"/>
                    <a:pt x="21724" y="2054"/>
                    <a:pt x="21320" y="65"/>
                  </a:cubicBezTo>
                  <a:cubicBezTo>
                    <a:pt x="20592" y="59"/>
                    <a:pt x="19845" y="46"/>
                    <a:pt x="1912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474812" y="2180960"/>
              <a:ext cx="538185" cy="708780"/>
            </a:xfrm>
            <a:custGeom>
              <a:avLst/>
              <a:gdLst/>
              <a:ahLst/>
              <a:cxnLst/>
              <a:rect l="l" t="t" r="r" b="b"/>
              <a:pathLst>
                <a:path w="26541" h="34954" extrusionOk="0">
                  <a:moveTo>
                    <a:pt x="19730" y="601"/>
                  </a:moveTo>
                  <a:cubicBezTo>
                    <a:pt x="20287" y="630"/>
                    <a:pt x="20858" y="641"/>
                    <a:pt x="21406" y="647"/>
                  </a:cubicBezTo>
                  <a:cubicBezTo>
                    <a:pt x="21871" y="2899"/>
                    <a:pt x="23005" y="7894"/>
                    <a:pt x="24516" y="11130"/>
                  </a:cubicBezTo>
                  <a:cubicBezTo>
                    <a:pt x="24470" y="11190"/>
                    <a:pt x="24449" y="11265"/>
                    <a:pt x="24458" y="11342"/>
                  </a:cubicBezTo>
                  <a:cubicBezTo>
                    <a:pt x="24461" y="11364"/>
                    <a:pt x="24731" y="13608"/>
                    <a:pt x="25510" y="16202"/>
                  </a:cubicBezTo>
                  <a:cubicBezTo>
                    <a:pt x="25916" y="17561"/>
                    <a:pt x="25323" y="18858"/>
                    <a:pt x="24695" y="20233"/>
                  </a:cubicBezTo>
                  <a:cubicBezTo>
                    <a:pt x="24194" y="21328"/>
                    <a:pt x="23677" y="22459"/>
                    <a:pt x="23677" y="23661"/>
                  </a:cubicBezTo>
                  <a:cubicBezTo>
                    <a:pt x="23677" y="25036"/>
                    <a:pt x="23712" y="26788"/>
                    <a:pt x="23746" y="28483"/>
                  </a:cubicBezTo>
                  <a:cubicBezTo>
                    <a:pt x="23778" y="29979"/>
                    <a:pt x="23807" y="31393"/>
                    <a:pt x="23807" y="32373"/>
                  </a:cubicBezTo>
                  <a:cubicBezTo>
                    <a:pt x="23807" y="32588"/>
                    <a:pt x="23824" y="32865"/>
                    <a:pt x="23862" y="33216"/>
                  </a:cubicBezTo>
                  <a:cubicBezTo>
                    <a:pt x="22555" y="33646"/>
                    <a:pt x="19822" y="34369"/>
                    <a:pt x="16243" y="34369"/>
                  </a:cubicBezTo>
                  <a:cubicBezTo>
                    <a:pt x="12942" y="34369"/>
                    <a:pt x="8920" y="33754"/>
                    <a:pt x="4631" y="31725"/>
                  </a:cubicBezTo>
                  <a:cubicBezTo>
                    <a:pt x="5155" y="30765"/>
                    <a:pt x="5463" y="30124"/>
                    <a:pt x="5649" y="29612"/>
                  </a:cubicBezTo>
                  <a:cubicBezTo>
                    <a:pt x="6726" y="26649"/>
                    <a:pt x="5963" y="24336"/>
                    <a:pt x="3094" y="21878"/>
                  </a:cubicBezTo>
                  <a:cubicBezTo>
                    <a:pt x="2265" y="21167"/>
                    <a:pt x="1461" y="20069"/>
                    <a:pt x="699" y="18609"/>
                  </a:cubicBezTo>
                  <a:cubicBezTo>
                    <a:pt x="1839" y="17714"/>
                    <a:pt x="3569" y="15658"/>
                    <a:pt x="3845" y="11326"/>
                  </a:cubicBezTo>
                  <a:cubicBezTo>
                    <a:pt x="4112" y="7142"/>
                    <a:pt x="2956" y="3640"/>
                    <a:pt x="2122" y="1718"/>
                  </a:cubicBezTo>
                  <a:cubicBezTo>
                    <a:pt x="2451" y="1718"/>
                    <a:pt x="2770" y="1712"/>
                    <a:pt x="3083" y="1700"/>
                  </a:cubicBezTo>
                  <a:cubicBezTo>
                    <a:pt x="4683" y="3959"/>
                    <a:pt x="8502" y="8587"/>
                    <a:pt x="12948" y="8587"/>
                  </a:cubicBezTo>
                  <a:cubicBezTo>
                    <a:pt x="13341" y="8587"/>
                    <a:pt x="13739" y="8551"/>
                    <a:pt x="14141" y="8474"/>
                  </a:cubicBezTo>
                  <a:cubicBezTo>
                    <a:pt x="18859" y="7570"/>
                    <a:pt x="19637" y="2887"/>
                    <a:pt x="19730" y="601"/>
                  </a:cubicBezTo>
                  <a:close/>
                  <a:moveTo>
                    <a:pt x="19448" y="0"/>
                  </a:moveTo>
                  <a:cubicBezTo>
                    <a:pt x="19375" y="0"/>
                    <a:pt x="19303" y="28"/>
                    <a:pt x="19249" y="77"/>
                  </a:cubicBezTo>
                  <a:cubicBezTo>
                    <a:pt x="19190" y="132"/>
                    <a:pt x="19156" y="207"/>
                    <a:pt x="19154" y="287"/>
                  </a:cubicBezTo>
                  <a:cubicBezTo>
                    <a:pt x="19119" y="2288"/>
                    <a:pt x="18551" y="7034"/>
                    <a:pt x="14031" y="7899"/>
                  </a:cubicBezTo>
                  <a:cubicBezTo>
                    <a:pt x="13668" y="7969"/>
                    <a:pt x="13307" y="8001"/>
                    <a:pt x="12950" y="8001"/>
                  </a:cubicBezTo>
                  <a:cubicBezTo>
                    <a:pt x="8695" y="8001"/>
                    <a:pt x="4957" y="3359"/>
                    <a:pt x="3470" y="1233"/>
                  </a:cubicBezTo>
                  <a:cubicBezTo>
                    <a:pt x="3416" y="1155"/>
                    <a:pt x="3327" y="1108"/>
                    <a:pt x="3232" y="1108"/>
                  </a:cubicBezTo>
                  <a:cubicBezTo>
                    <a:pt x="3227" y="1108"/>
                    <a:pt x="3223" y="1108"/>
                    <a:pt x="3218" y="1108"/>
                  </a:cubicBezTo>
                  <a:cubicBezTo>
                    <a:pt x="2719" y="1130"/>
                    <a:pt x="2190" y="1119"/>
                    <a:pt x="1663" y="1149"/>
                  </a:cubicBezTo>
                  <a:cubicBezTo>
                    <a:pt x="1457" y="1160"/>
                    <a:pt x="1327" y="1376"/>
                    <a:pt x="1413" y="1563"/>
                  </a:cubicBezTo>
                  <a:cubicBezTo>
                    <a:pt x="2223" y="3323"/>
                    <a:pt x="3541" y="6925"/>
                    <a:pt x="3262" y="11289"/>
                  </a:cubicBezTo>
                  <a:cubicBezTo>
                    <a:pt x="2973" y="15808"/>
                    <a:pt x="994" y="17687"/>
                    <a:pt x="157" y="18285"/>
                  </a:cubicBezTo>
                  <a:cubicBezTo>
                    <a:pt x="39" y="18369"/>
                    <a:pt x="1" y="18526"/>
                    <a:pt x="66" y="18655"/>
                  </a:cubicBezTo>
                  <a:cubicBezTo>
                    <a:pt x="894" y="20293"/>
                    <a:pt x="1786" y="21526"/>
                    <a:pt x="2713" y="22322"/>
                  </a:cubicBezTo>
                  <a:cubicBezTo>
                    <a:pt x="5366" y="24595"/>
                    <a:pt x="6080" y="26716"/>
                    <a:pt x="5099" y="29412"/>
                  </a:cubicBezTo>
                  <a:cubicBezTo>
                    <a:pt x="4856" y="30080"/>
                    <a:pt x="4368" y="30994"/>
                    <a:pt x="3969" y="31715"/>
                  </a:cubicBezTo>
                  <a:cubicBezTo>
                    <a:pt x="3888" y="31861"/>
                    <a:pt x="3947" y="32045"/>
                    <a:pt x="4098" y="32120"/>
                  </a:cubicBezTo>
                  <a:cubicBezTo>
                    <a:pt x="8581" y="34297"/>
                    <a:pt x="12794" y="34953"/>
                    <a:pt x="16242" y="34953"/>
                  </a:cubicBezTo>
                  <a:cubicBezTo>
                    <a:pt x="20129" y="34953"/>
                    <a:pt x="23044" y="34119"/>
                    <a:pt x="24275" y="33694"/>
                  </a:cubicBezTo>
                  <a:cubicBezTo>
                    <a:pt x="24406" y="33649"/>
                    <a:pt x="24487" y="33520"/>
                    <a:pt x="24471" y="33383"/>
                  </a:cubicBezTo>
                  <a:cubicBezTo>
                    <a:pt x="24417" y="32942"/>
                    <a:pt x="24392" y="32611"/>
                    <a:pt x="24392" y="32373"/>
                  </a:cubicBezTo>
                  <a:cubicBezTo>
                    <a:pt x="24392" y="31387"/>
                    <a:pt x="24363" y="29971"/>
                    <a:pt x="24333" y="28471"/>
                  </a:cubicBezTo>
                  <a:cubicBezTo>
                    <a:pt x="24298" y="26780"/>
                    <a:pt x="24262" y="25031"/>
                    <a:pt x="24262" y="23661"/>
                  </a:cubicBezTo>
                  <a:cubicBezTo>
                    <a:pt x="24262" y="22587"/>
                    <a:pt x="24753" y="21513"/>
                    <a:pt x="25226" y="20477"/>
                  </a:cubicBezTo>
                  <a:cubicBezTo>
                    <a:pt x="25873" y="19064"/>
                    <a:pt x="26541" y="17604"/>
                    <a:pt x="26070" y="16034"/>
                  </a:cubicBezTo>
                  <a:cubicBezTo>
                    <a:pt x="25410" y="13834"/>
                    <a:pt x="25123" y="11895"/>
                    <a:pt x="25056" y="11397"/>
                  </a:cubicBezTo>
                  <a:lnTo>
                    <a:pt x="25086" y="11361"/>
                  </a:lnTo>
                  <a:cubicBezTo>
                    <a:pt x="25159" y="11272"/>
                    <a:pt x="25175" y="11149"/>
                    <a:pt x="25125" y="11046"/>
                  </a:cubicBezTo>
                  <a:cubicBezTo>
                    <a:pt x="23547" y="7764"/>
                    <a:pt x="22367" y="2437"/>
                    <a:pt x="21933" y="299"/>
                  </a:cubicBezTo>
                  <a:cubicBezTo>
                    <a:pt x="21905" y="163"/>
                    <a:pt x="21787" y="66"/>
                    <a:pt x="21649" y="65"/>
                  </a:cubicBezTo>
                  <a:cubicBezTo>
                    <a:pt x="20940" y="59"/>
                    <a:pt x="20184" y="46"/>
                    <a:pt x="19465" y="1"/>
                  </a:cubicBezTo>
                  <a:cubicBezTo>
                    <a:pt x="19460" y="0"/>
                    <a:pt x="19454" y="0"/>
                    <a:pt x="19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698993" y="2595947"/>
              <a:ext cx="173210" cy="59393"/>
            </a:xfrm>
            <a:custGeom>
              <a:avLst/>
              <a:gdLst/>
              <a:ahLst/>
              <a:cxnLst/>
              <a:rect l="l" t="t" r="r" b="b"/>
              <a:pathLst>
                <a:path w="8542" h="2929" extrusionOk="0">
                  <a:moveTo>
                    <a:pt x="8212" y="0"/>
                  </a:moveTo>
                  <a:cubicBezTo>
                    <a:pt x="8180" y="0"/>
                    <a:pt x="8147" y="6"/>
                    <a:pt x="8114" y="17"/>
                  </a:cubicBezTo>
                  <a:cubicBezTo>
                    <a:pt x="2928" y="1747"/>
                    <a:pt x="271" y="2345"/>
                    <a:pt x="244" y="2351"/>
                  </a:cubicBezTo>
                  <a:cubicBezTo>
                    <a:pt x="98" y="2382"/>
                    <a:pt x="0" y="2519"/>
                    <a:pt x="16" y="2667"/>
                  </a:cubicBezTo>
                  <a:cubicBezTo>
                    <a:pt x="33" y="2816"/>
                    <a:pt x="158" y="2929"/>
                    <a:pt x="308" y="2929"/>
                  </a:cubicBezTo>
                  <a:cubicBezTo>
                    <a:pt x="329" y="2929"/>
                    <a:pt x="349" y="2926"/>
                    <a:pt x="370" y="2922"/>
                  </a:cubicBezTo>
                  <a:cubicBezTo>
                    <a:pt x="397" y="2916"/>
                    <a:pt x="3079" y="2313"/>
                    <a:pt x="8299" y="572"/>
                  </a:cubicBezTo>
                  <a:cubicBezTo>
                    <a:pt x="8456" y="523"/>
                    <a:pt x="8541" y="356"/>
                    <a:pt x="8489" y="201"/>
                  </a:cubicBezTo>
                  <a:cubicBezTo>
                    <a:pt x="8448" y="78"/>
                    <a:pt x="8334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1029532" y="2727901"/>
              <a:ext cx="669725" cy="205918"/>
            </a:xfrm>
            <a:custGeom>
              <a:avLst/>
              <a:gdLst/>
              <a:ahLst/>
              <a:cxnLst/>
              <a:rect l="l" t="t" r="r" b="b"/>
              <a:pathLst>
                <a:path w="33028" h="10155" extrusionOk="0">
                  <a:moveTo>
                    <a:pt x="6576" y="0"/>
                  </a:moveTo>
                  <a:lnTo>
                    <a:pt x="2428" y="670"/>
                  </a:lnTo>
                  <a:cubicBezTo>
                    <a:pt x="2428" y="670"/>
                    <a:pt x="0" y="3252"/>
                    <a:pt x="1601" y="4956"/>
                  </a:cubicBezTo>
                  <a:cubicBezTo>
                    <a:pt x="3202" y="6660"/>
                    <a:pt x="9812" y="8415"/>
                    <a:pt x="13374" y="8829"/>
                  </a:cubicBezTo>
                  <a:cubicBezTo>
                    <a:pt x="16331" y="9172"/>
                    <a:pt x="20034" y="10154"/>
                    <a:pt x="22182" y="10154"/>
                  </a:cubicBezTo>
                  <a:cubicBezTo>
                    <a:pt x="22623" y="10154"/>
                    <a:pt x="22998" y="10113"/>
                    <a:pt x="23288" y="10016"/>
                  </a:cubicBezTo>
                  <a:cubicBezTo>
                    <a:pt x="24991" y="9448"/>
                    <a:pt x="26283" y="8105"/>
                    <a:pt x="26283" y="8105"/>
                  </a:cubicBezTo>
                  <a:cubicBezTo>
                    <a:pt x="26283" y="8105"/>
                    <a:pt x="28605" y="9758"/>
                    <a:pt x="29483" y="9862"/>
                  </a:cubicBezTo>
                  <a:cubicBezTo>
                    <a:pt x="29570" y="9872"/>
                    <a:pt x="29645" y="9876"/>
                    <a:pt x="29710" y="9876"/>
                  </a:cubicBezTo>
                  <a:cubicBezTo>
                    <a:pt x="30302" y="9876"/>
                    <a:pt x="30052" y="9500"/>
                    <a:pt x="30052" y="9500"/>
                  </a:cubicBezTo>
                  <a:lnTo>
                    <a:pt x="27211" y="7126"/>
                  </a:lnTo>
                  <a:lnTo>
                    <a:pt x="27211" y="7126"/>
                  </a:lnTo>
                  <a:cubicBezTo>
                    <a:pt x="27212" y="7126"/>
                    <a:pt x="30540" y="8936"/>
                    <a:pt x="31335" y="8936"/>
                  </a:cubicBezTo>
                  <a:cubicBezTo>
                    <a:pt x="31356" y="8936"/>
                    <a:pt x="31376" y="8935"/>
                    <a:pt x="31394" y="8932"/>
                  </a:cubicBezTo>
                  <a:cubicBezTo>
                    <a:pt x="32065" y="8830"/>
                    <a:pt x="31858" y="8417"/>
                    <a:pt x="31858" y="8417"/>
                  </a:cubicBezTo>
                  <a:lnTo>
                    <a:pt x="28089" y="6093"/>
                  </a:lnTo>
                  <a:lnTo>
                    <a:pt x="28089" y="6093"/>
                  </a:lnTo>
                  <a:cubicBezTo>
                    <a:pt x="28089" y="6093"/>
                    <a:pt x="31858" y="7952"/>
                    <a:pt x="32307" y="7952"/>
                  </a:cubicBezTo>
                  <a:cubicBezTo>
                    <a:pt x="32313" y="7952"/>
                    <a:pt x="32319" y="7952"/>
                    <a:pt x="32324" y="7951"/>
                  </a:cubicBezTo>
                  <a:cubicBezTo>
                    <a:pt x="32685" y="7900"/>
                    <a:pt x="32736" y="7229"/>
                    <a:pt x="32375" y="7022"/>
                  </a:cubicBezTo>
                  <a:cubicBezTo>
                    <a:pt x="32017" y="6818"/>
                    <a:pt x="28162" y="4181"/>
                    <a:pt x="28442" y="4181"/>
                  </a:cubicBezTo>
                  <a:cubicBezTo>
                    <a:pt x="28445" y="4181"/>
                    <a:pt x="28448" y="4181"/>
                    <a:pt x="28451" y="4182"/>
                  </a:cubicBezTo>
                  <a:cubicBezTo>
                    <a:pt x="28812" y="4234"/>
                    <a:pt x="31290" y="5164"/>
                    <a:pt x="32271" y="5318"/>
                  </a:cubicBezTo>
                  <a:cubicBezTo>
                    <a:pt x="32473" y="5350"/>
                    <a:pt x="32607" y="5364"/>
                    <a:pt x="32694" y="5364"/>
                  </a:cubicBezTo>
                  <a:cubicBezTo>
                    <a:pt x="33028" y="5364"/>
                    <a:pt x="32654" y="5151"/>
                    <a:pt x="32736" y="4905"/>
                  </a:cubicBezTo>
                  <a:cubicBezTo>
                    <a:pt x="32839" y="4595"/>
                    <a:pt x="27332" y="2542"/>
                    <a:pt x="26682" y="2542"/>
                  </a:cubicBezTo>
                  <a:cubicBezTo>
                    <a:pt x="26032" y="2542"/>
                    <a:pt x="23042" y="7092"/>
                    <a:pt x="23042" y="7092"/>
                  </a:cubicBezTo>
                  <a:cubicBezTo>
                    <a:pt x="23042" y="7092"/>
                    <a:pt x="22906" y="7102"/>
                    <a:pt x="22645" y="7102"/>
                  </a:cubicBezTo>
                  <a:cubicBezTo>
                    <a:pt x="21601" y="7102"/>
                    <a:pt x="18542" y="6936"/>
                    <a:pt x="14070" y="5272"/>
                  </a:cubicBezTo>
                  <a:cubicBezTo>
                    <a:pt x="8478" y="3192"/>
                    <a:pt x="6576" y="0"/>
                    <a:pt x="6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021806" y="2721960"/>
              <a:ext cx="680756" cy="217760"/>
            </a:xfrm>
            <a:custGeom>
              <a:avLst/>
              <a:gdLst/>
              <a:ahLst/>
              <a:cxnLst/>
              <a:rect l="l" t="t" r="r" b="b"/>
              <a:pathLst>
                <a:path w="33572" h="10739" extrusionOk="0">
                  <a:moveTo>
                    <a:pt x="6957" y="0"/>
                  </a:moveTo>
                  <a:cubicBezTo>
                    <a:pt x="6906" y="0"/>
                    <a:pt x="6855" y="14"/>
                    <a:pt x="6808" y="42"/>
                  </a:cubicBezTo>
                  <a:cubicBezTo>
                    <a:pt x="6669" y="124"/>
                    <a:pt x="6624" y="304"/>
                    <a:pt x="6707" y="443"/>
                  </a:cubicBezTo>
                  <a:cubicBezTo>
                    <a:pt x="6787" y="577"/>
                    <a:pt x="8725" y="3747"/>
                    <a:pt x="14347" y="5839"/>
                  </a:cubicBezTo>
                  <a:cubicBezTo>
                    <a:pt x="18842" y="7510"/>
                    <a:pt x="21900" y="7689"/>
                    <a:pt x="22998" y="7689"/>
                  </a:cubicBezTo>
                  <a:cubicBezTo>
                    <a:pt x="23265" y="7689"/>
                    <a:pt x="23417" y="7679"/>
                    <a:pt x="23445" y="7676"/>
                  </a:cubicBezTo>
                  <a:cubicBezTo>
                    <a:pt x="23535" y="7669"/>
                    <a:pt x="23616" y="7622"/>
                    <a:pt x="23666" y="7546"/>
                  </a:cubicBezTo>
                  <a:cubicBezTo>
                    <a:pt x="24998" y="5521"/>
                    <a:pt x="26686" y="3254"/>
                    <a:pt x="27063" y="3127"/>
                  </a:cubicBezTo>
                  <a:cubicBezTo>
                    <a:pt x="27646" y="3127"/>
                    <a:pt x="32132" y="4824"/>
                    <a:pt x="32811" y="5286"/>
                  </a:cubicBezTo>
                  <a:cubicBezTo>
                    <a:pt x="32813" y="5305"/>
                    <a:pt x="32814" y="5322"/>
                    <a:pt x="32816" y="5340"/>
                  </a:cubicBezTo>
                  <a:cubicBezTo>
                    <a:pt x="32781" y="5335"/>
                    <a:pt x="32741" y="5329"/>
                    <a:pt x="32698" y="5322"/>
                  </a:cubicBezTo>
                  <a:cubicBezTo>
                    <a:pt x="32119" y="5232"/>
                    <a:pt x="30945" y="4842"/>
                    <a:pt x="30088" y="4557"/>
                  </a:cubicBezTo>
                  <a:cubicBezTo>
                    <a:pt x="29397" y="4329"/>
                    <a:pt x="29031" y="4209"/>
                    <a:pt x="28873" y="4186"/>
                  </a:cubicBezTo>
                  <a:cubicBezTo>
                    <a:pt x="28860" y="4184"/>
                    <a:pt x="28847" y="4183"/>
                    <a:pt x="28835" y="4183"/>
                  </a:cubicBezTo>
                  <a:cubicBezTo>
                    <a:pt x="28708" y="4183"/>
                    <a:pt x="28572" y="4265"/>
                    <a:pt x="28530" y="4385"/>
                  </a:cubicBezTo>
                  <a:cubicBezTo>
                    <a:pt x="28347" y="4919"/>
                    <a:pt x="32566" y="7544"/>
                    <a:pt x="32609" y="7570"/>
                  </a:cubicBezTo>
                  <a:cubicBezTo>
                    <a:pt x="32681" y="7610"/>
                    <a:pt x="32708" y="7714"/>
                    <a:pt x="32709" y="7790"/>
                  </a:cubicBezTo>
                  <a:cubicBezTo>
                    <a:pt x="32710" y="7886"/>
                    <a:pt x="32676" y="7947"/>
                    <a:pt x="32694" y="7953"/>
                  </a:cubicBezTo>
                  <a:cubicBezTo>
                    <a:pt x="32396" y="7925"/>
                    <a:pt x="30377" y="7001"/>
                    <a:pt x="28599" y="6123"/>
                  </a:cubicBezTo>
                  <a:cubicBezTo>
                    <a:pt x="28557" y="6103"/>
                    <a:pt x="28513" y="6093"/>
                    <a:pt x="28470" y="6093"/>
                  </a:cubicBezTo>
                  <a:cubicBezTo>
                    <a:pt x="28367" y="6093"/>
                    <a:pt x="28268" y="6148"/>
                    <a:pt x="28214" y="6244"/>
                  </a:cubicBezTo>
                  <a:cubicBezTo>
                    <a:pt x="28139" y="6381"/>
                    <a:pt x="28183" y="6553"/>
                    <a:pt x="28315" y="6635"/>
                  </a:cubicBezTo>
                  <a:lnTo>
                    <a:pt x="31945" y="8872"/>
                  </a:lnTo>
                  <a:cubicBezTo>
                    <a:pt x="31911" y="8892"/>
                    <a:pt x="31843" y="8917"/>
                    <a:pt x="31729" y="8936"/>
                  </a:cubicBezTo>
                  <a:cubicBezTo>
                    <a:pt x="31723" y="8937"/>
                    <a:pt x="31715" y="8937"/>
                    <a:pt x="31707" y="8937"/>
                  </a:cubicBezTo>
                  <a:cubicBezTo>
                    <a:pt x="31293" y="8937"/>
                    <a:pt x="29344" y="8038"/>
                    <a:pt x="27732" y="7160"/>
                  </a:cubicBezTo>
                  <a:cubicBezTo>
                    <a:pt x="27687" y="7136"/>
                    <a:pt x="27640" y="7124"/>
                    <a:pt x="27592" y="7124"/>
                  </a:cubicBezTo>
                  <a:cubicBezTo>
                    <a:pt x="27498" y="7124"/>
                    <a:pt x="27406" y="7170"/>
                    <a:pt x="27350" y="7253"/>
                  </a:cubicBezTo>
                  <a:cubicBezTo>
                    <a:pt x="27265" y="7377"/>
                    <a:pt x="27288" y="7545"/>
                    <a:pt x="27404" y="7642"/>
                  </a:cubicBezTo>
                  <a:lnTo>
                    <a:pt x="30075" y="9876"/>
                  </a:lnTo>
                  <a:cubicBezTo>
                    <a:pt x="30016" y="9875"/>
                    <a:pt x="29957" y="9870"/>
                    <a:pt x="29898" y="9863"/>
                  </a:cubicBezTo>
                  <a:cubicBezTo>
                    <a:pt x="29239" y="9786"/>
                    <a:pt x="27461" y="8609"/>
                    <a:pt x="26832" y="8160"/>
                  </a:cubicBezTo>
                  <a:cubicBezTo>
                    <a:pt x="26781" y="8124"/>
                    <a:pt x="26722" y="8107"/>
                    <a:pt x="26663" y="8107"/>
                  </a:cubicBezTo>
                  <a:cubicBezTo>
                    <a:pt x="26585" y="8107"/>
                    <a:pt x="26508" y="8137"/>
                    <a:pt x="26451" y="8196"/>
                  </a:cubicBezTo>
                  <a:cubicBezTo>
                    <a:pt x="26438" y="8209"/>
                    <a:pt x="25192" y="9493"/>
                    <a:pt x="23575" y="10032"/>
                  </a:cubicBezTo>
                  <a:cubicBezTo>
                    <a:pt x="23318" y="10117"/>
                    <a:pt x="22976" y="10154"/>
                    <a:pt x="22571" y="10154"/>
                  </a:cubicBezTo>
                  <a:cubicBezTo>
                    <a:pt x="21339" y="10154"/>
                    <a:pt x="19523" y="9815"/>
                    <a:pt x="17754" y="9484"/>
                  </a:cubicBezTo>
                  <a:cubicBezTo>
                    <a:pt x="16419" y="9234"/>
                    <a:pt x="15039" y="8976"/>
                    <a:pt x="13788" y="8831"/>
                  </a:cubicBezTo>
                  <a:cubicBezTo>
                    <a:pt x="10154" y="8410"/>
                    <a:pt x="3685" y="6636"/>
                    <a:pt x="2194" y="5049"/>
                  </a:cubicBezTo>
                  <a:cubicBezTo>
                    <a:pt x="801" y="3566"/>
                    <a:pt x="2999" y="1187"/>
                    <a:pt x="3021" y="1164"/>
                  </a:cubicBezTo>
                  <a:cubicBezTo>
                    <a:pt x="3132" y="1047"/>
                    <a:pt x="3127" y="861"/>
                    <a:pt x="3008" y="751"/>
                  </a:cubicBezTo>
                  <a:cubicBezTo>
                    <a:pt x="2952" y="697"/>
                    <a:pt x="2880" y="671"/>
                    <a:pt x="2808" y="671"/>
                  </a:cubicBezTo>
                  <a:cubicBezTo>
                    <a:pt x="2730" y="671"/>
                    <a:pt x="2652" y="702"/>
                    <a:pt x="2595" y="762"/>
                  </a:cubicBezTo>
                  <a:cubicBezTo>
                    <a:pt x="2488" y="877"/>
                    <a:pt x="1" y="3567"/>
                    <a:pt x="1768" y="5450"/>
                  </a:cubicBezTo>
                  <a:cubicBezTo>
                    <a:pt x="3402" y="7188"/>
                    <a:pt x="10044" y="8986"/>
                    <a:pt x="13720" y="9413"/>
                  </a:cubicBezTo>
                  <a:cubicBezTo>
                    <a:pt x="14951" y="9555"/>
                    <a:pt x="16322" y="9811"/>
                    <a:pt x="17646" y="10060"/>
                  </a:cubicBezTo>
                  <a:cubicBezTo>
                    <a:pt x="19500" y="10405"/>
                    <a:pt x="21279" y="10739"/>
                    <a:pt x="22564" y="10739"/>
                  </a:cubicBezTo>
                  <a:cubicBezTo>
                    <a:pt x="23036" y="10739"/>
                    <a:pt x="23442" y="10693"/>
                    <a:pt x="23760" y="10587"/>
                  </a:cubicBezTo>
                  <a:cubicBezTo>
                    <a:pt x="25158" y="10120"/>
                    <a:pt x="26271" y="9170"/>
                    <a:pt x="26693" y="8776"/>
                  </a:cubicBezTo>
                  <a:cubicBezTo>
                    <a:pt x="27307" y="9201"/>
                    <a:pt x="29032" y="10350"/>
                    <a:pt x="29829" y="10444"/>
                  </a:cubicBezTo>
                  <a:cubicBezTo>
                    <a:pt x="29911" y="10454"/>
                    <a:pt x="30002" y="10461"/>
                    <a:pt x="30095" y="10461"/>
                  </a:cubicBezTo>
                  <a:cubicBezTo>
                    <a:pt x="30334" y="10461"/>
                    <a:pt x="30582" y="10409"/>
                    <a:pt x="30710" y="10199"/>
                  </a:cubicBezTo>
                  <a:cubicBezTo>
                    <a:pt x="30832" y="10000"/>
                    <a:pt x="30767" y="9768"/>
                    <a:pt x="30675" y="9630"/>
                  </a:cubicBezTo>
                  <a:cubicBezTo>
                    <a:pt x="30659" y="9607"/>
                    <a:pt x="30641" y="9586"/>
                    <a:pt x="30620" y="9567"/>
                  </a:cubicBezTo>
                  <a:lnTo>
                    <a:pt x="29741" y="8834"/>
                  </a:lnTo>
                  <a:lnTo>
                    <a:pt x="29741" y="8834"/>
                  </a:lnTo>
                  <a:cubicBezTo>
                    <a:pt x="30553" y="9208"/>
                    <a:pt x="31346" y="9519"/>
                    <a:pt x="31733" y="9519"/>
                  </a:cubicBezTo>
                  <a:cubicBezTo>
                    <a:pt x="31765" y="9519"/>
                    <a:pt x="31793" y="9517"/>
                    <a:pt x="31819" y="9513"/>
                  </a:cubicBezTo>
                  <a:cubicBezTo>
                    <a:pt x="32159" y="9461"/>
                    <a:pt x="32388" y="9327"/>
                    <a:pt x="32497" y="9115"/>
                  </a:cubicBezTo>
                  <a:cubicBezTo>
                    <a:pt x="32599" y="8917"/>
                    <a:pt x="32563" y="8701"/>
                    <a:pt x="32500" y="8577"/>
                  </a:cubicBezTo>
                  <a:cubicBezTo>
                    <a:pt x="32481" y="8537"/>
                    <a:pt x="32451" y="8502"/>
                    <a:pt x="32415" y="8475"/>
                  </a:cubicBezTo>
                  <a:lnTo>
                    <a:pt x="32415" y="8475"/>
                  </a:lnTo>
                  <a:cubicBezTo>
                    <a:pt x="32550" y="8515"/>
                    <a:pt x="32650" y="8535"/>
                    <a:pt x="32714" y="8535"/>
                  </a:cubicBezTo>
                  <a:cubicBezTo>
                    <a:pt x="32725" y="8535"/>
                    <a:pt x="32736" y="8534"/>
                    <a:pt x="32745" y="8533"/>
                  </a:cubicBezTo>
                  <a:cubicBezTo>
                    <a:pt x="33014" y="8495"/>
                    <a:pt x="33219" y="8279"/>
                    <a:pt x="33278" y="7970"/>
                  </a:cubicBezTo>
                  <a:cubicBezTo>
                    <a:pt x="33349" y="7602"/>
                    <a:pt x="33193" y="7227"/>
                    <a:pt x="32901" y="7061"/>
                  </a:cubicBezTo>
                  <a:cubicBezTo>
                    <a:pt x="32648" y="6916"/>
                    <a:pt x="31243" y="5957"/>
                    <a:pt x="30199" y="5210"/>
                  </a:cubicBezTo>
                  <a:lnTo>
                    <a:pt x="30199" y="5210"/>
                  </a:lnTo>
                  <a:cubicBezTo>
                    <a:pt x="31064" y="5495"/>
                    <a:pt x="32048" y="5811"/>
                    <a:pt x="32606" y="5899"/>
                  </a:cubicBezTo>
                  <a:cubicBezTo>
                    <a:pt x="32788" y="5928"/>
                    <a:pt x="32941" y="5950"/>
                    <a:pt x="33069" y="5950"/>
                  </a:cubicBezTo>
                  <a:cubicBezTo>
                    <a:pt x="33238" y="5950"/>
                    <a:pt x="33362" y="5911"/>
                    <a:pt x="33445" y="5795"/>
                  </a:cubicBezTo>
                  <a:cubicBezTo>
                    <a:pt x="33572" y="5621"/>
                    <a:pt x="33479" y="5441"/>
                    <a:pt x="33435" y="5355"/>
                  </a:cubicBezTo>
                  <a:cubicBezTo>
                    <a:pt x="33421" y="5329"/>
                    <a:pt x="33394" y="5292"/>
                    <a:pt x="33394" y="5290"/>
                  </a:cubicBezTo>
                  <a:cubicBezTo>
                    <a:pt x="33424" y="5200"/>
                    <a:pt x="33396" y="5059"/>
                    <a:pt x="33341" y="4982"/>
                  </a:cubicBezTo>
                  <a:cubicBezTo>
                    <a:pt x="32929" y="4410"/>
                    <a:pt x="27661" y="2541"/>
                    <a:pt x="27063" y="2541"/>
                  </a:cubicBezTo>
                  <a:cubicBezTo>
                    <a:pt x="26409" y="2541"/>
                    <a:pt x="24652" y="4989"/>
                    <a:pt x="23260" y="7099"/>
                  </a:cubicBezTo>
                  <a:cubicBezTo>
                    <a:pt x="23214" y="7100"/>
                    <a:pt x="23156" y="7101"/>
                    <a:pt x="23088" y="7101"/>
                  </a:cubicBezTo>
                  <a:cubicBezTo>
                    <a:pt x="22134" y="7101"/>
                    <a:pt x="19058" y="6967"/>
                    <a:pt x="14553" y="5291"/>
                  </a:cubicBezTo>
                  <a:cubicBezTo>
                    <a:pt x="9139" y="3276"/>
                    <a:pt x="7228" y="174"/>
                    <a:pt x="7209" y="143"/>
                  </a:cubicBezTo>
                  <a:cubicBezTo>
                    <a:pt x="7154" y="51"/>
                    <a:pt x="7057" y="0"/>
                    <a:pt x="6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910358" y="2568631"/>
              <a:ext cx="411025" cy="399000"/>
            </a:xfrm>
            <a:custGeom>
              <a:avLst/>
              <a:gdLst/>
              <a:ahLst/>
              <a:cxnLst/>
              <a:rect l="l" t="t" r="r" b="b"/>
              <a:pathLst>
                <a:path w="20270" h="19677" extrusionOk="0">
                  <a:moveTo>
                    <a:pt x="18295" y="0"/>
                  </a:moveTo>
                  <a:lnTo>
                    <a:pt x="14059" y="1998"/>
                  </a:lnTo>
                  <a:cubicBezTo>
                    <a:pt x="14059" y="1998"/>
                    <a:pt x="12343" y="6009"/>
                    <a:pt x="11126" y="8222"/>
                  </a:cubicBezTo>
                  <a:cubicBezTo>
                    <a:pt x="9908" y="10437"/>
                    <a:pt x="6669" y="15028"/>
                    <a:pt x="6365" y="15420"/>
                  </a:cubicBezTo>
                  <a:cubicBezTo>
                    <a:pt x="6025" y="15855"/>
                    <a:pt x="5368" y="15972"/>
                    <a:pt x="5368" y="15972"/>
                  </a:cubicBezTo>
                  <a:cubicBezTo>
                    <a:pt x="5368" y="15972"/>
                    <a:pt x="4814" y="14422"/>
                    <a:pt x="4150" y="12762"/>
                  </a:cubicBezTo>
                  <a:cubicBezTo>
                    <a:pt x="3646" y="11501"/>
                    <a:pt x="2756" y="11048"/>
                    <a:pt x="1823" y="11048"/>
                  </a:cubicBezTo>
                  <a:cubicBezTo>
                    <a:pt x="1528" y="11048"/>
                    <a:pt x="1228" y="11093"/>
                    <a:pt x="935" y="11173"/>
                  </a:cubicBezTo>
                  <a:cubicBezTo>
                    <a:pt x="935" y="11173"/>
                    <a:pt x="0" y="11649"/>
                    <a:pt x="322" y="11924"/>
                  </a:cubicBezTo>
                  <a:cubicBezTo>
                    <a:pt x="532" y="12105"/>
                    <a:pt x="1101" y="12136"/>
                    <a:pt x="1585" y="12136"/>
                  </a:cubicBezTo>
                  <a:cubicBezTo>
                    <a:pt x="1841" y="12136"/>
                    <a:pt x="2074" y="12127"/>
                    <a:pt x="2217" y="12127"/>
                  </a:cubicBezTo>
                  <a:cubicBezTo>
                    <a:pt x="2631" y="12127"/>
                    <a:pt x="3136" y="12632"/>
                    <a:pt x="3136" y="12632"/>
                  </a:cubicBezTo>
                  <a:cubicBezTo>
                    <a:pt x="3136" y="12632"/>
                    <a:pt x="470" y="12747"/>
                    <a:pt x="379" y="13161"/>
                  </a:cubicBezTo>
                  <a:cubicBezTo>
                    <a:pt x="287" y="13574"/>
                    <a:pt x="610" y="13690"/>
                    <a:pt x="1391" y="13690"/>
                  </a:cubicBezTo>
                  <a:cubicBezTo>
                    <a:pt x="2171" y="13690"/>
                    <a:pt x="3169" y="13738"/>
                    <a:pt x="3398" y="13876"/>
                  </a:cubicBezTo>
                  <a:cubicBezTo>
                    <a:pt x="3628" y="14013"/>
                    <a:pt x="745" y="14122"/>
                    <a:pt x="424" y="14718"/>
                  </a:cubicBezTo>
                  <a:cubicBezTo>
                    <a:pt x="263" y="15018"/>
                    <a:pt x="715" y="15079"/>
                    <a:pt x="1275" y="15079"/>
                  </a:cubicBezTo>
                  <a:cubicBezTo>
                    <a:pt x="1672" y="15079"/>
                    <a:pt x="2122" y="15048"/>
                    <a:pt x="2447" y="15048"/>
                  </a:cubicBezTo>
                  <a:cubicBezTo>
                    <a:pt x="2579" y="15048"/>
                    <a:pt x="2690" y="15054"/>
                    <a:pt x="2769" y="15068"/>
                  </a:cubicBezTo>
                  <a:cubicBezTo>
                    <a:pt x="3637" y="15227"/>
                    <a:pt x="3598" y="15973"/>
                    <a:pt x="3598" y="15973"/>
                  </a:cubicBezTo>
                  <a:cubicBezTo>
                    <a:pt x="3598" y="15973"/>
                    <a:pt x="2806" y="15793"/>
                    <a:pt x="2089" y="15793"/>
                  </a:cubicBezTo>
                  <a:cubicBezTo>
                    <a:pt x="1623" y="15793"/>
                    <a:pt x="1188" y="15869"/>
                    <a:pt x="1024" y="16122"/>
                  </a:cubicBezTo>
                  <a:cubicBezTo>
                    <a:pt x="692" y="16634"/>
                    <a:pt x="2058" y="16668"/>
                    <a:pt x="2310" y="16738"/>
                  </a:cubicBezTo>
                  <a:cubicBezTo>
                    <a:pt x="3217" y="16994"/>
                    <a:pt x="2979" y="17948"/>
                    <a:pt x="3529" y="18697"/>
                  </a:cubicBezTo>
                  <a:cubicBezTo>
                    <a:pt x="3999" y="19339"/>
                    <a:pt x="4139" y="19676"/>
                    <a:pt x="5068" y="19676"/>
                  </a:cubicBezTo>
                  <a:cubicBezTo>
                    <a:pt x="6675" y="19676"/>
                    <a:pt x="11175" y="13781"/>
                    <a:pt x="13518" y="11576"/>
                  </a:cubicBezTo>
                  <a:cubicBezTo>
                    <a:pt x="15861" y="9371"/>
                    <a:pt x="19168" y="6110"/>
                    <a:pt x="19719" y="4410"/>
                  </a:cubicBezTo>
                  <a:cubicBezTo>
                    <a:pt x="20269" y="2711"/>
                    <a:pt x="18662" y="92"/>
                    <a:pt x="18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909243" y="2562669"/>
              <a:ext cx="415871" cy="410863"/>
            </a:xfrm>
            <a:custGeom>
              <a:avLst/>
              <a:gdLst/>
              <a:ahLst/>
              <a:cxnLst/>
              <a:rect l="l" t="t" r="r" b="b"/>
              <a:pathLst>
                <a:path w="20509" h="20262" extrusionOk="0">
                  <a:moveTo>
                    <a:pt x="18344" y="1"/>
                  </a:moveTo>
                  <a:cubicBezTo>
                    <a:pt x="18209" y="1"/>
                    <a:pt x="18080" y="84"/>
                    <a:pt x="18048" y="217"/>
                  </a:cubicBezTo>
                  <a:cubicBezTo>
                    <a:pt x="18009" y="373"/>
                    <a:pt x="18086" y="526"/>
                    <a:pt x="18244" y="565"/>
                  </a:cubicBezTo>
                  <a:cubicBezTo>
                    <a:pt x="18566" y="761"/>
                    <a:pt x="19982" y="3110"/>
                    <a:pt x="19494" y="4614"/>
                  </a:cubicBezTo>
                  <a:cubicBezTo>
                    <a:pt x="18897" y="6456"/>
                    <a:pt x="14738" y="10370"/>
                    <a:pt x="13371" y="11657"/>
                  </a:cubicBezTo>
                  <a:cubicBezTo>
                    <a:pt x="12601" y="12380"/>
                    <a:pt x="11612" y="13487"/>
                    <a:pt x="10564" y="14660"/>
                  </a:cubicBezTo>
                  <a:cubicBezTo>
                    <a:pt x="8671" y="16777"/>
                    <a:pt x="6078" y="19677"/>
                    <a:pt x="5122" y="19677"/>
                  </a:cubicBezTo>
                  <a:cubicBezTo>
                    <a:pt x="4435" y="19677"/>
                    <a:pt x="4313" y="19507"/>
                    <a:pt x="3952" y="19002"/>
                  </a:cubicBezTo>
                  <a:lnTo>
                    <a:pt x="3820" y="18818"/>
                  </a:lnTo>
                  <a:cubicBezTo>
                    <a:pt x="3637" y="18569"/>
                    <a:pt x="3552" y="18280"/>
                    <a:pt x="3469" y="18000"/>
                  </a:cubicBezTo>
                  <a:cubicBezTo>
                    <a:pt x="3323" y="17508"/>
                    <a:pt x="3157" y="16951"/>
                    <a:pt x="2444" y="16749"/>
                  </a:cubicBezTo>
                  <a:cubicBezTo>
                    <a:pt x="2384" y="16733"/>
                    <a:pt x="2269" y="16715"/>
                    <a:pt x="2127" y="16697"/>
                  </a:cubicBezTo>
                  <a:cubicBezTo>
                    <a:pt x="1971" y="16677"/>
                    <a:pt x="1533" y="16620"/>
                    <a:pt x="1358" y="16537"/>
                  </a:cubicBezTo>
                  <a:cubicBezTo>
                    <a:pt x="1477" y="16426"/>
                    <a:pt x="1773" y="16377"/>
                    <a:pt x="2146" y="16377"/>
                  </a:cubicBezTo>
                  <a:cubicBezTo>
                    <a:pt x="2575" y="16377"/>
                    <a:pt x="3106" y="16442"/>
                    <a:pt x="3588" y="16552"/>
                  </a:cubicBezTo>
                  <a:cubicBezTo>
                    <a:pt x="3609" y="16557"/>
                    <a:pt x="3631" y="16559"/>
                    <a:pt x="3652" y="16559"/>
                  </a:cubicBezTo>
                  <a:cubicBezTo>
                    <a:pt x="3715" y="16559"/>
                    <a:pt x="3778" y="16538"/>
                    <a:pt x="3829" y="16500"/>
                  </a:cubicBezTo>
                  <a:cubicBezTo>
                    <a:pt x="3898" y="16447"/>
                    <a:pt x="3940" y="16368"/>
                    <a:pt x="3945" y="16281"/>
                  </a:cubicBezTo>
                  <a:cubicBezTo>
                    <a:pt x="3964" y="15935"/>
                    <a:pt x="3764" y="15235"/>
                    <a:pt x="2876" y="15073"/>
                  </a:cubicBezTo>
                  <a:cubicBezTo>
                    <a:pt x="2778" y="15055"/>
                    <a:pt x="2649" y="15049"/>
                    <a:pt x="2497" y="15049"/>
                  </a:cubicBezTo>
                  <a:cubicBezTo>
                    <a:pt x="2339" y="15049"/>
                    <a:pt x="2157" y="15056"/>
                    <a:pt x="1961" y="15064"/>
                  </a:cubicBezTo>
                  <a:cubicBezTo>
                    <a:pt x="1785" y="15069"/>
                    <a:pt x="1540" y="15079"/>
                    <a:pt x="1310" y="15079"/>
                  </a:cubicBezTo>
                  <a:cubicBezTo>
                    <a:pt x="1136" y="15079"/>
                    <a:pt x="970" y="15074"/>
                    <a:pt x="850" y="15057"/>
                  </a:cubicBezTo>
                  <a:cubicBezTo>
                    <a:pt x="1237" y="14844"/>
                    <a:pt x="2392" y="14678"/>
                    <a:pt x="2807" y="14619"/>
                  </a:cubicBezTo>
                  <a:cubicBezTo>
                    <a:pt x="3532" y="14514"/>
                    <a:pt x="3704" y="14489"/>
                    <a:pt x="3754" y="14244"/>
                  </a:cubicBezTo>
                  <a:cubicBezTo>
                    <a:pt x="3778" y="14123"/>
                    <a:pt x="3711" y="13982"/>
                    <a:pt x="3605" y="13918"/>
                  </a:cubicBezTo>
                  <a:cubicBezTo>
                    <a:pt x="3275" y="13719"/>
                    <a:pt x="2111" y="13690"/>
                    <a:pt x="1446" y="13690"/>
                  </a:cubicBezTo>
                  <a:cubicBezTo>
                    <a:pt x="829" y="13690"/>
                    <a:pt x="725" y="13607"/>
                    <a:pt x="713" y="13596"/>
                  </a:cubicBezTo>
                  <a:cubicBezTo>
                    <a:pt x="711" y="13588"/>
                    <a:pt x="711" y="13579"/>
                    <a:pt x="712" y="13571"/>
                  </a:cubicBezTo>
                  <a:cubicBezTo>
                    <a:pt x="980" y="13411"/>
                    <a:pt x="2185" y="13262"/>
                    <a:pt x="3203" y="13219"/>
                  </a:cubicBezTo>
                  <a:cubicBezTo>
                    <a:pt x="3458" y="13207"/>
                    <a:pt x="3578" y="12900"/>
                    <a:pt x="3398" y="12719"/>
                  </a:cubicBezTo>
                  <a:cubicBezTo>
                    <a:pt x="3338" y="12658"/>
                    <a:pt x="2792" y="12128"/>
                    <a:pt x="2272" y="12128"/>
                  </a:cubicBezTo>
                  <a:lnTo>
                    <a:pt x="2040" y="12131"/>
                  </a:lnTo>
                  <a:cubicBezTo>
                    <a:pt x="1954" y="12133"/>
                    <a:pt x="1822" y="12136"/>
                    <a:pt x="1669" y="12136"/>
                  </a:cubicBezTo>
                  <a:cubicBezTo>
                    <a:pt x="1321" y="12136"/>
                    <a:pt x="871" y="12121"/>
                    <a:pt x="658" y="12044"/>
                  </a:cubicBezTo>
                  <a:cubicBezTo>
                    <a:pt x="749" y="11955"/>
                    <a:pt x="926" y="11831"/>
                    <a:pt x="1098" y="11741"/>
                  </a:cubicBezTo>
                  <a:cubicBezTo>
                    <a:pt x="1318" y="11683"/>
                    <a:pt x="1586" y="11636"/>
                    <a:pt x="1872" y="11636"/>
                  </a:cubicBezTo>
                  <a:cubicBezTo>
                    <a:pt x="2599" y="11636"/>
                    <a:pt x="3446" y="11943"/>
                    <a:pt x="3935" y="13164"/>
                  </a:cubicBezTo>
                  <a:cubicBezTo>
                    <a:pt x="4589" y="14800"/>
                    <a:pt x="5143" y="16350"/>
                    <a:pt x="5149" y="16365"/>
                  </a:cubicBezTo>
                  <a:cubicBezTo>
                    <a:pt x="5192" y="16483"/>
                    <a:pt x="5304" y="16558"/>
                    <a:pt x="5427" y="16558"/>
                  </a:cubicBezTo>
                  <a:cubicBezTo>
                    <a:pt x="5443" y="16558"/>
                    <a:pt x="5460" y="16557"/>
                    <a:pt x="5476" y="16554"/>
                  </a:cubicBezTo>
                  <a:cubicBezTo>
                    <a:pt x="5506" y="16548"/>
                    <a:pt x="6247" y="16410"/>
                    <a:pt x="6651" y="15892"/>
                  </a:cubicBezTo>
                  <a:cubicBezTo>
                    <a:pt x="6993" y="15452"/>
                    <a:pt x="10224" y="10862"/>
                    <a:pt x="11435" y="8658"/>
                  </a:cubicBezTo>
                  <a:cubicBezTo>
                    <a:pt x="12647" y="6456"/>
                    <a:pt x="14365" y="2448"/>
                    <a:pt x="14382" y="2408"/>
                  </a:cubicBezTo>
                  <a:cubicBezTo>
                    <a:pt x="14454" y="2257"/>
                    <a:pt x="14387" y="2077"/>
                    <a:pt x="14234" y="2012"/>
                  </a:cubicBezTo>
                  <a:cubicBezTo>
                    <a:pt x="14196" y="1996"/>
                    <a:pt x="14156" y="1988"/>
                    <a:pt x="14118" y="1988"/>
                  </a:cubicBezTo>
                  <a:cubicBezTo>
                    <a:pt x="14000" y="1988"/>
                    <a:pt x="13889" y="2060"/>
                    <a:pt x="13845" y="2177"/>
                  </a:cubicBezTo>
                  <a:cubicBezTo>
                    <a:pt x="13827" y="2218"/>
                    <a:pt x="12120" y="6199"/>
                    <a:pt x="10923" y="8376"/>
                  </a:cubicBezTo>
                  <a:cubicBezTo>
                    <a:pt x="9724" y="10556"/>
                    <a:pt x="6527" y="15098"/>
                    <a:pt x="6188" y="15534"/>
                  </a:cubicBezTo>
                  <a:cubicBezTo>
                    <a:pt x="6036" y="15729"/>
                    <a:pt x="5788" y="15847"/>
                    <a:pt x="5605" y="15912"/>
                  </a:cubicBezTo>
                  <a:cubicBezTo>
                    <a:pt x="5419" y="15401"/>
                    <a:pt x="4977" y="14200"/>
                    <a:pt x="4477" y="12947"/>
                  </a:cubicBezTo>
                  <a:cubicBezTo>
                    <a:pt x="3981" y="11707"/>
                    <a:pt x="3063" y="11046"/>
                    <a:pt x="1889" y="11046"/>
                  </a:cubicBezTo>
                  <a:cubicBezTo>
                    <a:pt x="1580" y="11046"/>
                    <a:pt x="1253" y="11092"/>
                    <a:pt x="912" y="11185"/>
                  </a:cubicBezTo>
                  <a:cubicBezTo>
                    <a:pt x="893" y="11190"/>
                    <a:pt x="875" y="11197"/>
                    <a:pt x="856" y="11206"/>
                  </a:cubicBezTo>
                  <a:cubicBezTo>
                    <a:pt x="620" y="11327"/>
                    <a:pt x="64" y="11648"/>
                    <a:pt x="19" y="12031"/>
                  </a:cubicBezTo>
                  <a:cubicBezTo>
                    <a:pt x="1" y="12187"/>
                    <a:pt x="60" y="12333"/>
                    <a:pt x="185" y="12441"/>
                  </a:cubicBezTo>
                  <a:cubicBezTo>
                    <a:pt x="456" y="12672"/>
                    <a:pt x="997" y="12723"/>
                    <a:pt x="1617" y="12723"/>
                  </a:cubicBezTo>
                  <a:cubicBezTo>
                    <a:pt x="1734" y="12723"/>
                    <a:pt x="1852" y="12721"/>
                    <a:pt x="1973" y="12719"/>
                  </a:cubicBezTo>
                  <a:lnTo>
                    <a:pt x="1973" y="12719"/>
                  </a:lnTo>
                  <a:cubicBezTo>
                    <a:pt x="256" y="12900"/>
                    <a:pt x="179" y="13246"/>
                    <a:pt x="147" y="13391"/>
                  </a:cubicBezTo>
                  <a:cubicBezTo>
                    <a:pt x="97" y="13617"/>
                    <a:pt x="132" y="13808"/>
                    <a:pt x="252" y="13957"/>
                  </a:cubicBezTo>
                  <a:cubicBezTo>
                    <a:pt x="453" y="14209"/>
                    <a:pt x="845" y="14271"/>
                    <a:pt x="1368" y="14275"/>
                  </a:cubicBezTo>
                  <a:cubicBezTo>
                    <a:pt x="789" y="14411"/>
                    <a:pt x="373" y="14589"/>
                    <a:pt x="220" y="14873"/>
                  </a:cubicBezTo>
                  <a:cubicBezTo>
                    <a:pt x="98" y="15100"/>
                    <a:pt x="167" y="15270"/>
                    <a:pt x="218" y="15353"/>
                  </a:cubicBezTo>
                  <a:cubicBezTo>
                    <a:pt x="374" y="15603"/>
                    <a:pt x="744" y="15666"/>
                    <a:pt x="1315" y="15666"/>
                  </a:cubicBezTo>
                  <a:cubicBezTo>
                    <a:pt x="1513" y="15666"/>
                    <a:pt x="1736" y="15658"/>
                    <a:pt x="1982" y="15649"/>
                  </a:cubicBezTo>
                  <a:cubicBezTo>
                    <a:pt x="2166" y="15641"/>
                    <a:pt x="2354" y="15634"/>
                    <a:pt x="2506" y="15634"/>
                  </a:cubicBezTo>
                  <a:cubicBezTo>
                    <a:pt x="2618" y="15634"/>
                    <a:pt x="2711" y="15638"/>
                    <a:pt x="2770" y="15649"/>
                  </a:cubicBezTo>
                  <a:cubicBezTo>
                    <a:pt x="3000" y="15690"/>
                    <a:pt x="3142" y="15783"/>
                    <a:pt x="3228" y="15884"/>
                  </a:cubicBezTo>
                  <a:cubicBezTo>
                    <a:pt x="2922" y="15834"/>
                    <a:pt x="2545" y="15788"/>
                    <a:pt x="2176" y="15788"/>
                  </a:cubicBezTo>
                  <a:cubicBezTo>
                    <a:pt x="1611" y="15788"/>
                    <a:pt x="1067" y="15895"/>
                    <a:pt x="833" y="16256"/>
                  </a:cubicBezTo>
                  <a:cubicBezTo>
                    <a:pt x="687" y="16483"/>
                    <a:pt x="735" y="16670"/>
                    <a:pt x="777" y="16762"/>
                  </a:cubicBezTo>
                  <a:cubicBezTo>
                    <a:pt x="936" y="17105"/>
                    <a:pt x="1448" y="17199"/>
                    <a:pt x="2051" y="17277"/>
                  </a:cubicBezTo>
                  <a:cubicBezTo>
                    <a:pt x="2155" y="17291"/>
                    <a:pt x="2240" y="17300"/>
                    <a:pt x="2285" y="17312"/>
                  </a:cubicBezTo>
                  <a:cubicBezTo>
                    <a:pt x="2669" y="17421"/>
                    <a:pt x="2762" y="17680"/>
                    <a:pt x="2907" y="18168"/>
                  </a:cubicBezTo>
                  <a:cubicBezTo>
                    <a:pt x="3000" y="18480"/>
                    <a:pt x="3105" y="18833"/>
                    <a:pt x="3347" y="19164"/>
                  </a:cubicBezTo>
                  <a:lnTo>
                    <a:pt x="3476" y="19342"/>
                  </a:lnTo>
                  <a:cubicBezTo>
                    <a:pt x="3858" y="19876"/>
                    <a:pt x="4134" y="20262"/>
                    <a:pt x="5122" y="20262"/>
                  </a:cubicBezTo>
                  <a:cubicBezTo>
                    <a:pt x="6254" y="20262"/>
                    <a:pt x="8184" y="18198"/>
                    <a:pt x="11001" y="15048"/>
                  </a:cubicBezTo>
                  <a:cubicBezTo>
                    <a:pt x="12040" y="13888"/>
                    <a:pt x="13020" y="12789"/>
                    <a:pt x="13772" y="12083"/>
                  </a:cubicBezTo>
                  <a:cubicBezTo>
                    <a:pt x="17616" y="8465"/>
                    <a:pt x="19612" y="6148"/>
                    <a:pt x="20050" y="4794"/>
                  </a:cubicBezTo>
                  <a:cubicBezTo>
                    <a:pt x="20509" y="3382"/>
                    <a:pt x="19622" y="1608"/>
                    <a:pt x="19339" y="1098"/>
                  </a:cubicBezTo>
                  <a:cubicBezTo>
                    <a:pt x="19133" y="725"/>
                    <a:pt x="18739" y="90"/>
                    <a:pt x="18419" y="10"/>
                  </a:cubicBezTo>
                  <a:cubicBezTo>
                    <a:pt x="18394" y="4"/>
                    <a:pt x="18369" y="1"/>
                    <a:pt x="18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2019194" y="2892525"/>
              <a:ext cx="8435" cy="55783"/>
            </a:xfrm>
            <a:custGeom>
              <a:avLst/>
              <a:gdLst/>
              <a:ahLst/>
              <a:cxnLst/>
              <a:rect l="l" t="t" r="r" b="b"/>
              <a:pathLst>
                <a:path w="416" h="2751" extrusionOk="0">
                  <a:moveTo>
                    <a:pt x="1" y="0"/>
                  </a:moveTo>
                  <a:lnTo>
                    <a:pt x="415" y="2750"/>
                  </a:lnTo>
                  <a:cubicBezTo>
                    <a:pt x="415" y="155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2012623" y="2886604"/>
              <a:ext cx="20926" cy="67625"/>
            </a:xfrm>
            <a:custGeom>
              <a:avLst/>
              <a:gdLst/>
              <a:ahLst/>
              <a:cxnLst/>
              <a:rect l="l" t="t" r="r" b="b"/>
              <a:pathLst>
                <a:path w="1032" h="3335" extrusionOk="0">
                  <a:moveTo>
                    <a:pt x="325" y="1"/>
                  </a:moveTo>
                  <a:cubicBezTo>
                    <a:pt x="300" y="1"/>
                    <a:pt x="275" y="4"/>
                    <a:pt x="251" y="10"/>
                  </a:cubicBezTo>
                  <a:cubicBezTo>
                    <a:pt x="94" y="51"/>
                    <a:pt x="1" y="211"/>
                    <a:pt x="43" y="368"/>
                  </a:cubicBezTo>
                  <a:cubicBezTo>
                    <a:pt x="46" y="383"/>
                    <a:pt x="447" y="1901"/>
                    <a:pt x="447" y="3042"/>
                  </a:cubicBezTo>
                  <a:cubicBezTo>
                    <a:pt x="447" y="3204"/>
                    <a:pt x="578" y="3335"/>
                    <a:pt x="739" y="3335"/>
                  </a:cubicBezTo>
                  <a:cubicBezTo>
                    <a:pt x="901" y="3335"/>
                    <a:pt x="1032" y="3204"/>
                    <a:pt x="1032" y="3042"/>
                  </a:cubicBezTo>
                  <a:cubicBezTo>
                    <a:pt x="1032" y="1823"/>
                    <a:pt x="625" y="282"/>
                    <a:pt x="608" y="217"/>
                  </a:cubicBezTo>
                  <a:cubicBezTo>
                    <a:pt x="572" y="87"/>
                    <a:pt x="454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1995062" y="2329807"/>
              <a:ext cx="62211" cy="54749"/>
            </a:xfrm>
            <a:custGeom>
              <a:avLst/>
              <a:gdLst/>
              <a:ahLst/>
              <a:cxnLst/>
              <a:rect l="l" t="t" r="r" b="b"/>
              <a:pathLst>
                <a:path w="3068" h="2700" extrusionOk="0">
                  <a:moveTo>
                    <a:pt x="2742" y="1"/>
                  </a:moveTo>
                  <a:cubicBezTo>
                    <a:pt x="2672" y="1"/>
                    <a:pt x="2602" y="26"/>
                    <a:pt x="2546" y="76"/>
                  </a:cubicBezTo>
                  <a:lnTo>
                    <a:pt x="199" y="2190"/>
                  </a:lnTo>
                  <a:cubicBezTo>
                    <a:pt x="1" y="2370"/>
                    <a:pt x="128" y="2698"/>
                    <a:pt x="395" y="2700"/>
                  </a:cubicBezTo>
                  <a:cubicBezTo>
                    <a:pt x="466" y="2700"/>
                    <a:pt x="537" y="2673"/>
                    <a:pt x="591" y="2624"/>
                  </a:cubicBezTo>
                  <a:lnTo>
                    <a:pt x="2938" y="511"/>
                  </a:lnTo>
                  <a:cubicBezTo>
                    <a:pt x="3057" y="403"/>
                    <a:pt x="3068" y="219"/>
                    <a:pt x="2959" y="98"/>
                  </a:cubicBezTo>
                  <a:cubicBezTo>
                    <a:pt x="2901" y="34"/>
                    <a:pt x="2822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446665" y="2446491"/>
              <a:ext cx="62171" cy="21778"/>
            </a:xfrm>
            <a:custGeom>
              <a:avLst/>
              <a:gdLst/>
              <a:ahLst/>
              <a:cxnLst/>
              <a:rect l="l" t="t" r="r" b="b"/>
              <a:pathLst>
                <a:path w="3066" h="1074" extrusionOk="0">
                  <a:moveTo>
                    <a:pt x="0" y="1073"/>
                  </a:moveTo>
                  <a:lnTo>
                    <a:pt x="306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440318" y="2440570"/>
              <a:ext cx="75209" cy="33661"/>
            </a:xfrm>
            <a:custGeom>
              <a:avLst/>
              <a:gdLst/>
              <a:ahLst/>
              <a:cxnLst/>
              <a:rect l="l" t="t" r="r" b="b"/>
              <a:pathLst>
                <a:path w="3709" h="1660" extrusionOk="0">
                  <a:moveTo>
                    <a:pt x="3379" y="0"/>
                  </a:moveTo>
                  <a:cubicBezTo>
                    <a:pt x="3347" y="0"/>
                    <a:pt x="3315" y="5"/>
                    <a:pt x="3283" y="17"/>
                  </a:cubicBezTo>
                  <a:lnTo>
                    <a:pt x="217" y="1090"/>
                  </a:lnTo>
                  <a:cubicBezTo>
                    <a:pt x="82" y="1137"/>
                    <a:pt x="1" y="1275"/>
                    <a:pt x="25" y="1415"/>
                  </a:cubicBezTo>
                  <a:cubicBezTo>
                    <a:pt x="48" y="1556"/>
                    <a:pt x="170" y="1659"/>
                    <a:pt x="313" y="1659"/>
                  </a:cubicBezTo>
                  <a:cubicBezTo>
                    <a:pt x="347" y="1659"/>
                    <a:pt x="379" y="1653"/>
                    <a:pt x="410" y="1642"/>
                  </a:cubicBezTo>
                  <a:lnTo>
                    <a:pt x="3476" y="568"/>
                  </a:lnTo>
                  <a:cubicBezTo>
                    <a:pt x="3628" y="515"/>
                    <a:pt x="3709" y="349"/>
                    <a:pt x="3655" y="195"/>
                  </a:cubicBezTo>
                  <a:cubicBezTo>
                    <a:pt x="3613" y="75"/>
                    <a:pt x="3500" y="0"/>
                    <a:pt x="3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482396" y="1693212"/>
              <a:ext cx="407963" cy="444828"/>
            </a:xfrm>
            <a:custGeom>
              <a:avLst/>
              <a:gdLst/>
              <a:ahLst/>
              <a:cxnLst/>
              <a:rect l="l" t="t" r="r" b="b"/>
              <a:pathLst>
                <a:path w="20119" h="21937" extrusionOk="0">
                  <a:moveTo>
                    <a:pt x="9961" y="1"/>
                  </a:moveTo>
                  <a:cubicBezTo>
                    <a:pt x="6279" y="1"/>
                    <a:pt x="2421" y="1144"/>
                    <a:pt x="1730" y="2893"/>
                  </a:cubicBezTo>
                  <a:cubicBezTo>
                    <a:pt x="616" y="5714"/>
                    <a:pt x="2171" y="10227"/>
                    <a:pt x="1154" y="12924"/>
                  </a:cubicBezTo>
                  <a:cubicBezTo>
                    <a:pt x="137" y="15622"/>
                    <a:pt x="0" y="19109"/>
                    <a:pt x="1043" y="20325"/>
                  </a:cubicBezTo>
                  <a:cubicBezTo>
                    <a:pt x="1043" y="20325"/>
                    <a:pt x="1905" y="21899"/>
                    <a:pt x="4372" y="21936"/>
                  </a:cubicBezTo>
                  <a:cubicBezTo>
                    <a:pt x="4385" y="21937"/>
                    <a:pt x="4399" y="21937"/>
                    <a:pt x="4412" y="21937"/>
                  </a:cubicBezTo>
                  <a:cubicBezTo>
                    <a:pt x="6823" y="21937"/>
                    <a:pt x="5256" y="18558"/>
                    <a:pt x="12420" y="17441"/>
                  </a:cubicBezTo>
                  <a:cubicBezTo>
                    <a:pt x="12804" y="17381"/>
                    <a:pt x="13134" y="17353"/>
                    <a:pt x="13414" y="17353"/>
                  </a:cubicBezTo>
                  <a:cubicBezTo>
                    <a:pt x="16829" y="17353"/>
                    <a:pt x="13019" y="21467"/>
                    <a:pt x="14064" y="21548"/>
                  </a:cubicBezTo>
                  <a:cubicBezTo>
                    <a:pt x="14124" y="21552"/>
                    <a:pt x="14189" y="21555"/>
                    <a:pt x="14257" y="21555"/>
                  </a:cubicBezTo>
                  <a:cubicBezTo>
                    <a:pt x="15478" y="21555"/>
                    <a:pt x="17970" y="20765"/>
                    <a:pt x="19015" y="17142"/>
                  </a:cubicBezTo>
                  <a:cubicBezTo>
                    <a:pt x="20119" y="13314"/>
                    <a:pt x="19327" y="4007"/>
                    <a:pt x="15767" y="1416"/>
                  </a:cubicBezTo>
                  <a:cubicBezTo>
                    <a:pt x="14413" y="431"/>
                    <a:pt x="12221" y="1"/>
                    <a:pt x="9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475157" y="1687331"/>
              <a:ext cx="420454" cy="456670"/>
            </a:xfrm>
            <a:custGeom>
              <a:avLst/>
              <a:gdLst/>
              <a:ahLst/>
              <a:cxnLst/>
              <a:rect l="l" t="t" r="r" b="b"/>
              <a:pathLst>
                <a:path w="20735" h="22521" extrusionOk="0">
                  <a:moveTo>
                    <a:pt x="10341" y="577"/>
                  </a:moveTo>
                  <a:cubicBezTo>
                    <a:pt x="12526" y="577"/>
                    <a:pt x="14642" y="989"/>
                    <a:pt x="15952" y="1942"/>
                  </a:cubicBezTo>
                  <a:cubicBezTo>
                    <a:pt x="19381" y="4438"/>
                    <a:pt x="20148" y="13684"/>
                    <a:pt x="19091" y="17350"/>
                  </a:cubicBezTo>
                  <a:cubicBezTo>
                    <a:pt x="18128" y="20690"/>
                    <a:pt x="15869" y="21552"/>
                    <a:pt x="14631" y="21552"/>
                  </a:cubicBezTo>
                  <a:cubicBezTo>
                    <a:pt x="14598" y="21552"/>
                    <a:pt x="14565" y="21551"/>
                    <a:pt x="14533" y="21550"/>
                  </a:cubicBezTo>
                  <a:cubicBezTo>
                    <a:pt x="14573" y="21358"/>
                    <a:pt x="14749" y="20975"/>
                    <a:pt x="14883" y="20684"/>
                  </a:cubicBezTo>
                  <a:cubicBezTo>
                    <a:pt x="15305" y="19763"/>
                    <a:pt x="15831" y="18619"/>
                    <a:pt x="15286" y="17898"/>
                  </a:cubicBezTo>
                  <a:cubicBezTo>
                    <a:pt x="15009" y="17533"/>
                    <a:pt x="14508" y="17351"/>
                    <a:pt x="13764" y="17351"/>
                  </a:cubicBezTo>
                  <a:cubicBezTo>
                    <a:pt x="13461" y="17351"/>
                    <a:pt x="13117" y="17381"/>
                    <a:pt x="12732" y="17442"/>
                  </a:cubicBezTo>
                  <a:cubicBezTo>
                    <a:pt x="8171" y="18153"/>
                    <a:pt x="7017" y="19807"/>
                    <a:pt x="6253" y="20902"/>
                  </a:cubicBezTo>
                  <a:cubicBezTo>
                    <a:pt x="5813" y="21534"/>
                    <a:pt x="5554" y="21935"/>
                    <a:pt x="4804" y="21935"/>
                  </a:cubicBezTo>
                  <a:cubicBezTo>
                    <a:pt x="4781" y="21935"/>
                    <a:pt x="4758" y="21935"/>
                    <a:pt x="4734" y="21934"/>
                  </a:cubicBezTo>
                  <a:cubicBezTo>
                    <a:pt x="2489" y="21900"/>
                    <a:pt x="1693" y="20539"/>
                    <a:pt x="1656" y="20474"/>
                  </a:cubicBezTo>
                  <a:cubicBezTo>
                    <a:pt x="1647" y="20456"/>
                    <a:pt x="1635" y="20439"/>
                    <a:pt x="1623" y="20424"/>
                  </a:cubicBezTo>
                  <a:cubicBezTo>
                    <a:pt x="692" y="19338"/>
                    <a:pt x="768" y="16016"/>
                    <a:pt x="1785" y="13316"/>
                  </a:cubicBezTo>
                  <a:cubicBezTo>
                    <a:pt x="2305" y="11937"/>
                    <a:pt x="2182" y="10107"/>
                    <a:pt x="2063" y="8339"/>
                  </a:cubicBezTo>
                  <a:cubicBezTo>
                    <a:pt x="1941" y="6534"/>
                    <a:pt x="1815" y="4668"/>
                    <a:pt x="2360" y="3290"/>
                  </a:cubicBezTo>
                  <a:cubicBezTo>
                    <a:pt x="2678" y="2483"/>
                    <a:pt x="3870" y="1727"/>
                    <a:pt x="5629" y="1215"/>
                  </a:cubicBezTo>
                  <a:cubicBezTo>
                    <a:pt x="7031" y="808"/>
                    <a:pt x="8705" y="577"/>
                    <a:pt x="10341" y="577"/>
                  </a:cubicBezTo>
                  <a:close/>
                  <a:moveTo>
                    <a:pt x="10311" y="0"/>
                  </a:moveTo>
                  <a:cubicBezTo>
                    <a:pt x="8622" y="0"/>
                    <a:pt x="6904" y="236"/>
                    <a:pt x="5466" y="655"/>
                  </a:cubicBezTo>
                  <a:cubicBezTo>
                    <a:pt x="3503" y="1225"/>
                    <a:pt x="2206" y="2085"/>
                    <a:pt x="1815" y="3075"/>
                  </a:cubicBezTo>
                  <a:cubicBezTo>
                    <a:pt x="1222" y="4576"/>
                    <a:pt x="1353" y="6510"/>
                    <a:pt x="1479" y="8379"/>
                  </a:cubicBezTo>
                  <a:cubicBezTo>
                    <a:pt x="1599" y="10164"/>
                    <a:pt x="1713" y="11850"/>
                    <a:pt x="1238" y="13112"/>
                  </a:cubicBezTo>
                  <a:cubicBezTo>
                    <a:pt x="261" y="15703"/>
                    <a:pt x="1" y="19392"/>
                    <a:pt x="1161" y="20785"/>
                  </a:cubicBezTo>
                  <a:cubicBezTo>
                    <a:pt x="1300" y="21017"/>
                    <a:pt x="2274" y="22483"/>
                    <a:pt x="4725" y="22520"/>
                  </a:cubicBezTo>
                  <a:lnTo>
                    <a:pt x="4770" y="22520"/>
                  </a:lnTo>
                  <a:cubicBezTo>
                    <a:pt x="5839" y="22520"/>
                    <a:pt x="6254" y="21925"/>
                    <a:pt x="6734" y="21237"/>
                  </a:cubicBezTo>
                  <a:cubicBezTo>
                    <a:pt x="7482" y="20164"/>
                    <a:pt x="8509" y="18693"/>
                    <a:pt x="12822" y="18020"/>
                  </a:cubicBezTo>
                  <a:cubicBezTo>
                    <a:pt x="13205" y="17960"/>
                    <a:pt x="13518" y="17934"/>
                    <a:pt x="13774" y="17934"/>
                  </a:cubicBezTo>
                  <a:cubicBezTo>
                    <a:pt x="14418" y="17934"/>
                    <a:pt x="14698" y="18093"/>
                    <a:pt x="14819" y="18252"/>
                  </a:cubicBezTo>
                  <a:cubicBezTo>
                    <a:pt x="15153" y="18693"/>
                    <a:pt x="14690" y="19703"/>
                    <a:pt x="14351" y="20440"/>
                  </a:cubicBezTo>
                  <a:cubicBezTo>
                    <a:pt x="14034" y="21131"/>
                    <a:pt x="13825" y="21587"/>
                    <a:pt x="14010" y="21901"/>
                  </a:cubicBezTo>
                  <a:cubicBezTo>
                    <a:pt x="14055" y="21978"/>
                    <a:pt x="14167" y="22110"/>
                    <a:pt x="14399" y="22129"/>
                  </a:cubicBezTo>
                  <a:cubicBezTo>
                    <a:pt x="14464" y="22134"/>
                    <a:pt x="14533" y="22136"/>
                    <a:pt x="14605" y="22136"/>
                  </a:cubicBezTo>
                  <a:cubicBezTo>
                    <a:pt x="15994" y="22136"/>
                    <a:pt x="18589" y="21206"/>
                    <a:pt x="19654" y="17512"/>
                  </a:cubicBezTo>
                  <a:cubicBezTo>
                    <a:pt x="20734" y="13763"/>
                    <a:pt x="20043" y="4195"/>
                    <a:pt x="16297" y="1470"/>
                  </a:cubicBezTo>
                  <a:cubicBezTo>
                    <a:pt x="14888" y="444"/>
                    <a:pt x="12627" y="0"/>
                    <a:pt x="10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516424" y="1902125"/>
              <a:ext cx="54040" cy="100272"/>
            </a:xfrm>
            <a:custGeom>
              <a:avLst/>
              <a:gdLst/>
              <a:ahLst/>
              <a:cxnLst/>
              <a:rect l="l" t="t" r="r" b="b"/>
              <a:pathLst>
                <a:path w="2665" h="4945" extrusionOk="0">
                  <a:moveTo>
                    <a:pt x="431" y="1"/>
                  </a:moveTo>
                  <a:cubicBezTo>
                    <a:pt x="283" y="1"/>
                    <a:pt x="167" y="170"/>
                    <a:pt x="131" y="640"/>
                  </a:cubicBezTo>
                  <a:cubicBezTo>
                    <a:pt x="1" y="2335"/>
                    <a:pt x="533" y="3950"/>
                    <a:pt x="1385" y="4517"/>
                  </a:cubicBezTo>
                  <a:cubicBezTo>
                    <a:pt x="1925" y="4878"/>
                    <a:pt x="2295" y="4944"/>
                    <a:pt x="2494" y="4944"/>
                  </a:cubicBezTo>
                  <a:cubicBezTo>
                    <a:pt x="2608" y="4944"/>
                    <a:pt x="2665" y="4923"/>
                    <a:pt x="2665" y="4923"/>
                  </a:cubicBezTo>
                  <a:lnTo>
                    <a:pt x="1425" y="1154"/>
                  </a:lnTo>
                  <a:cubicBezTo>
                    <a:pt x="1425" y="1154"/>
                    <a:pt x="818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510360" y="1896204"/>
              <a:ext cx="66754" cy="112135"/>
            </a:xfrm>
            <a:custGeom>
              <a:avLst/>
              <a:gdLst/>
              <a:ahLst/>
              <a:cxnLst/>
              <a:rect l="l" t="t" r="r" b="b"/>
              <a:pathLst>
                <a:path w="3292" h="5530" extrusionOk="0">
                  <a:moveTo>
                    <a:pt x="778" y="620"/>
                  </a:moveTo>
                  <a:cubicBezTo>
                    <a:pt x="942" y="747"/>
                    <a:pt x="1234" y="1149"/>
                    <a:pt x="1454" y="1561"/>
                  </a:cubicBezTo>
                  <a:lnTo>
                    <a:pt x="2555" y="4908"/>
                  </a:lnTo>
                  <a:cubicBezTo>
                    <a:pt x="2387" y="4864"/>
                    <a:pt x="2150" y="4769"/>
                    <a:pt x="1846" y="4566"/>
                  </a:cubicBezTo>
                  <a:cubicBezTo>
                    <a:pt x="1086" y="4060"/>
                    <a:pt x="603" y="2506"/>
                    <a:pt x="722" y="954"/>
                  </a:cubicBezTo>
                  <a:cubicBezTo>
                    <a:pt x="735" y="780"/>
                    <a:pt x="758" y="677"/>
                    <a:pt x="778" y="620"/>
                  </a:cubicBezTo>
                  <a:close/>
                  <a:moveTo>
                    <a:pt x="724" y="1"/>
                  </a:moveTo>
                  <a:cubicBezTo>
                    <a:pt x="694" y="1"/>
                    <a:pt x="664" y="3"/>
                    <a:pt x="634" y="9"/>
                  </a:cubicBezTo>
                  <a:cubicBezTo>
                    <a:pt x="201" y="99"/>
                    <a:pt x="156" y="687"/>
                    <a:pt x="138" y="909"/>
                  </a:cubicBezTo>
                  <a:cubicBezTo>
                    <a:pt x="0" y="2713"/>
                    <a:pt x="568" y="4417"/>
                    <a:pt x="1521" y="5053"/>
                  </a:cubicBezTo>
                  <a:cubicBezTo>
                    <a:pt x="2108" y="5446"/>
                    <a:pt x="2533" y="5529"/>
                    <a:pt x="2791" y="5529"/>
                  </a:cubicBezTo>
                  <a:cubicBezTo>
                    <a:pt x="2941" y="5529"/>
                    <a:pt x="3034" y="5501"/>
                    <a:pt x="3068" y="5487"/>
                  </a:cubicBezTo>
                  <a:cubicBezTo>
                    <a:pt x="3215" y="5432"/>
                    <a:pt x="3291" y="5271"/>
                    <a:pt x="3241" y="5123"/>
                  </a:cubicBezTo>
                  <a:lnTo>
                    <a:pt x="2002" y="1356"/>
                  </a:lnTo>
                  <a:cubicBezTo>
                    <a:pt x="1997" y="1340"/>
                    <a:pt x="1990" y="1326"/>
                    <a:pt x="1983" y="1311"/>
                  </a:cubicBezTo>
                  <a:cubicBezTo>
                    <a:pt x="1661" y="701"/>
                    <a:pt x="119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516708" y="1657947"/>
              <a:ext cx="310570" cy="461415"/>
            </a:xfrm>
            <a:custGeom>
              <a:avLst/>
              <a:gdLst/>
              <a:ahLst/>
              <a:cxnLst/>
              <a:rect l="l" t="t" r="r" b="b"/>
              <a:pathLst>
                <a:path w="15316" h="22755" extrusionOk="0">
                  <a:moveTo>
                    <a:pt x="7021" y="1"/>
                  </a:moveTo>
                  <a:cubicBezTo>
                    <a:pt x="5906" y="1"/>
                    <a:pt x="4708" y="277"/>
                    <a:pt x="3468" y="956"/>
                  </a:cubicBezTo>
                  <a:cubicBezTo>
                    <a:pt x="3468" y="956"/>
                    <a:pt x="1660" y="1648"/>
                    <a:pt x="831" y="5217"/>
                  </a:cubicBezTo>
                  <a:cubicBezTo>
                    <a:pt x="1" y="8787"/>
                    <a:pt x="2059" y="17657"/>
                    <a:pt x="2949" y="18494"/>
                  </a:cubicBezTo>
                  <a:cubicBezTo>
                    <a:pt x="3822" y="19315"/>
                    <a:pt x="6771" y="22755"/>
                    <a:pt x="9246" y="22755"/>
                  </a:cubicBezTo>
                  <a:cubicBezTo>
                    <a:pt x="9297" y="22755"/>
                    <a:pt x="9347" y="22753"/>
                    <a:pt x="9397" y="22750"/>
                  </a:cubicBezTo>
                  <a:cubicBezTo>
                    <a:pt x="10990" y="22657"/>
                    <a:pt x="14524" y="18536"/>
                    <a:pt x="14920" y="16596"/>
                  </a:cubicBezTo>
                  <a:cubicBezTo>
                    <a:pt x="15316" y="14656"/>
                    <a:pt x="14515" y="6239"/>
                    <a:pt x="13804" y="4276"/>
                  </a:cubicBezTo>
                  <a:cubicBezTo>
                    <a:pt x="13264" y="2782"/>
                    <a:pt x="10561" y="1"/>
                    <a:pt x="7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510908" y="1652046"/>
              <a:ext cx="322047" cy="473257"/>
            </a:xfrm>
            <a:custGeom>
              <a:avLst/>
              <a:gdLst/>
              <a:ahLst/>
              <a:cxnLst/>
              <a:rect l="l" t="t" r="r" b="b"/>
              <a:pathLst>
                <a:path w="15882" h="23339" extrusionOk="0">
                  <a:moveTo>
                    <a:pt x="7317" y="588"/>
                  </a:moveTo>
                  <a:cubicBezTo>
                    <a:pt x="8119" y="588"/>
                    <a:pt x="8920" y="736"/>
                    <a:pt x="9705" y="1032"/>
                  </a:cubicBezTo>
                  <a:cubicBezTo>
                    <a:pt x="11938" y="1876"/>
                    <a:pt x="13452" y="3666"/>
                    <a:pt x="13815" y="4666"/>
                  </a:cubicBezTo>
                  <a:cubicBezTo>
                    <a:pt x="14522" y="6621"/>
                    <a:pt x="15286" y="15033"/>
                    <a:pt x="14919" y="16830"/>
                  </a:cubicBezTo>
                  <a:cubicBezTo>
                    <a:pt x="14530" y="18740"/>
                    <a:pt x="11044" y="22669"/>
                    <a:pt x="9666" y="22750"/>
                  </a:cubicBezTo>
                  <a:cubicBezTo>
                    <a:pt x="9623" y="22752"/>
                    <a:pt x="9580" y="22754"/>
                    <a:pt x="9536" y="22754"/>
                  </a:cubicBezTo>
                  <a:cubicBezTo>
                    <a:pt x="7552" y="22754"/>
                    <a:pt x="5117" y="20280"/>
                    <a:pt x="3939" y="19076"/>
                  </a:cubicBezTo>
                  <a:cubicBezTo>
                    <a:pt x="3733" y="18866"/>
                    <a:pt x="3563" y="18692"/>
                    <a:pt x="3436" y="18572"/>
                  </a:cubicBezTo>
                  <a:cubicBezTo>
                    <a:pt x="2680" y="17861"/>
                    <a:pt x="563" y="9186"/>
                    <a:pt x="1402" y="5574"/>
                  </a:cubicBezTo>
                  <a:cubicBezTo>
                    <a:pt x="2177" y="2239"/>
                    <a:pt x="3834" y="1530"/>
                    <a:pt x="3861" y="1518"/>
                  </a:cubicBezTo>
                  <a:lnTo>
                    <a:pt x="3860" y="1518"/>
                  </a:lnTo>
                  <a:cubicBezTo>
                    <a:pt x="3871" y="1514"/>
                    <a:pt x="3883" y="1509"/>
                    <a:pt x="3895" y="1503"/>
                  </a:cubicBezTo>
                  <a:cubicBezTo>
                    <a:pt x="5007" y="894"/>
                    <a:pt x="6163" y="588"/>
                    <a:pt x="7317" y="588"/>
                  </a:cubicBezTo>
                  <a:close/>
                  <a:moveTo>
                    <a:pt x="7312" y="0"/>
                  </a:moveTo>
                  <a:cubicBezTo>
                    <a:pt x="6068" y="0"/>
                    <a:pt x="4824" y="329"/>
                    <a:pt x="3628" y="982"/>
                  </a:cubicBezTo>
                  <a:cubicBezTo>
                    <a:pt x="3401" y="1078"/>
                    <a:pt x="1647" y="1930"/>
                    <a:pt x="832" y="5442"/>
                  </a:cubicBezTo>
                  <a:cubicBezTo>
                    <a:pt x="0" y="9022"/>
                    <a:pt x="2035" y="18057"/>
                    <a:pt x="3034" y="18998"/>
                  </a:cubicBezTo>
                  <a:cubicBezTo>
                    <a:pt x="3158" y="19114"/>
                    <a:pt x="3321" y="19283"/>
                    <a:pt x="3520" y="19486"/>
                  </a:cubicBezTo>
                  <a:cubicBezTo>
                    <a:pt x="4754" y="20746"/>
                    <a:pt x="7288" y="23338"/>
                    <a:pt x="9535" y="23338"/>
                  </a:cubicBezTo>
                  <a:cubicBezTo>
                    <a:pt x="9590" y="23338"/>
                    <a:pt x="9644" y="23336"/>
                    <a:pt x="9700" y="23334"/>
                  </a:cubicBezTo>
                  <a:cubicBezTo>
                    <a:pt x="11483" y="23229"/>
                    <a:pt x="15073" y="19002"/>
                    <a:pt x="15492" y="16946"/>
                  </a:cubicBezTo>
                  <a:cubicBezTo>
                    <a:pt x="15881" y="15043"/>
                    <a:pt x="15112" y="6530"/>
                    <a:pt x="14365" y="4467"/>
                  </a:cubicBezTo>
                  <a:cubicBezTo>
                    <a:pt x="13897" y="3176"/>
                    <a:pt x="12177" y="1341"/>
                    <a:pt x="9911" y="485"/>
                  </a:cubicBezTo>
                  <a:cubicBezTo>
                    <a:pt x="9056" y="161"/>
                    <a:pt x="8184" y="0"/>
                    <a:pt x="7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598593" y="1886044"/>
              <a:ext cx="44894" cy="13768"/>
            </a:xfrm>
            <a:custGeom>
              <a:avLst/>
              <a:gdLst/>
              <a:ahLst/>
              <a:cxnLst/>
              <a:rect l="l" t="t" r="r" b="b"/>
              <a:pathLst>
                <a:path w="2214" h="679" extrusionOk="0">
                  <a:moveTo>
                    <a:pt x="1091" y="1"/>
                  </a:moveTo>
                  <a:cubicBezTo>
                    <a:pt x="778" y="1"/>
                    <a:pt x="23" y="177"/>
                    <a:pt x="6" y="448"/>
                  </a:cubicBezTo>
                  <a:cubicBezTo>
                    <a:pt x="0" y="538"/>
                    <a:pt x="81" y="568"/>
                    <a:pt x="204" y="568"/>
                  </a:cubicBezTo>
                  <a:cubicBezTo>
                    <a:pt x="454" y="568"/>
                    <a:pt x="879" y="440"/>
                    <a:pt x="1082" y="440"/>
                  </a:cubicBezTo>
                  <a:cubicBezTo>
                    <a:pt x="1090" y="440"/>
                    <a:pt x="1098" y="440"/>
                    <a:pt x="1105" y="441"/>
                  </a:cubicBezTo>
                  <a:cubicBezTo>
                    <a:pt x="1316" y="453"/>
                    <a:pt x="1806" y="679"/>
                    <a:pt x="2052" y="679"/>
                  </a:cubicBezTo>
                  <a:cubicBezTo>
                    <a:pt x="2137" y="679"/>
                    <a:pt x="2192" y="651"/>
                    <a:pt x="2196" y="579"/>
                  </a:cubicBezTo>
                  <a:cubicBezTo>
                    <a:pt x="2214" y="296"/>
                    <a:pt x="1414" y="18"/>
                    <a:pt x="1132" y="2"/>
                  </a:cubicBezTo>
                  <a:cubicBezTo>
                    <a:pt x="1119" y="1"/>
                    <a:pt x="1106" y="1"/>
                    <a:pt x="1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1718278" y="1872802"/>
              <a:ext cx="22001" cy="20805"/>
            </a:xfrm>
            <a:custGeom>
              <a:avLst/>
              <a:gdLst/>
              <a:ahLst/>
              <a:cxnLst/>
              <a:rect l="l" t="t" r="r" b="b"/>
              <a:pathLst>
                <a:path w="1085" h="1026" extrusionOk="0">
                  <a:moveTo>
                    <a:pt x="552" y="1"/>
                  </a:moveTo>
                  <a:cubicBezTo>
                    <a:pt x="531" y="1"/>
                    <a:pt x="510" y="2"/>
                    <a:pt x="489" y="5"/>
                  </a:cubicBezTo>
                  <a:cubicBezTo>
                    <a:pt x="283" y="29"/>
                    <a:pt x="112" y="176"/>
                    <a:pt x="57" y="375"/>
                  </a:cubicBezTo>
                  <a:cubicBezTo>
                    <a:pt x="1" y="575"/>
                    <a:pt x="72" y="788"/>
                    <a:pt x="234" y="916"/>
                  </a:cubicBezTo>
                  <a:cubicBezTo>
                    <a:pt x="327" y="988"/>
                    <a:pt x="439" y="1025"/>
                    <a:pt x="551" y="1025"/>
                  </a:cubicBezTo>
                  <a:cubicBezTo>
                    <a:pt x="637" y="1025"/>
                    <a:pt x="724" y="1003"/>
                    <a:pt x="802" y="959"/>
                  </a:cubicBezTo>
                  <a:cubicBezTo>
                    <a:pt x="983" y="857"/>
                    <a:pt x="1084" y="657"/>
                    <a:pt x="1060" y="452"/>
                  </a:cubicBezTo>
                  <a:cubicBezTo>
                    <a:pt x="1027" y="192"/>
                    <a:pt x="807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1665391" y="1966957"/>
              <a:ext cx="90255" cy="40555"/>
            </a:xfrm>
            <a:custGeom>
              <a:avLst/>
              <a:gdLst/>
              <a:ahLst/>
              <a:cxnLst/>
              <a:rect l="l" t="t" r="r" b="b"/>
              <a:pathLst>
                <a:path w="4451" h="2000" extrusionOk="0">
                  <a:moveTo>
                    <a:pt x="4123" y="1"/>
                  </a:moveTo>
                  <a:cubicBezTo>
                    <a:pt x="4054" y="1"/>
                    <a:pt x="3985" y="25"/>
                    <a:pt x="3930" y="74"/>
                  </a:cubicBezTo>
                  <a:cubicBezTo>
                    <a:pt x="2588" y="1258"/>
                    <a:pt x="1291" y="1415"/>
                    <a:pt x="697" y="1415"/>
                  </a:cubicBezTo>
                  <a:cubicBezTo>
                    <a:pt x="500" y="1415"/>
                    <a:pt x="381" y="1397"/>
                    <a:pt x="363" y="1395"/>
                  </a:cubicBezTo>
                  <a:cubicBezTo>
                    <a:pt x="347" y="1392"/>
                    <a:pt x="331" y="1391"/>
                    <a:pt x="316" y="1391"/>
                  </a:cubicBezTo>
                  <a:cubicBezTo>
                    <a:pt x="174" y="1391"/>
                    <a:pt x="50" y="1493"/>
                    <a:pt x="27" y="1636"/>
                  </a:cubicBezTo>
                  <a:cubicBezTo>
                    <a:pt x="1" y="1796"/>
                    <a:pt x="110" y="1946"/>
                    <a:pt x="269" y="1973"/>
                  </a:cubicBezTo>
                  <a:cubicBezTo>
                    <a:pt x="400" y="1990"/>
                    <a:pt x="534" y="2000"/>
                    <a:pt x="668" y="2000"/>
                  </a:cubicBezTo>
                  <a:cubicBezTo>
                    <a:pt x="675" y="2000"/>
                    <a:pt x="683" y="2000"/>
                    <a:pt x="691" y="2000"/>
                  </a:cubicBezTo>
                  <a:cubicBezTo>
                    <a:pt x="1387" y="2000"/>
                    <a:pt x="2839" y="1817"/>
                    <a:pt x="4317" y="512"/>
                  </a:cubicBezTo>
                  <a:cubicBezTo>
                    <a:pt x="4438" y="406"/>
                    <a:pt x="4450" y="221"/>
                    <a:pt x="4342" y="100"/>
                  </a:cubicBezTo>
                  <a:cubicBezTo>
                    <a:pt x="4284" y="34"/>
                    <a:pt x="4204" y="1"/>
                    <a:pt x="4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1649026" y="1922161"/>
              <a:ext cx="70850" cy="51627"/>
            </a:xfrm>
            <a:custGeom>
              <a:avLst/>
              <a:gdLst/>
              <a:ahLst/>
              <a:cxnLst/>
              <a:rect l="l" t="t" r="r" b="b"/>
              <a:pathLst>
                <a:path w="3494" h="2546" extrusionOk="0">
                  <a:moveTo>
                    <a:pt x="2758" y="1"/>
                  </a:moveTo>
                  <a:cubicBezTo>
                    <a:pt x="2683" y="1"/>
                    <a:pt x="2609" y="29"/>
                    <a:pt x="2552" y="85"/>
                  </a:cubicBezTo>
                  <a:cubicBezTo>
                    <a:pt x="2437" y="199"/>
                    <a:pt x="2436" y="386"/>
                    <a:pt x="2551" y="500"/>
                  </a:cubicBezTo>
                  <a:cubicBezTo>
                    <a:pt x="2643" y="593"/>
                    <a:pt x="2902" y="919"/>
                    <a:pt x="2895" y="1204"/>
                  </a:cubicBezTo>
                  <a:cubicBezTo>
                    <a:pt x="2892" y="1325"/>
                    <a:pt x="2841" y="1426"/>
                    <a:pt x="2737" y="1522"/>
                  </a:cubicBezTo>
                  <a:cubicBezTo>
                    <a:pt x="2368" y="1859"/>
                    <a:pt x="1956" y="1957"/>
                    <a:pt x="1602" y="1957"/>
                  </a:cubicBezTo>
                  <a:cubicBezTo>
                    <a:pt x="1295" y="1957"/>
                    <a:pt x="1032" y="1883"/>
                    <a:pt x="878" y="1829"/>
                  </a:cubicBezTo>
                  <a:cubicBezTo>
                    <a:pt x="849" y="1818"/>
                    <a:pt x="820" y="1801"/>
                    <a:pt x="795" y="1746"/>
                  </a:cubicBezTo>
                  <a:cubicBezTo>
                    <a:pt x="680" y="1496"/>
                    <a:pt x="819" y="894"/>
                    <a:pt x="955" y="547"/>
                  </a:cubicBezTo>
                  <a:cubicBezTo>
                    <a:pt x="1014" y="396"/>
                    <a:pt x="940" y="227"/>
                    <a:pt x="789" y="169"/>
                  </a:cubicBezTo>
                  <a:cubicBezTo>
                    <a:pt x="754" y="155"/>
                    <a:pt x="717" y="148"/>
                    <a:pt x="682" y="148"/>
                  </a:cubicBezTo>
                  <a:cubicBezTo>
                    <a:pt x="565" y="148"/>
                    <a:pt x="455" y="219"/>
                    <a:pt x="411" y="334"/>
                  </a:cubicBezTo>
                  <a:cubicBezTo>
                    <a:pt x="368" y="443"/>
                    <a:pt x="1" y="1414"/>
                    <a:pt x="262" y="1988"/>
                  </a:cubicBezTo>
                  <a:cubicBezTo>
                    <a:pt x="348" y="2177"/>
                    <a:pt x="492" y="2312"/>
                    <a:pt x="681" y="2379"/>
                  </a:cubicBezTo>
                  <a:cubicBezTo>
                    <a:pt x="976" y="2487"/>
                    <a:pt x="1287" y="2543"/>
                    <a:pt x="1600" y="2545"/>
                  </a:cubicBezTo>
                  <a:cubicBezTo>
                    <a:pt x="2173" y="2545"/>
                    <a:pt x="2704" y="2344"/>
                    <a:pt x="3132" y="1954"/>
                  </a:cubicBezTo>
                  <a:cubicBezTo>
                    <a:pt x="3352" y="1752"/>
                    <a:pt x="3473" y="1497"/>
                    <a:pt x="3480" y="1218"/>
                  </a:cubicBezTo>
                  <a:cubicBezTo>
                    <a:pt x="3494" y="637"/>
                    <a:pt x="3020" y="142"/>
                    <a:pt x="2967" y="89"/>
                  </a:cubicBezTo>
                  <a:cubicBezTo>
                    <a:pt x="2909" y="30"/>
                    <a:pt x="2833" y="1"/>
                    <a:pt x="2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561889" y="1843093"/>
              <a:ext cx="88532" cy="32464"/>
            </a:xfrm>
            <a:custGeom>
              <a:avLst/>
              <a:gdLst/>
              <a:ahLst/>
              <a:cxnLst/>
              <a:rect l="l" t="t" r="r" b="b"/>
              <a:pathLst>
                <a:path w="4366" h="1601" extrusionOk="0">
                  <a:moveTo>
                    <a:pt x="2200" y="1"/>
                  </a:moveTo>
                  <a:cubicBezTo>
                    <a:pt x="2177" y="1"/>
                    <a:pt x="2152" y="1"/>
                    <a:pt x="2128" y="1"/>
                  </a:cubicBezTo>
                  <a:cubicBezTo>
                    <a:pt x="462" y="42"/>
                    <a:pt x="0" y="1273"/>
                    <a:pt x="0" y="1273"/>
                  </a:cubicBezTo>
                  <a:cubicBezTo>
                    <a:pt x="0" y="1273"/>
                    <a:pt x="996" y="584"/>
                    <a:pt x="1794" y="584"/>
                  </a:cubicBezTo>
                  <a:cubicBezTo>
                    <a:pt x="1902" y="584"/>
                    <a:pt x="2006" y="596"/>
                    <a:pt x="2104" y="625"/>
                  </a:cubicBezTo>
                  <a:cubicBezTo>
                    <a:pt x="2733" y="808"/>
                    <a:pt x="3401" y="1601"/>
                    <a:pt x="3926" y="1601"/>
                  </a:cubicBezTo>
                  <a:cubicBezTo>
                    <a:pt x="4088" y="1601"/>
                    <a:pt x="4236" y="1526"/>
                    <a:pt x="4365" y="1335"/>
                  </a:cubicBezTo>
                  <a:cubicBezTo>
                    <a:pt x="4365" y="1335"/>
                    <a:pt x="3811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1689624" y="1806023"/>
              <a:ext cx="88004" cy="31532"/>
            </a:xfrm>
            <a:custGeom>
              <a:avLst/>
              <a:gdLst/>
              <a:ahLst/>
              <a:cxnLst/>
              <a:rect l="l" t="t" r="r" b="b"/>
              <a:pathLst>
                <a:path w="4340" h="1555" extrusionOk="0">
                  <a:moveTo>
                    <a:pt x="1975" y="0"/>
                  </a:moveTo>
                  <a:cubicBezTo>
                    <a:pt x="615" y="0"/>
                    <a:pt x="0" y="1077"/>
                    <a:pt x="0" y="1077"/>
                  </a:cubicBezTo>
                  <a:cubicBezTo>
                    <a:pt x="120" y="1312"/>
                    <a:pt x="282" y="1399"/>
                    <a:pt x="473" y="1399"/>
                  </a:cubicBezTo>
                  <a:cubicBezTo>
                    <a:pt x="990" y="1399"/>
                    <a:pt x="1712" y="751"/>
                    <a:pt x="2331" y="651"/>
                  </a:cubicBezTo>
                  <a:cubicBezTo>
                    <a:pt x="2383" y="643"/>
                    <a:pt x="2436" y="639"/>
                    <a:pt x="2490" y="639"/>
                  </a:cubicBezTo>
                  <a:cubicBezTo>
                    <a:pt x="3315" y="639"/>
                    <a:pt x="4339" y="1554"/>
                    <a:pt x="4339" y="1554"/>
                  </a:cubicBezTo>
                  <a:cubicBezTo>
                    <a:pt x="4339" y="1554"/>
                    <a:pt x="4033" y="276"/>
                    <a:pt x="2384" y="31"/>
                  </a:cubicBezTo>
                  <a:cubicBezTo>
                    <a:pt x="2241" y="10"/>
                    <a:pt x="2105" y="0"/>
                    <a:pt x="1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1460292" y="1645881"/>
              <a:ext cx="165728" cy="474088"/>
            </a:xfrm>
            <a:custGeom>
              <a:avLst/>
              <a:gdLst/>
              <a:ahLst/>
              <a:cxnLst/>
              <a:rect l="l" t="t" r="r" b="b"/>
              <a:pathLst>
                <a:path w="8173" h="23380" extrusionOk="0">
                  <a:moveTo>
                    <a:pt x="6952" y="0"/>
                  </a:moveTo>
                  <a:cubicBezTo>
                    <a:pt x="6359" y="0"/>
                    <a:pt x="5351" y="300"/>
                    <a:pt x="3716" y="1534"/>
                  </a:cubicBezTo>
                  <a:cubicBezTo>
                    <a:pt x="537" y="3935"/>
                    <a:pt x="1764" y="7593"/>
                    <a:pt x="1956" y="11039"/>
                  </a:cubicBezTo>
                  <a:cubicBezTo>
                    <a:pt x="2150" y="14486"/>
                    <a:pt x="0" y="17993"/>
                    <a:pt x="1284" y="21194"/>
                  </a:cubicBezTo>
                  <a:cubicBezTo>
                    <a:pt x="1960" y="22882"/>
                    <a:pt x="2710" y="23380"/>
                    <a:pt x="3224" y="23380"/>
                  </a:cubicBezTo>
                  <a:cubicBezTo>
                    <a:pt x="3686" y="23380"/>
                    <a:pt x="3957" y="22979"/>
                    <a:pt x="3815" y="22679"/>
                  </a:cubicBezTo>
                  <a:cubicBezTo>
                    <a:pt x="3514" y="22044"/>
                    <a:pt x="1946" y="17420"/>
                    <a:pt x="3226" y="14132"/>
                  </a:cubicBezTo>
                  <a:cubicBezTo>
                    <a:pt x="4508" y="10842"/>
                    <a:pt x="3542" y="7489"/>
                    <a:pt x="4431" y="5590"/>
                  </a:cubicBezTo>
                  <a:cubicBezTo>
                    <a:pt x="5040" y="4291"/>
                    <a:pt x="6568" y="4086"/>
                    <a:pt x="7472" y="4086"/>
                  </a:cubicBezTo>
                  <a:cubicBezTo>
                    <a:pt x="7888" y="4086"/>
                    <a:pt x="8173" y="4130"/>
                    <a:pt x="8173" y="4130"/>
                  </a:cubicBezTo>
                  <a:lnTo>
                    <a:pt x="7704" y="268"/>
                  </a:lnTo>
                  <a:cubicBezTo>
                    <a:pt x="7704" y="268"/>
                    <a:pt x="7513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1464754" y="1639980"/>
              <a:ext cx="167594" cy="485930"/>
            </a:xfrm>
            <a:custGeom>
              <a:avLst/>
              <a:gdLst/>
              <a:ahLst/>
              <a:cxnLst/>
              <a:rect l="l" t="t" r="r" b="b"/>
              <a:pathLst>
                <a:path w="8265" h="23964" extrusionOk="0">
                  <a:moveTo>
                    <a:pt x="6727" y="582"/>
                  </a:moveTo>
                  <a:cubicBezTo>
                    <a:pt x="6994" y="582"/>
                    <a:pt x="7142" y="655"/>
                    <a:pt x="7205" y="699"/>
                  </a:cubicBezTo>
                  <a:lnTo>
                    <a:pt x="7617" y="4095"/>
                  </a:lnTo>
                  <a:cubicBezTo>
                    <a:pt x="7507" y="4088"/>
                    <a:pt x="7376" y="4083"/>
                    <a:pt x="7231" y="4083"/>
                  </a:cubicBezTo>
                  <a:cubicBezTo>
                    <a:pt x="6256" y="4083"/>
                    <a:pt x="4621" y="4315"/>
                    <a:pt x="3945" y="5757"/>
                  </a:cubicBezTo>
                  <a:cubicBezTo>
                    <a:pt x="3515" y="6679"/>
                    <a:pt x="3494" y="7863"/>
                    <a:pt x="3469" y="9233"/>
                  </a:cubicBezTo>
                  <a:cubicBezTo>
                    <a:pt x="3443" y="10799"/>
                    <a:pt x="3413" y="12575"/>
                    <a:pt x="2733" y="14317"/>
                  </a:cubicBezTo>
                  <a:cubicBezTo>
                    <a:pt x="1423" y="17682"/>
                    <a:pt x="2988" y="22372"/>
                    <a:pt x="3330" y="23095"/>
                  </a:cubicBezTo>
                  <a:cubicBezTo>
                    <a:pt x="3359" y="23157"/>
                    <a:pt x="3315" y="23225"/>
                    <a:pt x="3301" y="23245"/>
                  </a:cubicBezTo>
                  <a:cubicBezTo>
                    <a:pt x="3277" y="23280"/>
                    <a:pt x="3192" y="23379"/>
                    <a:pt x="3004" y="23379"/>
                  </a:cubicBezTo>
                  <a:cubicBezTo>
                    <a:pt x="2983" y="23379"/>
                    <a:pt x="2961" y="23378"/>
                    <a:pt x="2938" y="23375"/>
                  </a:cubicBezTo>
                  <a:cubicBezTo>
                    <a:pt x="2740" y="23351"/>
                    <a:pt x="2040" y="23135"/>
                    <a:pt x="1336" y="21377"/>
                  </a:cubicBezTo>
                  <a:cubicBezTo>
                    <a:pt x="611" y="19569"/>
                    <a:pt x="1033" y="17655"/>
                    <a:pt x="1479" y="15628"/>
                  </a:cubicBezTo>
                  <a:cubicBezTo>
                    <a:pt x="1790" y="14220"/>
                    <a:pt x="2110" y="12764"/>
                    <a:pt x="2029" y="11314"/>
                  </a:cubicBezTo>
                  <a:cubicBezTo>
                    <a:pt x="1992" y="10647"/>
                    <a:pt x="1915" y="9965"/>
                    <a:pt x="1841" y="9306"/>
                  </a:cubicBezTo>
                  <a:cubicBezTo>
                    <a:pt x="1530" y="6526"/>
                    <a:pt x="1235" y="3900"/>
                    <a:pt x="3673" y="2060"/>
                  </a:cubicBezTo>
                  <a:cubicBezTo>
                    <a:pt x="5284" y="843"/>
                    <a:pt x="6219" y="582"/>
                    <a:pt x="6727" y="582"/>
                  </a:cubicBezTo>
                  <a:close/>
                  <a:moveTo>
                    <a:pt x="6724" y="0"/>
                  </a:moveTo>
                  <a:cubicBezTo>
                    <a:pt x="5862" y="0"/>
                    <a:pt x="4721" y="536"/>
                    <a:pt x="3320" y="1593"/>
                  </a:cubicBezTo>
                  <a:cubicBezTo>
                    <a:pt x="615" y="3634"/>
                    <a:pt x="942" y="6551"/>
                    <a:pt x="1259" y="9371"/>
                  </a:cubicBezTo>
                  <a:cubicBezTo>
                    <a:pt x="1332" y="10022"/>
                    <a:pt x="1408" y="10695"/>
                    <a:pt x="1444" y="11347"/>
                  </a:cubicBezTo>
                  <a:cubicBezTo>
                    <a:pt x="1522" y="12716"/>
                    <a:pt x="1209" y="14133"/>
                    <a:pt x="907" y="15502"/>
                  </a:cubicBezTo>
                  <a:cubicBezTo>
                    <a:pt x="462" y="17526"/>
                    <a:pt x="1" y="19619"/>
                    <a:pt x="793" y="21594"/>
                  </a:cubicBezTo>
                  <a:cubicBezTo>
                    <a:pt x="1564" y="23523"/>
                    <a:pt x="2423" y="23901"/>
                    <a:pt x="2867" y="23956"/>
                  </a:cubicBezTo>
                  <a:cubicBezTo>
                    <a:pt x="2913" y="23961"/>
                    <a:pt x="2959" y="23964"/>
                    <a:pt x="3005" y="23964"/>
                  </a:cubicBezTo>
                  <a:cubicBezTo>
                    <a:pt x="3321" y="23964"/>
                    <a:pt x="3602" y="23829"/>
                    <a:pt x="3776" y="23588"/>
                  </a:cubicBezTo>
                  <a:cubicBezTo>
                    <a:pt x="3941" y="23360"/>
                    <a:pt x="3972" y="23083"/>
                    <a:pt x="3859" y="22845"/>
                  </a:cubicBezTo>
                  <a:cubicBezTo>
                    <a:pt x="3584" y="22265"/>
                    <a:pt x="2046" y="17695"/>
                    <a:pt x="3279" y="14528"/>
                  </a:cubicBezTo>
                  <a:cubicBezTo>
                    <a:pt x="3995" y="12688"/>
                    <a:pt x="4027" y="10858"/>
                    <a:pt x="4056" y="9243"/>
                  </a:cubicBezTo>
                  <a:cubicBezTo>
                    <a:pt x="4078" y="7940"/>
                    <a:pt x="4097" y="6814"/>
                    <a:pt x="4476" y="6006"/>
                  </a:cubicBezTo>
                  <a:cubicBezTo>
                    <a:pt x="5016" y="4853"/>
                    <a:pt x="6425" y="4672"/>
                    <a:pt x="7260" y="4672"/>
                  </a:cubicBezTo>
                  <a:cubicBezTo>
                    <a:pt x="7639" y="4672"/>
                    <a:pt x="7900" y="4709"/>
                    <a:pt x="7907" y="4710"/>
                  </a:cubicBezTo>
                  <a:cubicBezTo>
                    <a:pt x="7922" y="4712"/>
                    <a:pt x="7937" y="4713"/>
                    <a:pt x="7952" y="4713"/>
                  </a:cubicBezTo>
                  <a:cubicBezTo>
                    <a:pt x="8124" y="4713"/>
                    <a:pt x="8264" y="4563"/>
                    <a:pt x="8243" y="4386"/>
                  </a:cubicBezTo>
                  <a:lnTo>
                    <a:pt x="7775" y="525"/>
                  </a:lnTo>
                  <a:cubicBezTo>
                    <a:pt x="7769" y="477"/>
                    <a:pt x="7751" y="430"/>
                    <a:pt x="7722" y="391"/>
                  </a:cubicBezTo>
                  <a:cubicBezTo>
                    <a:pt x="7687" y="342"/>
                    <a:pt x="7489" y="95"/>
                    <a:pt x="7009" y="21"/>
                  </a:cubicBezTo>
                  <a:cubicBezTo>
                    <a:pt x="6917" y="7"/>
                    <a:pt x="6822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1511111" y="1590885"/>
              <a:ext cx="476947" cy="542423"/>
            </a:xfrm>
            <a:custGeom>
              <a:avLst/>
              <a:gdLst/>
              <a:ahLst/>
              <a:cxnLst/>
              <a:rect l="l" t="t" r="r" b="b"/>
              <a:pathLst>
                <a:path w="23521" h="26750" extrusionOk="0">
                  <a:moveTo>
                    <a:pt x="8887" y="1"/>
                  </a:moveTo>
                  <a:cubicBezTo>
                    <a:pt x="8521" y="1"/>
                    <a:pt x="8163" y="18"/>
                    <a:pt x="7818" y="51"/>
                  </a:cubicBezTo>
                  <a:cubicBezTo>
                    <a:pt x="7703" y="41"/>
                    <a:pt x="7585" y="35"/>
                    <a:pt x="7463" y="35"/>
                  </a:cubicBezTo>
                  <a:cubicBezTo>
                    <a:pt x="7175" y="35"/>
                    <a:pt x="6866" y="66"/>
                    <a:pt x="6532" y="132"/>
                  </a:cubicBezTo>
                  <a:cubicBezTo>
                    <a:pt x="2380" y="972"/>
                    <a:pt x="1" y="3499"/>
                    <a:pt x="973" y="5060"/>
                  </a:cubicBezTo>
                  <a:cubicBezTo>
                    <a:pt x="1945" y="6621"/>
                    <a:pt x="5667" y="6842"/>
                    <a:pt x="5667" y="6842"/>
                  </a:cubicBezTo>
                  <a:lnTo>
                    <a:pt x="6245" y="6995"/>
                  </a:lnTo>
                  <a:cubicBezTo>
                    <a:pt x="6203" y="6812"/>
                    <a:pt x="6174" y="6625"/>
                    <a:pt x="6159" y="6437"/>
                  </a:cubicBezTo>
                  <a:cubicBezTo>
                    <a:pt x="6433" y="6266"/>
                    <a:pt x="6813" y="6105"/>
                    <a:pt x="7270" y="6105"/>
                  </a:cubicBezTo>
                  <a:cubicBezTo>
                    <a:pt x="7742" y="6105"/>
                    <a:pt x="8297" y="6276"/>
                    <a:pt x="8905" y="6785"/>
                  </a:cubicBezTo>
                  <a:cubicBezTo>
                    <a:pt x="10774" y="8350"/>
                    <a:pt x="12420" y="11165"/>
                    <a:pt x="12681" y="13939"/>
                  </a:cubicBezTo>
                  <a:cubicBezTo>
                    <a:pt x="13080" y="18144"/>
                    <a:pt x="15363" y="19435"/>
                    <a:pt x="15577" y="21200"/>
                  </a:cubicBezTo>
                  <a:cubicBezTo>
                    <a:pt x="15790" y="22965"/>
                    <a:pt x="12968" y="25547"/>
                    <a:pt x="12373" y="26178"/>
                  </a:cubicBezTo>
                  <a:cubicBezTo>
                    <a:pt x="11929" y="26652"/>
                    <a:pt x="13391" y="26750"/>
                    <a:pt x="14467" y="26750"/>
                  </a:cubicBezTo>
                  <a:cubicBezTo>
                    <a:pt x="14989" y="26750"/>
                    <a:pt x="15420" y="26726"/>
                    <a:pt x="15498" y="26712"/>
                  </a:cubicBezTo>
                  <a:cubicBezTo>
                    <a:pt x="19026" y="26062"/>
                    <a:pt x="21110" y="23455"/>
                    <a:pt x="22216" y="20178"/>
                  </a:cubicBezTo>
                  <a:cubicBezTo>
                    <a:pt x="23520" y="16318"/>
                    <a:pt x="21417" y="13664"/>
                    <a:pt x="19863" y="10384"/>
                  </a:cubicBezTo>
                  <a:cubicBezTo>
                    <a:pt x="18960" y="8478"/>
                    <a:pt x="18629" y="4823"/>
                    <a:pt x="15622" y="2166"/>
                  </a:cubicBezTo>
                  <a:cubicBezTo>
                    <a:pt x="13985" y="720"/>
                    <a:pt x="11279" y="1"/>
                    <a:pt x="8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1518736" y="1585024"/>
              <a:ext cx="471026" cy="554306"/>
            </a:xfrm>
            <a:custGeom>
              <a:avLst/>
              <a:gdLst/>
              <a:ahLst/>
              <a:cxnLst/>
              <a:rect l="l" t="t" r="r" b="b"/>
              <a:pathLst>
                <a:path w="23229" h="27336" extrusionOk="0">
                  <a:moveTo>
                    <a:pt x="8483" y="585"/>
                  </a:moveTo>
                  <a:cubicBezTo>
                    <a:pt x="10664" y="585"/>
                    <a:pt x="13377" y="1194"/>
                    <a:pt x="15052" y="2673"/>
                  </a:cubicBezTo>
                  <a:cubicBezTo>
                    <a:pt x="17180" y="4554"/>
                    <a:pt x="17930" y="6945"/>
                    <a:pt x="18532" y="8868"/>
                  </a:cubicBezTo>
                  <a:cubicBezTo>
                    <a:pt x="18765" y="9614"/>
                    <a:pt x="18967" y="10259"/>
                    <a:pt x="19223" y="10797"/>
                  </a:cubicBezTo>
                  <a:cubicBezTo>
                    <a:pt x="19501" y="11385"/>
                    <a:pt x="19797" y="11954"/>
                    <a:pt x="20089" y="12514"/>
                  </a:cubicBezTo>
                  <a:cubicBezTo>
                    <a:pt x="21433" y="15093"/>
                    <a:pt x="22594" y="17320"/>
                    <a:pt x="21563" y="20373"/>
                  </a:cubicBezTo>
                  <a:cubicBezTo>
                    <a:pt x="20335" y="24013"/>
                    <a:pt x="18150" y="26147"/>
                    <a:pt x="15070" y="26714"/>
                  </a:cubicBezTo>
                  <a:cubicBezTo>
                    <a:pt x="14937" y="26735"/>
                    <a:pt x="14603" y="26749"/>
                    <a:pt x="14206" y="26749"/>
                  </a:cubicBezTo>
                  <a:cubicBezTo>
                    <a:pt x="13512" y="26749"/>
                    <a:pt x="12627" y="26707"/>
                    <a:pt x="12286" y="26589"/>
                  </a:cubicBezTo>
                  <a:cubicBezTo>
                    <a:pt x="12344" y="26530"/>
                    <a:pt x="12412" y="26461"/>
                    <a:pt x="12491" y="26381"/>
                  </a:cubicBezTo>
                  <a:cubicBezTo>
                    <a:pt x="13451" y="25416"/>
                    <a:pt x="15697" y="23156"/>
                    <a:pt x="15492" y="21453"/>
                  </a:cubicBezTo>
                  <a:cubicBezTo>
                    <a:pt x="15400" y="20704"/>
                    <a:pt x="14982" y="20051"/>
                    <a:pt x="14497" y="19297"/>
                  </a:cubicBezTo>
                  <a:cubicBezTo>
                    <a:pt x="13756" y="18143"/>
                    <a:pt x="12835" y="16707"/>
                    <a:pt x="12598" y="14201"/>
                  </a:cubicBezTo>
                  <a:cubicBezTo>
                    <a:pt x="12345" y="11536"/>
                    <a:pt x="10787" y="8582"/>
                    <a:pt x="8717" y="6850"/>
                  </a:cubicBezTo>
                  <a:cubicBezTo>
                    <a:pt x="8043" y="6285"/>
                    <a:pt x="7422" y="6101"/>
                    <a:pt x="6896" y="6101"/>
                  </a:cubicBezTo>
                  <a:cubicBezTo>
                    <a:pt x="6355" y="6101"/>
                    <a:pt x="5916" y="6297"/>
                    <a:pt x="5628" y="6476"/>
                  </a:cubicBezTo>
                  <a:cubicBezTo>
                    <a:pt x="5534" y="6536"/>
                    <a:pt x="5482" y="6640"/>
                    <a:pt x="5491" y="6750"/>
                  </a:cubicBezTo>
                  <a:cubicBezTo>
                    <a:pt x="5495" y="6797"/>
                    <a:pt x="5499" y="6841"/>
                    <a:pt x="5505" y="6885"/>
                  </a:cubicBezTo>
                  <a:lnTo>
                    <a:pt x="5366" y="6848"/>
                  </a:lnTo>
                  <a:cubicBezTo>
                    <a:pt x="5346" y="6843"/>
                    <a:pt x="5328" y="6840"/>
                    <a:pt x="5308" y="6839"/>
                  </a:cubicBezTo>
                  <a:cubicBezTo>
                    <a:pt x="4314" y="6779"/>
                    <a:pt x="1577" y="6368"/>
                    <a:pt x="845" y="5194"/>
                  </a:cubicBezTo>
                  <a:cubicBezTo>
                    <a:pt x="624" y="4838"/>
                    <a:pt x="615" y="4419"/>
                    <a:pt x="818" y="3948"/>
                  </a:cubicBezTo>
                  <a:cubicBezTo>
                    <a:pt x="1323" y="2776"/>
                    <a:pt x="3187" y="1320"/>
                    <a:pt x="6215" y="708"/>
                  </a:cubicBezTo>
                  <a:cubicBezTo>
                    <a:pt x="6509" y="648"/>
                    <a:pt x="6810" y="617"/>
                    <a:pt x="7112" y="617"/>
                  </a:cubicBezTo>
                  <a:cubicBezTo>
                    <a:pt x="7231" y="617"/>
                    <a:pt x="7351" y="622"/>
                    <a:pt x="7471" y="632"/>
                  </a:cubicBezTo>
                  <a:cubicBezTo>
                    <a:pt x="7790" y="601"/>
                    <a:pt x="8129" y="585"/>
                    <a:pt x="8483" y="585"/>
                  </a:cubicBezTo>
                  <a:close/>
                  <a:moveTo>
                    <a:pt x="8498" y="0"/>
                  </a:moveTo>
                  <a:cubicBezTo>
                    <a:pt x="8137" y="0"/>
                    <a:pt x="7792" y="17"/>
                    <a:pt x="7468" y="49"/>
                  </a:cubicBezTo>
                  <a:cubicBezTo>
                    <a:pt x="7345" y="38"/>
                    <a:pt x="7219" y="32"/>
                    <a:pt x="7091" y="32"/>
                  </a:cubicBezTo>
                  <a:cubicBezTo>
                    <a:pt x="6771" y="32"/>
                    <a:pt x="6439" y="67"/>
                    <a:pt x="6098" y="135"/>
                  </a:cubicBezTo>
                  <a:cubicBezTo>
                    <a:pt x="3299" y="701"/>
                    <a:pt x="959" y="2139"/>
                    <a:pt x="280" y="3717"/>
                  </a:cubicBezTo>
                  <a:cubicBezTo>
                    <a:pt x="1" y="4365"/>
                    <a:pt x="24" y="4982"/>
                    <a:pt x="349" y="5504"/>
                  </a:cubicBezTo>
                  <a:cubicBezTo>
                    <a:pt x="1352" y="7115"/>
                    <a:pt x="4853" y="7395"/>
                    <a:pt x="5243" y="7420"/>
                  </a:cubicBezTo>
                  <a:lnTo>
                    <a:pt x="5793" y="7568"/>
                  </a:lnTo>
                  <a:cubicBezTo>
                    <a:pt x="5819" y="7574"/>
                    <a:pt x="5844" y="7577"/>
                    <a:pt x="5869" y="7577"/>
                  </a:cubicBezTo>
                  <a:cubicBezTo>
                    <a:pt x="6049" y="7577"/>
                    <a:pt x="6197" y="7408"/>
                    <a:pt x="6153" y="7219"/>
                  </a:cubicBezTo>
                  <a:cubicBezTo>
                    <a:pt x="6127" y="7109"/>
                    <a:pt x="6108" y="6998"/>
                    <a:pt x="6094" y="6885"/>
                  </a:cubicBezTo>
                  <a:cubicBezTo>
                    <a:pt x="6318" y="6771"/>
                    <a:pt x="6586" y="6688"/>
                    <a:pt x="6891" y="6688"/>
                  </a:cubicBezTo>
                  <a:cubicBezTo>
                    <a:pt x="7311" y="6688"/>
                    <a:pt x="7800" y="6845"/>
                    <a:pt x="8341" y="7298"/>
                  </a:cubicBezTo>
                  <a:cubicBezTo>
                    <a:pt x="10301" y="8940"/>
                    <a:pt x="11776" y="11735"/>
                    <a:pt x="12015" y="14256"/>
                  </a:cubicBezTo>
                  <a:cubicBezTo>
                    <a:pt x="12265" y="16904"/>
                    <a:pt x="13229" y="18406"/>
                    <a:pt x="14005" y="19613"/>
                  </a:cubicBezTo>
                  <a:cubicBezTo>
                    <a:pt x="14469" y="20337"/>
                    <a:pt x="14835" y="20908"/>
                    <a:pt x="14910" y="21524"/>
                  </a:cubicBezTo>
                  <a:cubicBezTo>
                    <a:pt x="15082" y="22945"/>
                    <a:pt x="12899" y="25143"/>
                    <a:pt x="12076" y="25969"/>
                  </a:cubicBezTo>
                  <a:cubicBezTo>
                    <a:pt x="11954" y="26092"/>
                    <a:pt x="11854" y="26193"/>
                    <a:pt x="11783" y="26267"/>
                  </a:cubicBezTo>
                  <a:cubicBezTo>
                    <a:pt x="11545" y="26522"/>
                    <a:pt x="11629" y="26749"/>
                    <a:pt x="11676" y="26835"/>
                  </a:cubicBezTo>
                  <a:cubicBezTo>
                    <a:pt x="11901" y="27248"/>
                    <a:pt x="13056" y="27335"/>
                    <a:pt x="13978" y="27335"/>
                  </a:cubicBezTo>
                  <a:cubicBezTo>
                    <a:pt x="14628" y="27335"/>
                    <a:pt x="15162" y="27292"/>
                    <a:pt x="15175" y="27289"/>
                  </a:cubicBezTo>
                  <a:cubicBezTo>
                    <a:pt x="18435" y="26688"/>
                    <a:pt x="20835" y="24361"/>
                    <a:pt x="22118" y="20561"/>
                  </a:cubicBezTo>
                  <a:cubicBezTo>
                    <a:pt x="23229" y="17271"/>
                    <a:pt x="21957" y="14829"/>
                    <a:pt x="20609" y="12243"/>
                  </a:cubicBezTo>
                  <a:cubicBezTo>
                    <a:pt x="20321" y="11691"/>
                    <a:pt x="20027" y="11129"/>
                    <a:pt x="19752" y="10546"/>
                  </a:cubicBezTo>
                  <a:cubicBezTo>
                    <a:pt x="19514" y="10046"/>
                    <a:pt x="19318" y="9419"/>
                    <a:pt x="19090" y="8694"/>
                  </a:cubicBezTo>
                  <a:cubicBezTo>
                    <a:pt x="18466" y="6702"/>
                    <a:pt x="17689" y="4224"/>
                    <a:pt x="15440" y="2236"/>
                  </a:cubicBezTo>
                  <a:cubicBezTo>
                    <a:pt x="13647" y="652"/>
                    <a:pt x="10768" y="0"/>
                    <a:pt x="8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1850110" y="2075834"/>
              <a:ext cx="18311" cy="21839"/>
            </a:xfrm>
            <a:custGeom>
              <a:avLst/>
              <a:gdLst/>
              <a:ahLst/>
              <a:cxnLst/>
              <a:rect l="l" t="t" r="r" b="b"/>
              <a:pathLst>
                <a:path w="903" h="1077" extrusionOk="0">
                  <a:moveTo>
                    <a:pt x="736" y="0"/>
                  </a:moveTo>
                  <a:cubicBezTo>
                    <a:pt x="680" y="0"/>
                    <a:pt x="627" y="33"/>
                    <a:pt x="602" y="87"/>
                  </a:cubicBezTo>
                  <a:cubicBezTo>
                    <a:pt x="479" y="363"/>
                    <a:pt x="306" y="613"/>
                    <a:pt x="92" y="827"/>
                  </a:cubicBezTo>
                  <a:cubicBezTo>
                    <a:pt x="1" y="920"/>
                    <a:pt x="66" y="1077"/>
                    <a:pt x="197" y="1077"/>
                  </a:cubicBezTo>
                  <a:cubicBezTo>
                    <a:pt x="235" y="1077"/>
                    <a:pt x="272" y="1061"/>
                    <a:pt x="300" y="1034"/>
                  </a:cubicBezTo>
                  <a:cubicBezTo>
                    <a:pt x="538" y="794"/>
                    <a:pt x="732" y="515"/>
                    <a:pt x="869" y="207"/>
                  </a:cubicBezTo>
                  <a:cubicBezTo>
                    <a:pt x="903" y="133"/>
                    <a:pt x="869" y="46"/>
                    <a:pt x="796" y="13"/>
                  </a:cubicBezTo>
                  <a:cubicBezTo>
                    <a:pt x="776" y="4"/>
                    <a:pt x="756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1590542" y="1660320"/>
              <a:ext cx="282384" cy="388760"/>
            </a:xfrm>
            <a:custGeom>
              <a:avLst/>
              <a:gdLst/>
              <a:ahLst/>
              <a:cxnLst/>
              <a:rect l="l" t="t" r="r" b="b"/>
              <a:pathLst>
                <a:path w="13926" h="19172" extrusionOk="0">
                  <a:moveTo>
                    <a:pt x="2223" y="0"/>
                  </a:moveTo>
                  <a:cubicBezTo>
                    <a:pt x="1698" y="0"/>
                    <a:pt x="1239" y="124"/>
                    <a:pt x="866" y="371"/>
                  </a:cubicBezTo>
                  <a:cubicBezTo>
                    <a:pt x="276" y="761"/>
                    <a:pt x="0" y="1180"/>
                    <a:pt x="45" y="1616"/>
                  </a:cubicBezTo>
                  <a:cubicBezTo>
                    <a:pt x="138" y="2509"/>
                    <a:pt x="1581" y="3088"/>
                    <a:pt x="1642" y="3113"/>
                  </a:cubicBezTo>
                  <a:cubicBezTo>
                    <a:pt x="1659" y="3119"/>
                    <a:pt x="1676" y="3122"/>
                    <a:pt x="1693" y="3122"/>
                  </a:cubicBezTo>
                  <a:cubicBezTo>
                    <a:pt x="1752" y="3122"/>
                    <a:pt x="1807" y="3087"/>
                    <a:pt x="1830" y="3029"/>
                  </a:cubicBezTo>
                  <a:cubicBezTo>
                    <a:pt x="1859" y="2955"/>
                    <a:pt x="1823" y="2871"/>
                    <a:pt x="1750" y="2840"/>
                  </a:cubicBezTo>
                  <a:cubicBezTo>
                    <a:pt x="1378" y="2694"/>
                    <a:pt x="398" y="2183"/>
                    <a:pt x="336" y="1586"/>
                  </a:cubicBezTo>
                  <a:cubicBezTo>
                    <a:pt x="303" y="1267"/>
                    <a:pt x="535" y="941"/>
                    <a:pt x="1027" y="615"/>
                  </a:cubicBezTo>
                  <a:cubicBezTo>
                    <a:pt x="1352" y="400"/>
                    <a:pt x="1756" y="292"/>
                    <a:pt x="2223" y="292"/>
                  </a:cubicBezTo>
                  <a:cubicBezTo>
                    <a:pt x="2566" y="292"/>
                    <a:pt x="2944" y="351"/>
                    <a:pt x="3349" y="468"/>
                  </a:cubicBezTo>
                  <a:cubicBezTo>
                    <a:pt x="5476" y="1086"/>
                    <a:pt x="7853" y="3158"/>
                    <a:pt x="8763" y="5186"/>
                  </a:cubicBezTo>
                  <a:cubicBezTo>
                    <a:pt x="9363" y="6527"/>
                    <a:pt x="9638" y="8003"/>
                    <a:pt x="9904" y="9432"/>
                  </a:cubicBezTo>
                  <a:cubicBezTo>
                    <a:pt x="10249" y="11288"/>
                    <a:pt x="10575" y="13040"/>
                    <a:pt x="11569" y="14390"/>
                  </a:cubicBezTo>
                  <a:cubicBezTo>
                    <a:pt x="12012" y="14992"/>
                    <a:pt x="13472" y="17107"/>
                    <a:pt x="13627" y="19037"/>
                  </a:cubicBezTo>
                  <a:cubicBezTo>
                    <a:pt x="13633" y="19113"/>
                    <a:pt x="13697" y="19172"/>
                    <a:pt x="13772" y="19172"/>
                  </a:cubicBezTo>
                  <a:lnTo>
                    <a:pt x="13785" y="19172"/>
                  </a:lnTo>
                  <a:cubicBezTo>
                    <a:pt x="13865" y="19165"/>
                    <a:pt x="13925" y="19094"/>
                    <a:pt x="13918" y="19014"/>
                  </a:cubicBezTo>
                  <a:cubicBezTo>
                    <a:pt x="13761" y="17060"/>
                    <a:pt x="12387" y="15008"/>
                    <a:pt x="11805" y="14216"/>
                  </a:cubicBezTo>
                  <a:cubicBezTo>
                    <a:pt x="10850" y="12922"/>
                    <a:pt x="10530" y="11200"/>
                    <a:pt x="10191" y="9378"/>
                  </a:cubicBezTo>
                  <a:cubicBezTo>
                    <a:pt x="9923" y="7934"/>
                    <a:pt x="9644" y="6440"/>
                    <a:pt x="9029" y="5066"/>
                  </a:cubicBezTo>
                  <a:cubicBezTo>
                    <a:pt x="8089" y="2969"/>
                    <a:pt x="5630" y="826"/>
                    <a:pt x="3430" y="187"/>
                  </a:cubicBezTo>
                  <a:cubicBezTo>
                    <a:pt x="3000" y="62"/>
                    <a:pt x="2595" y="0"/>
                    <a:pt x="2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1574015" y="1629374"/>
              <a:ext cx="373572" cy="417635"/>
            </a:xfrm>
            <a:custGeom>
              <a:avLst/>
              <a:gdLst/>
              <a:ahLst/>
              <a:cxnLst/>
              <a:rect l="l" t="t" r="r" b="b"/>
              <a:pathLst>
                <a:path w="18423" h="20596" extrusionOk="0">
                  <a:moveTo>
                    <a:pt x="4304" y="1"/>
                  </a:moveTo>
                  <a:cubicBezTo>
                    <a:pt x="3006" y="1"/>
                    <a:pt x="1760" y="373"/>
                    <a:pt x="903" y="1224"/>
                  </a:cubicBezTo>
                  <a:cubicBezTo>
                    <a:pt x="246" y="1875"/>
                    <a:pt x="0" y="2417"/>
                    <a:pt x="171" y="2836"/>
                  </a:cubicBezTo>
                  <a:cubicBezTo>
                    <a:pt x="195" y="2892"/>
                    <a:pt x="249" y="2927"/>
                    <a:pt x="307" y="2927"/>
                  </a:cubicBezTo>
                  <a:cubicBezTo>
                    <a:pt x="326" y="2927"/>
                    <a:pt x="344" y="2923"/>
                    <a:pt x="362" y="2916"/>
                  </a:cubicBezTo>
                  <a:cubicBezTo>
                    <a:pt x="437" y="2885"/>
                    <a:pt x="473" y="2800"/>
                    <a:pt x="443" y="2725"/>
                  </a:cubicBezTo>
                  <a:cubicBezTo>
                    <a:pt x="322" y="2431"/>
                    <a:pt x="553" y="1983"/>
                    <a:pt x="1110" y="1430"/>
                  </a:cubicBezTo>
                  <a:cubicBezTo>
                    <a:pt x="1913" y="633"/>
                    <a:pt x="3081" y="285"/>
                    <a:pt x="4303" y="285"/>
                  </a:cubicBezTo>
                  <a:cubicBezTo>
                    <a:pt x="5844" y="285"/>
                    <a:pt x="7471" y="839"/>
                    <a:pt x="8561" y="1745"/>
                  </a:cubicBezTo>
                  <a:cubicBezTo>
                    <a:pt x="10426" y="3295"/>
                    <a:pt x="11499" y="5347"/>
                    <a:pt x="12152" y="8608"/>
                  </a:cubicBezTo>
                  <a:cubicBezTo>
                    <a:pt x="12703" y="11369"/>
                    <a:pt x="13350" y="13177"/>
                    <a:pt x="15178" y="14818"/>
                  </a:cubicBezTo>
                  <a:cubicBezTo>
                    <a:pt x="17324" y="16745"/>
                    <a:pt x="17790" y="18409"/>
                    <a:pt x="16737" y="20381"/>
                  </a:cubicBezTo>
                  <a:cubicBezTo>
                    <a:pt x="16686" y="20478"/>
                    <a:pt x="16756" y="20596"/>
                    <a:pt x="16867" y="20596"/>
                  </a:cubicBezTo>
                  <a:cubicBezTo>
                    <a:pt x="16920" y="20596"/>
                    <a:pt x="16970" y="20567"/>
                    <a:pt x="16996" y="20519"/>
                  </a:cubicBezTo>
                  <a:cubicBezTo>
                    <a:pt x="18423" y="17846"/>
                    <a:pt x="16878" y="15952"/>
                    <a:pt x="15373" y="14601"/>
                  </a:cubicBezTo>
                  <a:cubicBezTo>
                    <a:pt x="13605" y="13014"/>
                    <a:pt x="12977" y="11250"/>
                    <a:pt x="12437" y="8551"/>
                  </a:cubicBezTo>
                  <a:cubicBezTo>
                    <a:pt x="11772" y="5218"/>
                    <a:pt x="10668" y="3116"/>
                    <a:pt x="8748" y="1520"/>
                  </a:cubicBezTo>
                  <a:cubicBezTo>
                    <a:pt x="7613" y="575"/>
                    <a:pt x="5917" y="1"/>
                    <a:pt x="4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1534877" y="1665694"/>
              <a:ext cx="50694" cy="63124"/>
            </a:xfrm>
            <a:custGeom>
              <a:avLst/>
              <a:gdLst/>
              <a:ahLst/>
              <a:cxnLst/>
              <a:rect l="l" t="t" r="r" b="b"/>
              <a:pathLst>
                <a:path w="2500" h="3113" extrusionOk="0">
                  <a:moveTo>
                    <a:pt x="660" y="1"/>
                  </a:moveTo>
                  <a:cubicBezTo>
                    <a:pt x="618" y="1"/>
                    <a:pt x="577" y="19"/>
                    <a:pt x="548" y="54"/>
                  </a:cubicBezTo>
                  <a:cubicBezTo>
                    <a:pt x="138" y="542"/>
                    <a:pt x="1" y="1023"/>
                    <a:pt x="140" y="1480"/>
                  </a:cubicBezTo>
                  <a:cubicBezTo>
                    <a:pt x="466" y="2558"/>
                    <a:pt x="2229" y="3085"/>
                    <a:pt x="2303" y="3105"/>
                  </a:cubicBezTo>
                  <a:cubicBezTo>
                    <a:pt x="2317" y="3110"/>
                    <a:pt x="2331" y="3111"/>
                    <a:pt x="2345" y="3112"/>
                  </a:cubicBezTo>
                  <a:cubicBezTo>
                    <a:pt x="2417" y="3112"/>
                    <a:pt x="2478" y="3059"/>
                    <a:pt x="2489" y="2987"/>
                  </a:cubicBezTo>
                  <a:cubicBezTo>
                    <a:pt x="2499" y="2915"/>
                    <a:pt x="2455" y="2847"/>
                    <a:pt x="2385" y="2826"/>
                  </a:cubicBezTo>
                  <a:cubicBezTo>
                    <a:pt x="2369" y="2821"/>
                    <a:pt x="701" y="2324"/>
                    <a:pt x="420" y="1396"/>
                  </a:cubicBezTo>
                  <a:cubicBezTo>
                    <a:pt x="311" y="1038"/>
                    <a:pt x="430" y="650"/>
                    <a:pt x="772" y="242"/>
                  </a:cubicBezTo>
                  <a:cubicBezTo>
                    <a:pt x="824" y="180"/>
                    <a:pt x="816" y="87"/>
                    <a:pt x="754" y="35"/>
                  </a:cubicBezTo>
                  <a:cubicBezTo>
                    <a:pt x="727" y="12"/>
                    <a:pt x="693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1544246" y="2092219"/>
              <a:ext cx="27719" cy="21981"/>
            </a:xfrm>
            <a:custGeom>
              <a:avLst/>
              <a:gdLst/>
              <a:ahLst/>
              <a:cxnLst/>
              <a:rect l="l" t="t" r="r" b="b"/>
              <a:pathLst>
                <a:path w="1367" h="1084" extrusionOk="0">
                  <a:moveTo>
                    <a:pt x="163" y="1"/>
                  </a:moveTo>
                  <a:cubicBezTo>
                    <a:pt x="128" y="1"/>
                    <a:pt x="94" y="13"/>
                    <a:pt x="66" y="37"/>
                  </a:cubicBezTo>
                  <a:cubicBezTo>
                    <a:pt x="6" y="92"/>
                    <a:pt x="1" y="184"/>
                    <a:pt x="54" y="244"/>
                  </a:cubicBezTo>
                  <a:cubicBezTo>
                    <a:pt x="348" y="578"/>
                    <a:pt x="701" y="857"/>
                    <a:pt x="1094" y="1066"/>
                  </a:cubicBezTo>
                  <a:cubicBezTo>
                    <a:pt x="1115" y="1078"/>
                    <a:pt x="1139" y="1083"/>
                    <a:pt x="1162" y="1083"/>
                  </a:cubicBezTo>
                  <a:lnTo>
                    <a:pt x="1163" y="1083"/>
                  </a:lnTo>
                  <a:cubicBezTo>
                    <a:pt x="1315" y="1083"/>
                    <a:pt x="1366" y="879"/>
                    <a:pt x="1230" y="807"/>
                  </a:cubicBezTo>
                  <a:cubicBezTo>
                    <a:pt x="868" y="614"/>
                    <a:pt x="544" y="358"/>
                    <a:pt x="273" y="50"/>
                  </a:cubicBezTo>
                  <a:cubicBezTo>
                    <a:pt x="244" y="18"/>
                    <a:pt x="203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1507400" y="1957669"/>
              <a:ext cx="31146" cy="121888"/>
            </a:xfrm>
            <a:custGeom>
              <a:avLst/>
              <a:gdLst/>
              <a:ahLst/>
              <a:cxnLst/>
              <a:rect l="l" t="t" r="r" b="b"/>
              <a:pathLst>
                <a:path w="1536" h="6011" extrusionOk="0">
                  <a:moveTo>
                    <a:pt x="511" y="0"/>
                  </a:moveTo>
                  <a:cubicBezTo>
                    <a:pt x="438" y="0"/>
                    <a:pt x="374" y="56"/>
                    <a:pt x="367" y="131"/>
                  </a:cubicBezTo>
                  <a:cubicBezTo>
                    <a:pt x="352" y="272"/>
                    <a:pt x="0" y="3594"/>
                    <a:pt x="1226" y="5932"/>
                  </a:cubicBezTo>
                  <a:cubicBezTo>
                    <a:pt x="1250" y="5981"/>
                    <a:pt x="1300" y="6011"/>
                    <a:pt x="1355" y="6011"/>
                  </a:cubicBezTo>
                  <a:cubicBezTo>
                    <a:pt x="1465" y="6011"/>
                    <a:pt x="1536" y="5894"/>
                    <a:pt x="1485" y="5796"/>
                  </a:cubicBezTo>
                  <a:cubicBezTo>
                    <a:pt x="301" y="3538"/>
                    <a:pt x="655" y="196"/>
                    <a:pt x="658" y="163"/>
                  </a:cubicBezTo>
                  <a:cubicBezTo>
                    <a:pt x="666" y="82"/>
                    <a:pt x="610" y="10"/>
                    <a:pt x="528" y="1"/>
                  </a:cubicBezTo>
                  <a:cubicBezTo>
                    <a:pt x="523" y="1"/>
                    <a:pt x="517" y="0"/>
                    <a:pt x="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1809715" y="1674190"/>
              <a:ext cx="126491" cy="307224"/>
            </a:xfrm>
            <a:custGeom>
              <a:avLst/>
              <a:gdLst/>
              <a:ahLst/>
              <a:cxnLst/>
              <a:rect l="l" t="t" r="r" b="b"/>
              <a:pathLst>
                <a:path w="6238" h="15151" extrusionOk="0">
                  <a:moveTo>
                    <a:pt x="165" y="1"/>
                  </a:moveTo>
                  <a:cubicBezTo>
                    <a:pt x="134" y="1"/>
                    <a:pt x="103" y="10"/>
                    <a:pt x="77" y="30"/>
                  </a:cubicBezTo>
                  <a:cubicBezTo>
                    <a:pt x="13" y="80"/>
                    <a:pt x="1" y="172"/>
                    <a:pt x="51" y="236"/>
                  </a:cubicBezTo>
                  <a:cubicBezTo>
                    <a:pt x="788" y="1198"/>
                    <a:pt x="1765" y="2762"/>
                    <a:pt x="2231" y="4741"/>
                  </a:cubicBezTo>
                  <a:cubicBezTo>
                    <a:pt x="2565" y="6159"/>
                    <a:pt x="2639" y="7272"/>
                    <a:pt x="2698" y="8166"/>
                  </a:cubicBezTo>
                  <a:cubicBezTo>
                    <a:pt x="2806" y="9781"/>
                    <a:pt x="2877" y="10848"/>
                    <a:pt x="4275" y="12075"/>
                  </a:cubicBezTo>
                  <a:cubicBezTo>
                    <a:pt x="5209" y="12895"/>
                    <a:pt x="5799" y="13942"/>
                    <a:pt x="5938" y="15023"/>
                  </a:cubicBezTo>
                  <a:cubicBezTo>
                    <a:pt x="5948" y="15096"/>
                    <a:pt x="6009" y="15150"/>
                    <a:pt x="6083" y="15150"/>
                  </a:cubicBezTo>
                  <a:lnTo>
                    <a:pt x="6102" y="15150"/>
                  </a:lnTo>
                  <a:cubicBezTo>
                    <a:pt x="6182" y="15140"/>
                    <a:pt x="6238" y="15066"/>
                    <a:pt x="6228" y="14985"/>
                  </a:cubicBezTo>
                  <a:cubicBezTo>
                    <a:pt x="6081" y="13834"/>
                    <a:pt x="5455" y="12722"/>
                    <a:pt x="4469" y="11855"/>
                  </a:cubicBezTo>
                  <a:cubicBezTo>
                    <a:pt x="3162" y="10708"/>
                    <a:pt x="3097" y="9743"/>
                    <a:pt x="2990" y="8147"/>
                  </a:cubicBezTo>
                  <a:cubicBezTo>
                    <a:pt x="2931" y="7242"/>
                    <a:pt x="2855" y="6114"/>
                    <a:pt x="2515" y="4674"/>
                  </a:cubicBezTo>
                  <a:cubicBezTo>
                    <a:pt x="2038" y="2644"/>
                    <a:pt x="1037" y="1043"/>
                    <a:pt x="283" y="58"/>
                  </a:cubicBezTo>
                  <a:cubicBezTo>
                    <a:pt x="253" y="21"/>
                    <a:pt x="209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1777776" y="1639716"/>
              <a:ext cx="16019" cy="14640"/>
            </a:xfrm>
            <a:custGeom>
              <a:avLst/>
              <a:gdLst/>
              <a:ahLst/>
              <a:cxnLst/>
              <a:rect l="l" t="t" r="r" b="b"/>
              <a:pathLst>
                <a:path w="790" h="722" extrusionOk="0">
                  <a:moveTo>
                    <a:pt x="166" y="0"/>
                  </a:moveTo>
                  <a:cubicBezTo>
                    <a:pt x="124" y="0"/>
                    <a:pt x="82" y="19"/>
                    <a:pt x="53" y="54"/>
                  </a:cubicBezTo>
                  <a:cubicBezTo>
                    <a:pt x="0" y="118"/>
                    <a:pt x="11" y="212"/>
                    <a:pt x="76" y="262"/>
                  </a:cubicBezTo>
                  <a:cubicBezTo>
                    <a:pt x="77" y="263"/>
                    <a:pt x="253" y="408"/>
                    <a:pt x="526" y="680"/>
                  </a:cubicBezTo>
                  <a:cubicBezTo>
                    <a:pt x="553" y="707"/>
                    <a:pt x="590" y="722"/>
                    <a:pt x="630" y="722"/>
                  </a:cubicBezTo>
                  <a:cubicBezTo>
                    <a:pt x="631" y="722"/>
                    <a:pt x="632" y="722"/>
                    <a:pt x="633" y="722"/>
                  </a:cubicBezTo>
                  <a:cubicBezTo>
                    <a:pt x="670" y="722"/>
                    <a:pt x="706" y="706"/>
                    <a:pt x="733" y="679"/>
                  </a:cubicBezTo>
                  <a:cubicBezTo>
                    <a:pt x="790" y="622"/>
                    <a:pt x="790" y="529"/>
                    <a:pt x="733" y="472"/>
                  </a:cubicBezTo>
                  <a:cubicBezTo>
                    <a:pt x="448" y="190"/>
                    <a:pt x="270" y="41"/>
                    <a:pt x="262" y="36"/>
                  </a:cubicBezTo>
                  <a:cubicBezTo>
                    <a:pt x="234" y="12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1528408" y="4611607"/>
              <a:ext cx="300898" cy="282283"/>
            </a:xfrm>
            <a:custGeom>
              <a:avLst/>
              <a:gdLst/>
              <a:ahLst/>
              <a:cxnLst/>
              <a:rect l="l" t="t" r="r" b="b"/>
              <a:pathLst>
                <a:path w="14839" h="13921" extrusionOk="0">
                  <a:moveTo>
                    <a:pt x="1781" y="0"/>
                  </a:moveTo>
                  <a:cubicBezTo>
                    <a:pt x="1807" y="246"/>
                    <a:pt x="1821" y="385"/>
                    <a:pt x="1821" y="385"/>
                  </a:cubicBezTo>
                  <a:cubicBezTo>
                    <a:pt x="1821" y="385"/>
                    <a:pt x="521" y="3794"/>
                    <a:pt x="261" y="6135"/>
                  </a:cubicBezTo>
                  <a:cubicBezTo>
                    <a:pt x="1" y="8476"/>
                    <a:pt x="1886" y="9387"/>
                    <a:pt x="4562" y="10844"/>
                  </a:cubicBezTo>
                  <a:cubicBezTo>
                    <a:pt x="6592" y="11948"/>
                    <a:pt x="10394" y="13921"/>
                    <a:pt x="12515" y="13921"/>
                  </a:cubicBezTo>
                  <a:cubicBezTo>
                    <a:pt x="13190" y="13921"/>
                    <a:pt x="13695" y="13721"/>
                    <a:pt x="13918" y="13228"/>
                  </a:cubicBezTo>
                  <a:cubicBezTo>
                    <a:pt x="14838" y="11188"/>
                    <a:pt x="10561" y="6337"/>
                    <a:pt x="8397" y="2791"/>
                  </a:cubicBezTo>
                  <a:cubicBezTo>
                    <a:pt x="8021" y="2175"/>
                    <a:pt x="7717" y="1507"/>
                    <a:pt x="7464" y="802"/>
                  </a:cubicBezTo>
                  <a:cubicBezTo>
                    <a:pt x="6891" y="893"/>
                    <a:pt x="6350" y="931"/>
                    <a:pt x="5844" y="931"/>
                  </a:cubicBezTo>
                  <a:cubicBezTo>
                    <a:pt x="3962" y="931"/>
                    <a:pt x="2559" y="397"/>
                    <a:pt x="1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1522284" y="4605645"/>
              <a:ext cx="308765" cy="294166"/>
            </a:xfrm>
            <a:custGeom>
              <a:avLst/>
              <a:gdLst/>
              <a:ahLst/>
              <a:cxnLst/>
              <a:rect l="l" t="t" r="r" b="b"/>
              <a:pathLst>
                <a:path w="15227" h="14507" extrusionOk="0">
                  <a:moveTo>
                    <a:pt x="2401" y="767"/>
                  </a:moveTo>
                  <a:lnTo>
                    <a:pt x="2401" y="768"/>
                  </a:lnTo>
                  <a:cubicBezTo>
                    <a:pt x="3232" y="1126"/>
                    <a:pt x="4511" y="1517"/>
                    <a:pt x="6144" y="1517"/>
                  </a:cubicBezTo>
                  <a:cubicBezTo>
                    <a:pt x="6594" y="1517"/>
                    <a:pt x="7071" y="1487"/>
                    <a:pt x="7573" y="1419"/>
                  </a:cubicBezTo>
                  <a:cubicBezTo>
                    <a:pt x="7828" y="2095"/>
                    <a:pt x="8116" y="2690"/>
                    <a:pt x="8449" y="3237"/>
                  </a:cubicBezTo>
                  <a:cubicBezTo>
                    <a:pt x="9040" y="4206"/>
                    <a:pt x="9803" y="5293"/>
                    <a:pt x="10540" y="6343"/>
                  </a:cubicBezTo>
                  <a:cubicBezTo>
                    <a:pt x="12422" y="9026"/>
                    <a:pt x="14555" y="12066"/>
                    <a:pt x="13953" y="13400"/>
                  </a:cubicBezTo>
                  <a:cubicBezTo>
                    <a:pt x="13859" y="13609"/>
                    <a:pt x="13693" y="13752"/>
                    <a:pt x="13446" y="13834"/>
                  </a:cubicBezTo>
                  <a:cubicBezTo>
                    <a:pt x="13286" y="13888"/>
                    <a:pt x="13081" y="13922"/>
                    <a:pt x="12816" y="13922"/>
                  </a:cubicBezTo>
                  <a:cubicBezTo>
                    <a:pt x="11671" y="13922"/>
                    <a:pt x="9419" y="13285"/>
                    <a:pt x="5004" y="10880"/>
                  </a:cubicBezTo>
                  <a:lnTo>
                    <a:pt x="4662" y="10695"/>
                  </a:lnTo>
                  <a:cubicBezTo>
                    <a:pt x="2232" y="9377"/>
                    <a:pt x="627" y="8505"/>
                    <a:pt x="853" y="6461"/>
                  </a:cubicBezTo>
                  <a:cubicBezTo>
                    <a:pt x="1106" y="4184"/>
                    <a:pt x="2383" y="817"/>
                    <a:pt x="2397" y="783"/>
                  </a:cubicBezTo>
                  <a:cubicBezTo>
                    <a:pt x="2398" y="777"/>
                    <a:pt x="2400" y="773"/>
                    <a:pt x="2401" y="767"/>
                  </a:cubicBezTo>
                  <a:close/>
                  <a:moveTo>
                    <a:pt x="2083" y="1"/>
                  </a:moveTo>
                  <a:cubicBezTo>
                    <a:pt x="1919" y="1"/>
                    <a:pt x="1773" y="142"/>
                    <a:pt x="1792" y="324"/>
                  </a:cubicBezTo>
                  <a:lnTo>
                    <a:pt x="1825" y="639"/>
                  </a:lnTo>
                  <a:cubicBezTo>
                    <a:pt x="1638" y="1139"/>
                    <a:pt x="516" y="4197"/>
                    <a:pt x="271" y="6396"/>
                  </a:cubicBezTo>
                  <a:cubicBezTo>
                    <a:pt x="1" y="8831"/>
                    <a:pt x="1840" y="9829"/>
                    <a:pt x="4383" y="11210"/>
                  </a:cubicBezTo>
                  <a:lnTo>
                    <a:pt x="4724" y="11394"/>
                  </a:lnTo>
                  <a:cubicBezTo>
                    <a:pt x="8554" y="13479"/>
                    <a:pt x="11219" y="14506"/>
                    <a:pt x="12818" y="14506"/>
                  </a:cubicBezTo>
                  <a:cubicBezTo>
                    <a:pt x="13129" y="14506"/>
                    <a:pt x="13400" y="14467"/>
                    <a:pt x="13631" y="14389"/>
                  </a:cubicBezTo>
                  <a:cubicBezTo>
                    <a:pt x="14036" y="14253"/>
                    <a:pt x="14324" y="14001"/>
                    <a:pt x="14487" y="13642"/>
                  </a:cubicBezTo>
                  <a:cubicBezTo>
                    <a:pt x="15226" y="12004"/>
                    <a:pt x="13182" y="9091"/>
                    <a:pt x="11018" y="6008"/>
                  </a:cubicBezTo>
                  <a:cubicBezTo>
                    <a:pt x="10253" y="4917"/>
                    <a:pt x="9530" y="3886"/>
                    <a:pt x="8949" y="2932"/>
                  </a:cubicBezTo>
                  <a:cubicBezTo>
                    <a:pt x="8600" y="2361"/>
                    <a:pt x="8303" y="1728"/>
                    <a:pt x="8041" y="997"/>
                  </a:cubicBezTo>
                  <a:cubicBezTo>
                    <a:pt x="7997" y="879"/>
                    <a:pt x="7886" y="803"/>
                    <a:pt x="7763" y="803"/>
                  </a:cubicBezTo>
                  <a:cubicBezTo>
                    <a:pt x="7749" y="803"/>
                    <a:pt x="7734" y="804"/>
                    <a:pt x="7719" y="806"/>
                  </a:cubicBezTo>
                  <a:cubicBezTo>
                    <a:pt x="7161" y="894"/>
                    <a:pt x="6634" y="932"/>
                    <a:pt x="6142" y="932"/>
                  </a:cubicBezTo>
                  <a:cubicBezTo>
                    <a:pt x="4297" y="932"/>
                    <a:pt x="2940" y="403"/>
                    <a:pt x="2216" y="33"/>
                  </a:cubicBezTo>
                  <a:cubicBezTo>
                    <a:pt x="2172" y="11"/>
                    <a:pt x="2127" y="1"/>
                    <a:pt x="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528408" y="4681549"/>
              <a:ext cx="292178" cy="212346"/>
            </a:xfrm>
            <a:custGeom>
              <a:avLst/>
              <a:gdLst/>
              <a:ahLst/>
              <a:cxnLst/>
              <a:rect l="l" t="t" r="r" b="b"/>
              <a:pathLst>
                <a:path w="14409" h="10472" extrusionOk="0">
                  <a:moveTo>
                    <a:pt x="824" y="0"/>
                  </a:moveTo>
                  <a:cubicBezTo>
                    <a:pt x="575" y="897"/>
                    <a:pt x="352" y="1857"/>
                    <a:pt x="261" y="2686"/>
                  </a:cubicBezTo>
                  <a:cubicBezTo>
                    <a:pt x="1" y="5027"/>
                    <a:pt x="1886" y="5938"/>
                    <a:pt x="4562" y="7395"/>
                  </a:cubicBezTo>
                  <a:cubicBezTo>
                    <a:pt x="6592" y="8499"/>
                    <a:pt x="10394" y="10472"/>
                    <a:pt x="12515" y="10472"/>
                  </a:cubicBezTo>
                  <a:cubicBezTo>
                    <a:pt x="13190" y="10472"/>
                    <a:pt x="13695" y="10272"/>
                    <a:pt x="13918" y="9779"/>
                  </a:cubicBezTo>
                  <a:cubicBezTo>
                    <a:pt x="14409" y="8691"/>
                    <a:pt x="13418" y="6804"/>
                    <a:pt x="12062" y="4741"/>
                  </a:cubicBezTo>
                  <a:cubicBezTo>
                    <a:pt x="11659" y="5354"/>
                    <a:pt x="10954" y="5804"/>
                    <a:pt x="9795" y="5804"/>
                  </a:cubicBezTo>
                  <a:cubicBezTo>
                    <a:pt x="9285" y="5804"/>
                    <a:pt x="8687" y="5717"/>
                    <a:pt x="7988" y="5518"/>
                  </a:cubicBezTo>
                  <a:cubicBezTo>
                    <a:pt x="5180" y="4715"/>
                    <a:pt x="2069" y="1423"/>
                    <a:pt x="8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1522284" y="4675607"/>
              <a:ext cx="305541" cy="224208"/>
            </a:xfrm>
            <a:custGeom>
              <a:avLst/>
              <a:gdLst/>
              <a:ahLst/>
              <a:cxnLst/>
              <a:rect l="l" t="t" r="r" b="b"/>
              <a:pathLst>
                <a:path w="15068" h="11057" extrusionOk="0">
                  <a:moveTo>
                    <a:pt x="1269" y="893"/>
                  </a:moveTo>
                  <a:cubicBezTo>
                    <a:pt x="2688" y="2460"/>
                    <a:pt x="5572" y="5338"/>
                    <a:pt x="8209" y="6091"/>
                  </a:cubicBezTo>
                  <a:cubicBezTo>
                    <a:pt x="8945" y="6302"/>
                    <a:pt x="9569" y="6390"/>
                    <a:pt x="10098" y="6390"/>
                  </a:cubicBezTo>
                  <a:cubicBezTo>
                    <a:pt x="11211" y="6390"/>
                    <a:pt x="11906" y="6000"/>
                    <a:pt x="12341" y="5535"/>
                  </a:cubicBezTo>
                  <a:cubicBezTo>
                    <a:pt x="13371" y="7135"/>
                    <a:pt x="14388" y="8987"/>
                    <a:pt x="13953" y="9950"/>
                  </a:cubicBezTo>
                  <a:cubicBezTo>
                    <a:pt x="13859" y="10160"/>
                    <a:pt x="13693" y="10303"/>
                    <a:pt x="13446" y="10385"/>
                  </a:cubicBezTo>
                  <a:cubicBezTo>
                    <a:pt x="13287" y="10439"/>
                    <a:pt x="13082" y="10472"/>
                    <a:pt x="12819" y="10472"/>
                  </a:cubicBezTo>
                  <a:cubicBezTo>
                    <a:pt x="11674" y="10472"/>
                    <a:pt x="9422" y="9838"/>
                    <a:pt x="5004" y="7431"/>
                  </a:cubicBezTo>
                  <a:lnTo>
                    <a:pt x="4662" y="7247"/>
                  </a:lnTo>
                  <a:cubicBezTo>
                    <a:pt x="2232" y="5928"/>
                    <a:pt x="627" y="5056"/>
                    <a:pt x="853" y="3012"/>
                  </a:cubicBezTo>
                  <a:cubicBezTo>
                    <a:pt x="919" y="2423"/>
                    <a:pt x="1058" y="1713"/>
                    <a:pt x="1269" y="893"/>
                  </a:cubicBezTo>
                  <a:close/>
                  <a:moveTo>
                    <a:pt x="1127" y="0"/>
                  </a:moveTo>
                  <a:cubicBezTo>
                    <a:pt x="1003" y="0"/>
                    <a:pt x="882" y="78"/>
                    <a:pt x="844" y="214"/>
                  </a:cubicBezTo>
                  <a:cubicBezTo>
                    <a:pt x="546" y="1287"/>
                    <a:pt x="354" y="2206"/>
                    <a:pt x="271" y="2946"/>
                  </a:cubicBezTo>
                  <a:cubicBezTo>
                    <a:pt x="1" y="5381"/>
                    <a:pt x="1840" y="6379"/>
                    <a:pt x="4383" y="7760"/>
                  </a:cubicBezTo>
                  <a:lnTo>
                    <a:pt x="4724" y="7944"/>
                  </a:lnTo>
                  <a:cubicBezTo>
                    <a:pt x="8554" y="10029"/>
                    <a:pt x="11219" y="11056"/>
                    <a:pt x="12818" y="11056"/>
                  </a:cubicBezTo>
                  <a:cubicBezTo>
                    <a:pt x="13129" y="11056"/>
                    <a:pt x="13400" y="11017"/>
                    <a:pt x="13631" y="10939"/>
                  </a:cubicBezTo>
                  <a:cubicBezTo>
                    <a:pt x="14036" y="10803"/>
                    <a:pt x="14324" y="10551"/>
                    <a:pt x="14487" y="10192"/>
                  </a:cubicBezTo>
                  <a:cubicBezTo>
                    <a:pt x="15067" y="8904"/>
                    <a:pt x="13864" y="6781"/>
                    <a:pt x="12609" y="4874"/>
                  </a:cubicBezTo>
                  <a:cubicBezTo>
                    <a:pt x="12554" y="4791"/>
                    <a:pt x="12462" y="4741"/>
                    <a:pt x="12364" y="4741"/>
                  </a:cubicBezTo>
                  <a:cubicBezTo>
                    <a:pt x="12265" y="4741"/>
                    <a:pt x="12173" y="4790"/>
                    <a:pt x="12120" y="4873"/>
                  </a:cubicBezTo>
                  <a:cubicBezTo>
                    <a:pt x="11713" y="5491"/>
                    <a:pt x="11024" y="5802"/>
                    <a:pt x="10091" y="5802"/>
                  </a:cubicBezTo>
                  <a:cubicBezTo>
                    <a:pt x="9587" y="5802"/>
                    <a:pt x="9011" y="5711"/>
                    <a:pt x="8370" y="5528"/>
                  </a:cubicBezTo>
                  <a:cubicBezTo>
                    <a:pt x="5632" y="4746"/>
                    <a:pt x="2547" y="1471"/>
                    <a:pt x="1346" y="100"/>
                  </a:cubicBezTo>
                  <a:cubicBezTo>
                    <a:pt x="1286" y="32"/>
                    <a:pt x="1206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1533215" y="4744799"/>
              <a:ext cx="280357" cy="149100"/>
            </a:xfrm>
            <a:custGeom>
              <a:avLst/>
              <a:gdLst/>
              <a:ahLst/>
              <a:cxnLst/>
              <a:rect l="l" t="t" r="r" b="b"/>
              <a:pathLst>
                <a:path w="13826" h="7353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26"/>
                    <a:pt x="1821" y="2913"/>
                    <a:pt x="4325" y="4276"/>
                  </a:cubicBezTo>
                  <a:cubicBezTo>
                    <a:pt x="6354" y="5380"/>
                    <a:pt x="10156" y="7353"/>
                    <a:pt x="12277" y="7353"/>
                  </a:cubicBezTo>
                  <a:cubicBezTo>
                    <a:pt x="12953" y="7353"/>
                    <a:pt x="13458" y="7153"/>
                    <a:pt x="13681" y="6660"/>
                  </a:cubicBezTo>
                  <a:cubicBezTo>
                    <a:pt x="13795" y="6407"/>
                    <a:pt x="13826" y="6110"/>
                    <a:pt x="13793" y="5780"/>
                  </a:cubicBezTo>
                  <a:lnTo>
                    <a:pt x="13793" y="5780"/>
                  </a:lnTo>
                  <a:cubicBezTo>
                    <a:pt x="13114" y="6090"/>
                    <a:pt x="12456" y="6228"/>
                    <a:pt x="11796" y="6228"/>
                  </a:cubicBezTo>
                  <a:cubicBezTo>
                    <a:pt x="9788" y="6228"/>
                    <a:pt x="7763" y="4957"/>
                    <a:pt x="5072" y="3429"/>
                  </a:cubicBezTo>
                  <a:cubicBezTo>
                    <a:pt x="2893" y="2193"/>
                    <a:pt x="1122" y="8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1527273" y="4738837"/>
              <a:ext cx="292341" cy="160983"/>
            </a:xfrm>
            <a:custGeom>
              <a:avLst/>
              <a:gdLst/>
              <a:ahLst/>
              <a:cxnLst/>
              <a:rect l="l" t="t" r="r" b="b"/>
              <a:pathLst>
                <a:path w="14417" h="7939" extrusionOk="0">
                  <a:moveTo>
                    <a:pt x="671" y="960"/>
                  </a:moveTo>
                  <a:lnTo>
                    <a:pt x="671" y="960"/>
                  </a:lnTo>
                  <a:cubicBezTo>
                    <a:pt x="1786" y="1812"/>
                    <a:pt x="3356" y="2919"/>
                    <a:pt x="5221" y="3976"/>
                  </a:cubicBezTo>
                  <a:lnTo>
                    <a:pt x="5929" y="4380"/>
                  </a:lnTo>
                  <a:cubicBezTo>
                    <a:pt x="8298" y="5735"/>
                    <a:pt x="10186" y="6815"/>
                    <a:pt x="12086" y="6815"/>
                  </a:cubicBezTo>
                  <a:cubicBezTo>
                    <a:pt x="12650" y="6815"/>
                    <a:pt x="13215" y="6720"/>
                    <a:pt x="13794" y="6508"/>
                  </a:cubicBezTo>
                  <a:lnTo>
                    <a:pt x="13794" y="6508"/>
                  </a:lnTo>
                  <a:cubicBezTo>
                    <a:pt x="13781" y="6620"/>
                    <a:pt x="13752" y="6729"/>
                    <a:pt x="13707" y="6831"/>
                  </a:cubicBezTo>
                  <a:cubicBezTo>
                    <a:pt x="13613" y="7041"/>
                    <a:pt x="13447" y="7184"/>
                    <a:pt x="13200" y="7266"/>
                  </a:cubicBezTo>
                  <a:cubicBezTo>
                    <a:pt x="13041" y="7319"/>
                    <a:pt x="12836" y="7353"/>
                    <a:pt x="12573" y="7353"/>
                  </a:cubicBezTo>
                  <a:cubicBezTo>
                    <a:pt x="11428" y="7353"/>
                    <a:pt x="9176" y="6719"/>
                    <a:pt x="4758" y="4312"/>
                  </a:cubicBezTo>
                  <a:lnTo>
                    <a:pt x="4418" y="4129"/>
                  </a:lnTo>
                  <a:cubicBezTo>
                    <a:pt x="2428" y="3047"/>
                    <a:pt x="1021" y="2285"/>
                    <a:pt x="671" y="960"/>
                  </a:cubicBezTo>
                  <a:close/>
                  <a:moveTo>
                    <a:pt x="295" y="1"/>
                  </a:moveTo>
                  <a:cubicBezTo>
                    <a:pt x="143" y="1"/>
                    <a:pt x="0" y="120"/>
                    <a:pt x="1" y="295"/>
                  </a:cubicBezTo>
                  <a:cubicBezTo>
                    <a:pt x="10" y="2401"/>
                    <a:pt x="1742" y="3341"/>
                    <a:pt x="4139" y="4643"/>
                  </a:cubicBezTo>
                  <a:lnTo>
                    <a:pt x="4478" y="4826"/>
                  </a:lnTo>
                  <a:cubicBezTo>
                    <a:pt x="8308" y="6911"/>
                    <a:pt x="10973" y="7938"/>
                    <a:pt x="12572" y="7938"/>
                  </a:cubicBezTo>
                  <a:cubicBezTo>
                    <a:pt x="12883" y="7938"/>
                    <a:pt x="13154" y="7899"/>
                    <a:pt x="13385" y="7821"/>
                  </a:cubicBezTo>
                  <a:cubicBezTo>
                    <a:pt x="13790" y="7685"/>
                    <a:pt x="14078" y="7433"/>
                    <a:pt x="14241" y="7074"/>
                  </a:cubicBezTo>
                  <a:cubicBezTo>
                    <a:pt x="14370" y="6787"/>
                    <a:pt x="14416" y="6441"/>
                    <a:pt x="14379" y="6045"/>
                  </a:cubicBezTo>
                  <a:cubicBezTo>
                    <a:pt x="14364" y="5889"/>
                    <a:pt x="14231" y="5780"/>
                    <a:pt x="14086" y="5780"/>
                  </a:cubicBezTo>
                  <a:cubicBezTo>
                    <a:pt x="14046" y="5780"/>
                    <a:pt x="14005" y="5788"/>
                    <a:pt x="13966" y="5806"/>
                  </a:cubicBezTo>
                  <a:cubicBezTo>
                    <a:pt x="13323" y="6100"/>
                    <a:pt x="12702" y="6231"/>
                    <a:pt x="12077" y="6231"/>
                  </a:cubicBezTo>
                  <a:cubicBezTo>
                    <a:pt x="10341" y="6231"/>
                    <a:pt x="8574" y="5220"/>
                    <a:pt x="6220" y="3873"/>
                  </a:cubicBezTo>
                  <a:lnTo>
                    <a:pt x="5509" y="3468"/>
                  </a:lnTo>
                  <a:cubicBezTo>
                    <a:pt x="3340" y="2236"/>
                    <a:pt x="1574" y="939"/>
                    <a:pt x="476" y="64"/>
                  </a:cubicBezTo>
                  <a:cubicBezTo>
                    <a:pt x="420" y="20"/>
                    <a:pt x="357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48"/>
          <p:cNvGrpSpPr/>
          <p:nvPr/>
        </p:nvGrpSpPr>
        <p:grpSpPr>
          <a:xfrm>
            <a:off x="2813982" y="1592318"/>
            <a:ext cx="3516204" cy="3357560"/>
            <a:chOff x="1259200" y="508350"/>
            <a:chExt cx="5203025" cy="4968275"/>
          </a:xfrm>
        </p:grpSpPr>
        <p:sp>
          <p:nvSpPr>
            <p:cNvPr id="1931" name="Google Shape;1931;p48"/>
            <p:cNvSpPr/>
            <p:nvPr/>
          </p:nvSpPr>
          <p:spPr>
            <a:xfrm>
              <a:off x="3031800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3031800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3031800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3031800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3031800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44281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53186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44281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53186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53186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44281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44281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53186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44281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53186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3031800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3031800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3031800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3031800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3031800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44281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53186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44281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53186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53186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44281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44281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53186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44281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53186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2526325" y="5162250"/>
              <a:ext cx="1511925" cy="314375"/>
            </a:xfrm>
            <a:custGeom>
              <a:avLst/>
              <a:gdLst/>
              <a:ahLst/>
              <a:cxnLst/>
              <a:rect l="l" t="t" r="r" b="b"/>
              <a:pathLst>
                <a:path w="60477" h="12575" extrusionOk="0">
                  <a:moveTo>
                    <a:pt x="30239" y="0"/>
                  </a:moveTo>
                  <a:cubicBezTo>
                    <a:pt x="22219" y="0"/>
                    <a:pt x="14527" y="663"/>
                    <a:pt x="8857" y="1842"/>
                  </a:cubicBezTo>
                  <a:cubicBezTo>
                    <a:pt x="3186" y="3021"/>
                    <a:pt x="0" y="4620"/>
                    <a:pt x="0" y="6287"/>
                  </a:cubicBezTo>
                  <a:cubicBezTo>
                    <a:pt x="0" y="7955"/>
                    <a:pt x="3186" y="9554"/>
                    <a:pt x="8857" y="10733"/>
                  </a:cubicBezTo>
                  <a:cubicBezTo>
                    <a:pt x="14527" y="11912"/>
                    <a:pt x="22219" y="12575"/>
                    <a:pt x="30239" y="12575"/>
                  </a:cubicBezTo>
                  <a:cubicBezTo>
                    <a:pt x="38258" y="12575"/>
                    <a:pt x="45949" y="11912"/>
                    <a:pt x="51620" y="10733"/>
                  </a:cubicBezTo>
                  <a:cubicBezTo>
                    <a:pt x="57291" y="9554"/>
                    <a:pt x="60477" y="7955"/>
                    <a:pt x="60477" y="6287"/>
                  </a:cubicBezTo>
                  <a:cubicBezTo>
                    <a:pt x="60477" y="4620"/>
                    <a:pt x="57291" y="3021"/>
                    <a:pt x="51620" y="1842"/>
                  </a:cubicBezTo>
                  <a:cubicBezTo>
                    <a:pt x="45949" y="663"/>
                    <a:pt x="38258" y="0"/>
                    <a:pt x="30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3839425" y="1508400"/>
              <a:ext cx="622550" cy="510700"/>
            </a:xfrm>
            <a:custGeom>
              <a:avLst/>
              <a:gdLst/>
              <a:ahLst/>
              <a:cxnLst/>
              <a:rect l="l" t="t" r="r" b="b"/>
              <a:pathLst>
                <a:path w="24902" h="20428" extrusionOk="0">
                  <a:moveTo>
                    <a:pt x="19094" y="1"/>
                  </a:moveTo>
                  <a:cubicBezTo>
                    <a:pt x="17868" y="1"/>
                    <a:pt x="16718" y="381"/>
                    <a:pt x="16025" y="944"/>
                  </a:cubicBezTo>
                  <a:cubicBezTo>
                    <a:pt x="14053" y="2547"/>
                    <a:pt x="18614" y="2423"/>
                    <a:pt x="17258" y="3533"/>
                  </a:cubicBezTo>
                  <a:cubicBezTo>
                    <a:pt x="17054" y="3700"/>
                    <a:pt x="16813" y="3769"/>
                    <a:pt x="16538" y="3769"/>
                  </a:cubicBezTo>
                  <a:cubicBezTo>
                    <a:pt x="15210" y="3769"/>
                    <a:pt x="13081" y="2150"/>
                    <a:pt x="10389" y="2150"/>
                  </a:cubicBezTo>
                  <a:cubicBezTo>
                    <a:pt x="9941" y="2150"/>
                    <a:pt x="9477" y="2195"/>
                    <a:pt x="8999" y="2300"/>
                  </a:cubicBezTo>
                  <a:cubicBezTo>
                    <a:pt x="5054" y="3163"/>
                    <a:pt x="4438" y="8464"/>
                    <a:pt x="4438" y="8464"/>
                  </a:cubicBezTo>
                  <a:cubicBezTo>
                    <a:pt x="4438" y="8464"/>
                    <a:pt x="3945" y="8341"/>
                    <a:pt x="2835" y="8341"/>
                  </a:cubicBezTo>
                  <a:cubicBezTo>
                    <a:pt x="1726" y="8341"/>
                    <a:pt x="0" y="9080"/>
                    <a:pt x="0" y="12409"/>
                  </a:cubicBezTo>
                  <a:cubicBezTo>
                    <a:pt x="0" y="15737"/>
                    <a:pt x="123" y="18942"/>
                    <a:pt x="123" y="18942"/>
                  </a:cubicBezTo>
                  <a:cubicBezTo>
                    <a:pt x="123" y="18942"/>
                    <a:pt x="238" y="20428"/>
                    <a:pt x="2008" y="20428"/>
                  </a:cubicBezTo>
                  <a:cubicBezTo>
                    <a:pt x="2076" y="20428"/>
                    <a:pt x="2146" y="20426"/>
                    <a:pt x="2220" y="20421"/>
                  </a:cubicBezTo>
                  <a:cubicBezTo>
                    <a:pt x="4191" y="20298"/>
                    <a:pt x="4931" y="19435"/>
                    <a:pt x="4931" y="17833"/>
                  </a:cubicBezTo>
                  <a:cubicBezTo>
                    <a:pt x="4931" y="16230"/>
                    <a:pt x="6164" y="16846"/>
                    <a:pt x="7766" y="15613"/>
                  </a:cubicBezTo>
                  <a:cubicBezTo>
                    <a:pt x="9369" y="14380"/>
                    <a:pt x="8999" y="11422"/>
                    <a:pt x="11587" y="11299"/>
                  </a:cubicBezTo>
                  <a:cubicBezTo>
                    <a:pt x="11631" y="11297"/>
                    <a:pt x="11675" y="11296"/>
                    <a:pt x="11719" y="11296"/>
                  </a:cubicBezTo>
                  <a:cubicBezTo>
                    <a:pt x="14101" y="11296"/>
                    <a:pt x="16573" y="14304"/>
                    <a:pt x="18470" y="14304"/>
                  </a:cubicBezTo>
                  <a:cubicBezTo>
                    <a:pt x="18603" y="14304"/>
                    <a:pt x="18733" y="14289"/>
                    <a:pt x="18861" y="14257"/>
                  </a:cubicBezTo>
                  <a:cubicBezTo>
                    <a:pt x="20833" y="13765"/>
                    <a:pt x="24902" y="11052"/>
                    <a:pt x="24285" y="5135"/>
                  </a:cubicBezTo>
                  <a:cubicBezTo>
                    <a:pt x="23885" y="1297"/>
                    <a:pt x="21358" y="1"/>
                    <a:pt x="19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3831925" y="1500825"/>
              <a:ext cx="636925" cy="525775"/>
            </a:xfrm>
            <a:custGeom>
              <a:avLst/>
              <a:gdLst/>
              <a:ahLst/>
              <a:cxnLst/>
              <a:rect l="l" t="t" r="r" b="b"/>
              <a:pathLst>
                <a:path w="25477" h="21031" extrusionOk="0">
                  <a:moveTo>
                    <a:pt x="19394" y="603"/>
                  </a:moveTo>
                  <a:cubicBezTo>
                    <a:pt x="20049" y="603"/>
                    <a:pt x="20729" y="717"/>
                    <a:pt x="21365" y="981"/>
                  </a:cubicBezTo>
                  <a:cubicBezTo>
                    <a:pt x="22534" y="1465"/>
                    <a:pt x="23992" y="2637"/>
                    <a:pt x="24288" y="5469"/>
                  </a:cubicBezTo>
                  <a:cubicBezTo>
                    <a:pt x="24909" y="11437"/>
                    <a:pt x="20634" y="13883"/>
                    <a:pt x="19089" y="14270"/>
                  </a:cubicBezTo>
                  <a:cubicBezTo>
                    <a:pt x="18986" y="14296"/>
                    <a:pt x="18881" y="14307"/>
                    <a:pt x="18771" y="14307"/>
                  </a:cubicBezTo>
                  <a:cubicBezTo>
                    <a:pt x="17965" y="14307"/>
                    <a:pt x="16977" y="13661"/>
                    <a:pt x="15937" y="12981"/>
                  </a:cubicBezTo>
                  <a:cubicBezTo>
                    <a:pt x="14669" y="12152"/>
                    <a:pt x="13374" y="11300"/>
                    <a:pt x="12009" y="11300"/>
                  </a:cubicBezTo>
                  <a:cubicBezTo>
                    <a:pt x="11964" y="11300"/>
                    <a:pt x="11919" y="11301"/>
                    <a:pt x="11874" y="11303"/>
                  </a:cubicBezTo>
                  <a:cubicBezTo>
                    <a:pt x="10118" y="11387"/>
                    <a:pt x="9560" y="12678"/>
                    <a:pt x="9068" y="13818"/>
                  </a:cubicBezTo>
                  <a:cubicBezTo>
                    <a:pt x="8751" y="14550"/>
                    <a:pt x="8454" y="15241"/>
                    <a:pt x="7884" y="15679"/>
                  </a:cubicBezTo>
                  <a:cubicBezTo>
                    <a:pt x="7291" y="16136"/>
                    <a:pt x="6764" y="16318"/>
                    <a:pt x="6299" y="16479"/>
                  </a:cubicBezTo>
                  <a:cubicBezTo>
                    <a:pt x="5565" y="16732"/>
                    <a:pt x="4931" y="16951"/>
                    <a:pt x="4931" y="18136"/>
                  </a:cubicBezTo>
                  <a:cubicBezTo>
                    <a:pt x="4931" y="19654"/>
                    <a:pt x="4228" y="20318"/>
                    <a:pt x="2500" y="20425"/>
                  </a:cubicBezTo>
                  <a:cubicBezTo>
                    <a:pt x="2436" y="20429"/>
                    <a:pt x="2374" y="20431"/>
                    <a:pt x="2314" y="20431"/>
                  </a:cubicBezTo>
                  <a:cubicBezTo>
                    <a:pt x="893" y="20431"/>
                    <a:pt x="737" y="19376"/>
                    <a:pt x="722" y="19225"/>
                  </a:cubicBezTo>
                  <a:cubicBezTo>
                    <a:pt x="716" y="19046"/>
                    <a:pt x="600" y="15917"/>
                    <a:pt x="600" y="12712"/>
                  </a:cubicBezTo>
                  <a:cubicBezTo>
                    <a:pt x="600" y="9215"/>
                    <a:pt x="2542" y="8943"/>
                    <a:pt x="3136" y="8943"/>
                  </a:cubicBezTo>
                  <a:cubicBezTo>
                    <a:pt x="4182" y="8943"/>
                    <a:pt x="4662" y="9057"/>
                    <a:pt x="4667" y="9058"/>
                  </a:cubicBezTo>
                  <a:cubicBezTo>
                    <a:pt x="4690" y="9064"/>
                    <a:pt x="4715" y="9067"/>
                    <a:pt x="4739" y="9067"/>
                  </a:cubicBezTo>
                  <a:cubicBezTo>
                    <a:pt x="4799" y="9067"/>
                    <a:pt x="4859" y="9048"/>
                    <a:pt x="4909" y="9012"/>
                  </a:cubicBezTo>
                  <a:cubicBezTo>
                    <a:pt x="4980" y="8964"/>
                    <a:pt x="5026" y="8887"/>
                    <a:pt x="5036" y="8801"/>
                  </a:cubicBezTo>
                  <a:cubicBezTo>
                    <a:pt x="5042" y="8750"/>
                    <a:pt x="5670" y="3704"/>
                    <a:pt x="9363" y="2896"/>
                  </a:cubicBezTo>
                  <a:cubicBezTo>
                    <a:pt x="9819" y="2796"/>
                    <a:pt x="10262" y="2754"/>
                    <a:pt x="10690" y="2754"/>
                  </a:cubicBezTo>
                  <a:cubicBezTo>
                    <a:pt x="12214" y="2754"/>
                    <a:pt x="13559" y="3295"/>
                    <a:pt x="14689" y="3751"/>
                  </a:cubicBezTo>
                  <a:cubicBezTo>
                    <a:pt x="15520" y="4085"/>
                    <a:pt x="16239" y="4374"/>
                    <a:pt x="16845" y="4374"/>
                  </a:cubicBezTo>
                  <a:cubicBezTo>
                    <a:pt x="17180" y="4374"/>
                    <a:pt x="17481" y="4285"/>
                    <a:pt x="17748" y="4068"/>
                  </a:cubicBezTo>
                  <a:cubicBezTo>
                    <a:pt x="17850" y="3984"/>
                    <a:pt x="18161" y="3730"/>
                    <a:pt x="18108" y="3372"/>
                  </a:cubicBezTo>
                  <a:cubicBezTo>
                    <a:pt x="18047" y="2956"/>
                    <a:pt x="17551" y="2751"/>
                    <a:pt x="17026" y="2534"/>
                  </a:cubicBezTo>
                  <a:cubicBezTo>
                    <a:pt x="16698" y="2398"/>
                    <a:pt x="16152" y="2172"/>
                    <a:pt x="16124" y="1985"/>
                  </a:cubicBezTo>
                  <a:cubicBezTo>
                    <a:pt x="16111" y="1904"/>
                    <a:pt x="16208" y="1728"/>
                    <a:pt x="16515" y="1480"/>
                  </a:cubicBezTo>
                  <a:cubicBezTo>
                    <a:pt x="17155" y="958"/>
                    <a:pt x="18238" y="603"/>
                    <a:pt x="19394" y="603"/>
                  </a:cubicBezTo>
                  <a:close/>
                  <a:moveTo>
                    <a:pt x="19393" y="1"/>
                  </a:moveTo>
                  <a:cubicBezTo>
                    <a:pt x="18076" y="1"/>
                    <a:pt x="16863" y="425"/>
                    <a:pt x="16136" y="1015"/>
                  </a:cubicBezTo>
                  <a:cubicBezTo>
                    <a:pt x="15679" y="1387"/>
                    <a:pt x="15481" y="1732"/>
                    <a:pt x="15531" y="2071"/>
                  </a:cubicBezTo>
                  <a:cubicBezTo>
                    <a:pt x="15607" y="2595"/>
                    <a:pt x="16212" y="2845"/>
                    <a:pt x="16797" y="3087"/>
                  </a:cubicBezTo>
                  <a:cubicBezTo>
                    <a:pt x="17048" y="3191"/>
                    <a:pt x="17466" y="3364"/>
                    <a:pt x="17516" y="3442"/>
                  </a:cubicBezTo>
                  <a:cubicBezTo>
                    <a:pt x="17516" y="3442"/>
                    <a:pt x="17499" y="3497"/>
                    <a:pt x="17368" y="3604"/>
                  </a:cubicBezTo>
                  <a:cubicBezTo>
                    <a:pt x="17224" y="3722"/>
                    <a:pt x="17044" y="3771"/>
                    <a:pt x="16832" y="3771"/>
                  </a:cubicBezTo>
                  <a:cubicBezTo>
                    <a:pt x="16343" y="3771"/>
                    <a:pt x="15684" y="3506"/>
                    <a:pt x="14913" y="3196"/>
                  </a:cubicBezTo>
                  <a:cubicBezTo>
                    <a:pt x="13731" y="2719"/>
                    <a:pt x="12325" y="2153"/>
                    <a:pt x="10701" y="2153"/>
                  </a:cubicBezTo>
                  <a:cubicBezTo>
                    <a:pt x="10231" y="2153"/>
                    <a:pt x="9742" y="2200"/>
                    <a:pt x="9236" y="2311"/>
                  </a:cubicBezTo>
                  <a:cubicBezTo>
                    <a:pt x="5651" y="3095"/>
                    <a:pt x="4690" y="7233"/>
                    <a:pt x="4487" y="8421"/>
                  </a:cubicBezTo>
                  <a:cubicBezTo>
                    <a:pt x="4217" y="8385"/>
                    <a:pt x="3773" y="8344"/>
                    <a:pt x="3135" y="8344"/>
                  </a:cubicBezTo>
                  <a:cubicBezTo>
                    <a:pt x="1620" y="8344"/>
                    <a:pt x="0" y="9492"/>
                    <a:pt x="0" y="12712"/>
                  </a:cubicBezTo>
                  <a:cubicBezTo>
                    <a:pt x="0" y="16008"/>
                    <a:pt x="122" y="19224"/>
                    <a:pt x="124" y="19257"/>
                  </a:cubicBezTo>
                  <a:cubicBezTo>
                    <a:pt x="125" y="19260"/>
                    <a:pt x="125" y="19265"/>
                    <a:pt x="125" y="19268"/>
                  </a:cubicBezTo>
                  <a:cubicBezTo>
                    <a:pt x="126" y="19286"/>
                    <a:pt x="285" y="21031"/>
                    <a:pt x="2303" y="21031"/>
                  </a:cubicBezTo>
                  <a:cubicBezTo>
                    <a:pt x="2379" y="21031"/>
                    <a:pt x="2457" y="21028"/>
                    <a:pt x="2538" y="21024"/>
                  </a:cubicBezTo>
                  <a:cubicBezTo>
                    <a:pt x="4579" y="20896"/>
                    <a:pt x="5531" y="19979"/>
                    <a:pt x="5531" y="18136"/>
                  </a:cubicBezTo>
                  <a:cubicBezTo>
                    <a:pt x="5531" y="17378"/>
                    <a:pt x="5793" y="17287"/>
                    <a:pt x="6495" y="17045"/>
                  </a:cubicBezTo>
                  <a:cubicBezTo>
                    <a:pt x="6978" y="16878"/>
                    <a:pt x="7578" y="16670"/>
                    <a:pt x="8249" y="16154"/>
                  </a:cubicBezTo>
                  <a:cubicBezTo>
                    <a:pt x="8941" y="15621"/>
                    <a:pt x="9285" y="14825"/>
                    <a:pt x="9618" y="14055"/>
                  </a:cubicBezTo>
                  <a:cubicBezTo>
                    <a:pt x="10101" y="12934"/>
                    <a:pt x="10520" y="11967"/>
                    <a:pt x="11902" y="11902"/>
                  </a:cubicBezTo>
                  <a:cubicBezTo>
                    <a:pt x="11944" y="11899"/>
                    <a:pt x="11987" y="11898"/>
                    <a:pt x="12030" y="11898"/>
                  </a:cubicBezTo>
                  <a:cubicBezTo>
                    <a:pt x="13199" y="11898"/>
                    <a:pt x="14423" y="12705"/>
                    <a:pt x="15609" y="13482"/>
                  </a:cubicBezTo>
                  <a:cubicBezTo>
                    <a:pt x="16724" y="14212"/>
                    <a:pt x="17785" y="14907"/>
                    <a:pt x="18767" y="14907"/>
                  </a:cubicBezTo>
                  <a:cubicBezTo>
                    <a:pt x="18924" y="14907"/>
                    <a:pt x="19080" y="14889"/>
                    <a:pt x="19233" y="14851"/>
                  </a:cubicBezTo>
                  <a:cubicBezTo>
                    <a:pt x="21732" y="14226"/>
                    <a:pt x="25477" y="11110"/>
                    <a:pt x="24883" y="5407"/>
                  </a:cubicBezTo>
                  <a:cubicBezTo>
                    <a:pt x="24557" y="2282"/>
                    <a:pt x="22914" y="974"/>
                    <a:pt x="21594" y="428"/>
                  </a:cubicBezTo>
                  <a:cubicBezTo>
                    <a:pt x="20871" y="129"/>
                    <a:pt x="20117" y="1"/>
                    <a:pt x="19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4290750" y="1581100"/>
              <a:ext cx="164725" cy="176100"/>
            </a:xfrm>
            <a:custGeom>
              <a:avLst/>
              <a:gdLst/>
              <a:ahLst/>
              <a:cxnLst/>
              <a:rect l="l" t="t" r="r" b="b"/>
              <a:pathLst>
                <a:path w="6589" h="7044" extrusionOk="0">
                  <a:moveTo>
                    <a:pt x="5198" y="1"/>
                  </a:moveTo>
                  <a:cubicBezTo>
                    <a:pt x="5070" y="1"/>
                    <a:pt x="4947" y="75"/>
                    <a:pt x="4906" y="198"/>
                  </a:cubicBezTo>
                  <a:cubicBezTo>
                    <a:pt x="4854" y="355"/>
                    <a:pt x="4921" y="516"/>
                    <a:pt x="5078" y="568"/>
                  </a:cubicBezTo>
                  <a:cubicBezTo>
                    <a:pt x="5276" y="717"/>
                    <a:pt x="5874" y="1924"/>
                    <a:pt x="5832" y="3215"/>
                  </a:cubicBezTo>
                  <a:cubicBezTo>
                    <a:pt x="5798" y="4232"/>
                    <a:pt x="5384" y="5004"/>
                    <a:pt x="4602" y="5511"/>
                  </a:cubicBezTo>
                  <a:cubicBezTo>
                    <a:pt x="3453" y="6254"/>
                    <a:pt x="2448" y="6446"/>
                    <a:pt x="1715" y="6446"/>
                  </a:cubicBezTo>
                  <a:cubicBezTo>
                    <a:pt x="963" y="6446"/>
                    <a:pt x="498" y="6243"/>
                    <a:pt x="462" y="6227"/>
                  </a:cubicBezTo>
                  <a:cubicBezTo>
                    <a:pt x="422" y="6210"/>
                    <a:pt x="382" y="6202"/>
                    <a:pt x="341" y="6202"/>
                  </a:cubicBezTo>
                  <a:cubicBezTo>
                    <a:pt x="228" y="6202"/>
                    <a:pt x="119" y="6267"/>
                    <a:pt x="69" y="6376"/>
                  </a:cubicBezTo>
                  <a:cubicBezTo>
                    <a:pt x="0" y="6525"/>
                    <a:pt x="64" y="6701"/>
                    <a:pt x="212" y="6772"/>
                  </a:cubicBezTo>
                  <a:cubicBezTo>
                    <a:pt x="255" y="6792"/>
                    <a:pt x="819" y="7044"/>
                    <a:pt x="1717" y="7044"/>
                  </a:cubicBezTo>
                  <a:cubicBezTo>
                    <a:pt x="2550" y="7044"/>
                    <a:pt x="3669" y="6827"/>
                    <a:pt x="4927" y="6013"/>
                  </a:cubicBezTo>
                  <a:cubicBezTo>
                    <a:pt x="6069" y="5274"/>
                    <a:pt x="6588" y="4010"/>
                    <a:pt x="6390" y="2451"/>
                  </a:cubicBezTo>
                  <a:cubicBezTo>
                    <a:pt x="6249" y="1340"/>
                    <a:pt x="5721" y="157"/>
                    <a:pt x="5302" y="17"/>
                  </a:cubicBezTo>
                  <a:cubicBezTo>
                    <a:pt x="5268" y="6"/>
                    <a:pt x="5233" y="1"/>
                    <a:pt x="5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4010625" y="1621625"/>
              <a:ext cx="248550" cy="111025"/>
            </a:xfrm>
            <a:custGeom>
              <a:avLst/>
              <a:gdLst/>
              <a:ahLst/>
              <a:cxnLst/>
              <a:rect l="l" t="t" r="r" b="b"/>
              <a:pathLst>
                <a:path w="9942" h="4441" extrusionOk="0">
                  <a:moveTo>
                    <a:pt x="4170" y="0"/>
                  </a:moveTo>
                  <a:cubicBezTo>
                    <a:pt x="4159" y="0"/>
                    <a:pt x="4148" y="0"/>
                    <a:pt x="4136" y="1"/>
                  </a:cubicBezTo>
                  <a:cubicBezTo>
                    <a:pt x="977" y="1"/>
                    <a:pt x="42" y="3886"/>
                    <a:pt x="33" y="3926"/>
                  </a:cubicBezTo>
                  <a:cubicBezTo>
                    <a:pt x="0" y="4085"/>
                    <a:pt x="100" y="4243"/>
                    <a:pt x="260" y="4279"/>
                  </a:cubicBezTo>
                  <a:cubicBezTo>
                    <a:pt x="282" y="4284"/>
                    <a:pt x="305" y="4287"/>
                    <a:pt x="328" y="4287"/>
                  </a:cubicBezTo>
                  <a:cubicBezTo>
                    <a:pt x="461" y="4287"/>
                    <a:pt x="583" y="4196"/>
                    <a:pt x="617" y="4061"/>
                  </a:cubicBezTo>
                  <a:cubicBezTo>
                    <a:pt x="625" y="4025"/>
                    <a:pt x="1455" y="598"/>
                    <a:pt x="4134" y="598"/>
                  </a:cubicBezTo>
                  <a:cubicBezTo>
                    <a:pt x="4187" y="598"/>
                    <a:pt x="4241" y="600"/>
                    <a:pt x="4296" y="602"/>
                  </a:cubicBezTo>
                  <a:cubicBezTo>
                    <a:pt x="5852" y="677"/>
                    <a:pt x="6416" y="1460"/>
                    <a:pt x="7067" y="2366"/>
                  </a:cubicBezTo>
                  <a:cubicBezTo>
                    <a:pt x="7616" y="3130"/>
                    <a:pt x="8238" y="3995"/>
                    <a:pt x="9528" y="4425"/>
                  </a:cubicBezTo>
                  <a:cubicBezTo>
                    <a:pt x="9558" y="4435"/>
                    <a:pt x="9591" y="4441"/>
                    <a:pt x="9623" y="4441"/>
                  </a:cubicBezTo>
                  <a:cubicBezTo>
                    <a:pt x="9770" y="4441"/>
                    <a:pt x="9894" y="4333"/>
                    <a:pt x="9918" y="4188"/>
                  </a:cubicBezTo>
                  <a:cubicBezTo>
                    <a:pt x="9942" y="4044"/>
                    <a:pt x="9857" y="3903"/>
                    <a:pt x="9718" y="3857"/>
                  </a:cubicBezTo>
                  <a:cubicBezTo>
                    <a:pt x="8611" y="3487"/>
                    <a:pt x="8098" y="2773"/>
                    <a:pt x="7554" y="2016"/>
                  </a:cubicBezTo>
                  <a:cubicBezTo>
                    <a:pt x="6874" y="1071"/>
                    <a:pt x="6170" y="92"/>
                    <a:pt x="4324" y="4"/>
                  </a:cubicBezTo>
                  <a:cubicBezTo>
                    <a:pt x="4272" y="2"/>
                    <a:pt x="4221" y="0"/>
                    <a:pt x="4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3839900" y="1738050"/>
              <a:ext cx="146450" cy="204900"/>
            </a:xfrm>
            <a:custGeom>
              <a:avLst/>
              <a:gdLst/>
              <a:ahLst/>
              <a:cxnLst/>
              <a:rect l="l" t="t" r="r" b="b"/>
              <a:pathLst>
                <a:path w="5858" h="8196" extrusionOk="0">
                  <a:moveTo>
                    <a:pt x="2670" y="0"/>
                  </a:moveTo>
                  <a:cubicBezTo>
                    <a:pt x="2467" y="0"/>
                    <a:pt x="2262" y="25"/>
                    <a:pt x="2057" y="81"/>
                  </a:cubicBezTo>
                  <a:cubicBezTo>
                    <a:pt x="334" y="549"/>
                    <a:pt x="812" y="3034"/>
                    <a:pt x="1043" y="4226"/>
                  </a:cubicBezTo>
                  <a:cubicBezTo>
                    <a:pt x="1067" y="4351"/>
                    <a:pt x="1087" y="4461"/>
                    <a:pt x="1103" y="4551"/>
                  </a:cubicBezTo>
                  <a:cubicBezTo>
                    <a:pt x="1199" y="5129"/>
                    <a:pt x="535" y="6831"/>
                    <a:pt x="94" y="7769"/>
                  </a:cubicBezTo>
                  <a:cubicBezTo>
                    <a:pt x="0" y="7967"/>
                    <a:pt x="145" y="8195"/>
                    <a:pt x="366" y="8195"/>
                  </a:cubicBezTo>
                  <a:cubicBezTo>
                    <a:pt x="481" y="8195"/>
                    <a:pt x="586" y="8129"/>
                    <a:pt x="636" y="8023"/>
                  </a:cubicBezTo>
                  <a:cubicBezTo>
                    <a:pt x="760" y="7759"/>
                    <a:pt x="1851" y="5404"/>
                    <a:pt x="1694" y="4452"/>
                  </a:cubicBezTo>
                  <a:cubicBezTo>
                    <a:pt x="1678" y="4359"/>
                    <a:pt x="1655" y="4244"/>
                    <a:pt x="1630" y="4113"/>
                  </a:cubicBezTo>
                  <a:cubicBezTo>
                    <a:pt x="1435" y="3097"/>
                    <a:pt x="1027" y="983"/>
                    <a:pt x="2215" y="658"/>
                  </a:cubicBezTo>
                  <a:cubicBezTo>
                    <a:pt x="2366" y="617"/>
                    <a:pt x="2518" y="599"/>
                    <a:pt x="2671" y="599"/>
                  </a:cubicBezTo>
                  <a:cubicBezTo>
                    <a:pt x="3979" y="599"/>
                    <a:pt x="5299" y="1937"/>
                    <a:pt x="5314" y="1952"/>
                  </a:cubicBezTo>
                  <a:cubicBezTo>
                    <a:pt x="5372" y="2012"/>
                    <a:pt x="5450" y="2042"/>
                    <a:pt x="5527" y="2042"/>
                  </a:cubicBezTo>
                  <a:cubicBezTo>
                    <a:pt x="5603" y="2042"/>
                    <a:pt x="5678" y="2014"/>
                    <a:pt x="5737" y="1957"/>
                  </a:cubicBezTo>
                  <a:cubicBezTo>
                    <a:pt x="5854" y="1842"/>
                    <a:pt x="5858" y="1654"/>
                    <a:pt x="5743" y="1535"/>
                  </a:cubicBezTo>
                  <a:cubicBezTo>
                    <a:pt x="5674" y="1464"/>
                    <a:pt x="4233" y="0"/>
                    <a:pt x="2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8"/>
            <p:cNvSpPr/>
            <p:nvPr/>
          </p:nvSpPr>
          <p:spPr>
            <a:xfrm>
              <a:off x="2937450" y="2023325"/>
              <a:ext cx="289800" cy="408650"/>
            </a:xfrm>
            <a:custGeom>
              <a:avLst/>
              <a:gdLst/>
              <a:ahLst/>
              <a:cxnLst/>
              <a:rect l="l" t="t" r="r" b="b"/>
              <a:pathLst>
                <a:path w="11592" h="16346" extrusionOk="0">
                  <a:moveTo>
                    <a:pt x="7431" y="0"/>
                  </a:moveTo>
                  <a:lnTo>
                    <a:pt x="1" y="446"/>
                  </a:lnTo>
                  <a:lnTo>
                    <a:pt x="4459" y="16345"/>
                  </a:lnTo>
                  <a:lnTo>
                    <a:pt x="11591" y="1604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8"/>
            <p:cNvSpPr/>
            <p:nvPr/>
          </p:nvSpPr>
          <p:spPr>
            <a:xfrm>
              <a:off x="2928975" y="2015850"/>
              <a:ext cx="306700" cy="423625"/>
            </a:xfrm>
            <a:custGeom>
              <a:avLst/>
              <a:gdLst/>
              <a:ahLst/>
              <a:cxnLst/>
              <a:rect l="l" t="t" r="r" b="b"/>
              <a:pathLst>
                <a:path w="12268" h="16945" extrusionOk="0">
                  <a:moveTo>
                    <a:pt x="7541" y="613"/>
                  </a:moveTo>
                  <a:lnTo>
                    <a:pt x="11547" y="16064"/>
                  </a:lnTo>
                  <a:lnTo>
                    <a:pt x="5022" y="16336"/>
                  </a:lnTo>
                  <a:lnTo>
                    <a:pt x="728" y="1022"/>
                  </a:lnTo>
                  <a:lnTo>
                    <a:pt x="7541" y="613"/>
                  </a:lnTo>
                  <a:close/>
                  <a:moveTo>
                    <a:pt x="7767" y="0"/>
                  </a:moveTo>
                  <a:cubicBezTo>
                    <a:pt x="7762" y="0"/>
                    <a:pt x="7757" y="0"/>
                    <a:pt x="7752" y="1"/>
                  </a:cubicBezTo>
                  <a:lnTo>
                    <a:pt x="322" y="447"/>
                  </a:lnTo>
                  <a:cubicBezTo>
                    <a:pt x="132" y="458"/>
                    <a:pt x="1" y="642"/>
                    <a:pt x="52" y="825"/>
                  </a:cubicBezTo>
                  <a:lnTo>
                    <a:pt x="4510" y="16725"/>
                  </a:lnTo>
                  <a:cubicBezTo>
                    <a:pt x="4546" y="16855"/>
                    <a:pt x="4663" y="16944"/>
                    <a:pt x="4798" y="16944"/>
                  </a:cubicBezTo>
                  <a:cubicBezTo>
                    <a:pt x="4802" y="16944"/>
                    <a:pt x="4806" y="16944"/>
                    <a:pt x="4811" y="16943"/>
                  </a:cubicBezTo>
                  <a:lnTo>
                    <a:pt x="11943" y="16647"/>
                  </a:lnTo>
                  <a:cubicBezTo>
                    <a:pt x="12133" y="16639"/>
                    <a:pt x="12268" y="16457"/>
                    <a:pt x="12220" y="16272"/>
                  </a:cubicBezTo>
                  <a:lnTo>
                    <a:pt x="8059" y="224"/>
                  </a:lnTo>
                  <a:cubicBezTo>
                    <a:pt x="8025" y="91"/>
                    <a:pt x="7894" y="0"/>
                    <a:pt x="7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2915175" y="2155225"/>
              <a:ext cx="375225" cy="883250"/>
            </a:xfrm>
            <a:custGeom>
              <a:avLst/>
              <a:gdLst/>
              <a:ahLst/>
              <a:cxnLst/>
              <a:rect l="l" t="t" r="r" b="b"/>
              <a:pathLst>
                <a:path w="15009" h="35330" extrusionOk="0">
                  <a:moveTo>
                    <a:pt x="5638" y="1"/>
                  </a:moveTo>
                  <a:cubicBezTo>
                    <a:pt x="4093" y="1"/>
                    <a:pt x="1780" y="184"/>
                    <a:pt x="1041" y="817"/>
                  </a:cubicBezTo>
                  <a:cubicBezTo>
                    <a:pt x="1" y="1709"/>
                    <a:pt x="1785" y="5275"/>
                    <a:pt x="2081" y="6017"/>
                  </a:cubicBezTo>
                  <a:cubicBezTo>
                    <a:pt x="2378" y="6761"/>
                    <a:pt x="3865" y="14339"/>
                    <a:pt x="4459" y="16419"/>
                  </a:cubicBezTo>
                  <a:cubicBezTo>
                    <a:pt x="5053" y="18499"/>
                    <a:pt x="6539" y="33805"/>
                    <a:pt x="7430" y="35142"/>
                  </a:cubicBezTo>
                  <a:cubicBezTo>
                    <a:pt x="7517" y="35271"/>
                    <a:pt x="7657" y="35330"/>
                    <a:pt x="7841" y="35330"/>
                  </a:cubicBezTo>
                  <a:cubicBezTo>
                    <a:pt x="9553" y="35330"/>
                    <a:pt x="15008" y="30238"/>
                    <a:pt x="15008" y="30238"/>
                  </a:cubicBezTo>
                  <a:lnTo>
                    <a:pt x="12631" y="24889"/>
                  </a:lnTo>
                  <a:lnTo>
                    <a:pt x="10699" y="25929"/>
                  </a:lnTo>
                  <a:cubicBezTo>
                    <a:pt x="10699" y="25929"/>
                    <a:pt x="8322" y="18499"/>
                    <a:pt x="7281" y="15676"/>
                  </a:cubicBezTo>
                  <a:cubicBezTo>
                    <a:pt x="6242" y="12852"/>
                    <a:pt x="5944" y="11665"/>
                    <a:pt x="5944" y="11665"/>
                  </a:cubicBezTo>
                  <a:lnTo>
                    <a:pt x="5993" y="11636"/>
                  </a:lnTo>
                  <a:cubicBezTo>
                    <a:pt x="7025" y="11033"/>
                    <a:pt x="7548" y="9832"/>
                    <a:pt x="7287" y="8666"/>
                  </a:cubicBezTo>
                  <a:lnTo>
                    <a:pt x="6947" y="7153"/>
                  </a:lnTo>
                  <a:lnTo>
                    <a:pt x="6947" y="7153"/>
                  </a:lnTo>
                  <a:cubicBezTo>
                    <a:pt x="6947" y="7153"/>
                    <a:pt x="7227" y="7780"/>
                    <a:pt x="7802" y="7780"/>
                  </a:cubicBezTo>
                  <a:cubicBezTo>
                    <a:pt x="7977" y="7780"/>
                    <a:pt x="8179" y="7722"/>
                    <a:pt x="8409" y="7571"/>
                  </a:cubicBezTo>
                  <a:cubicBezTo>
                    <a:pt x="8906" y="7244"/>
                    <a:pt x="8377" y="3956"/>
                    <a:pt x="7782" y="2767"/>
                  </a:cubicBezTo>
                  <a:cubicBezTo>
                    <a:pt x="7556" y="2314"/>
                    <a:pt x="7127" y="2161"/>
                    <a:pt x="6650" y="2161"/>
                  </a:cubicBezTo>
                  <a:cubicBezTo>
                    <a:pt x="5876" y="2161"/>
                    <a:pt x="4975" y="2565"/>
                    <a:pt x="4607" y="2749"/>
                  </a:cubicBezTo>
                  <a:cubicBezTo>
                    <a:pt x="4013" y="3046"/>
                    <a:pt x="3418" y="3641"/>
                    <a:pt x="3418" y="3641"/>
                  </a:cubicBezTo>
                  <a:lnTo>
                    <a:pt x="2972" y="1857"/>
                  </a:lnTo>
                  <a:cubicBezTo>
                    <a:pt x="2972" y="1857"/>
                    <a:pt x="5202" y="1709"/>
                    <a:pt x="5648" y="1709"/>
                  </a:cubicBezTo>
                  <a:cubicBezTo>
                    <a:pt x="6093" y="1709"/>
                    <a:pt x="7728" y="222"/>
                    <a:pt x="6985" y="74"/>
                  </a:cubicBezTo>
                  <a:cubicBezTo>
                    <a:pt x="6769" y="31"/>
                    <a:pt x="6268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8"/>
            <p:cNvSpPr/>
            <p:nvPr/>
          </p:nvSpPr>
          <p:spPr>
            <a:xfrm>
              <a:off x="2912575" y="2147775"/>
              <a:ext cx="385950" cy="898175"/>
            </a:xfrm>
            <a:custGeom>
              <a:avLst/>
              <a:gdLst/>
              <a:ahLst/>
              <a:cxnLst/>
              <a:rect l="l" t="t" r="r" b="b"/>
              <a:pathLst>
                <a:path w="15438" h="35927" extrusionOk="0">
                  <a:moveTo>
                    <a:pt x="5815" y="2301"/>
                  </a:moveTo>
                  <a:lnTo>
                    <a:pt x="5815" y="2301"/>
                  </a:lnTo>
                  <a:cubicBezTo>
                    <a:pt x="5291" y="2441"/>
                    <a:pt x="4825" y="2655"/>
                    <a:pt x="4577" y="2778"/>
                  </a:cubicBezTo>
                  <a:cubicBezTo>
                    <a:pt x="4250" y="2942"/>
                    <a:pt x="3929" y="3184"/>
                    <a:pt x="3692" y="3382"/>
                  </a:cubicBezTo>
                  <a:lnTo>
                    <a:pt x="3454" y="2430"/>
                  </a:lnTo>
                  <a:cubicBezTo>
                    <a:pt x="4100" y="2388"/>
                    <a:pt x="5427" y="2305"/>
                    <a:pt x="5752" y="2305"/>
                  </a:cubicBezTo>
                  <a:cubicBezTo>
                    <a:pt x="5773" y="2305"/>
                    <a:pt x="5793" y="2304"/>
                    <a:pt x="5815" y="2301"/>
                  </a:cubicBezTo>
                  <a:close/>
                  <a:moveTo>
                    <a:pt x="5740" y="596"/>
                  </a:moveTo>
                  <a:cubicBezTo>
                    <a:pt x="6267" y="596"/>
                    <a:pt x="6704" y="617"/>
                    <a:pt x="6953" y="653"/>
                  </a:cubicBezTo>
                  <a:cubicBezTo>
                    <a:pt x="6792" y="990"/>
                    <a:pt x="5993" y="1674"/>
                    <a:pt x="5752" y="1706"/>
                  </a:cubicBezTo>
                  <a:cubicBezTo>
                    <a:pt x="5301" y="1706"/>
                    <a:pt x="3149" y="1849"/>
                    <a:pt x="3058" y="1855"/>
                  </a:cubicBezTo>
                  <a:cubicBezTo>
                    <a:pt x="2872" y="1867"/>
                    <a:pt x="2741" y="2045"/>
                    <a:pt x="2788" y="2227"/>
                  </a:cubicBezTo>
                  <a:lnTo>
                    <a:pt x="3234" y="4010"/>
                  </a:lnTo>
                  <a:cubicBezTo>
                    <a:pt x="3269" y="4153"/>
                    <a:pt x="3395" y="4237"/>
                    <a:pt x="3524" y="4237"/>
                  </a:cubicBezTo>
                  <a:cubicBezTo>
                    <a:pt x="3599" y="4237"/>
                    <a:pt x="3675" y="4209"/>
                    <a:pt x="3735" y="4149"/>
                  </a:cubicBezTo>
                  <a:cubicBezTo>
                    <a:pt x="3740" y="4144"/>
                    <a:pt x="4301" y="3586"/>
                    <a:pt x="4847" y="3313"/>
                  </a:cubicBezTo>
                  <a:cubicBezTo>
                    <a:pt x="5096" y="3188"/>
                    <a:pt x="6015" y="2757"/>
                    <a:pt x="6749" y="2757"/>
                  </a:cubicBezTo>
                  <a:cubicBezTo>
                    <a:pt x="7126" y="2757"/>
                    <a:pt x="7455" y="2871"/>
                    <a:pt x="7619" y="3199"/>
                  </a:cubicBezTo>
                  <a:cubicBezTo>
                    <a:pt x="8202" y="4364"/>
                    <a:pt x="8608" y="7259"/>
                    <a:pt x="8349" y="7617"/>
                  </a:cubicBezTo>
                  <a:cubicBezTo>
                    <a:pt x="8188" y="7724"/>
                    <a:pt x="8040" y="7778"/>
                    <a:pt x="7906" y="7778"/>
                  </a:cubicBezTo>
                  <a:cubicBezTo>
                    <a:pt x="7862" y="7778"/>
                    <a:pt x="7820" y="7772"/>
                    <a:pt x="7779" y="7760"/>
                  </a:cubicBezTo>
                  <a:cubicBezTo>
                    <a:pt x="7489" y="7677"/>
                    <a:pt x="7326" y="7330"/>
                    <a:pt x="7325" y="7328"/>
                  </a:cubicBezTo>
                  <a:cubicBezTo>
                    <a:pt x="7276" y="7217"/>
                    <a:pt x="7167" y="7150"/>
                    <a:pt x="7052" y="7150"/>
                  </a:cubicBezTo>
                  <a:cubicBezTo>
                    <a:pt x="7021" y="7150"/>
                    <a:pt x="6989" y="7155"/>
                    <a:pt x="6958" y="7165"/>
                  </a:cubicBezTo>
                  <a:cubicBezTo>
                    <a:pt x="6810" y="7214"/>
                    <a:pt x="6726" y="7365"/>
                    <a:pt x="6760" y="7516"/>
                  </a:cubicBezTo>
                  <a:lnTo>
                    <a:pt x="7099" y="9029"/>
                  </a:lnTo>
                  <a:cubicBezTo>
                    <a:pt x="7333" y="10072"/>
                    <a:pt x="6870" y="11136"/>
                    <a:pt x="5898" y="11703"/>
                  </a:cubicBezTo>
                  <a:cubicBezTo>
                    <a:pt x="5782" y="11770"/>
                    <a:pt x="5726" y="11905"/>
                    <a:pt x="5757" y="12035"/>
                  </a:cubicBezTo>
                  <a:cubicBezTo>
                    <a:pt x="5770" y="12084"/>
                    <a:pt x="6071" y="13271"/>
                    <a:pt x="7105" y="16078"/>
                  </a:cubicBezTo>
                  <a:cubicBezTo>
                    <a:pt x="8131" y="18863"/>
                    <a:pt x="10494" y="26244"/>
                    <a:pt x="10517" y="26318"/>
                  </a:cubicBezTo>
                  <a:cubicBezTo>
                    <a:pt x="10545" y="26403"/>
                    <a:pt x="10608" y="26472"/>
                    <a:pt x="10691" y="26504"/>
                  </a:cubicBezTo>
                  <a:cubicBezTo>
                    <a:pt x="10727" y="26519"/>
                    <a:pt x="10765" y="26526"/>
                    <a:pt x="10803" y="26526"/>
                  </a:cubicBezTo>
                  <a:cubicBezTo>
                    <a:pt x="10852" y="26526"/>
                    <a:pt x="10900" y="26514"/>
                    <a:pt x="10945" y="26491"/>
                  </a:cubicBezTo>
                  <a:lnTo>
                    <a:pt x="12592" y="25604"/>
                  </a:lnTo>
                  <a:lnTo>
                    <a:pt x="14752" y="30463"/>
                  </a:lnTo>
                  <a:cubicBezTo>
                    <a:pt x="12633" y="32420"/>
                    <a:pt x="9111" y="35330"/>
                    <a:pt x="7970" y="35330"/>
                  </a:cubicBezTo>
                  <a:cubicBezTo>
                    <a:pt x="7943" y="35330"/>
                    <a:pt x="7917" y="35328"/>
                    <a:pt x="7892" y="35325"/>
                  </a:cubicBezTo>
                  <a:cubicBezTo>
                    <a:pt x="7812" y="35315"/>
                    <a:pt x="7792" y="35287"/>
                    <a:pt x="7783" y="35274"/>
                  </a:cubicBezTo>
                  <a:cubicBezTo>
                    <a:pt x="7289" y="34533"/>
                    <a:pt x="6494" y="28356"/>
                    <a:pt x="5913" y="23846"/>
                  </a:cubicBezTo>
                  <a:cubicBezTo>
                    <a:pt x="5474" y="20438"/>
                    <a:pt x="5096" y="17493"/>
                    <a:pt x="4850" y="16634"/>
                  </a:cubicBezTo>
                  <a:cubicBezTo>
                    <a:pt x="4550" y="15586"/>
                    <a:pt x="4007" y="13061"/>
                    <a:pt x="3529" y="10834"/>
                  </a:cubicBezTo>
                  <a:cubicBezTo>
                    <a:pt x="2962" y="8194"/>
                    <a:pt x="2607" y="6567"/>
                    <a:pt x="2463" y="6205"/>
                  </a:cubicBezTo>
                  <a:cubicBezTo>
                    <a:pt x="2424" y="6107"/>
                    <a:pt x="2360" y="5964"/>
                    <a:pt x="2282" y="5785"/>
                  </a:cubicBezTo>
                  <a:cubicBezTo>
                    <a:pt x="1866" y="4843"/>
                    <a:pt x="600" y="1975"/>
                    <a:pt x="1339" y="1341"/>
                  </a:cubicBezTo>
                  <a:cubicBezTo>
                    <a:pt x="2000" y="776"/>
                    <a:pt x="4236" y="596"/>
                    <a:pt x="5740" y="596"/>
                  </a:cubicBezTo>
                  <a:close/>
                  <a:moveTo>
                    <a:pt x="5719" y="1"/>
                  </a:moveTo>
                  <a:cubicBezTo>
                    <a:pt x="4129" y="1"/>
                    <a:pt x="1764" y="189"/>
                    <a:pt x="950" y="887"/>
                  </a:cubicBezTo>
                  <a:cubicBezTo>
                    <a:pt x="0" y="1700"/>
                    <a:pt x="814" y="3941"/>
                    <a:pt x="1734" y="6026"/>
                  </a:cubicBezTo>
                  <a:cubicBezTo>
                    <a:pt x="1809" y="6197"/>
                    <a:pt x="1869" y="6334"/>
                    <a:pt x="1907" y="6426"/>
                  </a:cubicBezTo>
                  <a:cubicBezTo>
                    <a:pt x="2043" y="6768"/>
                    <a:pt x="2500" y="8898"/>
                    <a:pt x="2944" y="10959"/>
                  </a:cubicBezTo>
                  <a:cubicBezTo>
                    <a:pt x="3447" y="13305"/>
                    <a:pt x="3969" y="15731"/>
                    <a:pt x="4274" y="16798"/>
                  </a:cubicBezTo>
                  <a:cubicBezTo>
                    <a:pt x="4507" y="17615"/>
                    <a:pt x="4902" y="20679"/>
                    <a:pt x="5319" y="23922"/>
                  </a:cubicBezTo>
                  <a:cubicBezTo>
                    <a:pt x="6135" y="30260"/>
                    <a:pt x="6755" y="34810"/>
                    <a:pt x="7284" y="35605"/>
                  </a:cubicBezTo>
                  <a:cubicBezTo>
                    <a:pt x="7368" y="35731"/>
                    <a:pt x="7529" y="35886"/>
                    <a:pt x="7822" y="35921"/>
                  </a:cubicBezTo>
                  <a:cubicBezTo>
                    <a:pt x="7858" y="35924"/>
                    <a:pt x="7893" y="35925"/>
                    <a:pt x="7928" y="35926"/>
                  </a:cubicBezTo>
                  <a:cubicBezTo>
                    <a:pt x="9723" y="35926"/>
                    <a:pt x="14739" y="31293"/>
                    <a:pt x="15316" y="30754"/>
                  </a:cubicBezTo>
                  <a:cubicBezTo>
                    <a:pt x="15410" y="30667"/>
                    <a:pt x="15437" y="30530"/>
                    <a:pt x="15386" y="30414"/>
                  </a:cubicBezTo>
                  <a:lnTo>
                    <a:pt x="13007" y="25063"/>
                  </a:lnTo>
                  <a:cubicBezTo>
                    <a:pt x="12957" y="24952"/>
                    <a:pt x="12847" y="24886"/>
                    <a:pt x="12733" y="24886"/>
                  </a:cubicBezTo>
                  <a:cubicBezTo>
                    <a:pt x="12686" y="24886"/>
                    <a:pt x="12637" y="24897"/>
                    <a:pt x="12592" y="24922"/>
                  </a:cubicBezTo>
                  <a:lnTo>
                    <a:pt x="10978" y="25792"/>
                  </a:lnTo>
                  <a:cubicBezTo>
                    <a:pt x="10497" y="24296"/>
                    <a:pt x="8568" y="18319"/>
                    <a:pt x="7666" y="15870"/>
                  </a:cubicBezTo>
                  <a:cubicBezTo>
                    <a:pt x="6886" y="13752"/>
                    <a:pt x="6524" y="12552"/>
                    <a:pt x="6395" y="12099"/>
                  </a:cubicBezTo>
                  <a:cubicBezTo>
                    <a:pt x="7451" y="11404"/>
                    <a:pt x="7963" y="10128"/>
                    <a:pt x="7683" y="8897"/>
                  </a:cubicBezTo>
                  <a:lnTo>
                    <a:pt x="7553" y="8317"/>
                  </a:lnTo>
                  <a:lnTo>
                    <a:pt x="7553" y="8317"/>
                  </a:lnTo>
                  <a:cubicBezTo>
                    <a:pt x="7571" y="8323"/>
                    <a:pt x="7589" y="8329"/>
                    <a:pt x="7607" y="8335"/>
                  </a:cubicBezTo>
                  <a:cubicBezTo>
                    <a:pt x="7706" y="8363"/>
                    <a:pt x="7806" y="8377"/>
                    <a:pt x="7907" y="8377"/>
                  </a:cubicBezTo>
                  <a:cubicBezTo>
                    <a:pt x="8157" y="8377"/>
                    <a:pt x="8414" y="8291"/>
                    <a:pt x="8677" y="8117"/>
                  </a:cubicBezTo>
                  <a:cubicBezTo>
                    <a:pt x="9443" y="7614"/>
                    <a:pt x="8689" y="4002"/>
                    <a:pt x="8153" y="2931"/>
                  </a:cubicBezTo>
                  <a:cubicBezTo>
                    <a:pt x="7864" y="2351"/>
                    <a:pt x="7334" y="2160"/>
                    <a:pt x="6762" y="2160"/>
                  </a:cubicBezTo>
                  <a:cubicBezTo>
                    <a:pt x="6496" y="2160"/>
                    <a:pt x="6220" y="2202"/>
                    <a:pt x="5955" y="2265"/>
                  </a:cubicBezTo>
                  <a:cubicBezTo>
                    <a:pt x="6537" y="2064"/>
                    <a:pt x="7522" y="1162"/>
                    <a:pt x="7575" y="623"/>
                  </a:cubicBezTo>
                  <a:cubicBezTo>
                    <a:pt x="7602" y="349"/>
                    <a:pt x="7435" y="136"/>
                    <a:pt x="7146" y="78"/>
                  </a:cubicBezTo>
                  <a:cubicBezTo>
                    <a:pt x="6928" y="34"/>
                    <a:pt x="6393" y="1"/>
                    <a:pt x="5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8"/>
            <p:cNvSpPr/>
            <p:nvPr/>
          </p:nvSpPr>
          <p:spPr>
            <a:xfrm>
              <a:off x="3002950" y="2230950"/>
              <a:ext cx="117550" cy="50550"/>
            </a:xfrm>
            <a:custGeom>
              <a:avLst/>
              <a:gdLst/>
              <a:ahLst/>
              <a:cxnLst/>
              <a:rect l="l" t="t" r="r" b="b"/>
              <a:pathLst>
                <a:path w="4702" h="2022" extrusionOk="0">
                  <a:moveTo>
                    <a:pt x="3775" y="1"/>
                  </a:moveTo>
                  <a:cubicBezTo>
                    <a:pt x="1993" y="1"/>
                    <a:pt x="293" y="1426"/>
                    <a:pt x="214" y="1494"/>
                  </a:cubicBezTo>
                  <a:cubicBezTo>
                    <a:pt x="1" y="1674"/>
                    <a:pt x="129" y="2021"/>
                    <a:pt x="408" y="2021"/>
                  </a:cubicBezTo>
                  <a:cubicBezTo>
                    <a:pt x="479" y="2021"/>
                    <a:pt x="547" y="1996"/>
                    <a:pt x="602" y="1950"/>
                  </a:cubicBezTo>
                  <a:cubicBezTo>
                    <a:pt x="619" y="1935"/>
                    <a:pt x="2207" y="599"/>
                    <a:pt x="3771" y="599"/>
                  </a:cubicBezTo>
                  <a:cubicBezTo>
                    <a:pt x="3952" y="599"/>
                    <a:pt x="4133" y="617"/>
                    <a:pt x="4311" y="657"/>
                  </a:cubicBezTo>
                  <a:cubicBezTo>
                    <a:pt x="4332" y="662"/>
                    <a:pt x="4354" y="664"/>
                    <a:pt x="4375" y="664"/>
                  </a:cubicBezTo>
                  <a:cubicBezTo>
                    <a:pt x="4511" y="664"/>
                    <a:pt x="4635" y="569"/>
                    <a:pt x="4666" y="430"/>
                  </a:cubicBezTo>
                  <a:cubicBezTo>
                    <a:pt x="4701" y="269"/>
                    <a:pt x="4600" y="109"/>
                    <a:pt x="4440" y="72"/>
                  </a:cubicBezTo>
                  <a:cubicBezTo>
                    <a:pt x="4219" y="23"/>
                    <a:pt x="3996" y="1"/>
                    <a:pt x="3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8"/>
            <p:cNvSpPr/>
            <p:nvPr/>
          </p:nvSpPr>
          <p:spPr>
            <a:xfrm>
              <a:off x="3018825" y="2274225"/>
              <a:ext cx="103900" cy="51650"/>
            </a:xfrm>
            <a:custGeom>
              <a:avLst/>
              <a:gdLst/>
              <a:ahLst/>
              <a:cxnLst/>
              <a:rect l="l" t="t" r="r" b="b"/>
              <a:pathLst>
                <a:path w="4156" h="2066" extrusionOk="0">
                  <a:moveTo>
                    <a:pt x="3667" y="1"/>
                  </a:moveTo>
                  <a:cubicBezTo>
                    <a:pt x="1666" y="1"/>
                    <a:pt x="242" y="1496"/>
                    <a:pt x="180" y="1562"/>
                  </a:cubicBezTo>
                  <a:cubicBezTo>
                    <a:pt x="1" y="1753"/>
                    <a:pt x="137" y="2065"/>
                    <a:pt x="397" y="2065"/>
                  </a:cubicBezTo>
                  <a:cubicBezTo>
                    <a:pt x="398" y="2065"/>
                    <a:pt x="398" y="2065"/>
                    <a:pt x="399" y="2065"/>
                  </a:cubicBezTo>
                  <a:cubicBezTo>
                    <a:pt x="482" y="2065"/>
                    <a:pt x="562" y="2031"/>
                    <a:pt x="618" y="1970"/>
                  </a:cubicBezTo>
                  <a:cubicBezTo>
                    <a:pt x="631" y="1956"/>
                    <a:pt x="1909" y="598"/>
                    <a:pt x="3646" y="598"/>
                  </a:cubicBezTo>
                  <a:cubicBezTo>
                    <a:pt x="3706" y="598"/>
                    <a:pt x="3768" y="600"/>
                    <a:pt x="3830" y="604"/>
                  </a:cubicBezTo>
                  <a:cubicBezTo>
                    <a:pt x="3836" y="604"/>
                    <a:pt x="3842" y="604"/>
                    <a:pt x="3848" y="604"/>
                  </a:cubicBezTo>
                  <a:cubicBezTo>
                    <a:pt x="4005" y="604"/>
                    <a:pt x="4138" y="480"/>
                    <a:pt x="4146" y="320"/>
                  </a:cubicBezTo>
                  <a:cubicBezTo>
                    <a:pt x="4155" y="155"/>
                    <a:pt x="4027" y="13"/>
                    <a:pt x="3860" y="5"/>
                  </a:cubicBezTo>
                  <a:cubicBezTo>
                    <a:pt x="3795" y="2"/>
                    <a:pt x="3731" y="1"/>
                    <a:pt x="3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8"/>
            <p:cNvSpPr/>
            <p:nvPr/>
          </p:nvSpPr>
          <p:spPr>
            <a:xfrm>
              <a:off x="3216075" y="2299325"/>
              <a:ext cx="478950" cy="756750"/>
            </a:xfrm>
            <a:custGeom>
              <a:avLst/>
              <a:gdLst/>
              <a:ahLst/>
              <a:cxnLst/>
              <a:rect l="l" t="t" r="r" b="b"/>
              <a:pathLst>
                <a:path w="19158" h="30270" extrusionOk="0">
                  <a:moveTo>
                    <a:pt x="16533" y="0"/>
                  </a:moveTo>
                  <a:cubicBezTo>
                    <a:pt x="16499" y="0"/>
                    <a:pt x="16464" y="1"/>
                    <a:pt x="16428" y="2"/>
                  </a:cubicBezTo>
                  <a:cubicBezTo>
                    <a:pt x="16428" y="2"/>
                    <a:pt x="13670" y="2630"/>
                    <a:pt x="12483" y="4860"/>
                  </a:cubicBezTo>
                  <a:cubicBezTo>
                    <a:pt x="11294" y="7088"/>
                    <a:pt x="1" y="19125"/>
                    <a:pt x="1" y="19125"/>
                  </a:cubicBezTo>
                  <a:lnTo>
                    <a:pt x="3269" y="30269"/>
                  </a:lnTo>
                  <a:lnTo>
                    <a:pt x="11294" y="23434"/>
                  </a:lnTo>
                  <a:cubicBezTo>
                    <a:pt x="11294" y="23434"/>
                    <a:pt x="15751" y="14816"/>
                    <a:pt x="16940" y="9318"/>
                  </a:cubicBezTo>
                  <a:cubicBezTo>
                    <a:pt x="18113" y="3891"/>
                    <a:pt x="19158" y="0"/>
                    <a:pt x="16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8"/>
            <p:cNvSpPr/>
            <p:nvPr/>
          </p:nvSpPr>
          <p:spPr>
            <a:xfrm>
              <a:off x="3208175" y="2291850"/>
              <a:ext cx="481875" cy="771725"/>
            </a:xfrm>
            <a:custGeom>
              <a:avLst/>
              <a:gdLst/>
              <a:ahLst/>
              <a:cxnLst/>
              <a:rect l="l" t="t" r="r" b="b"/>
              <a:pathLst>
                <a:path w="19275" h="30869" extrusionOk="0">
                  <a:moveTo>
                    <a:pt x="16867" y="599"/>
                  </a:moveTo>
                  <a:cubicBezTo>
                    <a:pt x="17294" y="602"/>
                    <a:pt x="17602" y="724"/>
                    <a:pt x="17808" y="969"/>
                  </a:cubicBezTo>
                  <a:cubicBezTo>
                    <a:pt x="18626" y="1948"/>
                    <a:pt x="17998" y="4821"/>
                    <a:pt x="17201" y="8457"/>
                  </a:cubicBezTo>
                  <a:lnTo>
                    <a:pt x="16963" y="9554"/>
                  </a:lnTo>
                  <a:cubicBezTo>
                    <a:pt x="15844" y="14729"/>
                    <a:pt x="11741" y="22816"/>
                    <a:pt x="11370" y="23543"/>
                  </a:cubicBezTo>
                  <a:lnTo>
                    <a:pt x="3742" y="30041"/>
                  </a:lnTo>
                  <a:lnTo>
                    <a:pt x="652" y="19504"/>
                  </a:lnTo>
                  <a:cubicBezTo>
                    <a:pt x="1921" y="18149"/>
                    <a:pt x="11921" y="7440"/>
                    <a:pt x="13062" y="5300"/>
                  </a:cubicBezTo>
                  <a:cubicBezTo>
                    <a:pt x="14100" y="3354"/>
                    <a:pt x="16400" y="1055"/>
                    <a:pt x="16867" y="599"/>
                  </a:cubicBezTo>
                  <a:close/>
                  <a:moveTo>
                    <a:pt x="16838" y="1"/>
                  </a:moveTo>
                  <a:cubicBezTo>
                    <a:pt x="16803" y="1"/>
                    <a:pt x="16768" y="1"/>
                    <a:pt x="16733" y="3"/>
                  </a:cubicBezTo>
                  <a:cubicBezTo>
                    <a:pt x="16661" y="5"/>
                    <a:pt x="16591" y="34"/>
                    <a:pt x="16537" y="84"/>
                  </a:cubicBezTo>
                  <a:cubicBezTo>
                    <a:pt x="16424" y="194"/>
                    <a:pt x="13732" y="2772"/>
                    <a:pt x="12534" y="5017"/>
                  </a:cubicBezTo>
                  <a:cubicBezTo>
                    <a:pt x="11378" y="7186"/>
                    <a:pt x="212" y="19099"/>
                    <a:pt x="98" y="19219"/>
                  </a:cubicBezTo>
                  <a:cubicBezTo>
                    <a:pt x="26" y="19296"/>
                    <a:pt x="0" y="19407"/>
                    <a:pt x="29" y="19508"/>
                  </a:cubicBezTo>
                  <a:lnTo>
                    <a:pt x="3298" y="30652"/>
                  </a:lnTo>
                  <a:cubicBezTo>
                    <a:pt x="3327" y="30749"/>
                    <a:pt x="3403" y="30826"/>
                    <a:pt x="3500" y="30856"/>
                  </a:cubicBezTo>
                  <a:cubicBezTo>
                    <a:pt x="3527" y="30864"/>
                    <a:pt x="3557" y="30867"/>
                    <a:pt x="3586" y="30868"/>
                  </a:cubicBezTo>
                  <a:cubicBezTo>
                    <a:pt x="3657" y="30868"/>
                    <a:pt x="3726" y="30842"/>
                    <a:pt x="3781" y="30796"/>
                  </a:cubicBezTo>
                  <a:lnTo>
                    <a:pt x="11804" y="23961"/>
                  </a:lnTo>
                  <a:cubicBezTo>
                    <a:pt x="11834" y="23935"/>
                    <a:pt x="11859" y="23904"/>
                    <a:pt x="11876" y="23870"/>
                  </a:cubicBezTo>
                  <a:cubicBezTo>
                    <a:pt x="11922" y="23783"/>
                    <a:pt x="16365" y="15153"/>
                    <a:pt x="17550" y="9679"/>
                  </a:cubicBezTo>
                  <a:lnTo>
                    <a:pt x="17787" y="8585"/>
                  </a:lnTo>
                  <a:cubicBezTo>
                    <a:pt x="18652" y="4641"/>
                    <a:pt x="19275" y="1790"/>
                    <a:pt x="18267" y="585"/>
                  </a:cubicBezTo>
                  <a:cubicBezTo>
                    <a:pt x="17941" y="195"/>
                    <a:pt x="17463" y="1"/>
                    <a:pt x="16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8"/>
            <p:cNvSpPr/>
            <p:nvPr/>
          </p:nvSpPr>
          <p:spPr>
            <a:xfrm>
              <a:off x="3209550" y="2295475"/>
              <a:ext cx="1092150" cy="1256525"/>
            </a:xfrm>
            <a:custGeom>
              <a:avLst/>
              <a:gdLst/>
              <a:ahLst/>
              <a:cxnLst/>
              <a:rect l="l" t="t" r="r" b="b"/>
              <a:pathLst>
                <a:path w="43686" h="50261" extrusionOk="0">
                  <a:moveTo>
                    <a:pt x="17438" y="0"/>
                  </a:moveTo>
                  <a:cubicBezTo>
                    <a:pt x="17058" y="0"/>
                    <a:pt x="16798" y="47"/>
                    <a:pt x="16689" y="156"/>
                  </a:cubicBezTo>
                  <a:cubicBezTo>
                    <a:pt x="16073" y="773"/>
                    <a:pt x="12201" y="20135"/>
                    <a:pt x="8430" y="27893"/>
                  </a:cubicBezTo>
                  <a:cubicBezTo>
                    <a:pt x="3439" y="38162"/>
                    <a:pt x="0" y="43603"/>
                    <a:pt x="0" y="43603"/>
                  </a:cubicBezTo>
                  <a:cubicBezTo>
                    <a:pt x="0" y="43603"/>
                    <a:pt x="2953" y="42279"/>
                    <a:pt x="7244" y="42279"/>
                  </a:cubicBezTo>
                  <a:cubicBezTo>
                    <a:pt x="8371" y="42279"/>
                    <a:pt x="9590" y="42370"/>
                    <a:pt x="10873" y="42601"/>
                  </a:cubicBezTo>
                  <a:cubicBezTo>
                    <a:pt x="17036" y="43711"/>
                    <a:pt x="26627" y="50260"/>
                    <a:pt x="26627" y="50260"/>
                  </a:cubicBezTo>
                  <a:cubicBezTo>
                    <a:pt x="26627" y="50260"/>
                    <a:pt x="31236" y="40343"/>
                    <a:pt x="36167" y="30358"/>
                  </a:cubicBezTo>
                  <a:cubicBezTo>
                    <a:pt x="41098" y="20372"/>
                    <a:pt x="43686" y="5457"/>
                    <a:pt x="43686" y="4594"/>
                  </a:cubicBezTo>
                  <a:cubicBezTo>
                    <a:pt x="43686" y="3796"/>
                    <a:pt x="42311" y="3101"/>
                    <a:pt x="41520" y="3101"/>
                  </a:cubicBezTo>
                  <a:cubicBezTo>
                    <a:pt x="41457" y="3101"/>
                    <a:pt x="41398" y="3105"/>
                    <a:pt x="41343" y="3114"/>
                  </a:cubicBezTo>
                  <a:cubicBezTo>
                    <a:pt x="41343" y="3114"/>
                    <a:pt x="32591" y="2375"/>
                    <a:pt x="27660" y="1636"/>
                  </a:cubicBezTo>
                  <a:cubicBezTo>
                    <a:pt x="23601" y="1027"/>
                    <a:pt x="19208" y="0"/>
                    <a:pt x="17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8"/>
            <p:cNvSpPr/>
            <p:nvPr/>
          </p:nvSpPr>
          <p:spPr>
            <a:xfrm>
              <a:off x="3199875" y="2288000"/>
              <a:ext cx="1109325" cy="1271475"/>
            </a:xfrm>
            <a:custGeom>
              <a:avLst/>
              <a:gdLst/>
              <a:ahLst/>
              <a:cxnLst/>
              <a:rect l="l" t="t" r="r" b="b"/>
              <a:pathLst>
                <a:path w="44373" h="50859" extrusionOk="0">
                  <a:moveTo>
                    <a:pt x="17775" y="591"/>
                  </a:moveTo>
                  <a:cubicBezTo>
                    <a:pt x="18817" y="591"/>
                    <a:pt x="21202" y="1030"/>
                    <a:pt x="23193" y="1398"/>
                  </a:cubicBezTo>
                  <a:cubicBezTo>
                    <a:pt x="24691" y="1675"/>
                    <a:pt x="26389" y="1989"/>
                    <a:pt x="28003" y="2231"/>
                  </a:cubicBezTo>
                  <a:cubicBezTo>
                    <a:pt x="32887" y="2963"/>
                    <a:pt x="41618" y="3705"/>
                    <a:pt x="41705" y="3712"/>
                  </a:cubicBezTo>
                  <a:cubicBezTo>
                    <a:pt x="41714" y="3713"/>
                    <a:pt x="41723" y="3713"/>
                    <a:pt x="41732" y="3713"/>
                  </a:cubicBezTo>
                  <a:cubicBezTo>
                    <a:pt x="41748" y="3713"/>
                    <a:pt x="41764" y="3712"/>
                    <a:pt x="41780" y="3710"/>
                  </a:cubicBezTo>
                  <a:cubicBezTo>
                    <a:pt x="41817" y="3704"/>
                    <a:pt x="41859" y="3701"/>
                    <a:pt x="41904" y="3701"/>
                  </a:cubicBezTo>
                  <a:cubicBezTo>
                    <a:pt x="42299" y="3701"/>
                    <a:pt x="42968" y="3931"/>
                    <a:pt x="43406" y="4301"/>
                  </a:cubicBezTo>
                  <a:cubicBezTo>
                    <a:pt x="43643" y="4502"/>
                    <a:pt x="43773" y="4712"/>
                    <a:pt x="43773" y="4893"/>
                  </a:cubicBezTo>
                  <a:cubicBezTo>
                    <a:pt x="43773" y="5885"/>
                    <a:pt x="41107" y="20760"/>
                    <a:pt x="36285" y="30524"/>
                  </a:cubicBezTo>
                  <a:cubicBezTo>
                    <a:pt x="31899" y="39407"/>
                    <a:pt x="27720" y="48337"/>
                    <a:pt x="26890" y="50115"/>
                  </a:cubicBezTo>
                  <a:cubicBezTo>
                    <a:pt x="25208" y="48993"/>
                    <a:pt x="16938" y="43619"/>
                    <a:pt x="11312" y="42606"/>
                  </a:cubicBezTo>
                  <a:cubicBezTo>
                    <a:pt x="10094" y="42386"/>
                    <a:pt x="8858" y="42275"/>
                    <a:pt x="7620" y="42275"/>
                  </a:cubicBezTo>
                  <a:cubicBezTo>
                    <a:pt x="7614" y="42275"/>
                    <a:pt x="7608" y="42275"/>
                    <a:pt x="7601" y="42276"/>
                  </a:cubicBezTo>
                  <a:lnTo>
                    <a:pt x="7601" y="42274"/>
                  </a:lnTo>
                  <a:cubicBezTo>
                    <a:pt x="4611" y="42274"/>
                    <a:pt x="2277" y="42909"/>
                    <a:pt x="1099" y="43312"/>
                  </a:cubicBezTo>
                  <a:cubicBezTo>
                    <a:pt x="2199" y="41483"/>
                    <a:pt x="5184" y="36352"/>
                    <a:pt x="9087" y="28323"/>
                  </a:cubicBezTo>
                  <a:cubicBezTo>
                    <a:pt x="11613" y="23125"/>
                    <a:pt x="14125" y="12987"/>
                    <a:pt x="15787" y="6279"/>
                  </a:cubicBezTo>
                  <a:cubicBezTo>
                    <a:pt x="16468" y="3531"/>
                    <a:pt x="17111" y="936"/>
                    <a:pt x="17285" y="670"/>
                  </a:cubicBezTo>
                  <a:cubicBezTo>
                    <a:pt x="17359" y="615"/>
                    <a:pt x="17530" y="591"/>
                    <a:pt x="17775" y="591"/>
                  </a:cubicBezTo>
                  <a:close/>
                  <a:moveTo>
                    <a:pt x="17835" y="0"/>
                  </a:moveTo>
                  <a:cubicBezTo>
                    <a:pt x="17334" y="0"/>
                    <a:pt x="17029" y="79"/>
                    <a:pt x="16865" y="244"/>
                  </a:cubicBezTo>
                  <a:cubicBezTo>
                    <a:pt x="16626" y="482"/>
                    <a:pt x="16317" y="1648"/>
                    <a:pt x="15205" y="6134"/>
                  </a:cubicBezTo>
                  <a:cubicBezTo>
                    <a:pt x="13650" y="12412"/>
                    <a:pt x="11047" y="22920"/>
                    <a:pt x="8548" y="28061"/>
                  </a:cubicBezTo>
                  <a:cubicBezTo>
                    <a:pt x="3622" y="38193"/>
                    <a:pt x="168" y="43688"/>
                    <a:pt x="134" y="43743"/>
                  </a:cubicBezTo>
                  <a:cubicBezTo>
                    <a:pt x="0" y="43954"/>
                    <a:pt x="167" y="44202"/>
                    <a:pt x="385" y="44202"/>
                  </a:cubicBezTo>
                  <a:cubicBezTo>
                    <a:pt x="425" y="44202"/>
                    <a:pt x="467" y="44194"/>
                    <a:pt x="510" y="44175"/>
                  </a:cubicBezTo>
                  <a:cubicBezTo>
                    <a:pt x="546" y="44159"/>
                    <a:pt x="3460" y="42880"/>
                    <a:pt x="7647" y="42880"/>
                  </a:cubicBezTo>
                  <a:cubicBezTo>
                    <a:pt x="8754" y="42880"/>
                    <a:pt x="9951" y="42969"/>
                    <a:pt x="11206" y="43195"/>
                  </a:cubicBezTo>
                  <a:cubicBezTo>
                    <a:pt x="17236" y="44280"/>
                    <a:pt x="26749" y="50740"/>
                    <a:pt x="26844" y="50806"/>
                  </a:cubicBezTo>
                  <a:cubicBezTo>
                    <a:pt x="26894" y="50840"/>
                    <a:pt x="26953" y="50858"/>
                    <a:pt x="27013" y="50858"/>
                  </a:cubicBezTo>
                  <a:cubicBezTo>
                    <a:pt x="27040" y="50858"/>
                    <a:pt x="27067" y="50855"/>
                    <a:pt x="27092" y="50848"/>
                  </a:cubicBezTo>
                  <a:cubicBezTo>
                    <a:pt x="27177" y="50824"/>
                    <a:pt x="27247" y="50765"/>
                    <a:pt x="27285" y="50685"/>
                  </a:cubicBezTo>
                  <a:cubicBezTo>
                    <a:pt x="27331" y="50587"/>
                    <a:pt x="31949" y="40658"/>
                    <a:pt x="36822" y="30790"/>
                  </a:cubicBezTo>
                  <a:cubicBezTo>
                    <a:pt x="41684" y="20944"/>
                    <a:pt x="44373" y="5899"/>
                    <a:pt x="44373" y="4893"/>
                  </a:cubicBezTo>
                  <a:cubicBezTo>
                    <a:pt x="44373" y="4528"/>
                    <a:pt x="44173" y="4166"/>
                    <a:pt x="43794" y="3844"/>
                  </a:cubicBezTo>
                  <a:cubicBezTo>
                    <a:pt x="43279" y="3409"/>
                    <a:pt x="42488" y="3102"/>
                    <a:pt x="41910" y="3102"/>
                  </a:cubicBezTo>
                  <a:cubicBezTo>
                    <a:pt x="41844" y="3102"/>
                    <a:pt x="41781" y="3105"/>
                    <a:pt x="41721" y="3114"/>
                  </a:cubicBezTo>
                  <a:cubicBezTo>
                    <a:pt x="41116" y="3062"/>
                    <a:pt x="32802" y="2346"/>
                    <a:pt x="28092" y="1639"/>
                  </a:cubicBezTo>
                  <a:cubicBezTo>
                    <a:pt x="26488" y="1399"/>
                    <a:pt x="24795" y="1085"/>
                    <a:pt x="23302" y="809"/>
                  </a:cubicBezTo>
                  <a:cubicBezTo>
                    <a:pt x="20483" y="288"/>
                    <a:pt x="18796" y="0"/>
                    <a:pt x="17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8"/>
            <p:cNvSpPr/>
            <p:nvPr/>
          </p:nvSpPr>
          <p:spPr>
            <a:xfrm>
              <a:off x="3836325" y="2331375"/>
              <a:ext cx="313150" cy="316275"/>
            </a:xfrm>
            <a:custGeom>
              <a:avLst/>
              <a:gdLst/>
              <a:ahLst/>
              <a:cxnLst/>
              <a:rect l="l" t="t" r="r" b="b"/>
              <a:pathLst>
                <a:path w="12526" h="12651" extrusionOk="0">
                  <a:moveTo>
                    <a:pt x="1339" y="1"/>
                  </a:moveTo>
                  <a:cubicBezTo>
                    <a:pt x="926" y="1164"/>
                    <a:pt x="393" y="3016"/>
                    <a:pt x="247" y="5131"/>
                  </a:cubicBezTo>
                  <a:cubicBezTo>
                    <a:pt x="1" y="8706"/>
                    <a:pt x="2097" y="12650"/>
                    <a:pt x="3699" y="12650"/>
                  </a:cubicBezTo>
                  <a:cubicBezTo>
                    <a:pt x="5302" y="12650"/>
                    <a:pt x="10232" y="5993"/>
                    <a:pt x="11342" y="4145"/>
                  </a:cubicBezTo>
                  <a:cubicBezTo>
                    <a:pt x="12146" y="2804"/>
                    <a:pt x="12429" y="1795"/>
                    <a:pt x="12526" y="1338"/>
                  </a:cubicBezTo>
                  <a:cubicBezTo>
                    <a:pt x="9552" y="1053"/>
                    <a:pt x="5435" y="626"/>
                    <a:pt x="2589" y="200"/>
                  </a:cubicBezTo>
                  <a:cubicBezTo>
                    <a:pt x="2175" y="138"/>
                    <a:pt x="1758" y="70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8"/>
            <p:cNvSpPr/>
            <p:nvPr/>
          </p:nvSpPr>
          <p:spPr>
            <a:xfrm>
              <a:off x="3830200" y="2323875"/>
              <a:ext cx="327500" cy="331225"/>
            </a:xfrm>
            <a:custGeom>
              <a:avLst/>
              <a:gdLst/>
              <a:ahLst/>
              <a:cxnLst/>
              <a:rect l="l" t="t" r="r" b="b"/>
              <a:pathLst>
                <a:path w="13100" h="13249" extrusionOk="0">
                  <a:moveTo>
                    <a:pt x="1784" y="636"/>
                  </a:moveTo>
                  <a:lnTo>
                    <a:pt x="1784" y="637"/>
                  </a:lnTo>
                  <a:cubicBezTo>
                    <a:pt x="2120" y="692"/>
                    <a:pt x="2456" y="745"/>
                    <a:pt x="2789" y="794"/>
                  </a:cubicBezTo>
                  <a:cubicBezTo>
                    <a:pt x="5534" y="1206"/>
                    <a:pt x="9464" y="1619"/>
                    <a:pt x="12397" y="1902"/>
                  </a:cubicBezTo>
                  <a:cubicBezTo>
                    <a:pt x="12253" y="2425"/>
                    <a:pt x="11952" y="3253"/>
                    <a:pt x="11329" y="4288"/>
                  </a:cubicBezTo>
                  <a:cubicBezTo>
                    <a:pt x="9956" y="6579"/>
                    <a:pt x="5238" y="12649"/>
                    <a:pt x="3944" y="12649"/>
                  </a:cubicBezTo>
                  <a:cubicBezTo>
                    <a:pt x="3625" y="12649"/>
                    <a:pt x="3233" y="12417"/>
                    <a:pt x="2841" y="11997"/>
                  </a:cubicBezTo>
                  <a:cubicBezTo>
                    <a:pt x="1712" y="10787"/>
                    <a:pt x="609" y="8081"/>
                    <a:pt x="791" y="5450"/>
                  </a:cubicBezTo>
                  <a:cubicBezTo>
                    <a:pt x="924" y="3518"/>
                    <a:pt x="1388" y="1801"/>
                    <a:pt x="1784" y="636"/>
                  </a:cubicBezTo>
                  <a:close/>
                  <a:moveTo>
                    <a:pt x="1583" y="0"/>
                  </a:moveTo>
                  <a:cubicBezTo>
                    <a:pt x="1458" y="0"/>
                    <a:pt x="1344" y="79"/>
                    <a:pt x="1301" y="200"/>
                  </a:cubicBezTo>
                  <a:cubicBezTo>
                    <a:pt x="877" y="1398"/>
                    <a:pt x="341" y="3274"/>
                    <a:pt x="193" y="5409"/>
                  </a:cubicBezTo>
                  <a:cubicBezTo>
                    <a:pt x="0" y="8209"/>
                    <a:pt x="1187" y="11105"/>
                    <a:pt x="2403" y="12407"/>
                  </a:cubicBezTo>
                  <a:cubicBezTo>
                    <a:pt x="2918" y="12958"/>
                    <a:pt x="3450" y="13249"/>
                    <a:pt x="3944" y="13249"/>
                  </a:cubicBezTo>
                  <a:cubicBezTo>
                    <a:pt x="5874" y="13249"/>
                    <a:pt x="11103" y="5831"/>
                    <a:pt x="11843" y="4597"/>
                  </a:cubicBezTo>
                  <a:cubicBezTo>
                    <a:pt x="12660" y="3236"/>
                    <a:pt x="12957" y="2198"/>
                    <a:pt x="13064" y="1699"/>
                  </a:cubicBezTo>
                  <a:cubicBezTo>
                    <a:pt x="13100" y="1524"/>
                    <a:pt x="12977" y="1356"/>
                    <a:pt x="12799" y="1339"/>
                  </a:cubicBezTo>
                  <a:cubicBezTo>
                    <a:pt x="9841" y="1055"/>
                    <a:pt x="5720" y="629"/>
                    <a:pt x="2878" y="202"/>
                  </a:cubicBezTo>
                  <a:cubicBezTo>
                    <a:pt x="2465" y="141"/>
                    <a:pt x="2049" y="75"/>
                    <a:pt x="1633" y="4"/>
                  </a:cubicBezTo>
                  <a:cubicBezTo>
                    <a:pt x="1616" y="2"/>
                    <a:pt x="1600" y="0"/>
                    <a:pt x="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3867150" y="2163775"/>
              <a:ext cx="255800" cy="403800"/>
            </a:xfrm>
            <a:custGeom>
              <a:avLst/>
              <a:gdLst/>
              <a:ahLst/>
              <a:cxnLst/>
              <a:rect l="l" t="t" r="r" b="b"/>
              <a:pathLst>
                <a:path w="10232" h="16152" extrusionOk="0">
                  <a:moveTo>
                    <a:pt x="3206" y="0"/>
                  </a:moveTo>
                  <a:cubicBezTo>
                    <a:pt x="3206" y="0"/>
                    <a:pt x="1972" y="6287"/>
                    <a:pt x="987" y="8877"/>
                  </a:cubicBezTo>
                  <a:cubicBezTo>
                    <a:pt x="1" y="11465"/>
                    <a:pt x="1111" y="16026"/>
                    <a:pt x="2342" y="16149"/>
                  </a:cubicBezTo>
                  <a:cubicBezTo>
                    <a:pt x="2354" y="16151"/>
                    <a:pt x="2366" y="16151"/>
                    <a:pt x="2379" y="16151"/>
                  </a:cubicBezTo>
                  <a:cubicBezTo>
                    <a:pt x="3669" y="16151"/>
                    <a:pt x="8506" y="9862"/>
                    <a:pt x="8506" y="9862"/>
                  </a:cubicBezTo>
                  <a:lnTo>
                    <a:pt x="10232" y="2713"/>
                  </a:lnTo>
                  <a:cubicBezTo>
                    <a:pt x="10232" y="2713"/>
                    <a:pt x="3945" y="987"/>
                    <a:pt x="3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3865225" y="2156275"/>
              <a:ext cx="265950" cy="418750"/>
            </a:xfrm>
            <a:custGeom>
              <a:avLst/>
              <a:gdLst/>
              <a:ahLst/>
              <a:cxnLst/>
              <a:rect l="l" t="t" r="r" b="b"/>
              <a:pathLst>
                <a:path w="10638" h="16750" extrusionOk="0">
                  <a:moveTo>
                    <a:pt x="3478" y="848"/>
                  </a:moveTo>
                  <a:cubicBezTo>
                    <a:pt x="4895" y="1761"/>
                    <a:pt x="8777" y="2893"/>
                    <a:pt x="9950" y="3223"/>
                  </a:cubicBezTo>
                  <a:lnTo>
                    <a:pt x="8307" y="10030"/>
                  </a:lnTo>
                  <a:cubicBezTo>
                    <a:pt x="6009" y="13012"/>
                    <a:pt x="3127" y="16151"/>
                    <a:pt x="2464" y="16151"/>
                  </a:cubicBezTo>
                  <a:cubicBezTo>
                    <a:pt x="2459" y="16151"/>
                    <a:pt x="2455" y="16151"/>
                    <a:pt x="2450" y="16151"/>
                  </a:cubicBezTo>
                  <a:cubicBezTo>
                    <a:pt x="2294" y="16136"/>
                    <a:pt x="2096" y="15951"/>
                    <a:pt x="1906" y="15643"/>
                  </a:cubicBezTo>
                  <a:cubicBezTo>
                    <a:pt x="1069" y="14290"/>
                    <a:pt x="632" y="11151"/>
                    <a:pt x="1344" y="9282"/>
                  </a:cubicBezTo>
                  <a:cubicBezTo>
                    <a:pt x="2177" y="7093"/>
                    <a:pt x="3166" y="2387"/>
                    <a:pt x="3478" y="848"/>
                  </a:cubicBezTo>
                  <a:close/>
                  <a:moveTo>
                    <a:pt x="3285" y="0"/>
                  </a:moveTo>
                  <a:cubicBezTo>
                    <a:pt x="3151" y="0"/>
                    <a:pt x="3020" y="89"/>
                    <a:pt x="2990" y="242"/>
                  </a:cubicBezTo>
                  <a:cubicBezTo>
                    <a:pt x="2977" y="306"/>
                    <a:pt x="1750" y="6533"/>
                    <a:pt x="784" y="9069"/>
                  </a:cubicBezTo>
                  <a:cubicBezTo>
                    <a:pt x="1" y="11124"/>
                    <a:pt x="469" y="14460"/>
                    <a:pt x="1396" y="15957"/>
                  </a:cubicBezTo>
                  <a:cubicBezTo>
                    <a:pt x="1697" y="16445"/>
                    <a:pt x="2031" y="16711"/>
                    <a:pt x="2390" y="16747"/>
                  </a:cubicBezTo>
                  <a:cubicBezTo>
                    <a:pt x="2407" y="16748"/>
                    <a:pt x="2424" y="16749"/>
                    <a:pt x="2441" y="16749"/>
                  </a:cubicBezTo>
                  <a:cubicBezTo>
                    <a:pt x="3788" y="16749"/>
                    <a:pt x="7656" y="11859"/>
                    <a:pt x="8821" y="10344"/>
                  </a:cubicBezTo>
                  <a:cubicBezTo>
                    <a:pt x="8847" y="10311"/>
                    <a:pt x="8865" y="10273"/>
                    <a:pt x="8875" y="10232"/>
                  </a:cubicBezTo>
                  <a:lnTo>
                    <a:pt x="10600" y="3083"/>
                  </a:lnTo>
                  <a:cubicBezTo>
                    <a:pt x="10638" y="2926"/>
                    <a:pt x="10544" y="2766"/>
                    <a:pt x="10389" y="2723"/>
                  </a:cubicBezTo>
                  <a:cubicBezTo>
                    <a:pt x="7995" y="2067"/>
                    <a:pt x="4016" y="779"/>
                    <a:pt x="3522" y="120"/>
                  </a:cubicBezTo>
                  <a:cubicBezTo>
                    <a:pt x="3461" y="38"/>
                    <a:pt x="3373" y="0"/>
                    <a:pt x="3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4129900" y="2379950"/>
              <a:ext cx="546125" cy="653825"/>
            </a:xfrm>
            <a:custGeom>
              <a:avLst/>
              <a:gdLst/>
              <a:ahLst/>
              <a:cxnLst/>
              <a:rect l="l" t="t" r="r" b="b"/>
              <a:pathLst>
                <a:path w="21845" h="26153" extrusionOk="0">
                  <a:moveTo>
                    <a:pt x="5648" y="0"/>
                  </a:moveTo>
                  <a:lnTo>
                    <a:pt x="2973" y="6687"/>
                  </a:lnTo>
                  <a:cubicBezTo>
                    <a:pt x="1" y="12780"/>
                    <a:pt x="2676" y="16197"/>
                    <a:pt x="2676" y="16197"/>
                  </a:cubicBezTo>
                  <a:lnTo>
                    <a:pt x="13820" y="26153"/>
                  </a:lnTo>
                  <a:lnTo>
                    <a:pt x="21845" y="24073"/>
                  </a:lnTo>
                  <a:cubicBezTo>
                    <a:pt x="21845" y="24073"/>
                    <a:pt x="9957" y="4309"/>
                    <a:pt x="8768" y="2229"/>
                  </a:cubicBezTo>
                  <a:cubicBezTo>
                    <a:pt x="7579" y="148"/>
                    <a:pt x="5648" y="0"/>
                    <a:pt x="5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4122025" y="2372500"/>
              <a:ext cx="562975" cy="668750"/>
            </a:xfrm>
            <a:custGeom>
              <a:avLst/>
              <a:gdLst/>
              <a:ahLst/>
              <a:cxnLst/>
              <a:rect l="l" t="t" r="r" b="b"/>
              <a:pathLst>
                <a:path w="22519" h="26750" extrusionOk="0">
                  <a:moveTo>
                    <a:pt x="5970" y="0"/>
                  </a:moveTo>
                  <a:cubicBezTo>
                    <a:pt x="5822" y="0"/>
                    <a:pt x="5676" y="116"/>
                    <a:pt x="5664" y="276"/>
                  </a:cubicBezTo>
                  <a:cubicBezTo>
                    <a:pt x="5651" y="440"/>
                    <a:pt x="5774" y="583"/>
                    <a:pt x="5938" y="598"/>
                  </a:cubicBezTo>
                  <a:cubicBezTo>
                    <a:pt x="6011" y="604"/>
                    <a:pt x="7733" y="769"/>
                    <a:pt x="8823" y="2676"/>
                  </a:cubicBezTo>
                  <a:cubicBezTo>
                    <a:pt x="9913" y="4584"/>
                    <a:pt x="20108" y="21541"/>
                    <a:pt x="21696" y="24182"/>
                  </a:cubicBezTo>
                  <a:lnTo>
                    <a:pt x="14215" y="26122"/>
                  </a:lnTo>
                  <a:lnTo>
                    <a:pt x="3225" y="16310"/>
                  </a:lnTo>
                  <a:cubicBezTo>
                    <a:pt x="3201" y="16278"/>
                    <a:pt x="701" y="12972"/>
                    <a:pt x="3557" y="7116"/>
                  </a:cubicBezTo>
                  <a:cubicBezTo>
                    <a:pt x="3620" y="6969"/>
                    <a:pt x="3557" y="6798"/>
                    <a:pt x="3413" y="6728"/>
                  </a:cubicBezTo>
                  <a:cubicBezTo>
                    <a:pt x="3371" y="6707"/>
                    <a:pt x="3326" y="6698"/>
                    <a:pt x="3282" y="6698"/>
                  </a:cubicBezTo>
                  <a:cubicBezTo>
                    <a:pt x="3176" y="6698"/>
                    <a:pt x="3073" y="6754"/>
                    <a:pt x="3020" y="6854"/>
                  </a:cubicBezTo>
                  <a:cubicBezTo>
                    <a:pt x="0" y="13043"/>
                    <a:pt x="2642" y="16535"/>
                    <a:pt x="2792" y="16718"/>
                  </a:cubicBezTo>
                  <a:lnTo>
                    <a:pt x="13936" y="26674"/>
                  </a:lnTo>
                  <a:cubicBezTo>
                    <a:pt x="13991" y="26722"/>
                    <a:pt x="14061" y="26750"/>
                    <a:pt x="14136" y="26750"/>
                  </a:cubicBezTo>
                  <a:cubicBezTo>
                    <a:pt x="14161" y="26750"/>
                    <a:pt x="14186" y="26747"/>
                    <a:pt x="14211" y="26741"/>
                  </a:cubicBezTo>
                  <a:lnTo>
                    <a:pt x="22233" y="24661"/>
                  </a:lnTo>
                  <a:cubicBezTo>
                    <a:pt x="22428" y="24612"/>
                    <a:pt x="22518" y="24389"/>
                    <a:pt x="22416" y="24217"/>
                  </a:cubicBezTo>
                  <a:cubicBezTo>
                    <a:pt x="22296" y="24019"/>
                    <a:pt x="10516" y="4433"/>
                    <a:pt x="9343" y="2380"/>
                  </a:cubicBezTo>
                  <a:cubicBezTo>
                    <a:pt x="8090" y="186"/>
                    <a:pt x="6069" y="7"/>
                    <a:pt x="5985" y="1"/>
                  </a:cubicBezTo>
                  <a:cubicBezTo>
                    <a:pt x="5980" y="0"/>
                    <a:pt x="5975" y="0"/>
                    <a:pt x="5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13575" y="2848025"/>
              <a:ext cx="107725" cy="156325"/>
            </a:xfrm>
            <a:custGeom>
              <a:avLst/>
              <a:gdLst/>
              <a:ahLst/>
              <a:cxnLst/>
              <a:rect l="l" t="t" r="r" b="b"/>
              <a:pathLst>
                <a:path w="4309" h="6253" extrusionOk="0">
                  <a:moveTo>
                    <a:pt x="3120" y="0"/>
                  </a:moveTo>
                  <a:cubicBezTo>
                    <a:pt x="3120" y="0"/>
                    <a:pt x="296" y="2526"/>
                    <a:pt x="148" y="3120"/>
                  </a:cubicBezTo>
                  <a:cubicBezTo>
                    <a:pt x="0" y="3715"/>
                    <a:pt x="1635" y="6093"/>
                    <a:pt x="2080" y="6241"/>
                  </a:cubicBezTo>
                  <a:cubicBezTo>
                    <a:pt x="2104" y="6249"/>
                    <a:pt x="2126" y="6252"/>
                    <a:pt x="2147" y="6252"/>
                  </a:cubicBezTo>
                  <a:cubicBezTo>
                    <a:pt x="2541" y="6252"/>
                    <a:pt x="2667" y="5021"/>
                    <a:pt x="2526" y="4458"/>
                  </a:cubicBezTo>
                  <a:cubicBezTo>
                    <a:pt x="2378" y="3863"/>
                    <a:pt x="2080" y="2972"/>
                    <a:pt x="2080" y="2972"/>
                  </a:cubicBezTo>
                  <a:lnTo>
                    <a:pt x="3715" y="1040"/>
                  </a:lnTo>
                  <a:cubicBezTo>
                    <a:pt x="3715" y="1040"/>
                    <a:pt x="4309" y="298"/>
                    <a:pt x="3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605175" y="2840525"/>
              <a:ext cx="115050" cy="171275"/>
            </a:xfrm>
            <a:custGeom>
              <a:avLst/>
              <a:gdLst/>
              <a:ahLst/>
              <a:cxnLst/>
              <a:rect l="l" t="t" r="r" b="b"/>
              <a:pathLst>
                <a:path w="4602" h="6851" extrusionOk="0">
                  <a:moveTo>
                    <a:pt x="3533" y="634"/>
                  </a:moveTo>
                  <a:cubicBezTo>
                    <a:pt x="3809" y="727"/>
                    <a:pt x="3876" y="832"/>
                    <a:pt x="3892" y="878"/>
                  </a:cubicBezTo>
                  <a:cubicBezTo>
                    <a:pt x="3927" y="978"/>
                    <a:pt x="3846" y="1115"/>
                    <a:pt x="3823" y="1146"/>
                  </a:cubicBezTo>
                  <a:lnTo>
                    <a:pt x="2188" y="3078"/>
                  </a:lnTo>
                  <a:cubicBezTo>
                    <a:pt x="2120" y="3159"/>
                    <a:pt x="2099" y="3267"/>
                    <a:pt x="2132" y="3367"/>
                  </a:cubicBezTo>
                  <a:cubicBezTo>
                    <a:pt x="2135" y="3376"/>
                    <a:pt x="2428" y="4254"/>
                    <a:pt x="2571" y="4831"/>
                  </a:cubicBezTo>
                  <a:cubicBezTo>
                    <a:pt x="2682" y="5274"/>
                    <a:pt x="2583" y="6008"/>
                    <a:pt x="2459" y="6223"/>
                  </a:cubicBezTo>
                  <a:cubicBezTo>
                    <a:pt x="2002" y="5888"/>
                    <a:pt x="700" y="3902"/>
                    <a:pt x="775" y="3493"/>
                  </a:cubicBezTo>
                  <a:cubicBezTo>
                    <a:pt x="863" y="3179"/>
                    <a:pt x="2251" y="1789"/>
                    <a:pt x="3533" y="634"/>
                  </a:cubicBezTo>
                  <a:close/>
                  <a:moveTo>
                    <a:pt x="3456" y="0"/>
                  </a:moveTo>
                  <a:cubicBezTo>
                    <a:pt x="3383" y="0"/>
                    <a:pt x="3312" y="27"/>
                    <a:pt x="3257" y="76"/>
                  </a:cubicBezTo>
                  <a:cubicBezTo>
                    <a:pt x="2578" y="684"/>
                    <a:pt x="352" y="2714"/>
                    <a:pt x="194" y="3348"/>
                  </a:cubicBezTo>
                  <a:cubicBezTo>
                    <a:pt x="0" y="4122"/>
                    <a:pt x="1780" y="6644"/>
                    <a:pt x="2321" y="6825"/>
                  </a:cubicBezTo>
                  <a:cubicBezTo>
                    <a:pt x="2373" y="6842"/>
                    <a:pt x="2428" y="6851"/>
                    <a:pt x="2483" y="6851"/>
                  </a:cubicBezTo>
                  <a:cubicBezTo>
                    <a:pt x="2613" y="6850"/>
                    <a:pt x="2738" y="6799"/>
                    <a:pt x="2832" y="6710"/>
                  </a:cubicBezTo>
                  <a:cubicBezTo>
                    <a:pt x="3248" y="6324"/>
                    <a:pt x="3276" y="5180"/>
                    <a:pt x="3152" y="4686"/>
                  </a:cubicBezTo>
                  <a:cubicBezTo>
                    <a:pt x="3040" y="4233"/>
                    <a:pt x="2846" y="3625"/>
                    <a:pt x="2752" y="3337"/>
                  </a:cubicBezTo>
                  <a:lnTo>
                    <a:pt x="4284" y="1527"/>
                  </a:lnTo>
                  <a:cubicBezTo>
                    <a:pt x="4318" y="1487"/>
                    <a:pt x="4602" y="1113"/>
                    <a:pt x="4459" y="688"/>
                  </a:cubicBezTo>
                  <a:cubicBezTo>
                    <a:pt x="4351" y="365"/>
                    <a:pt x="4037" y="136"/>
                    <a:pt x="3530" y="9"/>
                  </a:cubicBezTo>
                  <a:cubicBezTo>
                    <a:pt x="3505" y="3"/>
                    <a:pt x="3481" y="0"/>
                    <a:pt x="3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654425" y="2777450"/>
              <a:ext cx="1047600" cy="277425"/>
            </a:xfrm>
            <a:custGeom>
              <a:avLst/>
              <a:gdLst/>
              <a:ahLst/>
              <a:cxnLst/>
              <a:rect l="l" t="t" r="r" b="b"/>
              <a:pathLst>
                <a:path w="41904" h="11097" extrusionOk="0">
                  <a:moveTo>
                    <a:pt x="4161" y="1"/>
                  </a:moveTo>
                  <a:cubicBezTo>
                    <a:pt x="3121" y="1"/>
                    <a:pt x="1" y="5201"/>
                    <a:pt x="446" y="5795"/>
                  </a:cubicBezTo>
                  <a:cubicBezTo>
                    <a:pt x="892" y="6389"/>
                    <a:pt x="4607" y="9212"/>
                    <a:pt x="5647" y="9360"/>
                  </a:cubicBezTo>
                  <a:cubicBezTo>
                    <a:pt x="5701" y="9368"/>
                    <a:pt x="5759" y="9372"/>
                    <a:pt x="5820" y="9372"/>
                  </a:cubicBezTo>
                  <a:cubicBezTo>
                    <a:pt x="6915" y="9372"/>
                    <a:pt x="8916" y="8171"/>
                    <a:pt x="8916" y="8171"/>
                  </a:cubicBezTo>
                  <a:cubicBezTo>
                    <a:pt x="8916" y="8171"/>
                    <a:pt x="20061" y="9806"/>
                    <a:pt x="25261" y="10401"/>
                  </a:cubicBezTo>
                  <a:cubicBezTo>
                    <a:pt x="28108" y="10726"/>
                    <a:pt x="31312" y="11096"/>
                    <a:pt x="34043" y="11096"/>
                  </a:cubicBezTo>
                  <a:cubicBezTo>
                    <a:pt x="36300" y="11096"/>
                    <a:pt x="38234" y="10843"/>
                    <a:pt x="39377" y="10104"/>
                  </a:cubicBezTo>
                  <a:cubicBezTo>
                    <a:pt x="41903" y="8469"/>
                    <a:pt x="41160" y="4903"/>
                    <a:pt x="37743" y="3417"/>
                  </a:cubicBezTo>
                  <a:cubicBezTo>
                    <a:pt x="37743" y="3417"/>
                    <a:pt x="35544" y="2512"/>
                    <a:pt x="32715" y="2512"/>
                  </a:cubicBezTo>
                  <a:cubicBezTo>
                    <a:pt x="32512" y="2512"/>
                    <a:pt x="32306" y="2517"/>
                    <a:pt x="32097" y="2527"/>
                  </a:cubicBezTo>
                  <a:cubicBezTo>
                    <a:pt x="28976" y="2676"/>
                    <a:pt x="22437" y="4309"/>
                    <a:pt x="18277" y="4458"/>
                  </a:cubicBezTo>
                  <a:cubicBezTo>
                    <a:pt x="16415" y="4524"/>
                    <a:pt x="15417" y="4591"/>
                    <a:pt x="14681" y="4591"/>
                  </a:cubicBezTo>
                  <a:cubicBezTo>
                    <a:pt x="13774" y="4591"/>
                    <a:pt x="13268" y="4489"/>
                    <a:pt x="12036" y="4161"/>
                  </a:cubicBezTo>
                  <a:cubicBezTo>
                    <a:pt x="9807" y="3567"/>
                    <a:pt x="5201" y="1"/>
                    <a:pt x="4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51550" y="2769950"/>
              <a:ext cx="1034675" cy="292275"/>
            </a:xfrm>
            <a:custGeom>
              <a:avLst/>
              <a:gdLst/>
              <a:ahLst/>
              <a:cxnLst/>
              <a:rect l="l" t="t" r="r" b="b"/>
              <a:pathLst>
                <a:path w="41387" h="11691" extrusionOk="0">
                  <a:moveTo>
                    <a:pt x="4275" y="599"/>
                  </a:moveTo>
                  <a:cubicBezTo>
                    <a:pt x="4685" y="599"/>
                    <a:pt x="6116" y="1485"/>
                    <a:pt x="7377" y="2268"/>
                  </a:cubicBezTo>
                  <a:cubicBezTo>
                    <a:pt x="9011" y="3279"/>
                    <a:pt x="10861" y="4426"/>
                    <a:pt x="12074" y="4750"/>
                  </a:cubicBezTo>
                  <a:cubicBezTo>
                    <a:pt x="13338" y="5086"/>
                    <a:pt x="13880" y="5189"/>
                    <a:pt x="14808" y="5189"/>
                  </a:cubicBezTo>
                  <a:cubicBezTo>
                    <a:pt x="15249" y="5189"/>
                    <a:pt x="15778" y="5166"/>
                    <a:pt x="16514" y="5133"/>
                  </a:cubicBezTo>
                  <a:cubicBezTo>
                    <a:pt x="17026" y="5111"/>
                    <a:pt x="17643" y="5083"/>
                    <a:pt x="18403" y="5056"/>
                  </a:cubicBezTo>
                  <a:cubicBezTo>
                    <a:pt x="20698" y="4975"/>
                    <a:pt x="23756" y="4436"/>
                    <a:pt x="26454" y="3961"/>
                  </a:cubicBezTo>
                  <a:cubicBezTo>
                    <a:pt x="28704" y="3565"/>
                    <a:pt x="30831" y="3191"/>
                    <a:pt x="32225" y="3124"/>
                  </a:cubicBezTo>
                  <a:cubicBezTo>
                    <a:pt x="32422" y="3115"/>
                    <a:pt x="32617" y="3111"/>
                    <a:pt x="32809" y="3111"/>
                  </a:cubicBezTo>
                  <a:cubicBezTo>
                    <a:pt x="35512" y="3111"/>
                    <a:pt x="37660" y="3960"/>
                    <a:pt x="37742" y="3993"/>
                  </a:cubicBezTo>
                  <a:cubicBezTo>
                    <a:pt x="39439" y="4732"/>
                    <a:pt x="40565" y="6085"/>
                    <a:pt x="40684" y="7524"/>
                  </a:cubicBezTo>
                  <a:cubicBezTo>
                    <a:pt x="40772" y="8597"/>
                    <a:pt x="40291" y="9530"/>
                    <a:pt x="39330" y="10152"/>
                  </a:cubicBezTo>
                  <a:cubicBezTo>
                    <a:pt x="38242" y="10856"/>
                    <a:pt x="36368" y="11097"/>
                    <a:pt x="34172" y="11097"/>
                  </a:cubicBezTo>
                  <a:cubicBezTo>
                    <a:pt x="31480" y="11097"/>
                    <a:pt x="28305" y="10734"/>
                    <a:pt x="25507" y="10414"/>
                  </a:cubicBezTo>
                  <a:lnTo>
                    <a:pt x="25410" y="10404"/>
                  </a:lnTo>
                  <a:cubicBezTo>
                    <a:pt x="20273" y="9816"/>
                    <a:pt x="9186" y="8192"/>
                    <a:pt x="9074" y="8176"/>
                  </a:cubicBezTo>
                  <a:cubicBezTo>
                    <a:pt x="9059" y="8174"/>
                    <a:pt x="9046" y="8173"/>
                    <a:pt x="9031" y="8173"/>
                  </a:cubicBezTo>
                  <a:cubicBezTo>
                    <a:pt x="8977" y="8173"/>
                    <a:pt x="8923" y="8188"/>
                    <a:pt x="8877" y="8216"/>
                  </a:cubicBezTo>
                  <a:cubicBezTo>
                    <a:pt x="8317" y="8551"/>
                    <a:pt x="6770" y="9374"/>
                    <a:pt x="5948" y="9374"/>
                  </a:cubicBezTo>
                  <a:cubicBezTo>
                    <a:pt x="5897" y="9374"/>
                    <a:pt x="5849" y="9371"/>
                    <a:pt x="5805" y="9364"/>
                  </a:cubicBezTo>
                  <a:cubicBezTo>
                    <a:pt x="4874" y="9232"/>
                    <a:pt x="1231" y="6490"/>
                    <a:pt x="819" y="5951"/>
                  </a:cubicBezTo>
                  <a:cubicBezTo>
                    <a:pt x="729" y="5562"/>
                    <a:pt x="1850" y="3281"/>
                    <a:pt x="3158" y="1634"/>
                  </a:cubicBezTo>
                  <a:cubicBezTo>
                    <a:pt x="3970" y="611"/>
                    <a:pt x="4273" y="599"/>
                    <a:pt x="4275" y="599"/>
                  </a:cubicBezTo>
                  <a:close/>
                  <a:moveTo>
                    <a:pt x="4276" y="1"/>
                  </a:moveTo>
                  <a:cubicBezTo>
                    <a:pt x="3264" y="1"/>
                    <a:pt x="1463" y="2924"/>
                    <a:pt x="796" y="4257"/>
                  </a:cubicBezTo>
                  <a:cubicBezTo>
                    <a:pt x="0" y="5847"/>
                    <a:pt x="225" y="6147"/>
                    <a:pt x="322" y="6275"/>
                  </a:cubicBezTo>
                  <a:cubicBezTo>
                    <a:pt x="767" y="6870"/>
                    <a:pt x="4548" y="9790"/>
                    <a:pt x="5720" y="9958"/>
                  </a:cubicBezTo>
                  <a:cubicBezTo>
                    <a:pt x="5784" y="9967"/>
                    <a:pt x="5851" y="9971"/>
                    <a:pt x="5921" y="9971"/>
                  </a:cubicBezTo>
                  <a:cubicBezTo>
                    <a:pt x="6966" y="9971"/>
                    <a:pt x="8643" y="9047"/>
                    <a:pt x="9092" y="8784"/>
                  </a:cubicBezTo>
                  <a:cubicBezTo>
                    <a:pt x="10239" y="8952"/>
                    <a:pt x="20464" y="10441"/>
                    <a:pt x="25342" y="10999"/>
                  </a:cubicBezTo>
                  <a:lnTo>
                    <a:pt x="25438" y="11010"/>
                  </a:lnTo>
                  <a:cubicBezTo>
                    <a:pt x="28235" y="11329"/>
                    <a:pt x="31400" y="11691"/>
                    <a:pt x="34128" y="11691"/>
                  </a:cubicBezTo>
                  <a:cubicBezTo>
                    <a:pt x="36452" y="11691"/>
                    <a:pt x="38460" y="11428"/>
                    <a:pt x="39655" y="10656"/>
                  </a:cubicBezTo>
                  <a:cubicBezTo>
                    <a:pt x="40793" y="9918"/>
                    <a:pt x="41386" y="8759"/>
                    <a:pt x="41280" y="7475"/>
                  </a:cubicBezTo>
                  <a:cubicBezTo>
                    <a:pt x="41143" y="5814"/>
                    <a:pt x="39878" y="4270"/>
                    <a:pt x="37978" y="3443"/>
                  </a:cubicBezTo>
                  <a:lnTo>
                    <a:pt x="37972" y="3441"/>
                  </a:lnTo>
                  <a:cubicBezTo>
                    <a:pt x="37875" y="3400"/>
                    <a:pt x="35688" y="2511"/>
                    <a:pt x="32847" y="2511"/>
                  </a:cubicBezTo>
                  <a:cubicBezTo>
                    <a:pt x="32634" y="2511"/>
                    <a:pt x="32417" y="2516"/>
                    <a:pt x="32197" y="2527"/>
                  </a:cubicBezTo>
                  <a:cubicBezTo>
                    <a:pt x="30764" y="2595"/>
                    <a:pt x="28619" y="2973"/>
                    <a:pt x="26350" y="3372"/>
                  </a:cubicBezTo>
                  <a:cubicBezTo>
                    <a:pt x="23671" y="3844"/>
                    <a:pt x="20635" y="4378"/>
                    <a:pt x="18382" y="4459"/>
                  </a:cubicBezTo>
                  <a:cubicBezTo>
                    <a:pt x="17620" y="4486"/>
                    <a:pt x="17003" y="4513"/>
                    <a:pt x="16488" y="4536"/>
                  </a:cubicBezTo>
                  <a:cubicBezTo>
                    <a:pt x="15746" y="4569"/>
                    <a:pt x="15224" y="4592"/>
                    <a:pt x="14797" y="4592"/>
                  </a:cubicBezTo>
                  <a:cubicBezTo>
                    <a:pt x="13906" y="4592"/>
                    <a:pt x="13431" y="4491"/>
                    <a:pt x="12229" y="4171"/>
                  </a:cubicBezTo>
                  <a:cubicBezTo>
                    <a:pt x="11101" y="3871"/>
                    <a:pt x="9291" y="2749"/>
                    <a:pt x="7694" y="1759"/>
                  </a:cubicBezTo>
                  <a:cubicBezTo>
                    <a:pt x="5880" y="637"/>
                    <a:pt x="4828" y="1"/>
                    <a:pt x="4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678350" y="2814525"/>
              <a:ext cx="88625" cy="126450"/>
            </a:xfrm>
            <a:custGeom>
              <a:avLst/>
              <a:gdLst/>
              <a:ahLst/>
              <a:cxnLst/>
              <a:rect l="l" t="t" r="r" b="b"/>
              <a:pathLst>
                <a:path w="3545" h="5058" extrusionOk="0">
                  <a:moveTo>
                    <a:pt x="3205" y="1"/>
                  </a:moveTo>
                  <a:cubicBezTo>
                    <a:pt x="3105" y="1"/>
                    <a:pt x="3008" y="50"/>
                    <a:pt x="2951" y="140"/>
                  </a:cubicBezTo>
                  <a:lnTo>
                    <a:pt x="127" y="4597"/>
                  </a:lnTo>
                  <a:cubicBezTo>
                    <a:pt x="1" y="4797"/>
                    <a:pt x="144" y="5057"/>
                    <a:pt x="381" y="5057"/>
                  </a:cubicBezTo>
                  <a:cubicBezTo>
                    <a:pt x="483" y="5057"/>
                    <a:pt x="579" y="5005"/>
                    <a:pt x="633" y="4918"/>
                  </a:cubicBezTo>
                  <a:lnTo>
                    <a:pt x="3457" y="460"/>
                  </a:lnTo>
                  <a:cubicBezTo>
                    <a:pt x="3545" y="321"/>
                    <a:pt x="3504" y="135"/>
                    <a:pt x="3364" y="47"/>
                  </a:cubicBezTo>
                  <a:cubicBezTo>
                    <a:pt x="3314" y="16"/>
                    <a:pt x="3259" y="1"/>
                    <a:pt x="3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719050" y="2855375"/>
              <a:ext cx="99875" cy="126450"/>
            </a:xfrm>
            <a:custGeom>
              <a:avLst/>
              <a:gdLst/>
              <a:ahLst/>
              <a:cxnLst/>
              <a:rect l="l" t="t" r="r" b="b"/>
              <a:pathLst>
                <a:path w="3995" h="5058" extrusionOk="0">
                  <a:moveTo>
                    <a:pt x="3656" y="1"/>
                  </a:moveTo>
                  <a:cubicBezTo>
                    <a:pt x="3564" y="1"/>
                    <a:pt x="3473" y="43"/>
                    <a:pt x="3415" y="123"/>
                  </a:cubicBezTo>
                  <a:lnTo>
                    <a:pt x="145" y="4580"/>
                  </a:lnTo>
                  <a:cubicBezTo>
                    <a:pt x="1" y="4778"/>
                    <a:pt x="142" y="5057"/>
                    <a:pt x="386" y="5058"/>
                  </a:cubicBezTo>
                  <a:cubicBezTo>
                    <a:pt x="482" y="5058"/>
                    <a:pt x="572" y="5011"/>
                    <a:pt x="628" y="4935"/>
                  </a:cubicBezTo>
                  <a:lnTo>
                    <a:pt x="3898" y="478"/>
                  </a:lnTo>
                  <a:cubicBezTo>
                    <a:pt x="3995" y="344"/>
                    <a:pt x="3967" y="156"/>
                    <a:pt x="3833" y="59"/>
                  </a:cubicBezTo>
                  <a:cubicBezTo>
                    <a:pt x="3780" y="20"/>
                    <a:pt x="3718" y="1"/>
                    <a:pt x="3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767175" y="2903650"/>
              <a:ext cx="88825" cy="100475"/>
            </a:xfrm>
            <a:custGeom>
              <a:avLst/>
              <a:gdLst/>
              <a:ahLst/>
              <a:cxnLst/>
              <a:rect l="l" t="t" r="r" b="b"/>
              <a:pathLst>
                <a:path w="3553" h="4019" extrusionOk="0">
                  <a:moveTo>
                    <a:pt x="3217" y="1"/>
                  </a:moveTo>
                  <a:cubicBezTo>
                    <a:pt x="3131" y="1"/>
                    <a:pt x="3045" y="38"/>
                    <a:pt x="2986" y="110"/>
                  </a:cubicBezTo>
                  <a:lnTo>
                    <a:pt x="163" y="3528"/>
                  </a:lnTo>
                  <a:cubicBezTo>
                    <a:pt x="1" y="3723"/>
                    <a:pt x="140" y="4018"/>
                    <a:pt x="393" y="4018"/>
                  </a:cubicBezTo>
                  <a:cubicBezTo>
                    <a:pt x="483" y="4018"/>
                    <a:pt x="568" y="3979"/>
                    <a:pt x="624" y="3910"/>
                  </a:cubicBezTo>
                  <a:lnTo>
                    <a:pt x="3448" y="492"/>
                  </a:lnTo>
                  <a:cubicBezTo>
                    <a:pt x="3553" y="364"/>
                    <a:pt x="3535" y="175"/>
                    <a:pt x="3408" y="70"/>
                  </a:cubicBezTo>
                  <a:cubicBezTo>
                    <a:pt x="3352" y="24"/>
                    <a:pt x="3284" y="1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824200" y="2948275"/>
              <a:ext cx="61450" cy="41000"/>
            </a:xfrm>
            <a:custGeom>
              <a:avLst/>
              <a:gdLst/>
              <a:ahLst/>
              <a:cxnLst/>
              <a:rect l="l" t="t" r="r" b="b"/>
              <a:pathLst>
                <a:path w="2458" h="1640" extrusionOk="0">
                  <a:moveTo>
                    <a:pt x="1827" y="1"/>
                  </a:moveTo>
                  <a:cubicBezTo>
                    <a:pt x="1775" y="1"/>
                    <a:pt x="1722" y="14"/>
                    <a:pt x="1674" y="43"/>
                  </a:cubicBezTo>
                  <a:lnTo>
                    <a:pt x="188" y="935"/>
                  </a:lnTo>
                  <a:cubicBezTo>
                    <a:pt x="47" y="1019"/>
                    <a:pt x="0" y="1203"/>
                    <a:pt x="85" y="1344"/>
                  </a:cubicBezTo>
                  <a:cubicBezTo>
                    <a:pt x="141" y="1438"/>
                    <a:pt x="241" y="1491"/>
                    <a:pt x="343" y="1491"/>
                  </a:cubicBezTo>
                  <a:cubicBezTo>
                    <a:pt x="395" y="1491"/>
                    <a:pt x="448" y="1477"/>
                    <a:pt x="496" y="1448"/>
                  </a:cubicBezTo>
                  <a:lnTo>
                    <a:pt x="1648" y="757"/>
                  </a:lnTo>
                  <a:lnTo>
                    <a:pt x="1836" y="1422"/>
                  </a:lnTo>
                  <a:cubicBezTo>
                    <a:pt x="1874" y="1550"/>
                    <a:pt x="1991" y="1639"/>
                    <a:pt x="2125" y="1639"/>
                  </a:cubicBezTo>
                  <a:cubicBezTo>
                    <a:pt x="2152" y="1639"/>
                    <a:pt x="2180" y="1636"/>
                    <a:pt x="2207" y="1628"/>
                  </a:cubicBezTo>
                  <a:cubicBezTo>
                    <a:pt x="2366" y="1583"/>
                    <a:pt x="2457" y="1417"/>
                    <a:pt x="2412" y="1258"/>
                  </a:cubicBezTo>
                  <a:lnTo>
                    <a:pt x="2116" y="217"/>
                  </a:lnTo>
                  <a:cubicBezTo>
                    <a:pt x="2077" y="83"/>
                    <a:pt x="1955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289350" y="1965725"/>
              <a:ext cx="70900" cy="151700"/>
            </a:xfrm>
            <a:custGeom>
              <a:avLst/>
              <a:gdLst/>
              <a:ahLst/>
              <a:cxnLst/>
              <a:rect l="l" t="t" r="r" b="b"/>
              <a:pathLst>
                <a:path w="2836" h="6068" extrusionOk="0">
                  <a:moveTo>
                    <a:pt x="1607" y="1"/>
                  </a:moveTo>
                  <a:cubicBezTo>
                    <a:pt x="1333" y="1"/>
                    <a:pt x="1111" y="156"/>
                    <a:pt x="1111" y="156"/>
                  </a:cubicBezTo>
                  <a:lnTo>
                    <a:pt x="1" y="5704"/>
                  </a:lnTo>
                  <a:cubicBezTo>
                    <a:pt x="1" y="5704"/>
                    <a:pt x="438" y="6068"/>
                    <a:pt x="921" y="6068"/>
                  </a:cubicBezTo>
                  <a:cubicBezTo>
                    <a:pt x="1066" y="6068"/>
                    <a:pt x="1215" y="6035"/>
                    <a:pt x="1357" y="5949"/>
                  </a:cubicBezTo>
                  <a:cubicBezTo>
                    <a:pt x="1974" y="5580"/>
                    <a:pt x="2836" y="3978"/>
                    <a:pt x="2589" y="1635"/>
                  </a:cubicBezTo>
                  <a:cubicBezTo>
                    <a:pt x="2448" y="287"/>
                    <a:pt x="197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281475" y="1958275"/>
              <a:ext cx="86525" cy="166650"/>
            </a:xfrm>
            <a:custGeom>
              <a:avLst/>
              <a:gdLst/>
              <a:ahLst/>
              <a:cxnLst/>
              <a:rect l="l" t="t" r="r" b="b"/>
              <a:pathLst>
                <a:path w="3461" h="6666" extrusionOk="0">
                  <a:moveTo>
                    <a:pt x="1920" y="598"/>
                  </a:moveTo>
                  <a:cubicBezTo>
                    <a:pt x="1971" y="598"/>
                    <a:pt x="2023" y="607"/>
                    <a:pt x="2074" y="630"/>
                  </a:cubicBezTo>
                  <a:cubicBezTo>
                    <a:pt x="2228" y="700"/>
                    <a:pt x="2502" y="967"/>
                    <a:pt x="2607" y="1964"/>
                  </a:cubicBezTo>
                  <a:cubicBezTo>
                    <a:pt x="2843" y="4207"/>
                    <a:pt x="2014" y="5693"/>
                    <a:pt x="1518" y="5990"/>
                  </a:cubicBezTo>
                  <a:cubicBezTo>
                    <a:pt x="1427" y="6045"/>
                    <a:pt x="1329" y="6066"/>
                    <a:pt x="1232" y="6066"/>
                  </a:cubicBezTo>
                  <a:cubicBezTo>
                    <a:pt x="1009" y="6066"/>
                    <a:pt x="786" y="5955"/>
                    <a:pt x="647" y="5868"/>
                  </a:cubicBezTo>
                  <a:lnTo>
                    <a:pt x="1691" y="650"/>
                  </a:lnTo>
                  <a:cubicBezTo>
                    <a:pt x="1751" y="624"/>
                    <a:pt x="1833" y="598"/>
                    <a:pt x="1920" y="598"/>
                  </a:cubicBezTo>
                  <a:close/>
                  <a:moveTo>
                    <a:pt x="1921" y="0"/>
                  </a:moveTo>
                  <a:cubicBezTo>
                    <a:pt x="1640" y="0"/>
                    <a:pt x="1388" y="114"/>
                    <a:pt x="1254" y="209"/>
                  </a:cubicBezTo>
                  <a:cubicBezTo>
                    <a:pt x="1190" y="253"/>
                    <a:pt x="1147" y="320"/>
                    <a:pt x="1131" y="395"/>
                  </a:cubicBezTo>
                  <a:lnTo>
                    <a:pt x="22" y="5943"/>
                  </a:lnTo>
                  <a:cubicBezTo>
                    <a:pt x="0" y="6050"/>
                    <a:pt x="40" y="6161"/>
                    <a:pt x="123" y="6231"/>
                  </a:cubicBezTo>
                  <a:cubicBezTo>
                    <a:pt x="152" y="6254"/>
                    <a:pt x="655" y="6666"/>
                    <a:pt x="1239" y="6666"/>
                  </a:cubicBezTo>
                  <a:cubicBezTo>
                    <a:pt x="1241" y="6666"/>
                    <a:pt x="1243" y="6666"/>
                    <a:pt x="1245" y="6666"/>
                  </a:cubicBezTo>
                  <a:cubicBezTo>
                    <a:pt x="1449" y="6666"/>
                    <a:pt x="1650" y="6610"/>
                    <a:pt x="1825" y="6504"/>
                  </a:cubicBezTo>
                  <a:cubicBezTo>
                    <a:pt x="2552" y="6069"/>
                    <a:pt x="3461" y="4352"/>
                    <a:pt x="3202" y="1902"/>
                  </a:cubicBezTo>
                  <a:cubicBezTo>
                    <a:pt x="3099" y="916"/>
                    <a:pt x="2802" y="304"/>
                    <a:pt x="2321" y="85"/>
                  </a:cubicBezTo>
                  <a:cubicBezTo>
                    <a:pt x="2187" y="24"/>
                    <a:pt x="2051" y="0"/>
                    <a:pt x="1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768550" y="1701500"/>
              <a:ext cx="573225" cy="579925"/>
            </a:xfrm>
            <a:custGeom>
              <a:avLst/>
              <a:gdLst/>
              <a:ahLst/>
              <a:cxnLst/>
              <a:rect l="l" t="t" r="r" b="b"/>
              <a:pathLst>
                <a:path w="22929" h="23197" extrusionOk="0">
                  <a:moveTo>
                    <a:pt x="15533" y="0"/>
                  </a:moveTo>
                  <a:cubicBezTo>
                    <a:pt x="10725" y="0"/>
                    <a:pt x="8384" y="3205"/>
                    <a:pt x="8384" y="3205"/>
                  </a:cubicBezTo>
                  <a:cubicBezTo>
                    <a:pt x="8384" y="3205"/>
                    <a:pt x="9739" y="3945"/>
                    <a:pt x="8752" y="5301"/>
                  </a:cubicBezTo>
                  <a:cubicBezTo>
                    <a:pt x="7767" y="6656"/>
                    <a:pt x="6533" y="7519"/>
                    <a:pt x="6164" y="8382"/>
                  </a:cubicBezTo>
                  <a:cubicBezTo>
                    <a:pt x="5794" y="9246"/>
                    <a:pt x="6164" y="10109"/>
                    <a:pt x="5671" y="10849"/>
                  </a:cubicBezTo>
                  <a:cubicBezTo>
                    <a:pt x="5460" y="11165"/>
                    <a:pt x="5157" y="11256"/>
                    <a:pt x="4881" y="11256"/>
                  </a:cubicBezTo>
                  <a:cubicBezTo>
                    <a:pt x="4513" y="11256"/>
                    <a:pt x="4191" y="11095"/>
                    <a:pt x="4191" y="11095"/>
                  </a:cubicBezTo>
                  <a:cubicBezTo>
                    <a:pt x="4191" y="11095"/>
                    <a:pt x="3225" y="9826"/>
                    <a:pt x="2264" y="9826"/>
                  </a:cubicBezTo>
                  <a:cubicBezTo>
                    <a:pt x="1852" y="9826"/>
                    <a:pt x="1442" y="10059"/>
                    <a:pt x="1109" y="10725"/>
                  </a:cubicBezTo>
                  <a:cubicBezTo>
                    <a:pt x="0" y="12944"/>
                    <a:pt x="862" y="15780"/>
                    <a:pt x="2342" y="16888"/>
                  </a:cubicBezTo>
                  <a:cubicBezTo>
                    <a:pt x="2722" y="17174"/>
                    <a:pt x="3103" y="17280"/>
                    <a:pt x="3458" y="17280"/>
                  </a:cubicBezTo>
                  <a:cubicBezTo>
                    <a:pt x="4485" y="17280"/>
                    <a:pt x="5301" y="16395"/>
                    <a:pt x="5301" y="16395"/>
                  </a:cubicBezTo>
                  <a:cubicBezTo>
                    <a:pt x="5301" y="16395"/>
                    <a:pt x="8506" y="22929"/>
                    <a:pt x="11219" y="23175"/>
                  </a:cubicBezTo>
                  <a:cubicBezTo>
                    <a:pt x="11370" y="23189"/>
                    <a:pt x="11529" y="23196"/>
                    <a:pt x="11694" y="23196"/>
                  </a:cubicBezTo>
                  <a:cubicBezTo>
                    <a:pt x="14484" y="23196"/>
                    <a:pt x="19088" y="21236"/>
                    <a:pt x="20834" y="17628"/>
                  </a:cubicBezTo>
                  <a:cubicBezTo>
                    <a:pt x="22683" y="13807"/>
                    <a:pt x="22436" y="7643"/>
                    <a:pt x="22682" y="5301"/>
                  </a:cubicBezTo>
                  <a:cubicBezTo>
                    <a:pt x="22929" y="2958"/>
                    <a:pt x="20341" y="0"/>
                    <a:pt x="15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759850" y="1694025"/>
              <a:ext cx="586025" cy="594875"/>
            </a:xfrm>
            <a:custGeom>
              <a:avLst/>
              <a:gdLst/>
              <a:ahLst/>
              <a:cxnLst/>
              <a:rect l="l" t="t" r="r" b="b"/>
              <a:pathLst>
                <a:path w="23441" h="23795" extrusionOk="0">
                  <a:moveTo>
                    <a:pt x="15880" y="599"/>
                  </a:moveTo>
                  <a:cubicBezTo>
                    <a:pt x="18303" y="599"/>
                    <a:pt x="20417" y="1403"/>
                    <a:pt x="21681" y="2807"/>
                  </a:cubicBezTo>
                  <a:cubicBezTo>
                    <a:pt x="22444" y="3655"/>
                    <a:pt x="22828" y="4662"/>
                    <a:pt x="22733" y="5568"/>
                  </a:cubicBezTo>
                  <a:cubicBezTo>
                    <a:pt x="22675" y="6115"/>
                    <a:pt x="22645" y="6861"/>
                    <a:pt x="22608" y="7726"/>
                  </a:cubicBezTo>
                  <a:cubicBezTo>
                    <a:pt x="22490" y="10585"/>
                    <a:pt x="22311" y="14908"/>
                    <a:pt x="20912" y="17797"/>
                  </a:cubicBezTo>
                  <a:cubicBezTo>
                    <a:pt x="19245" y="21241"/>
                    <a:pt x="14742" y="23195"/>
                    <a:pt x="12037" y="23195"/>
                  </a:cubicBezTo>
                  <a:cubicBezTo>
                    <a:pt x="11883" y="23195"/>
                    <a:pt x="11735" y="23189"/>
                    <a:pt x="11594" y="23176"/>
                  </a:cubicBezTo>
                  <a:cubicBezTo>
                    <a:pt x="9508" y="22987"/>
                    <a:pt x="6789" y="18338"/>
                    <a:pt x="5917" y="16563"/>
                  </a:cubicBezTo>
                  <a:cubicBezTo>
                    <a:pt x="5874" y="16474"/>
                    <a:pt x="5789" y="16412"/>
                    <a:pt x="5691" y="16399"/>
                  </a:cubicBezTo>
                  <a:cubicBezTo>
                    <a:pt x="5677" y="16396"/>
                    <a:pt x="5663" y="16395"/>
                    <a:pt x="5648" y="16395"/>
                  </a:cubicBezTo>
                  <a:cubicBezTo>
                    <a:pt x="5565" y="16396"/>
                    <a:pt x="5486" y="16430"/>
                    <a:pt x="5431" y="16491"/>
                  </a:cubicBezTo>
                  <a:cubicBezTo>
                    <a:pt x="5391" y="16533"/>
                    <a:pt x="4686" y="17279"/>
                    <a:pt x="3815" y="17279"/>
                  </a:cubicBezTo>
                  <a:cubicBezTo>
                    <a:pt x="3513" y="17279"/>
                    <a:pt x="3192" y="17189"/>
                    <a:pt x="2871" y="16948"/>
                  </a:cubicBezTo>
                  <a:cubicBezTo>
                    <a:pt x="1484" y="15908"/>
                    <a:pt x="699" y="13211"/>
                    <a:pt x="1726" y="11158"/>
                  </a:cubicBezTo>
                  <a:cubicBezTo>
                    <a:pt x="1953" y="10703"/>
                    <a:pt x="2227" y="10458"/>
                    <a:pt x="2542" y="10428"/>
                  </a:cubicBezTo>
                  <a:cubicBezTo>
                    <a:pt x="2563" y="10426"/>
                    <a:pt x="2585" y="10425"/>
                    <a:pt x="2607" y="10425"/>
                  </a:cubicBezTo>
                  <a:cubicBezTo>
                    <a:pt x="3280" y="10425"/>
                    <a:pt x="4050" y="11245"/>
                    <a:pt x="4302" y="11575"/>
                  </a:cubicBezTo>
                  <a:cubicBezTo>
                    <a:pt x="4330" y="11611"/>
                    <a:pt x="4365" y="11641"/>
                    <a:pt x="4406" y="11662"/>
                  </a:cubicBezTo>
                  <a:cubicBezTo>
                    <a:pt x="4601" y="11760"/>
                    <a:pt x="4904" y="11854"/>
                    <a:pt x="5223" y="11854"/>
                  </a:cubicBezTo>
                  <a:cubicBezTo>
                    <a:pt x="5598" y="11854"/>
                    <a:pt x="5996" y="11723"/>
                    <a:pt x="6269" y="11313"/>
                  </a:cubicBezTo>
                  <a:cubicBezTo>
                    <a:pt x="6582" y="10843"/>
                    <a:pt x="6598" y="10349"/>
                    <a:pt x="6615" y="9872"/>
                  </a:cubicBezTo>
                  <a:cubicBezTo>
                    <a:pt x="6628" y="9498"/>
                    <a:pt x="6640" y="9145"/>
                    <a:pt x="6788" y="8800"/>
                  </a:cubicBezTo>
                  <a:cubicBezTo>
                    <a:pt x="6967" y="8382"/>
                    <a:pt x="7407" y="7929"/>
                    <a:pt x="7916" y="7405"/>
                  </a:cubicBezTo>
                  <a:cubicBezTo>
                    <a:pt x="8367" y="6941"/>
                    <a:pt x="8880" y="6413"/>
                    <a:pt x="9343" y="5777"/>
                  </a:cubicBezTo>
                  <a:cubicBezTo>
                    <a:pt x="9700" y="5284"/>
                    <a:pt x="9829" y="4800"/>
                    <a:pt x="9725" y="4338"/>
                  </a:cubicBezTo>
                  <a:cubicBezTo>
                    <a:pt x="9632" y="3927"/>
                    <a:pt x="9374" y="3632"/>
                    <a:pt x="9165" y="3451"/>
                  </a:cubicBezTo>
                  <a:cubicBezTo>
                    <a:pt x="9806" y="2735"/>
                    <a:pt x="12042" y="599"/>
                    <a:pt x="15880" y="599"/>
                  </a:cubicBezTo>
                  <a:close/>
                  <a:moveTo>
                    <a:pt x="15880" y="0"/>
                  </a:moveTo>
                  <a:cubicBezTo>
                    <a:pt x="10976" y="0"/>
                    <a:pt x="8588" y="3193"/>
                    <a:pt x="8488" y="3329"/>
                  </a:cubicBezTo>
                  <a:cubicBezTo>
                    <a:pt x="8383" y="3474"/>
                    <a:pt x="8429" y="3679"/>
                    <a:pt x="8586" y="3766"/>
                  </a:cubicBezTo>
                  <a:cubicBezTo>
                    <a:pt x="8589" y="3769"/>
                    <a:pt x="9043" y="4027"/>
                    <a:pt x="9141" y="4473"/>
                  </a:cubicBezTo>
                  <a:cubicBezTo>
                    <a:pt x="9205" y="4760"/>
                    <a:pt x="9108" y="5080"/>
                    <a:pt x="8858" y="5425"/>
                  </a:cubicBezTo>
                  <a:cubicBezTo>
                    <a:pt x="8419" y="6027"/>
                    <a:pt x="7923" y="6538"/>
                    <a:pt x="7485" y="6989"/>
                  </a:cubicBezTo>
                  <a:cubicBezTo>
                    <a:pt x="6934" y="7555"/>
                    <a:pt x="6459" y="8045"/>
                    <a:pt x="6236" y="8564"/>
                  </a:cubicBezTo>
                  <a:cubicBezTo>
                    <a:pt x="6044" y="9013"/>
                    <a:pt x="6029" y="9458"/>
                    <a:pt x="6016" y="9851"/>
                  </a:cubicBezTo>
                  <a:cubicBezTo>
                    <a:pt x="6001" y="10281"/>
                    <a:pt x="5988" y="10652"/>
                    <a:pt x="5769" y="10981"/>
                  </a:cubicBezTo>
                  <a:cubicBezTo>
                    <a:pt x="5628" y="11194"/>
                    <a:pt x="5419" y="11257"/>
                    <a:pt x="5221" y="11257"/>
                  </a:cubicBezTo>
                  <a:cubicBezTo>
                    <a:pt x="5015" y="11257"/>
                    <a:pt x="4822" y="11190"/>
                    <a:pt x="4728" y="11151"/>
                  </a:cubicBezTo>
                  <a:cubicBezTo>
                    <a:pt x="4495" y="10859"/>
                    <a:pt x="3592" y="9826"/>
                    <a:pt x="2613" y="9826"/>
                  </a:cubicBezTo>
                  <a:cubicBezTo>
                    <a:pt x="2571" y="9826"/>
                    <a:pt x="2528" y="9828"/>
                    <a:pt x="2485" y="9832"/>
                  </a:cubicBezTo>
                  <a:cubicBezTo>
                    <a:pt x="1951" y="9882"/>
                    <a:pt x="1514" y="10238"/>
                    <a:pt x="1190" y="10890"/>
                  </a:cubicBezTo>
                  <a:cubicBezTo>
                    <a:pt x="1" y="13267"/>
                    <a:pt x="932" y="16243"/>
                    <a:pt x="2511" y="17427"/>
                  </a:cubicBezTo>
                  <a:cubicBezTo>
                    <a:pt x="2942" y="17751"/>
                    <a:pt x="3384" y="17876"/>
                    <a:pt x="3804" y="17876"/>
                  </a:cubicBezTo>
                  <a:cubicBezTo>
                    <a:pt x="4497" y="17876"/>
                    <a:pt x="5132" y="17534"/>
                    <a:pt x="5562" y="17184"/>
                  </a:cubicBezTo>
                  <a:cubicBezTo>
                    <a:pt x="6292" y="18588"/>
                    <a:pt x="9043" y="23547"/>
                    <a:pt x="11539" y="23773"/>
                  </a:cubicBezTo>
                  <a:cubicBezTo>
                    <a:pt x="11700" y="23788"/>
                    <a:pt x="11870" y="23795"/>
                    <a:pt x="12045" y="23795"/>
                  </a:cubicBezTo>
                  <a:cubicBezTo>
                    <a:pt x="14969" y="23795"/>
                    <a:pt x="19658" y="21762"/>
                    <a:pt x="21450" y="18058"/>
                  </a:cubicBezTo>
                  <a:cubicBezTo>
                    <a:pt x="22903" y="15057"/>
                    <a:pt x="23085" y="10660"/>
                    <a:pt x="23206" y="7752"/>
                  </a:cubicBezTo>
                  <a:cubicBezTo>
                    <a:pt x="23242" y="6898"/>
                    <a:pt x="23271" y="6159"/>
                    <a:pt x="23328" y="5632"/>
                  </a:cubicBezTo>
                  <a:cubicBezTo>
                    <a:pt x="23441" y="4556"/>
                    <a:pt x="23002" y="3382"/>
                    <a:pt x="22125" y="2407"/>
                  </a:cubicBezTo>
                  <a:cubicBezTo>
                    <a:pt x="20749" y="877"/>
                    <a:pt x="18472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4121025" y="1846900"/>
              <a:ext cx="34425" cy="62750"/>
            </a:xfrm>
            <a:custGeom>
              <a:avLst/>
              <a:gdLst/>
              <a:ahLst/>
              <a:cxnLst/>
              <a:rect l="l" t="t" r="r" b="b"/>
              <a:pathLst>
                <a:path w="1377" h="2510" extrusionOk="0">
                  <a:moveTo>
                    <a:pt x="839" y="1"/>
                  </a:moveTo>
                  <a:cubicBezTo>
                    <a:pt x="530" y="1"/>
                    <a:pt x="210" y="504"/>
                    <a:pt x="107" y="1165"/>
                  </a:cubicBezTo>
                  <a:cubicBezTo>
                    <a:pt x="1" y="1856"/>
                    <a:pt x="174" y="2456"/>
                    <a:pt x="494" y="2507"/>
                  </a:cubicBezTo>
                  <a:cubicBezTo>
                    <a:pt x="508" y="2509"/>
                    <a:pt x="523" y="2510"/>
                    <a:pt x="537" y="2510"/>
                  </a:cubicBezTo>
                  <a:cubicBezTo>
                    <a:pt x="846" y="2510"/>
                    <a:pt x="1167" y="2005"/>
                    <a:pt x="1269" y="1345"/>
                  </a:cubicBezTo>
                  <a:cubicBezTo>
                    <a:pt x="1376" y="654"/>
                    <a:pt x="1203" y="53"/>
                    <a:pt x="882" y="4"/>
                  </a:cubicBezTo>
                  <a:cubicBezTo>
                    <a:pt x="868" y="2"/>
                    <a:pt x="853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244225" y="1880800"/>
              <a:ext cx="34450" cy="62750"/>
            </a:xfrm>
            <a:custGeom>
              <a:avLst/>
              <a:gdLst/>
              <a:ahLst/>
              <a:cxnLst/>
              <a:rect l="l" t="t" r="r" b="b"/>
              <a:pathLst>
                <a:path w="1378" h="2510" extrusionOk="0">
                  <a:moveTo>
                    <a:pt x="840" y="0"/>
                  </a:moveTo>
                  <a:cubicBezTo>
                    <a:pt x="531" y="0"/>
                    <a:pt x="211" y="505"/>
                    <a:pt x="108" y="1165"/>
                  </a:cubicBezTo>
                  <a:cubicBezTo>
                    <a:pt x="0" y="1855"/>
                    <a:pt x="175" y="2456"/>
                    <a:pt x="495" y="2506"/>
                  </a:cubicBezTo>
                  <a:cubicBezTo>
                    <a:pt x="509" y="2508"/>
                    <a:pt x="523" y="2509"/>
                    <a:pt x="538" y="2509"/>
                  </a:cubicBezTo>
                  <a:cubicBezTo>
                    <a:pt x="846" y="2509"/>
                    <a:pt x="1168" y="2005"/>
                    <a:pt x="1270" y="1345"/>
                  </a:cubicBezTo>
                  <a:cubicBezTo>
                    <a:pt x="1377" y="654"/>
                    <a:pt x="1204" y="53"/>
                    <a:pt x="883" y="3"/>
                  </a:cubicBezTo>
                  <a:cubicBezTo>
                    <a:pt x="868" y="1"/>
                    <a:pt x="854" y="0"/>
                    <a:pt x="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082025" y="1772900"/>
              <a:ext cx="106725" cy="42775"/>
            </a:xfrm>
            <a:custGeom>
              <a:avLst/>
              <a:gdLst/>
              <a:ahLst/>
              <a:cxnLst/>
              <a:rect l="l" t="t" r="r" b="b"/>
              <a:pathLst>
                <a:path w="4269" h="1711" extrusionOk="0">
                  <a:moveTo>
                    <a:pt x="2717" y="1"/>
                  </a:moveTo>
                  <a:cubicBezTo>
                    <a:pt x="1222" y="1"/>
                    <a:pt x="179" y="1201"/>
                    <a:pt x="166" y="1217"/>
                  </a:cubicBezTo>
                  <a:cubicBezTo>
                    <a:pt x="1" y="1411"/>
                    <a:pt x="139" y="1711"/>
                    <a:pt x="394" y="1711"/>
                  </a:cubicBezTo>
                  <a:cubicBezTo>
                    <a:pt x="483" y="1711"/>
                    <a:pt x="565" y="1671"/>
                    <a:pt x="623" y="1605"/>
                  </a:cubicBezTo>
                  <a:cubicBezTo>
                    <a:pt x="634" y="1592"/>
                    <a:pt x="1493" y="601"/>
                    <a:pt x="2713" y="601"/>
                  </a:cubicBezTo>
                  <a:cubicBezTo>
                    <a:pt x="3047" y="601"/>
                    <a:pt x="3408" y="675"/>
                    <a:pt x="3787" y="865"/>
                  </a:cubicBezTo>
                  <a:cubicBezTo>
                    <a:pt x="3831" y="888"/>
                    <a:pt x="3879" y="899"/>
                    <a:pt x="3926" y="899"/>
                  </a:cubicBezTo>
                  <a:cubicBezTo>
                    <a:pt x="4036" y="899"/>
                    <a:pt x="4142" y="839"/>
                    <a:pt x="4194" y="734"/>
                  </a:cubicBezTo>
                  <a:cubicBezTo>
                    <a:pt x="4269" y="583"/>
                    <a:pt x="4207" y="401"/>
                    <a:pt x="4055" y="330"/>
                  </a:cubicBezTo>
                  <a:cubicBezTo>
                    <a:pt x="3582" y="93"/>
                    <a:pt x="3132" y="1"/>
                    <a:pt x="2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246200" y="1814075"/>
              <a:ext cx="84300" cy="73950"/>
            </a:xfrm>
            <a:custGeom>
              <a:avLst/>
              <a:gdLst/>
              <a:ahLst/>
              <a:cxnLst/>
              <a:rect l="l" t="t" r="r" b="b"/>
              <a:pathLst>
                <a:path w="3372" h="2958" extrusionOk="0">
                  <a:moveTo>
                    <a:pt x="984" y="0"/>
                  </a:moveTo>
                  <a:cubicBezTo>
                    <a:pt x="565" y="0"/>
                    <a:pt x="259" y="108"/>
                    <a:pt x="237" y="116"/>
                  </a:cubicBezTo>
                  <a:cubicBezTo>
                    <a:pt x="82" y="171"/>
                    <a:pt x="1" y="342"/>
                    <a:pt x="56" y="497"/>
                  </a:cubicBezTo>
                  <a:cubicBezTo>
                    <a:pt x="100" y="620"/>
                    <a:pt x="215" y="697"/>
                    <a:pt x="338" y="697"/>
                  </a:cubicBezTo>
                  <a:cubicBezTo>
                    <a:pt x="371" y="697"/>
                    <a:pt x="405" y="691"/>
                    <a:pt x="438" y="679"/>
                  </a:cubicBezTo>
                  <a:cubicBezTo>
                    <a:pt x="442" y="677"/>
                    <a:pt x="671" y="599"/>
                    <a:pt x="982" y="599"/>
                  </a:cubicBezTo>
                  <a:cubicBezTo>
                    <a:pt x="1221" y="599"/>
                    <a:pt x="1509" y="645"/>
                    <a:pt x="1780" y="809"/>
                  </a:cubicBezTo>
                  <a:cubicBezTo>
                    <a:pt x="2288" y="1117"/>
                    <a:pt x="2616" y="1754"/>
                    <a:pt x="2755" y="2702"/>
                  </a:cubicBezTo>
                  <a:cubicBezTo>
                    <a:pt x="2777" y="2848"/>
                    <a:pt x="2903" y="2956"/>
                    <a:pt x="3051" y="2958"/>
                  </a:cubicBezTo>
                  <a:cubicBezTo>
                    <a:pt x="3066" y="2958"/>
                    <a:pt x="3081" y="2956"/>
                    <a:pt x="3094" y="2954"/>
                  </a:cubicBezTo>
                  <a:cubicBezTo>
                    <a:pt x="3258" y="2929"/>
                    <a:pt x="3372" y="2778"/>
                    <a:pt x="3348" y="2615"/>
                  </a:cubicBezTo>
                  <a:cubicBezTo>
                    <a:pt x="3180" y="1477"/>
                    <a:pt x="2755" y="695"/>
                    <a:pt x="2083" y="292"/>
                  </a:cubicBezTo>
                  <a:cubicBezTo>
                    <a:pt x="1703" y="65"/>
                    <a:pt x="1309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4171425" y="1875375"/>
              <a:ext cx="96900" cy="132500"/>
            </a:xfrm>
            <a:custGeom>
              <a:avLst/>
              <a:gdLst/>
              <a:ahLst/>
              <a:cxnLst/>
              <a:rect l="l" t="t" r="r" b="b"/>
              <a:pathLst>
                <a:path w="3876" h="5300" extrusionOk="0">
                  <a:moveTo>
                    <a:pt x="2333" y="1"/>
                  </a:moveTo>
                  <a:cubicBezTo>
                    <a:pt x="2227" y="1"/>
                    <a:pt x="2124" y="57"/>
                    <a:pt x="2070" y="156"/>
                  </a:cubicBezTo>
                  <a:cubicBezTo>
                    <a:pt x="1805" y="656"/>
                    <a:pt x="1213" y="1873"/>
                    <a:pt x="1424" y="2398"/>
                  </a:cubicBezTo>
                  <a:cubicBezTo>
                    <a:pt x="1529" y="2659"/>
                    <a:pt x="1856" y="2835"/>
                    <a:pt x="2382" y="3101"/>
                  </a:cubicBezTo>
                  <a:cubicBezTo>
                    <a:pt x="2653" y="3237"/>
                    <a:pt x="3217" y="3524"/>
                    <a:pt x="3265" y="3641"/>
                  </a:cubicBezTo>
                  <a:cubicBezTo>
                    <a:pt x="3265" y="3641"/>
                    <a:pt x="3259" y="3658"/>
                    <a:pt x="3223" y="3689"/>
                  </a:cubicBezTo>
                  <a:cubicBezTo>
                    <a:pt x="2582" y="4249"/>
                    <a:pt x="1331" y="4710"/>
                    <a:pt x="755" y="4710"/>
                  </a:cubicBezTo>
                  <a:cubicBezTo>
                    <a:pt x="647" y="4710"/>
                    <a:pt x="563" y="4694"/>
                    <a:pt x="511" y="4659"/>
                  </a:cubicBezTo>
                  <a:cubicBezTo>
                    <a:pt x="459" y="4624"/>
                    <a:pt x="401" y="4607"/>
                    <a:pt x="343" y="4607"/>
                  </a:cubicBezTo>
                  <a:cubicBezTo>
                    <a:pt x="246" y="4607"/>
                    <a:pt x="151" y="4654"/>
                    <a:pt x="93" y="4741"/>
                  </a:cubicBezTo>
                  <a:cubicBezTo>
                    <a:pt x="1" y="4880"/>
                    <a:pt x="39" y="5067"/>
                    <a:pt x="179" y="5158"/>
                  </a:cubicBezTo>
                  <a:cubicBezTo>
                    <a:pt x="328" y="5257"/>
                    <a:pt x="528" y="5300"/>
                    <a:pt x="759" y="5300"/>
                  </a:cubicBezTo>
                  <a:cubicBezTo>
                    <a:pt x="1667" y="5300"/>
                    <a:pt x="3047" y="4638"/>
                    <a:pt x="3617" y="4139"/>
                  </a:cubicBezTo>
                  <a:cubicBezTo>
                    <a:pt x="3848" y="3938"/>
                    <a:pt x="3875" y="3730"/>
                    <a:pt x="3857" y="3590"/>
                  </a:cubicBezTo>
                  <a:cubicBezTo>
                    <a:pt x="3802" y="3148"/>
                    <a:pt x="3243" y="2865"/>
                    <a:pt x="2652" y="2567"/>
                  </a:cubicBezTo>
                  <a:cubicBezTo>
                    <a:pt x="2407" y="2442"/>
                    <a:pt x="2037" y="2256"/>
                    <a:pt x="1980" y="2176"/>
                  </a:cubicBezTo>
                  <a:cubicBezTo>
                    <a:pt x="1918" y="1991"/>
                    <a:pt x="2208" y="1177"/>
                    <a:pt x="2599" y="437"/>
                  </a:cubicBezTo>
                  <a:cubicBezTo>
                    <a:pt x="2674" y="291"/>
                    <a:pt x="2617" y="112"/>
                    <a:pt x="2472" y="35"/>
                  </a:cubicBezTo>
                  <a:cubicBezTo>
                    <a:pt x="2428" y="12"/>
                    <a:pt x="2380" y="1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4051850" y="1997350"/>
              <a:ext cx="104300" cy="80575"/>
            </a:xfrm>
            <a:custGeom>
              <a:avLst/>
              <a:gdLst/>
              <a:ahLst/>
              <a:cxnLst/>
              <a:rect l="l" t="t" r="r" b="b"/>
              <a:pathLst>
                <a:path w="4172" h="3223" extrusionOk="0">
                  <a:moveTo>
                    <a:pt x="334" y="0"/>
                  </a:moveTo>
                  <a:cubicBezTo>
                    <a:pt x="307" y="0"/>
                    <a:pt x="279" y="4"/>
                    <a:pt x="251" y="12"/>
                  </a:cubicBezTo>
                  <a:cubicBezTo>
                    <a:pt x="92" y="60"/>
                    <a:pt x="1" y="226"/>
                    <a:pt x="48" y="384"/>
                  </a:cubicBezTo>
                  <a:cubicBezTo>
                    <a:pt x="75" y="481"/>
                    <a:pt x="769" y="2743"/>
                    <a:pt x="3815" y="3219"/>
                  </a:cubicBezTo>
                  <a:cubicBezTo>
                    <a:pt x="3831" y="3222"/>
                    <a:pt x="3847" y="3223"/>
                    <a:pt x="3863" y="3223"/>
                  </a:cubicBezTo>
                  <a:cubicBezTo>
                    <a:pt x="4019" y="3222"/>
                    <a:pt x="4148" y="3102"/>
                    <a:pt x="4160" y="2946"/>
                  </a:cubicBezTo>
                  <a:cubicBezTo>
                    <a:pt x="4172" y="2791"/>
                    <a:pt x="4062" y="2651"/>
                    <a:pt x="3908" y="2628"/>
                  </a:cubicBezTo>
                  <a:cubicBezTo>
                    <a:pt x="1251" y="2213"/>
                    <a:pt x="647" y="297"/>
                    <a:pt x="623" y="216"/>
                  </a:cubicBezTo>
                  <a:cubicBezTo>
                    <a:pt x="584" y="85"/>
                    <a:pt x="464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2611500" y="3304400"/>
              <a:ext cx="1228650" cy="1295050"/>
            </a:xfrm>
            <a:custGeom>
              <a:avLst/>
              <a:gdLst/>
              <a:ahLst/>
              <a:cxnLst/>
              <a:rect l="l" t="t" r="r" b="b"/>
              <a:pathLst>
                <a:path w="49146" h="51802" extrusionOk="0">
                  <a:moveTo>
                    <a:pt x="34369" y="1"/>
                  </a:moveTo>
                  <a:cubicBezTo>
                    <a:pt x="31628" y="1"/>
                    <a:pt x="28501" y="632"/>
                    <a:pt x="24986" y="2244"/>
                  </a:cubicBezTo>
                  <a:cubicBezTo>
                    <a:pt x="24986" y="2244"/>
                    <a:pt x="21682" y="5548"/>
                    <a:pt x="16933" y="10504"/>
                  </a:cubicBezTo>
                  <a:cubicBezTo>
                    <a:pt x="12183" y="15459"/>
                    <a:pt x="0" y="32185"/>
                    <a:pt x="1239" y="37760"/>
                  </a:cubicBezTo>
                  <a:cubicBezTo>
                    <a:pt x="2478" y="43336"/>
                    <a:pt x="33039" y="51802"/>
                    <a:pt x="33039" y="51802"/>
                  </a:cubicBezTo>
                  <a:lnTo>
                    <a:pt x="36342" y="49530"/>
                  </a:lnTo>
                  <a:cubicBezTo>
                    <a:pt x="36342" y="49530"/>
                    <a:pt x="17965" y="35902"/>
                    <a:pt x="16726" y="32805"/>
                  </a:cubicBezTo>
                  <a:cubicBezTo>
                    <a:pt x="15487" y="29707"/>
                    <a:pt x="31386" y="19589"/>
                    <a:pt x="31386" y="19589"/>
                  </a:cubicBezTo>
                  <a:lnTo>
                    <a:pt x="49145" y="8233"/>
                  </a:lnTo>
                  <a:cubicBezTo>
                    <a:pt x="49145" y="8233"/>
                    <a:pt x="44269" y="1"/>
                    <a:pt x="34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2602925" y="3297250"/>
              <a:ext cx="1245700" cy="1309700"/>
            </a:xfrm>
            <a:custGeom>
              <a:avLst/>
              <a:gdLst/>
              <a:ahLst/>
              <a:cxnLst/>
              <a:rect l="l" t="t" r="r" b="b"/>
              <a:pathLst>
                <a:path w="49828" h="52388" extrusionOk="0">
                  <a:moveTo>
                    <a:pt x="34639" y="612"/>
                  </a:moveTo>
                  <a:cubicBezTo>
                    <a:pt x="43354" y="612"/>
                    <a:pt x="48167" y="7081"/>
                    <a:pt x="49073" y="8428"/>
                  </a:cubicBezTo>
                  <a:lnTo>
                    <a:pt x="31569" y="19623"/>
                  </a:lnTo>
                  <a:cubicBezTo>
                    <a:pt x="29920" y="20672"/>
                    <a:pt x="15497" y="29968"/>
                    <a:pt x="16791" y="33202"/>
                  </a:cubicBezTo>
                  <a:cubicBezTo>
                    <a:pt x="17968" y="36144"/>
                    <a:pt x="33587" y="47880"/>
                    <a:pt x="36170" y="49807"/>
                  </a:cubicBezTo>
                  <a:lnTo>
                    <a:pt x="33327" y="51762"/>
                  </a:lnTo>
                  <a:cubicBezTo>
                    <a:pt x="22780" y="48831"/>
                    <a:pt x="2820" y="42234"/>
                    <a:pt x="1874" y="37981"/>
                  </a:cubicBezTo>
                  <a:cubicBezTo>
                    <a:pt x="715" y="32763"/>
                    <a:pt x="12432" y="16277"/>
                    <a:pt x="17492" y="10997"/>
                  </a:cubicBezTo>
                  <a:cubicBezTo>
                    <a:pt x="21914" y="6382"/>
                    <a:pt x="25121" y="3162"/>
                    <a:pt x="25502" y="2780"/>
                  </a:cubicBezTo>
                  <a:cubicBezTo>
                    <a:pt x="28916" y="1222"/>
                    <a:pt x="31962" y="612"/>
                    <a:pt x="34639" y="612"/>
                  </a:cubicBezTo>
                  <a:close/>
                  <a:moveTo>
                    <a:pt x="34696" y="1"/>
                  </a:moveTo>
                  <a:cubicBezTo>
                    <a:pt x="31944" y="1"/>
                    <a:pt x="28774" y="620"/>
                    <a:pt x="25203" y="2258"/>
                  </a:cubicBezTo>
                  <a:cubicBezTo>
                    <a:pt x="25172" y="2273"/>
                    <a:pt x="25142" y="2294"/>
                    <a:pt x="25117" y="2318"/>
                  </a:cubicBezTo>
                  <a:cubicBezTo>
                    <a:pt x="25083" y="2351"/>
                    <a:pt x="21756" y="5682"/>
                    <a:pt x="17060" y="10583"/>
                  </a:cubicBezTo>
                  <a:cubicBezTo>
                    <a:pt x="12636" y="15197"/>
                    <a:pt x="1" y="32311"/>
                    <a:pt x="1290" y="38111"/>
                  </a:cubicBezTo>
                  <a:cubicBezTo>
                    <a:pt x="2554" y="43797"/>
                    <a:pt x="32047" y="52029"/>
                    <a:pt x="33302" y="52376"/>
                  </a:cubicBezTo>
                  <a:cubicBezTo>
                    <a:pt x="33328" y="52383"/>
                    <a:pt x="33355" y="52387"/>
                    <a:pt x="33382" y="52387"/>
                  </a:cubicBezTo>
                  <a:cubicBezTo>
                    <a:pt x="33442" y="52386"/>
                    <a:pt x="33502" y="52368"/>
                    <a:pt x="33552" y="52334"/>
                  </a:cubicBezTo>
                  <a:lnTo>
                    <a:pt x="36855" y="50063"/>
                  </a:lnTo>
                  <a:cubicBezTo>
                    <a:pt x="37025" y="49946"/>
                    <a:pt x="37029" y="49697"/>
                    <a:pt x="36864" y="49575"/>
                  </a:cubicBezTo>
                  <a:cubicBezTo>
                    <a:pt x="30531" y="44880"/>
                    <a:pt x="18302" y="35367"/>
                    <a:pt x="17347" y="32979"/>
                  </a:cubicBezTo>
                  <a:cubicBezTo>
                    <a:pt x="16511" y="30891"/>
                    <a:pt x="25824" y="23987"/>
                    <a:pt x="31891" y="20127"/>
                  </a:cubicBezTo>
                  <a:lnTo>
                    <a:pt x="49649" y="8770"/>
                  </a:lnTo>
                  <a:cubicBezTo>
                    <a:pt x="49785" y="8683"/>
                    <a:pt x="49828" y="8504"/>
                    <a:pt x="49746" y="8366"/>
                  </a:cubicBezTo>
                  <a:cubicBezTo>
                    <a:pt x="49663" y="8226"/>
                    <a:pt x="47674" y="4918"/>
                    <a:pt x="43641" y="2480"/>
                  </a:cubicBezTo>
                  <a:cubicBezTo>
                    <a:pt x="41484" y="1176"/>
                    <a:pt x="38487" y="1"/>
                    <a:pt x="34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3411650" y="3146900"/>
              <a:ext cx="480100" cy="735100"/>
            </a:xfrm>
            <a:custGeom>
              <a:avLst/>
              <a:gdLst/>
              <a:ahLst/>
              <a:cxnLst/>
              <a:rect l="l" t="t" r="r" b="b"/>
              <a:pathLst>
                <a:path w="19204" h="29404" extrusionOk="0">
                  <a:moveTo>
                    <a:pt x="12650" y="0"/>
                  </a:moveTo>
                  <a:cubicBezTo>
                    <a:pt x="5880" y="0"/>
                    <a:pt x="5316" y="6670"/>
                    <a:pt x="3097" y="11848"/>
                  </a:cubicBezTo>
                  <a:cubicBezTo>
                    <a:pt x="620" y="17630"/>
                    <a:pt x="0" y="29193"/>
                    <a:pt x="7640" y="29399"/>
                  </a:cubicBezTo>
                  <a:cubicBezTo>
                    <a:pt x="7751" y="29402"/>
                    <a:pt x="7860" y="29404"/>
                    <a:pt x="7968" y="29404"/>
                  </a:cubicBezTo>
                  <a:cubicBezTo>
                    <a:pt x="15369" y="29404"/>
                    <a:pt x="18384" y="22473"/>
                    <a:pt x="18791" y="14739"/>
                  </a:cubicBezTo>
                  <a:cubicBezTo>
                    <a:pt x="19204" y="6892"/>
                    <a:pt x="15281" y="285"/>
                    <a:pt x="15281" y="285"/>
                  </a:cubicBezTo>
                  <a:cubicBezTo>
                    <a:pt x="14311" y="91"/>
                    <a:pt x="13438" y="0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3412775" y="3139425"/>
              <a:ext cx="486450" cy="750075"/>
            </a:xfrm>
            <a:custGeom>
              <a:avLst/>
              <a:gdLst/>
              <a:ahLst/>
              <a:cxnLst/>
              <a:rect l="l" t="t" r="r" b="b"/>
              <a:pathLst>
                <a:path w="19458" h="30003" extrusionOk="0">
                  <a:moveTo>
                    <a:pt x="12628" y="602"/>
                  </a:moveTo>
                  <a:cubicBezTo>
                    <a:pt x="13356" y="602"/>
                    <a:pt x="14158" y="681"/>
                    <a:pt x="15043" y="851"/>
                  </a:cubicBezTo>
                  <a:cubicBezTo>
                    <a:pt x="15551" y="1759"/>
                    <a:pt x="18822" y="7911"/>
                    <a:pt x="18447" y="15023"/>
                  </a:cubicBezTo>
                  <a:cubicBezTo>
                    <a:pt x="18218" y="19377"/>
                    <a:pt x="16719" y="29403"/>
                    <a:pt x="7909" y="29403"/>
                  </a:cubicBezTo>
                  <a:cubicBezTo>
                    <a:pt x="7808" y="29403"/>
                    <a:pt x="7706" y="29402"/>
                    <a:pt x="7603" y="29400"/>
                  </a:cubicBezTo>
                  <a:cubicBezTo>
                    <a:pt x="5658" y="29346"/>
                    <a:pt x="4158" y="28518"/>
                    <a:pt x="3146" y="26939"/>
                  </a:cubicBezTo>
                  <a:cubicBezTo>
                    <a:pt x="887" y="23409"/>
                    <a:pt x="1481" y="16574"/>
                    <a:pt x="3327" y="12265"/>
                  </a:cubicBezTo>
                  <a:cubicBezTo>
                    <a:pt x="3783" y="11202"/>
                    <a:pt x="4174" y="10066"/>
                    <a:pt x="4550" y="8969"/>
                  </a:cubicBezTo>
                  <a:cubicBezTo>
                    <a:pt x="6023" y="4681"/>
                    <a:pt x="7424" y="602"/>
                    <a:pt x="12628" y="602"/>
                  </a:cubicBezTo>
                  <a:close/>
                  <a:moveTo>
                    <a:pt x="12608" y="1"/>
                  </a:moveTo>
                  <a:cubicBezTo>
                    <a:pt x="6998" y="1"/>
                    <a:pt x="5469" y="4453"/>
                    <a:pt x="3983" y="8775"/>
                  </a:cubicBezTo>
                  <a:cubicBezTo>
                    <a:pt x="3610" y="9861"/>
                    <a:pt x="3224" y="10985"/>
                    <a:pt x="2778" y="12028"/>
                  </a:cubicBezTo>
                  <a:cubicBezTo>
                    <a:pt x="1131" y="15870"/>
                    <a:pt x="0" y="23136"/>
                    <a:pt x="2643" y="27263"/>
                  </a:cubicBezTo>
                  <a:cubicBezTo>
                    <a:pt x="3767" y="29019"/>
                    <a:pt x="5431" y="29940"/>
                    <a:pt x="7588" y="29998"/>
                  </a:cubicBezTo>
                  <a:cubicBezTo>
                    <a:pt x="7697" y="30001"/>
                    <a:pt x="7807" y="30002"/>
                    <a:pt x="7916" y="30002"/>
                  </a:cubicBezTo>
                  <a:cubicBezTo>
                    <a:pt x="14494" y="30002"/>
                    <a:pt x="18543" y="24576"/>
                    <a:pt x="19045" y="15054"/>
                  </a:cubicBezTo>
                  <a:cubicBezTo>
                    <a:pt x="19457" y="7207"/>
                    <a:pt x="15533" y="498"/>
                    <a:pt x="15493" y="432"/>
                  </a:cubicBezTo>
                  <a:cubicBezTo>
                    <a:pt x="15450" y="359"/>
                    <a:pt x="15377" y="307"/>
                    <a:pt x="15295" y="291"/>
                  </a:cubicBezTo>
                  <a:cubicBezTo>
                    <a:pt x="14307" y="93"/>
                    <a:pt x="13415" y="1"/>
                    <a:pt x="12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3210325" y="3113350"/>
              <a:ext cx="655600" cy="1104100"/>
            </a:xfrm>
            <a:custGeom>
              <a:avLst/>
              <a:gdLst/>
              <a:ahLst/>
              <a:cxnLst/>
              <a:rect l="l" t="t" r="r" b="b"/>
              <a:pathLst>
                <a:path w="26224" h="44164" extrusionOk="0">
                  <a:moveTo>
                    <a:pt x="19819" y="0"/>
                  </a:moveTo>
                  <a:cubicBezTo>
                    <a:pt x="17281" y="0"/>
                    <a:pt x="14100" y="1589"/>
                    <a:pt x="12183" y="5550"/>
                  </a:cubicBezTo>
                  <a:cubicBezTo>
                    <a:pt x="12183" y="5550"/>
                    <a:pt x="7846" y="25579"/>
                    <a:pt x="5782" y="29504"/>
                  </a:cubicBezTo>
                  <a:cubicBezTo>
                    <a:pt x="3717" y="33428"/>
                    <a:pt x="0" y="42924"/>
                    <a:pt x="0" y="42924"/>
                  </a:cubicBezTo>
                  <a:lnTo>
                    <a:pt x="4543" y="44163"/>
                  </a:lnTo>
                  <a:cubicBezTo>
                    <a:pt x="4543" y="44163"/>
                    <a:pt x="10945" y="35284"/>
                    <a:pt x="18584" y="25992"/>
                  </a:cubicBezTo>
                  <a:cubicBezTo>
                    <a:pt x="26224" y="16702"/>
                    <a:pt x="24986" y="4311"/>
                    <a:pt x="23334" y="1627"/>
                  </a:cubicBezTo>
                  <a:cubicBezTo>
                    <a:pt x="22704" y="603"/>
                    <a:pt x="21383" y="0"/>
                    <a:pt x="19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3202575" y="3105850"/>
              <a:ext cx="674750" cy="1119075"/>
            </a:xfrm>
            <a:custGeom>
              <a:avLst/>
              <a:gdLst/>
              <a:ahLst/>
              <a:cxnLst/>
              <a:rect l="l" t="t" r="r" b="b"/>
              <a:pathLst>
                <a:path w="26990" h="44763" extrusionOk="0">
                  <a:moveTo>
                    <a:pt x="20140" y="598"/>
                  </a:moveTo>
                  <a:cubicBezTo>
                    <a:pt x="21592" y="598"/>
                    <a:pt x="22818" y="1158"/>
                    <a:pt x="23388" y="2083"/>
                  </a:cubicBezTo>
                  <a:cubicBezTo>
                    <a:pt x="24886" y="4517"/>
                    <a:pt x="26342" y="16764"/>
                    <a:pt x="18663" y="26102"/>
                  </a:cubicBezTo>
                  <a:cubicBezTo>
                    <a:pt x="11677" y="34599"/>
                    <a:pt x="5655" y="42849"/>
                    <a:pt x="4732" y="44120"/>
                  </a:cubicBezTo>
                  <a:lnTo>
                    <a:pt x="710" y="43023"/>
                  </a:lnTo>
                  <a:cubicBezTo>
                    <a:pt x="1370" y="41355"/>
                    <a:pt x="4533" y="33408"/>
                    <a:pt x="6356" y="29942"/>
                  </a:cubicBezTo>
                  <a:cubicBezTo>
                    <a:pt x="8394" y="26072"/>
                    <a:pt x="12514" y="7170"/>
                    <a:pt x="12778" y="5948"/>
                  </a:cubicBezTo>
                  <a:cubicBezTo>
                    <a:pt x="14338" y="2747"/>
                    <a:pt x="16973" y="752"/>
                    <a:pt x="19832" y="607"/>
                  </a:cubicBezTo>
                  <a:cubicBezTo>
                    <a:pt x="19935" y="601"/>
                    <a:pt x="20038" y="598"/>
                    <a:pt x="20140" y="598"/>
                  </a:cubicBezTo>
                  <a:close/>
                  <a:moveTo>
                    <a:pt x="20112" y="1"/>
                  </a:moveTo>
                  <a:cubicBezTo>
                    <a:pt x="20009" y="1"/>
                    <a:pt x="19905" y="3"/>
                    <a:pt x="19801" y="8"/>
                  </a:cubicBezTo>
                  <a:cubicBezTo>
                    <a:pt x="16712" y="164"/>
                    <a:pt x="13878" y="2299"/>
                    <a:pt x="12224" y="5719"/>
                  </a:cubicBezTo>
                  <a:cubicBezTo>
                    <a:pt x="12213" y="5740"/>
                    <a:pt x="12206" y="5763"/>
                    <a:pt x="12200" y="5787"/>
                  </a:cubicBezTo>
                  <a:cubicBezTo>
                    <a:pt x="12157" y="5987"/>
                    <a:pt x="7848" y="25821"/>
                    <a:pt x="5827" y="29663"/>
                  </a:cubicBezTo>
                  <a:cubicBezTo>
                    <a:pt x="3778" y="33556"/>
                    <a:pt x="69" y="43020"/>
                    <a:pt x="32" y="43115"/>
                  </a:cubicBezTo>
                  <a:cubicBezTo>
                    <a:pt x="0" y="43194"/>
                    <a:pt x="5" y="43282"/>
                    <a:pt x="43" y="43359"/>
                  </a:cubicBezTo>
                  <a:cubicBezTo>
                    <a:pt x="80" y="43435"/>
                    <a:pt x="149" y="43490"/>
                    <a:pt x="232" y="43513"/>
                  </a:cubicBezTo>
                  <a:lnTo>
                    <a:pt x="4774" y="44753"/>
                  </a:lnTo>
                  <a:cubicBezTo>
                    <a:pt x="4800" y="44760"/>
                    <a:pt x="4826" y="44763"/>
                    <a:pt x="4853" y="44763"/>
                  </a:cubicBezTo>
                  <a:cubicBezTo>
                    <a:pt x="4949" y="44763"/>
                    <a:pt x="5040" y="44717"/>
                    <a:pt x="5096" y="44638"/>
                  </a:cubicBezTo>
                  <a:cubicBezTo>
                    <a:pt x="5160" y="44550"/>
                    <a:pt x="11578" y="35661"/>
                    <a:pt x="19126" y="26482"/>
                  </a:cubicBezTo>
                  <a:cubicBezTo>
                    <a:pt x="26990" y="16917"/>
                    <a:pt x="25448" y="4288"/>
                    <a:pt x="23898" y="1770"/>
                  </a:cubicBezTo>
                  <a:cubicBezTo>
                    <a:pt x="23216" y="659"/>
                    <a:pt x="21777" y="1"/>
                    <a:pt x="20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3610975" y="3342675"/>
              <a:ext cx="219325" cy="518325"/>
            </a:xfrm>
            <a:custGeom>
              <a:avLst/>
              <a:gdLst/>
              <a:ahLst/>
              <a:cxnLst/>
              <a:rect l="l" t="t" r="r" b="b"/>
              <a:pathLst>
                <a:path w="8773" h="20733" extrusionOk="0">
                  <a:moveTo>
                    <a:pt x="8442" y="1"/>
                  </a:moveTo>
                  <a:cubicBezTo>
                    <a:pt x="8307" y="1"/>
                    <a:pt x="8184" y="93"/>
                    <a:pt x="8152" y="230"/>
                  </a:cubicBezTo>
                  <a:cubicBezTo>
                    <a:pt x="8118" y="372"/>
                    <a:pt x="4707" y="14480"/>
                    <a:pt x="155" y="20247"/>
                  </a:cubicBezTo>
                  <a:cubicBezTo>
                    <a:pt x="0" y="20444"/>
                    <a:pt x="139" y="20732"/>
                    <a:pt x="390" y="20732"/>
                  </a:cubicBezTo>
                  <a:cubicBezTo>
                    <a:pt x="482" y="20732"/>
                    <a:pt x="568" y="20690"/>
                    <a:pt x="626" y="20618"/>
                  </a:cubicBezTo>
                  <a:cubicBezTo>
                    <a:pt x="5259" y="14749"/>
                    <a:pt x="8595" y="954"/>
                    <a:pt x="8734" y="369"/>
                  </a:cubicBezTo>
                  <a:cubicBezTo>
                    <a:pt x="8773" y="208"/>
                    <a:pt x="8673" y="48"/>
                    <a:pt x="8512" y="9"/>
                  </a:cubicBezTo>
                  <a:cubicBezTo>
                    <a:pt x="8489" y="4"/>
                    <a:pt x="8465" y="1"/>
                    <a:pt x="8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3318700" y="4542650"/>
              <a:ext cx="356250" cy="377100"/>
            </a:xfrm>
            <a:custGeom>
              <a:avLst/>
              <a:gdLst/>
              <a:ahLst/>
              <a:cxnLst/>
              <a:rect l="l" t="t" r="r" b="b"/>
              <a:pathLst>
                <a:path w="14250" h="15084" extrusionOk="0">
                  <a:moveTo>
                    <a:pt x="8055" y="0"/>
                  </a:moveTo>
                  <a:lnTo>
                    <a:pt x="5371" y="1446"/>
                  </a:lnTo>
                  <a:lnTo>
                    <a:pt x="4751" y="2272"/>
                  </a:lnTo>
                  <a:cubicBezTo>
                    <a:pt x="4751" y="2272"/>
                    <a:pt x="5370" y="5576"/>
                    <a:pt x="4131" y="7846"/>
                  </a:cubicBezTo>
                  <a:cubicBezTo>
                    <a:pt x="2892" y="10118"/>
                    <a:pt x="1" y="14868"/>
                    <a:pt x="2067" y="15074"/>
                  </a:cubicBezTo>
                  <a:cubicBezTo>
                    <a:pt x="2133" y="15080"/>
                    <a:pt x="2199" y="15084"/>
                    <a:pt x="2267" y="15084"/>
                  </a:cubicBezTo>
                  <a:cubicBezTo>
                    <a:pt x="4316" y="15084"/>
                    <a:pt x="7088" y="12104"/>
                    <a:pt x="9087" y="9705"/>
                  </a:cubicBezTo>
                  <a:cubicBezTo>
                    <a:pt x="11153" y="7228"/>
                    <a:pt x="11358" y="4956"/>
                    <a:pt x="12804" y="3097"/>
                  </a:cubicBezTo>
                  <a:cubicBezTo>
                    <a:pt x="14250" y="1239"/>
                    <a:pt x="8055" y="0"/>
                    <a:pt x="805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3333850" y="4535150"/>
              <a:ext cx="319650" cy="392075"/>
            </a:xfrm>
            <a:custGeom>
              <a:avLst/>
              <a:gdLst/>
              <a:ahLst/>
              <a:cxnLst/>
              <a:rect l="l" t="t" r="r" b="b"/>
              <a:pathLst>
                <a:path w="12786" h="15683" extrusionOk="0">
                  <a:moveTo>
                    <a:pt x="7495" y="616"/>
                  </a:moveTo>
                  <a:cubicBezTo>
                    <a:pt x="9142" y="959"/>
                    <a:pt x="11759" y="1796"/>
                    <a:pt x="12086" y="2675"/>
                  </a:cubicBezTo>
                  <a:cubicBezTo>
                    <a:pt x="12127" y="2784"/>
                    <a:pt x="12160" y="2960"/>
                    <a:pt x="11962" y="3214"/>
                  </a:cubicBezTo>
                  <a:cubicBezTo>
                    <a:pt x="11294" y="4072"/>
                    <a:pt x="10887" y="5003"/>
                    <a:pt x="10456" y="5989"/>
                  </a:cubicBezTo>
                  <a:cubicBezTo>
                    <a:pt x="9921" y="7210"/>
                    <a:pt x="9369" y="8472"/>
                    <a:pt x="8251" y="9814"/>
                  </a:cubicBezTo>
                  <a:cubicBezTo>
                    <a:pt x="7149" y="11137"/>
                    <a:pt x="3850" y="15084"/>
                    <a:pt x="1654" y="15084"/>
                  </a:cubicBezTo>
                  <a:cubicBezTo>
                    <a:pt x="1598" y="15084"/>
                    <a:pt x="1544" y="15081"/>
                    <a:pt x="1490" y="15076"/>
                  </a:cubicBezTo>
                  <a:cubicBezTo>
                    <a:pt x="1239" y="15051"/>
                    <a:pt x="1155" y="14950"/>
                    <a:pt x="1111" y="14864"/>
                  </a:cubicBezTo>
                  <a:cubicBezTo>
                    <a:pt x="635" y="13953"/>
                    <a:pt x="2414" y="10761"/>
                    <a:pt x="3370" y="9046"/>
                  </a:cubicBezTo>
                  <a:cubicBezTo>
                    <a:pt x="3522" y="8774"/>
                    <a:pt x="3663" y="8520"/>
                    <a:pt x="3788" y="8290"/>
                  </a:cubicBezTo>
                  <a:cubicBezTo>
                    <a:pt x="4936" y="6185"/>
                    <a:pt x="4566" y="3304"/>
                    <a:pt x="4462" y="2649"/>
                  </a:cubicBezTo>
                  <a:lnTo>
                    <a:pt x="4964" y="1978"/>
                  </a:lnTo>
                  <a:lnTo>
                    <a:pt x="7495" y="616"/>
                  </a:lnTo>
                  <a:close/>
                  <a:moveTo>
                    <a:pt x="7446" y="1"/>
                  </a:moveTo>
                  <a:cubicBezTo>
                    <a:pt x="7398" y="1"/>
                    <a:pt x="7350" y="13"/>
                    <a:pt x="7307" y="37"/>
                  </a:cubicBezTo>
                  <a:lnTo>
                    <a:pt x="4621" y="1481"/>
                  </a:lnTo>
                  <a:cubicBezTo>
                    <a:pt x="4583" y="1502"/>
                    <a:pt x="4550" y="1531"/>
                    <a:pt x="4524" y="1566"/>
                  </a:cubicBezTo>
                  <a:lnTo>
                    <a:pt x="3905" y="2392"/>
                  </a:lnTo>
                  <a:cubicBezTo>
                    <a:pt x="3854" y="2459"/>
                    <a:pt x="3835" y="2545"/>
                    <a:pt x="3850" y="2627"/>
                  </a:cubicBezTo>
                  <a:cubicBezTo>
                    <a:pt x="3855" y="2659"/>
                    <a:pt x="4433" y="5854"/>
                    <a:pt x="3261" y="8004"/>
                  </a:cubicBezTo>
                  <a:cubicBezTo>
                    <a:pt x="3137" y="8231"/>
                    <a:pt x="2997" y="8483"/>
                    <a:pt x="2846" y="8754"/>
                  </a:cubicBezTo>
                  <a:cubicBezTo>
                    <a:pt x="1264" y="11593"/>
                    <a:pt x="0" y="14033"/>
                    <a:pt x="579" y="15141"/>
                  </a:cubicBezTo>
                  <a:cubicBezTo>
                    <a:pt x="691" y="15356"/>
                    <a:pt x="930" y="15621"/>
                    <a:pt x="1430" y="15671"/>
                  </a:cubicBezTo>
                  <a:cubicBezTo>
                    <a:pt x="1505" y="15679"/>
                    <a:pt x="1581" y="15683"/>
                    <a:pt x="1656" y="15683"/>
                  </a:cubicBezTo>
                  <a:cubicBezTo>
                    <a:pt x="3876" y="15683"/>
                    <a:pt x="6730" y="12574"/>
                    <a:pt x="8711" y="10197"/>
                  </a:cubicBezTo>
                  <a:cubicBezTo>
                    <a:pt x="9884" y="8790"/>
                    <a:pt x="10479" y="7429"/>
                    <a:pt x="11005" y="6229"/>
                  </a:cubicBezTo>
                  <a:cubicBezTo>
                    <a:pt x="11420" y="5279"/>
                    <a:pt x="11814" y="4381"/>
                    <a:pt x="12433" y="3582"/>
                  </a:cubicBezTo>
                  <a:cubicBezTo>
                    <a:pt x="12785" y="3129"/>
                    <a:pt x="12745" y="2726"/>
                    <a:pt x="12647" y="2466"/>
                  </a:cubicBezTo>
                  <a:cubicBezTo>
                    <a:pt x="12088" y="963"/>
                    <a:pt x="7974" y="100"/>
                    <a:pt x="7507" y="7"/>
                  </a:cubicBezTo>
                  <a:cubicBezTo>
                    <a:pt x="7487" y="3"/>
                    <a:pt x="7466" y="1"/>
                    <a:pt x="7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3351525" y="4578425"/>
              <a:ext cx="299650" cy="341325"/>
            </a:xfrm>
            <a:custGeom>
              <a:avLst/>
              <a:gdLst/>
              <a:ahLst/>
              <a:cxnLst/>
              <a:rect l="l" t="t" r="r" b="b"/>
              <a:pathLst>
                <a:path w="11986" h="13653" extrusionOk="0">
                  <a:moveTo>
                    <a:pt x="10843" y="0"/>
                  </a:moveTo>
                  <a:cubicBezTo>
                    <a:pt x="9597" y="2636"/>
                    <a:pt x="7773" y="6077"/>
                    <a:pt x="5605" y="8894"/>
                  </a:cubicBezTo>
                  <a:cubicBezTo>
                    <a:pt x="3445" y="11704"/>
                    <a:pt x="1454" y="12476"/>
                    <a:pt x="45" y="12575"/>
                  </a:cubicBezTo>
                  <a:cubicBezTo>
                    <a:pt x="0" y="13176"/>
                    <a:pt x="183" y="13586"/>
                    <a:pt x="752" y="13643"/>
                  </a:cubicBezTo>
                  <a:cubicBezTo>
                    <a:pt x="818" y="13649"/>
                    <a:pt x="885" y="13653"/>
                    <a:pt x="953" y="13653"/>
                  </a:cubicBezTo>
                  <a:cubicBezTo>
                    <a:pt x="3001" y="13653"/>
                    <a:pt x="5774" y="10673"/>
                    <a:pt x="7774" y="8274"/>
                  </a:cubicBezTo>
                  <a:cubicBezTo>
                    <a:pt x="9838" y="5797"/>
                    <a:pt x="10045" y="3525"/>
                    <a:pt x="11491" y="1666"/>
                  </a:cubicBezTo>
                  <a:cubicBezTo>
                    <a:pt x="11985" y="1031"/>
                    <a:pt x="11585" y="466"/>
                    <a:pt x="10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3343050" y="4570950"/>
              <a:ext cx="309675" cy="356275"/>
            </a:xfrm>
            <a:custGeom>
              <a:avLst/>
              <a:gdLst/>
              <a:ahLst/>
              <a:cxnLst/>
              <a:rect l="l" t="t" r="r" b="b"/>
              <a:pathLst>
                <a:path w="12387" h="14251" extrusionOk="0">
                  <a:moveTo>
                    <a:pt x="11301" y="747"/>
                  </a:moveTo>
                  <a:cubicBezTo>
                    <a:pt x="11559" y="951"/>
                    <a:pt x="11710" y="1149"/>
                    <a:pt x="11742" y="1330"/>
                  </a:cubicBezTo>
                  <a:cubicBezTo>
                    <a:pt x="11767" y="1473"/>
                    <a:pt x="11718" y="1620"/>
                    <a:pt x="11594" y="1782"/>
                  </a:cubicBezTo>
                  <a:cubicBezTo>
                    <a:pt x="10926" y="2640"/>
                    <a:pt x="10519" y="3571"/>
                    <a:pt x="10088" y="4556"/>
                  </a:cubicBezTo>
                  <a:cubicBezTo>
                    <a:pt x="9553" y="5778"/>
                    <a:pt x="9001" y="7040"/>
                    <a:pt x="7882" y="8382"/>
                  </a:cubicBezTo>
                  <a:cubicBezTo>
                    <a:pt x="6781" y="9705"/>
                    <a:pt x="3508" y="13652"/>
                    <a:pt x="1288" y="13652"/>
                  </a:cubicBezTo>
                  <a:cubicBezTo>
                    <a:pt x="1232" y="13652"/>
                    <a:pt x="1177" y="13649"/>
                    <a:pt x="1122" y="13644"/>
                  </a:cubicBezTo>
                  <a:cubicBezTo>
                    <a:pt x="918" y="13624"/>
                    <a:pt x="707" y="13563"/>
                    <a:pt x="680" y="13145"/>
                  </a:cubicBezTo>
                  <a:lnTo>
                    <a:pt x="681" y="13145"/>
                  </a:lnTo>
                  <a:cubicBezTo>
                    <a:pt x="2056" y="12971"/>
                    <a:pt x="4050" y="12148"/>
                    <a:pt x="6182" y="9375"/>
                  </a:cubicBezTo>
                  <a:cubicBezTo>
                    <a:pt x="8320" y="6596"/>
                    <a:pt x="10122" y="3208"/>
                    <a:pt x="11301" y="747"/>
                  </a:cubicBezTo>
                  <a:close/>
                  <a:moveTo>
                    <a:pt x="11183" y="0"/>
                  </a:moveTo>
                  <a:cubicBezTo>
                    <a:pt x="11072" y="0"/>
                    <a:pt x="10963" y="62"/>
                    <a:pt x="10912" y="171"/>
                  </a:cubicBezTo>
                  <a:cubicBezTo>
                    <a:pt x="9751" y="2625"/>
                    <a:pt x="7907" y="6150"/>
                    <a:pt x="5707" y="9011"/>
                  </a:cubicBezTo>
                  <a:cubicBezTo>
                    <a:pt x="3564" y="11797"/>
                    <a:pt x="1619" y="12487"/>
                    <a:pt x="364" y="12575"/>
                  </a:cubicBezTo>
                  <a:cubicBezTo>
                    <a:pt x="216" y="12585"/>
                    <a:pt x="97" y="12703"/>
                    <a:pt x="86" y="12851"/>
                  </a:cubicBezTo>
                  <a:cubicBezTo>
                    <a:pt x="1" y="13967"/>
                    <a:pt x="660" y="14200"/>
                    <a:pt x="1062" y="14239"/>
                  </a:cubicBezTo>
                  <a:cubicBezTo>
                    <a:pt x="1137" y="14247"/>
                    <a:pt x="1213" y="14251"/>
                    <a:pt x="1288" y="14251"/>
                  </a:cubicBezTo>
                  <a:cubicBezTo>
                    <a:pt x="3508" y="14251"/>
                    <a:pt x="6362" y="11142"/>
                    <a:pt x="8343" y="8765"/>
                  </a:cubicBezTo>
                  <a:cubicBezTo>
                    <a:pt x="9515" y="7358"/>
                    <a:pt x="10111" y="5997"/>
                    <a:pt x="10636" y="4796"/>
                  </a:cubicBezTo>
                  <a:cubicBezTo>
                    <a:pt x="11052" y="3847"/>
                    <a:pt x="11444" y="2947"/>
                    <a:pt x="12065" y="2150"/>
                  </a:cubicBezTo>
                  <a:cubicBezTo>
                    <a:pt x="12297" y="1851"/>
                    <a:pt x="12387" y="1541"/>
                    <a:pt x="12331" y="1226"/>
                  </a:cubicBezTo>
                  <a:cubicBezTo>
                    <a:pt x="12258" y="804"/>
                    <a:pt x="11933" y="418"/>
                    <a:pt x="11341" y="46"/>
                  </a:cubicBezTo>
                  <a:cubicBezTo>
                    <a:pt x="11292" y="15"/>
                    <a:pt x="11237" y="0"/>
                    <a:pt x="1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2931550" y="4089825"/>
              <a:ext cx="392350" cy="329600"/>
            </a:xfrm>
            <a:custGeom>
              <a:avLst/>
              <a:gdLst/>
              <a:ahLst/>
              <a:cxnLst/>
              <a:rect l="l" t="t" r="r" b="b"/>
              <a:pathLst>
                <a:path w="15694" h="13184" extrusionOk="0">
                  <a:moveTo>
                    <a:pt x="999" y="0"/>
                  </a:moveTo>
                  <a:cubicBezTo>
                    <a:pt x="204" y="0"/>
                    <a:pt x="1" y="909"/>
                    <a:pt x="1" y="3039"/>
                  </a:cubicBezTo>
                  <a:cubicBezTo>
                    <a:pt x="1" y="6756"/>
                    <a:pt x="4544" y="8614"/>
                    <a:pt x="7021" y="10473"/>
                  </a:cubicBezTo>
                  <a:cubicBezTo>
                    <a:pt x="9290" y="12174"/>
                    <a:pt x="10694" y="13183"/>
                    <a:pt x="12341" y="13183"/>
                  </a:cubicBezTo>
                  <a:cubicBezTo>
                    <a:pt x="12492" y="13183"/>
                    <a:pt x="12646" y="13175"/>
                    <a:pt x="12803" y="13157"/>
                  </a:cubicBezTo>
                  <a:cubicBezTo>
                    <a:pt x="14661" y="12950"/>
                    <a:pt x="15694" y="5104"/>
                    <a:pt x="15694" y="5104"/>
                  </a:cubicBezTo>
                  <a:cubicBezTo>
                    <a:pt x="15694" y="5104"/>
                    <a:pt x="14977" y="3670"/>
                    <a:pt x="12706" y="3670"/>
                  </a:cubicBezTo>
                  <a:cubicBezTo>
                    <a:pt x="12252" y="3670"/>
                    <a:pt x="11736" y="3728"/>
                    <a:pt x="11151" y="3865"/>
                  </a:cubicBezTo>
                  <a:cubicBezTo>
                    <a:pt x="11151" y="3865"/>
                    <a:pt x="7228" y="3451"/>
                    <a:pt x="3924" y="1387"/>
                  </a:cubicBezTo>
                  <a:cubicBezTo>
                    <a:pt x="2513" y="505"/>
                    <a:pt x="1592" y="0"/>
                    <a:pt x="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2924075" y="4082300"/>
              <a:ext cx="407450" cy="344625"/>
            </a:xfrm>
            <a:custGeom>
              <a:avLst/>
              <a:gdLst/>
              <a:ahLst/>
              <a:cxnLst/>
              <a:rect l="l" t="t" r="r" b="b"/>
              <a:pathLst>
                <a:path w="16298" h="13785" extrusionOk="0">
                  <a:moveTo>
                    <a:pt x="1297" y="602"/>
                  </a:moveTo>
                  <a:cubicBezTo>
                    <a:pt x="1865" y="602"/>
                    <a:pt x="2968" y="1257"/>
                    <a:pt x="4064" y="1942"/>
                  </a:cubicBezTo>
                  <a:cubicBezTo>
                    <a:pt x="7389" y="4019"/>
                    <a:pt x="11255" y="4447"/>
                    <a:pt x="11418" y="4464"/>
                  </a:cubicBezTo>
                  <a:cubicBezTo>
                    <a:pt x="11429" y="4465"/>
                    <a:pt x="11439" y="4465"/>
                    <a:pt x="11449" y="4465"/>
                  </a:cubicBezTo>
                  <a:cubicBezTo>
                    <a:pt x="11472" y="4465"/>
                    <a:pt x="11496" y="4463"/>
                    <a:pt x="11518" y="4457"/>
                  </a:cubicBezTo>
                  <a:cubicBezTo>
                    <a:pt x="12083" y="4325"/>
                    <a:pt x="12578" y="4270"/>
                    <a:pt x="13011" y="4270"/>
                  </a:cubicBezTo>
                  <a:cubicBezTo>
                    <a:pt x="14787" y="4270"/>
                    <a:pt x="15508" y="5194"/>
                    <a:pt x="15683" y="5467"/>
                  </a:cubicBezTo>
                  <a:cubicBezTo>
                    <a:pt x="15257" y="8622"/>
                    <a:pt x="14177" y="13037"/>
                    <a:pt x="13069" y="13161"/>
                  </a:cubicBezTo>
                  <a:cubicBezTo>
                    <a:pt x="12923" y="13177"/>
                    <a:pt x="12779" y="13185"/>
                    <a:pt x="12637" y="13185"/>
                  </a:cubicBezTo>
                  <a:cubicBezTo>
                    <a:pt x="11104" y="13185"/>
                    <a:pt x="9765" y="12234"/>
                    <a:pt x="7500" y="10534"/>
                  </a:cubicBezTo>
                  <a:cubicBezTo>
                    <a:pt x="6953" y="10126"/>
                    <a:pt x="6319" y="9722"/>
                    <a:pt x="5647" y="9294"/>
                  </a:cubicBezTo>
                  <a:cubicBezTo>
                    <a:pt x="3280" y="7791"/>
                    <a:pt x="599" y="6087"/>
                    <a:pt x="599" y="3341"/>
                  </a:cubicBezTo>
                  <a:cubicBezTo>
                    <a:pt x="599" y="2140"/>
                    <a:pt x="656" y="882"/>
                    <a:pt x="1074" y="651"/>
                  </a:cubicBezTo>
                  <a:cubicBezTo>
                    <a:pt x="1136" y="618"/>
                    <a:pt x="1209" y="602"/>
                    <a:pt x="1297" y="602"/>
                  </a:cubicBezTo>
                  <a:close/>
                  <a:moveTo>
                    <a:pt x="1297" y="1"/>
                  </a:moveTo>
                  <a:cubicBezTo>
                    <a:pt x="1106" y="1"/>
                    <a:pt x="938" y="42"/>
                    <a:pt x="785" y="127"/>
                  </a:cubicBezTo>
                  <a:cubicBezTo>
                    <a:pt x="129" y="491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7" y="10221"/>
                    <a:pt x="6613" y="10618"/>
                    <a:pt x="7141" y="11014"/>
                  </a:cubicBezTo>
                  <a:cubicBezTo>
                    <a:pt x="9510" y="12791"/>
                    <a:pt x="10922" y="13784"/>
                    <a:pt x="12625" y="13784"/>
                  </a:cubicBezTo>
                  <a:cubicBezTo>
                    <a:pt x="12795" y="13784"/>
                    <a:pt x="12966" y="13775"/>
                    <a:pt x="13136" y="13756"/>
                  </a:cubicBezTo>
                  <a:cubicBezTo>
                    <a:pt x="15125" y="13535"/>
                    <a:pt x="16112" y="6793"/>
                    <a:pt x="16289" y="5445"/>
                  </a:cubicBezTo>
                  <a:cubicBezTo>
                    <a:pt x="16297" y="5385"/>
                    <a:pt x="16287" y="5325"/>
                    <a:pt x="16261" y="5272"/>
                  </a:cubicBezTo>
                  <a:cubicBezTo>
                    <a:pt x="16222" y="5193"/>
                    <a:pt x="15428" y="3670"/>
                    <a:pt x="13020" y="3670"/>
                  </a:cubicBezTo>
                  <a:cubicBezTo>
                    <a:pt x="12554" y="3670"/>
                    <a:pt x="12027" y="3727"/>
                    <a:pt x="11433" y="3863"/>
                  </a:cubicBezTo>
                  <a:cubicBezTo>
                    <a:pt x="10977" y="3807"/>
                    <a:pt x="7395" y="3318"/>
                    <a:pt x="4382" y="1435"/>
                  </a:cubicBezTo>
                  <a:cubicBezTo>
                    <a:pt x="2880" y="497"/>
                    <a:pt x="1955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931550" y="4089825"/>
              <a:ext cx="318850" cy="329500"/>
            </a:xfrm>
            <a:custGeom>
              <a:avLst/>
              <a:gdLst/>
              <a:ahLst/>
              <a:cxnLst/>
              <a:rect l="l" t="t" r="r" b="b"/>
              <a:pathLst>
                <a:path w="12754" h="13180" extrusionOk="0">
                  <a:moveTo>
                    <a:pt x="999" y="0"/>
                  </a:moveTo>
                  <a:cubicBezTo>
                    <a:pt x="204" y="0"/>
                    <a:pt x="1" y="910"/>
                    <a:pt x="1" y="3040"/>
                  </a:cubicBezTo>
                  <a:cubicBezTo>
                    <a:pt x="1" y="6757"/>
                    <a:pt x="4544" y="8614"/>
                    <a:pt x="7021" y="10473"/>
                  </a:cubicBezTo>
                  <a:cubicBezTo>
                    <a:pt x="9289" y="12173"/>
                    <a:pt x="10692" y="13179"/>
                    <a:pt x="12338" y="13179"/>
                  </a:cubicBezTo>
                  <a:cubicBezTo>
                    <a:pt x="12475" y="13179"/>
                    <a:pt x="12613" y="13172"/>
                    <a:pt x="12754" y="13158"/>
                  </a:cubicBezTo>
                  <a:cubicBezTo>
                    <a:pt x="8422" y="10401"/>
                    <a:pt x="7946" y="5984"/>
                    <a:pt x="3924" y="1388"/>
                  </a:cubicBezTo>
                  <a:cubicBezTo>
                    <a:pt x="2513" y="506"/>
                    <a:pt x="1592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2924075" y="4082300"/>
              <a:ext cx="334375" cy="344550"/>
            </a:xfrm>
            <a:custGeom>
              <a:avLst/>
              <a:gdLst/>
              <a:ahLst/>
              <a:cxnLst/>
              <a:rect l="l" t="t" r="r" b="b"/>
              <a:pathLst>
                <a:path w="13375" h="13782" extrusionOk="0">
                  <a:moveTo>
                    <a:pt x="1297" y="602"/>
                  </a:moveTo>
                  <a:cubicBezTo>
                    <a:pt x="1858" y="602"/>
                    <a:pt x="2942" y="1242"/>
                    <a:pt x="4027" y="1920"/>
                  </a:cubicBezTo>
                  <a:cubicBezTo>
                    <a:pt x="5673" y="3809"/>
                    <a:pt x="6699" y="5637"/>
                    <a:pt x="7691" y="7405"/>
                  </a:cubicBezTo>
                  <a:cubicBezTo>
                    <a:pt x="8887" y="9535"/>
                    <a:pt x="10024" y="11560"/>
                    <a:pt x="12072" y="13138"/>
                  </a:cubicBezTo>
                  <a:cubicBezTo>
                    <a:pt x="10758" y="12935"/>
                    <a:pt x="9487" y="12025"/>
                    <a:pt x="7500" y="10535"/>
                  </a:cubicBezTo>
                  <a:cubicBezTo>
                    <a:pt x="6953" y="10126"/>
                    <a:pt x="6319" y="9723"/>
                    <a:pt x="5647" y="9295"/>
                  </a:cubicBezTo>
                  <a:cubicBezTo>
                    <a:pt x="3281" y="7792"/>
                    <a:pt x="599" y="6088"/>
                    <a:pt x="599" y="3342"/>
                  </a:cubicBezTo>
                  <a:cubicBezTo>
                    <a:pt x="599" y="2142"/>
                    <a:pt x="656" y="884"/>
                    <a:pt x="1076" y="651"/>
                  </a:cubicBezTo>
                  <a:cubicBezTo>
                    <a:pt x="1136" y="618"/>
                    <a:pt x="1210" y="603"/>
                    <a:pt x="1297" y="603"/>
                  </a:cubicBezTo>
                  <a:lnTo>
                    <a:pt x="1297" y="602"/>
                  </a:lnTo>
                  <a:close/>
                  <a:moveTo>
                    <a:pt x="1297" y="1"/>
                  </a:moveTo>
                  <a:cubicBezTo>
                    <a:pt x="1107" y="1"/>
                    <a:pt x="938" y="42"/>
                    <a:pt x="785" y="127"/>
                  </a:cubicBezTo>
                  <a:cubicBezTo>
                    <a:pt x="129" y="490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8" y="10221"/>
                    <a:pt x="6614" y="10619"/>
                    <a:pt x="7141" y="11015"/>
                  </a:cubicBezTo>
                  <a:cubicBezTo>
                    <a:pt x="9513" y="12793"/>
                    <a:pt x="10917" y="13782"/>
                    <a:pt x="12624" y="13782"/>
                  </a:cubicBezTo>
                  <a:cubicBezTo>
                    <a:pt x="12777" y="13781"/>
                    <a:pt x="12930" y="13773"/>
                    <a:pt x="13082" y="13758"/>
                  </a:cubicBezTo>
                  <a:cubicBezTo>
                    <a:pt x="13210" y="13746"/>
                    <a:pt x="13314" y="13654"/>
                    <a:pt x="13345" y="13530"/>
                  </a:cubicBezTo>
                  <a:cubicBezTo>
                    <a:pt x="13374" y="13405"/>
                    <a:pt x="13321" y="13276"/>
                    <a:pt x="13214" y="13207"/>
                  </a:cubicBezTo>
                  <a:cubicBezTo>
                    <a:pt x="10759" y="11644"/>
                    <a:pt x="9579" y="9543"/>
                    <a:pt x="8214" y="7111"/>
                  </a:cubicBezTo>
                  <a:cubicBezTo>
                    <a:pt x="7248" y="5389"/>
                    <a:pt x="6152" y="3439"/>
                    <a:pt x="4449" y="1492"/>
                  </a:cubicBezTo>
                  <a:cubicBezTo>
                    <a:pt x="4430" y="1470"/>
                    <a:pt x="4407" y="1450"/>
                    <a:pt x="4382" y="1436"/>
                  </a:cubicBezTo>
                  <a:cubicBezTo>
                    <a:pt x="2880" y="497"/>
                    <a:pt x="1955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2924075" y="4082300"/>
              <a:ext cx="366500" cy="344625"/>
            </a:xfrm>
            <a:custGeom>
              <a:avLst/>
              <a:gdLst/>
              <a:ahLst/>
              <a:cxnLst/>
              <a:rect l="l" t="t" r="r" b="b"/>
              <a:pathLst>
                <a:path w="14660" h="13785" extrusionOk="0">
                  <a:moveTo>
                    <a:pt x="1297" y="602"/>
                  </a:moveTo>
                  <a:cubicBezTo>
                    <a:pt x="1865" y="602"/>
                    <a:pt x="2968" y="1257"/>
                    <a:pt x="4064" y="1942"/>
                  </a:cubicBezTo>
                  <a:cubicBezTo>
                    <a:pt x="4783" y="2390"/>
                    <a:pt x="5588" y="2798"/>
                    <a:pt x="6461" y="3153"/>
                  </a:cubicBezTo>
                  <a:cubicBezTo>
                    <a:pt x="7748" y="4953"/>
                    <a:pt x="9392" y="7372"/>
                    <a:pt x="10040" y="8830"/>
                  </a:cubicBezTo>
                  <a:cubicBezTo>
                    <a:pt x="10801" y="10541"/>
                    <a:pt x="12093" y="11722"/>
                    <a:pt x="13883" y="12344"/>
                  </a:cubicBezTo>
                  <a:cubicBezTo>
                    <a:pt x="13602" y="12846"/>
                    <a:pt x="13318" y="13133"/>
                    <a:pt x="13069" y="13161"/>
                  </a:cubicBezTo>
                  <a:cubicBezTo>
                    <a:pt x="12923" y="13177"/>
                    <a:pt x="12779" y="13185"/>
                    <a:pt x="12637" y="13185"/>
                  </a:cubicBezTo>
                  <a:cubicBezTo>
                    <a:pt x="11105" y="13185"/>
                    <a:pt x="9765" y="12234"/>
                    <a:pt x="7501" y="10534"/>
                  </a:cubicBezTo>
                  <a:cubicBezTo>
                    <a:pt x="6953" y="10126"/>
                    <a:pt x="6319" y="9722"/>
                    <a:pt x="5647" y="9294"/>
                  </a:cubicBezTo>
                  <a:cubicBezTo>
                    <a:pt x="3281" y="7791"/>
                    <a:pt x="599" y="6087"/>
                    <a:pt x="599" y="3341"/>
                  </a:cubicBezTo>
                  <a:cubicBezTo>
                    <a:pt x="599" y="2140"/>
                    <a:pt x="656" y="882"/>
                    <a:pt x="1076" y="651"/>
                  </a:cubicBezTo>
                  <a:cubicBezTo>
                    <a:pt x="1136" y="617"/>
                    <a:pt x="1210" y="602"/>
                    <a:pt x="1297" y="602"/>
                  </a:cubicBezTo>
                  <a:close/>
                  <a:moveTo>
                    <a:pt x="1297" y="0"/>
                  </a:moveTo>
                  <a:cubicBezTo>
                    <a:pt x="1107" y="0"/>
                    <a:pt x="938" y="42"/>
                    <a:pt x="785" y="127"/>
                  </a:cubicBezTo>
                  <a:cubicBezTo>
                    <a:pt x="129" y="490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7" y="10221"/>
                    <a:pt x="6613" y="10618"/>
                    <a:pt x="7141" y="11014"/>
                  </a:cubicBezTo>
                  <a:cubicBezTo>
                    <a:pt x="9510" y="12791"/>
                    <a:pt x="10922" y="13784"/>
                    <a:pt x="12625" y="13784"/>
                  </a:cubicBezTo>
                  <a:cubicBezTo>
                    <a:pt x="12795" y="13784"/>
                    <a:pt x="12965" y="13775"/>
                    <a:pt x="13134" y="13756"/>
                  </a:cubicBezTo>
                  <a:cubicBezTo>
                    <a:pt x="13665" y="13696"/>
                    <a:pt x="14138" y="13220"/>
                    <a:pt x="14580" y="12297"/>
                  </a:cubicBezTo>
                  <a:cubicBezTo>
                    <a:pt x="14659" y="12130"/>
                    <a:pt x="14572" y="11933"/>
                    <a:pt x="14396" y="11880"/>
                  </a:cubicBezTo>
                  <a:cubicBezTo>
                    <a:pt x="12578" y="11338"/>
                    <a:pt x="11331" y="10261"/>
                    <a:pt x="10588" y="8587"/>
                  </a:cubicBezTo>
                  <a:cubicBezTo>
                    <a:pt x="9910" y="7063"/>
                    <a:pt x="8207" y="4563"/>
                    <a:pt x="6897" y="2734"/>
                  </a:cubicBezTo>
                  <a:cubicBezTo>
                    <a:pt x="6864" y="2688"/>
                    <a:pt x="6819" y="2652"/>
                    <a:pt x="6766" y="2630"/>
                  </a:cubicBezTo>
                  <a:cubicBezTo>
                    <a:pt x="5893" y="2281"/>
                    <a:pt x="5091" y="1878"/>
                    <a:pt x="4382" y="1435"/>
                  </a:cubicBezTo>
                  <a:cubicBezTo>
                    <a:pt x="2881" y="496"/>
                    <a:pt x="1955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1641725" y="2530025"/>
              <a:ext cx="2200" cy="22375"/>
            </a:xfrm>
            <a:custGeom>
              <a:avLst/>
              <a:gdLst/>
              <a:ahLst/>
              <a:cxnLst/>
              <a:rect l="l" t="t" r="r" b="b"/>
              <a:pathLst>
                <a:path w="88" h="895" fill="none" extrusionOk="0">
                  <a:moveTo>
                    <a:pt x="1" y="894"/>
                  </a:moveTo>
                  <a:cubicBezTo>
                    <a:pt x="28" y="596"/>
                    <a:pt x="57" y="298"/>
                    <a:pt x="88" y="1"/>
                  </a:cubicBezTo>
                </a:path>
              </a:pathLst>
            </a:custGeom>
            <a:noFill/>
            <a:ln w="375" cap="flat" cmpd="sng">
              <a:solidFill>
                <a:srgbClr val="263238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1648925" y="567750"/>
              <a:ext cx="4341600" cy="1917900"/>
            </a:xfrm>
            <a:custGeom>
              <a:avLst/>
              <a:gdLst/>
              <a:ahLst/>
              <a:cxnLst/>
              <a:rect l="l" t="t" r="r" b="b"/>
              <a:pathLst>
                <a:path w="173664" h="76716" fill="none" extrusionOk="0">
                  <a:moveTo>
                    <a:pt x="0" y="76716"/>
                  </a:moveTo>
                  <a:cubicBezTo>
                    <a:pt x="5326" y="33478"/>
                    <a:pt x="42187" y="1"/>
                    <a:pt x="86866" y="1"/>
                  </a:cubicBezTo>
                  <a:cubicBezTo>
                    <a:pt x="131359" y="1"/>
                    <a:pt x="168099" y="33200"/>
                    <a:pt x="173663" y="7617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5993250" y="2494375"/>
              <a:ext cx="2550" cy="22325"/>
            </a:xfrm>
            <a:custGeom>
              <a:avLst/>
              <a:gdLst/>
              <a:ahLst/>
              <a:cxnLst/>
              <a:rect l="l" t="t" r="r" b="b"/>
              <a:pathLst>
                <a:path w="102" h="893" fill="none" extrusionOk="0">
                  <a:moveTo>
                    <a:pt x="1" y="0"/>
                  </a:moveTo>
                  <a:cubicBezTo>
                    <a:pt x="36" y="298"/>
                    <a:pt x="70" y="595"/>
                    <a:pt x="102" y="893"/>
                  </a:cubicBezTo>
                </a:path>
              </a:pathLst>
            </a:custGeom>
            <a:noFill/>
            <a:ln w="375" cap="flat" cmpd="sng">
              <a:solidFill>
                <a:srgbClr val="263238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1744250" y="1034900"/>
              <a:ext cx="898250" cy="720150"/>
            </a:xfrm>
            <a:custGeom>
              <a:avLst/>
              <a:gdLst/>
              <a:ahLst/>
              <a:cxnLst/>
              <a:rect l="l" t="t" r="r" b="b"/>
              <a:pathLst>
                <a:path w="35930" h="28806" extrusionOk="0">
                  <a:moveTo>
                    <a:pt x="7744" y="0"/>
                  </a:moveTo>
                  <a:lnTo>
                    <a:pt x="0" y="24160"/>
                  </a:lnTo>
                  <a:lnTo>
                    <a:pt x="30663" y="28806"/>
                  </a:lnTo>
                  <a:lnTo>
                    <a:pt x="35929" y="6505"/>
                  </a:lnTo>
                  <a:cubicBezTo>
                    <a:pt x="35929" y="6505"/>
                    <a:pt x="17345" y="5266"/>
                    <a:pt x="7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2735400" y="508350"/>
              <a:ext cx="1076350" cy="549800"/>
            </a:xfrm>
            <a:custGeom>
              <a:avLst/>
              <a:gdLst/>
              <a:ahLst/>
              <a:cxnLst/>
              <a:rect l="l" t="t" r="r" b="b"/>
              <a:pathLst>
                <a:path w="43054" h="21992" extrusionOk="0">
                  <a:moveTo>
                    <a:pt x="25089" y="1"/>
                  </a:moveTo>
                  <a:cubicBezTo>
                    <a:pt x="17749" y="4966"/>
                    <a:pt x="8453" y="5718"/>
                    <a:pt x="3494" y="5718"/>
                  </a:cubicBezTo>
                  <a:cubicBezTo>
                    <a:pt x="1337" y="5718"/>
                    <a:pt x="1" y="5576"/>
                    <a:pt x="0" y="5576"/>
                  </a:cubicBezTo>
                  <a:lnTo>
                    <a:pt x="0" y="5576"/>
                  </a:lnTo>
                  <a:cubicBezTo>
                    <a:pt x="7434" y="13009"/>
                    <a:pt x="27257" y="21992"/>
                    <a:pt x="27257" y="21992"/>
                  </a:cubicBezTo>
                  <a:cubicBezTo>
                    <a:pt x="35310" y="19513"/>
                    <a:pt x="43054" y="11151"/>
                    <a:pt x="43054" y="11151"/>
                  </a:cubicBezTo>
                  <a:cubicBezTo>
                    <a:pt x="38098" y="10222"/>
                    <a:pt x="25089" y="1"/>
                    <a:pt x="25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2735400" y="561750"/>
              <a:ext cx="305075" cy="299325"/>
            </a:xfrm>
            <a:custGeom>
              <a:avLst/>
              <a:gdLst/>
              <a:ahLst/>
              <a:cxnLst/>
              <a:rect l="l" t="t" r="r" b="b"/>
              <a:pathLst>
                <a:path w="12203" h="11973" extrusionOk="0">
                  <a:moveTo>
                    <a:pt x="7223" y="1"/>
                  </a:moveTo>
                  <a:cubicBezTo>
                    <a:pt x="2577" y="1239"/>
                    <a:pt x="0" y="3440"/>
                    <a:pt x="0" y="3440"/>
                  </a:cubicBezTo>
                  <a:cubicBezTo>
                    <a:pt x="3189" y="7118"/>
                    <a:pt x="12203" y="11972"/>
                    <a:pt x="12203" y="11972"/>
                  </a:cubicBezTo>
                  <a:cubicBezTo>
                    <a:pt x="7223" y="6321"/>
                    <a:pt x="7223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4159375" y="785825"/>
              <a:ext cx="400000" cy="260550"/>
            </a:xfrm>
            <a:custGeom>
              <a:avLst/>
              <a:gdLst/>
              <a:ahLst/>
              <a:cxnLst/>
              <a:rect l="l" t="t" r="r" b="b"/>
              <a:pathLst>
                <a:path w="16000" h="10422" extrusionOk="0">
                  <a:moveTo>
                    <a:pt x="16000" y="0"/>
                  </a:moveTo>
                  <a:cubicBezTo>
                    <a:pt x="15999" y="0"/>
                    <a:pt x="2372" y="1858"/>
                    <a:pt x="513" y="4646"/>
                  </a:cubicBezTo>
                  <a:cubicBezTo>
                    <a:pt x="513" y="4646"/>
                    <a:pt x="1" y="6198"/>
                    <a:pt x="3095" y="8776"/>
                  </a:cubicBezTo>
                  <a:cubicBezTo>
                    <a:pt x="4504" y="9951"/>
                    <a:pt x="7675" y="10421"/>
                    <a:pt x="7675" y="10421"/>
                  </a:cubicBezTo>
                  <a:lnTo>
                    <a:pt x="16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4172200" y="545525"/>
              <a:ext cx="882725" cy="449375"/>
            </a:xfrm>
            <a:custGeom>
              <a:avLst/>
              <a:gdLst/>
              <a:ahLst/>
              <a:cxnLst/>
              <a:rect l="l" t="t" r="r" b="b"/>
              <a:pathLst>
                <a:path w="35309" h="17975" extrusionOk="0">
                  <a:moveTo>
                    <a:pt x="19445" y="1"/>
                  </a:moveTo>
                  <a:cubicBezTo>
                    <a:pt x="19262" y="1"/>
                    <a:pt x="19077" y="4"/>
                    <a:pt x="18893" y="11"/>
                  </a:cubicBezTo>
                  <a:cubicBezTo>
                    <a:pt x="10221" y="319"/>
                    <a:pt x="619" y="11780"/>
                    <a:pt x="0" y="14258"/>
                  </a:cubicBezTo>
                  <a:cubicBezTo>
                    <a:pt x="0" y="14258"/>
                    <a:pt x="5762" y="12063"/>
                    <a:pt x="12895" y="12063"/>
                  </a:cubicBezTo>
                  <a:cubicBezTo>
                    <a:pt x="13341" y="12063"/>
                    <a:pt x="13792" y="12072"/>
                    <a:pt x="14248" y="12090"/>
                  </a:cubicBezTo>
                  <a:cubicBezTo>
                    <a:pt x="21991" y="12400"/>
                    <a:pt x="26327" y="17974"/>
                    <a:pt x="26327" y="17974"/>
                  </a:cubicBezTo>
                  <a:lnTo>
                    <a:pt x="35309" y="6824"/>
                  </a:lnTo>
                  <a:cubicBezTo>
                    <a:pt x="35309" y="6824"/>
                    <a:pt x="27892" y="1"/>
                    <a:pt x="19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5033625" y="1051000"/>
              <a:ext cx="913725" cy="820825"/>
            </a:xfrm>
            <a:custGeom>
              <a:avLst/>
              <a:gdLst/>
              <a:ahLst/>
              <a:cxnLst/>
              <a:rect l="l" t="t" r="r" b="b"/>
              <a:pathLst>
                <a:path w="36549" h="32833" extrusionOk="0">
                  <a:moveTo>
                    <a:pt x="17758" y="1"/>
                  </a:moveTo>
                  <a:cubicBezTo>
                    <a:pt x="17758" y="1"/>
                    <a:pt x="12183" y="14662"/>
                    <a:pt x="0" y="16726"/>
                  </a:cubicBezTo>
                  <a:cubicBezTo>
                    <a:pt x="0" y="16726"/>
                    <a:pt x="12183" y="31181"/>
                    <a:pt x="18998" y="32832"/>
                  </a:cubicBezTo>
                  <a:cubicBezTo>
                    <a:pt x="18998" y="32832"/>
                    <a:pt x="32833" y="26638"/>
                    <a:pt x="36549" y="20029"/>
                  </a:cubicBezTo>
                  <a:lnTo>
                    <a:pt x="36549" y="20029"/>
                  </a:lnTo>
                  <a:cubicBezTo>
                    <a:pt x="36549" y="20029"/>
                    <a:pt x="36549" y="20029"/>
                    <a:pt x="36549" y="20029"/>
                  </a:cubicBezTo>
                  <a:cubicBezTo>
                    <a:pt x="36547" y="20029"/>
                    <a:pt x="24365" y="13008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1362300" y="2344800"/>
              <a:ext cx="927700" cy="573400"/>
            </a:xfrm>
            <a:custGeom>
              <a:avLst/>
              <a:gdLst/>
              <a:ahLst/>
              <a:cxnLst/>
              <a:rect l="l" t="t" r="r" b="b"/>
              <a:pathLst>
                <a:path w="37108" h="22936" extrusionOk="0">
                  <a:moveTo>
                    <a:pt x="773" y="0"/>
                  </a:moveTo>
                  <a:lnTo>
                    <a:pt x="0" y="22936"/>
                  </a:lnTo>
                  <a:lnTo>
                    <a:pt x="31696" y="22936"/>
                  </a:lnTo>
                  <a:lnTo>
                    <a:pt x="37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1480700" y="2132325"/>
              <a:ext cx="730850" cy="727700"/>
            </a:xfrm>
            <a:custGeom>
              <a:avLst/>
              <a:gdLst/>
              <a:ahLst/>
              <a:cxnLst/>
              <a:rect l="l" t="t" r="r" b="b"/>
              <a:pathLst>
                <a:path w="29234" h="29108" extrusionOk="0">
                  <a:moveTo>
                    <a:pt x="117" y="0"/>
                  </a:moveTo>
                  <a:lnTo>
                    <a:pt x="1" y="26346"/>
                  </a:lnTo>
                  <a:lnTo>
                    <a:pt x="27186" y="29108"/>
                  </a:lnTo>
                  <a:lnTo>
                    <a:pt x="29234" y="109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1259200" y="2235897"/>
              <a:ext cx="895500" cy="689350"/>
            </a:xfrm>
            <a:custGeom>
              <a:avLst/>
              <a:gdLst/>
              <a:ahLst/>
              <a:cxnLst/>
              <a:rect l="l" t="t" r="r" b="b"/>
              <a:pathLst>
                <a:path w="35820" h="27574" extrusionOk="0">
                  <a:moveTo>
                    <a:pt x="15204" y="0"/>
                  </a:moveTo>
                  <a:lnTo>
                    <a:pt x="1" y="516"/>
                  </a:lnTo>
                  <a:lnTo>
                    <a:pt x="4124" y="27574"/>
                  </a:lnTo>
                  <a:lnTo>
                    <a:pt x="35820" y="27574"/>
                  </a:lnTo>
                  <a:lnTo>
                    <a:pt x="33759" y="3093"/>
                  </a:lnTo>
                  <a:lnTo>
                    <a:pt x="16751" y="3093"/>
                  </a:lnTo>
                  <a:lnTo>
                    <a:pt x="15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5431450" y="2344800"/>
              <a:ext cx="927700" cy="573400"/>
            </a:xfrm>
            <a:custGeom>
              <a:avLst/>
              <a:gdLst/>
              <a:ahLst/>
              <a:cxnLst/>
              <a:rect l="l" t="t" r="r" b="b"/>
              <a:pathLst>
                <a:path w="37108" h="22936" extrusionOk="0">
                  <a:moveTo>
                    <a:pt x="0" y="0"/>
                  </a:moveTo>
                  <a:lnTo>
                    <a:pt x="5412" y="22936"/>
                  </a:lnTo>
                  <a:lnTo>
                    <a:pt x="37108" y="22936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5566725" y="2235897"/>
              <a:ext cx="895500" cy="689350"/>
            </a:xfrm>
            <a:custGeom>
              <a:avLst/>
              <a:gdLst/>
              <a:ahLst/>
              <a:cxnLst/>
              <a:rect l="l" t="t" r="r" b="b"/>
              <a:pathLst>
                <a:path w="35820" h="27574" extrusionOk="0">
                  <a:moveTo>
                    <a:pt x="20616" y="0"/>
                  </a:moveTo>
                  <a:lnTo>
                    <a:pt x="19070" y="3093"/>
                  </a:lnTo>
                  <a:lnTo>
                    <a:pt x="2062" y="3093"/>
                  </a:lnTo>
                  <a:lnTo>
                    <a:pt x="1" y="27574"/>
                  </a:lnTo>
                  <a:lnTo>
                    <a:pt x="31697" y="27574"/>
                  </a:lnTo>
                  <a:lnTo>
                    <a:pt x="35820" y="516"/>
                  </a:lnTo>
                  <a:lnTo>
                    <a:pt x="2061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39" name="Google Shape;2039;p48"/>
          <p:cNvCxnSpPr/>
          <p:nvPr/>
        </p:nvCxnSpPr>
        <p:spPr>
          <a:xfrm rot="10800000" flipH="1">
            <a:off x="2462341" y="2304925"/>
            <a:ext cx="1157100" cy="11652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40" name="Google Shape;2040;p48"/>
          <p:cNvCxnSpPr/>
          <p:nvPr/>
        </p:nvCxnSpPr>
        <p:spPr>
          <a:xfrm rot="10800000" flipH="1">
            <a:off x="2462341" y="1743025"/>
            <a:ext cx="1738200" cy="241200"/>
          </a:xfrm>
          <a:prstGeom prst="bentConnector3">
            <a:avLst>
              <a:gd name="adj1" fmla="val 22186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6" name="Google Shape;1651;p44"/>
          <p:cNvSpPr txBox="1">
            <a:spLocks/>
          </p:cNvSpPr>
          <p:nvPr/>
        </p:nvSpPr>
        <p:spPr>
          <a:xfrm>
            <a:off x="1274440" y="-91762"/>
            <a:ext cx="719132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6"/>
          <p:cNvSpPr txBox="1">
            <a:spLocks noGrp="1"/>
          </p:cNvSpPr>
          <p:nvPr>
            <p:ph type="title"/>
          </p:nvPr>
        </p:nvSpPr>
        <p:spPr>
          <a:xfrm>
            <a:off x="4338054" y="1377402"/>
            <a:ext cx="42394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87" name="Google Shape;2687;p56"/>
          <p:cNvGrpSpPr/>
          <p:nvPr/>
        </p:nvGrpSpPr>
        <p:grpSpPr>
          <a:xfrm>
            <a:off x="284040" y="614935"/>
            <a:ext cx="4551030" cy="4076289"/>
            <a:chOff x="865075" y="238100"/>
            <a:chExt cx="5848150" cy="5238100"/>
          </a:xfrm>
        </p:grpSpPr>
        <p:sp>
          <p:nvSpPr>
            <p:cNvPr id="2688" name="Google Shape;2688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1624075" y="983300"/>
              <a:ext cx="2827900" cy="4030475"/>
            </a:xfrm>
            <a:custGeom>
              <a:avLst/>
              <a:gdLst/>
              <a:ahLst/>
              <a:cxnLst/>
              <a:rect l="l" t="t" r="r" b="b"/>
              <a:pathLst>
                <a:path w="113116" h="161219" extrusionOk="0">
                  <a:moveTo>
                    <a:pt x="78550" y="0"/>
                  </a:moveTo>
                  <a:cubicBezTo>
                    <a:pt x="78458" y="0"/>
                    <a:pt x="78366" y="4"/>
                    <a:pt x="78274" y="11"/>
                  </a:cubicBezTo>
                  <a:lnTo>
                    <a:pt x="8064" y="5438"/>
                  </a:lnTo>
                  <a:cubicBezTo>
                    <a:pt x="1" y="5825"/>
                    <a:pt x="908" y="9992"/>
                    <a:pt x="1360" y="12210"/>
                  </a:cubicBezTo>
                  <a:lnTo>
                    <a:pt x="30887" y="157493"/>
                  </a:lnTo>
                  <a:cubicBezTo>
                    <a:pt x="31318" y="159608"/>
                    <a:pt x="33143" y="161219"/>
                    <a:pt x="35045" y="161219"/>
                  </a:cubicBezTo>
                  <a:cubicBezTo>
                    <a:pt x="35137" y="161219"/>
                    <a:pt x="35229" y="161215"/>
                    <a:pt x="35321" y="161207"/>
                  </a:cubicBezTo>
                  <a:lnTo>
                    <a:pt x="104739" y="155459"/>
                  </a:lnTo>
                  <a:cubicBezTo>
                    <a:pt x="110932" y="155304"/>
                    <a:pt x="113116" y="151207"/>
                    <a:pt x="112681" y="149253"/>
                  </a:cubicBezTo>
                  <a:lnTo>
                    <a:pt x="82707" y="3726"/>
                  </a:lnTo>
                  <a:cubicBezTo>
                    <a:pt x="82277" y="1611"/>
                    <a:pt x="80451" y="0"/>
                    <a:pt x="7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1634500" y="976150"/>
              <a:ext cx="2819200" cy="4044775"/>
            </a:xfrm>
            <a:custGeom>
              <a:avLst/>
              <a:gdLst/>
              <a:ahLst/>
              <a:cxnLst/>
              <a:rect l="l" t="t" r="r" b="b"/>
              <a:pathLst>
                <a:path w="112768" h="161791" extrusionOk="0">
                  <a:moveTo>
                    <a:pt x="78132" y="571"/>
                  </a:moveTo>
                  <a:cubicBezTo>
                    <a:pt x="79901" y="571"/>
                    <a:pt x="81607" y="2086"/>
                    <a:pt x="82010" y="4071"/>
                  </a:cubicBezTo>
                  <a:lnTo>
                    <a:pt x="111985" y="149601"/>
                  </a:lnTo>
                  <a:cubicBezTo>
                    <a:pt x="112173" y="150440"/>
                    <a:pt x="111796" y="151618"/>
                    <a:pt x="111026" y="152603"/>
                  </a:cubicBezTo>
                  <a:cubicBezTo>
                    <a:pt x="110226" y="153627"/>
                    <a:pt x="108290" y="155360"/>
                    <a:pt x="104314" y="155461"/>
                  </a:cubicBezTo>
                  <a:cubicBezTo>
                    <a:pt x="104308" y="155461"/>
                    <a:pt x="104304" y="155461"/>
                    <a:pt x="104298" y="155462"/>
                  </a:cubicBezTo>
                  <a:lnTo>
                    <a:pt x="34881" y="161210"/>
                  </a:lnTo>
                  <a:cubicBezTo>
                    <a:pt x="34801" y="161216"/>
                    <a:pt x="34721" y="161219"/>
                    <a:pt x="34641" y="161219"/>
                  </a:cubicBezTo>
                  <a:cubicBezTo>
                    <a:pt x="32861" y="161219"/>
                    <a:pt x="31154" y="159709"/>
                    <a:pt x="30750" y="157723"/>
                  </a:cubicBezTo>
                  <a:lnTo>
                    <a:pt x="1211" y="12390"/>
                  </a:lnTo>
                  <a:cubicBezTo>
                    <a:pt x="957" y="11144"/>
                    <a:pt x="610" y="9435"/>
                    <a:pt x="1652" y="8096"/>
                  </a:cubicBezTo>
                  <a:cubicBezTo>
                    <a:pt x="2617" y="6856"/>
                    <a:pt x="4638" y="6154"/>
                    <a:pt x="7668" y="6008"/>
                  </a:cubicBezTo>
                  <a:lnTo>
                    <a:pt x="77879" y="581"/>
                  </a:lnTo>
                  <a:cubicBezTo>
                    <a:pt x="77963" y="574"/>
                    <a:pt x="78047" y="571"/>
                    <a:pt x="78132" y="571"/>
                  </a:cubicBezTo>
                  <a:close/>
                  <a:moveTo>
                    <a:pt x="78127" y="0"/>
                  </a:moveTo>
                  <a:cubicBezTo>
                    <a:pt x="78029" y="0"/>
                    <a:pt x="77932" y="4"/>
                    <a:pt x="77834" y="12"/>
                  </a:cubicBezTo>
                  <a:lnTo>
                    <a:pt x="7632" y="5438"/>
                  </a:lnTo>
                  <a:cubicBezTo>
                    <a:pt x="4392" y="5594"/>
                    <a:pt x="2288" y="6349"/>
                    <a:pt x="1202" y="7746"/>
                  </a:cubicBezTo>
                  <a:cubicBezTo>
                    <a:pt x="0" y="9292"/>
                    <a:pt x="393" y="11225"/>
                    <a:pt x="663" y="12552"/>
                  </a:cubicBezTo>
                  <a:lnTo>
                    <a:pt x="30191" y="157836"/>
                  </a:lnTo>
                  <a:cubicBezTo>
                    <a:pt x="30647" y="160077"/>
                    <a:pt x="32601" y="161790"/>
                    <a:pt x="34632" y="161790"/>
                  </a:cubicBezTo>
                  <a:cubicBezTo>
                    <a:pt x="34731" y="161790"/>
                    <a:pt x="34830" y="161786"/>
                    <a:pt x="34928" y="161777"/>
                  </a:cubicBezTo>
                  <a:lnTo>
                    <a:pt x="104337" y="156029"/>
                  </a:lnTo>
                  <a:cubicBezTo>
                    <a:pt x="108541" y="155921"/>
                    <a:pt x="110614" y="154056"/>
                    <a:pt x="111475" y="152953"/>
                  </a:cubicBezTo>
                  <a:cubicBezTo>
                    <a:pt x="112359" y="151822"/>
                    <a:pt x="112768" y="150490"/>
                    <a:pt x="112543" y="149481"/>
                  </a:cubicBezTo>
                  <a:lnTo>
                    <a:pt x="82569" y="3954"/>
                  </a:lnTo>
                  <a:cubicBezTo>
                    <a:pt x="82113" y="1712"/>
                    <a:pt x="80159" y="0"/>
                    <a:pt x="7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1779675" y="970225"/>
              <a:ext cx="2677100" cy="3977100"/>
            </a:xfrm>
            <a:custGeom>
              <a:avLst/>
              <a:gdLst/>
              <a:ahLst/>
              <a:cxnLst/>
              <a:rect l="l" t="t" r="r" b="b"/>
              <a:pathLst>
                <a:path w="107084" h="159084" extrusionOk="0">
                  <a:moveTo>
                    <a:pt x="72947" y="1"/>
                  </a:moveTo>
                  <a:cubicBezTo>
                    <a:pt x="72855" y="1"/>
                    <a:pt x="72763" y="4"/>
                    <a:pt x="72670" y="12"/>
                  </a:cubicBezTo>
                  <a:lnTo>
                    <a:pt x="3253" y="5760"/>
                  </a:lnTo>
                  <a:cubicBezTo>
                    <a:pt x="1255" y="5926"/>
                    <a:pt x="0" y="7857"/>
                    <a:pt x="452" y="10075"/>
                  </a:cubicBezTo>
                  <a:lnTo>
                    <a:pt x="29980" y="155357"/>
                  </a:lnTo>
                  <a:cubicBezTo>
                    <a:pt x="30410" y="157473"/>
                    <a:pt x="32236" y="159084"/>
                    <a:pt x="34137" y="159084"/>
                  </a:cubicBezTo>
                  <a:cubicBezTo>
                    <a:pt x="34229" y="159084"/>
                    <a:pt x="34321" y="159080"/>
                    <a:pt x="34413" y="159073"/>
                  </a:cubicBezTo>
                  <a:lnTo>
                    <a:pt x="103831" y="153324"/>
                  </a:lnTo>
                  <a:cubicBezTo>
                    <a:pt x="105830" y="153158"/>
                    <a:pt x="107084" y="151227"/>
                    <a:pt x="106632" y="149010"/>
                  </a:cubicBezTo>
                  <a:lnTo>
                    <a:pt x="77105" y="3726"/>
                  </a:lnTo>
                  <a:cubicBezTo>
                    <a:pt x="76674" y="1612"/>
                    <a:pt x="74849" y="1"/>
                    <a:pt x="7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1777725" y="963075"/>
              <a:ext cx="2680975" cy="3991375"/>
            </a:xfrm>
            <a:custGeom>
              <a:avLst/>
              <a:gdLst/>
              <a:ahLst/>
              <a:cxnLst/>
              <a:rect l="l" t="t" r="r" b="b"/>
              <a:pathLst>
                <a:path w="107239" h="159655" extrusionOk="0">
                  <a:moveTo>
                    <a:pt x="73025" y="571"/>
                  </a:moveTo>
                  <a:cubicBezTo>
                    <a:pt x="74794" y="571"/>
                    <a:pt x="76500" y="2087"/>
                    <a:pt x="76904" y="4070"/>
                  </a:cubicBezTo>
                  <a:lnTo>
                    <a:pt x="106431" y="149353"/>
                  </a:lnTo>
                  <a:cubicBezTo>
                    <a:pt x="106649" y="150421"/>
                    <a:pt x="106446" y="151471"/>
                    <a:pt x="105874" y="152232"/>
                  </a:cubicBezTo>
                  <a:cubicBezTo>
                    <a:pt x="105394" y="152871"/>
                    <a:pt x="104688" y="153259"/>
                    <a:pt x="103885" y="153327"/>
                  </a:cubicBezTo>
                  <a:lnTo>
                    <a:pt x="34468" y="159075"/>
                  </a:lnTo>
                  <a:cubicBezTo>
                    <a:pt x="34384" y="159082"/>
                    <a:pt x="34300" y="159085"/>
                    <a:pt x="34217" y="159085"/>
                  </a:cubicBezTo>
                  <a:cubicBezTo>
                    <a:pt x="32448" y="159085"/>
                    <a:pt x="30740" y="157570"/>
                    <a:pt x="30337" y="155588"/>
                  </a:cubicBezTo>
                  <a:lnTo>
                    <a:pt x="808" y="10304"/>
                  </a:lnTo>
                  <a:cubicBezTo>
                    <a:pt x="592" y="9236"/>
                    <a:pt x="795" y="8187"/>
                    <a:pt x="1366" y="7425"/>
                  </a:cubicBezTo>
                  <a:cubicBezTo>
                    <a:pt x="1846" y="6785"/>
                    <a:pt x="2552" y="6397"/>
                    <a:pt x="3356" y="6330"/>
                  </a:cubicBezTo>
                  <a:lnTo>
                    <a:pt x="72772" y="581"/>
                  </a:lnTo>
                  <a:cubicBezTo>
                    <a:pt x="72856" y="574"/>
                    <a:pt x="72940" y="571"/>
                    <a:pt x="73025" y="571"/>
                  </a:cubicBezTo>
                  <a:close/>
                  <a:moveTo>
                    <a:pt x="73027" y="1"/>
                  </a:moveTo>
                  <a:cubicBezTo>
                    <a:pt x="72926" y="1"/>
                    <a:pt x="72825" y="5"/>
                    <a:pt x="72725" y="14"/>
                  </a:cubicBezTo>
                  <a:lnTo>
                    <a:pt x="3307" y="5763"/>
                  </a:lnTo>
                  <a:cubicBezTo>
                    <a:pt x="2341" y="5843"/>
                    <a:pt x="1489" y="6311"/>
                    <a:pt x="910" y="7083"/>
                  </a:cubicBezTo>
                  <a:cubicBezTo>
                    <a:pt x="241" y="7974"/>
                    <a:pt x="0" y="9190"/>
                    <a:pt x="250" y="10417"/>
                  </a:cubicBezTo>
                  <a:lnTo>
                    <a:pt x="29779" y="155701"/>
                  </a:lnTo>
                  <a:cubicBezTo>
                    <a:pt x="30234" y="157942"/>
                    <a:pt x="32189" y="159654"/>
                    <a:pt x="34220" y="159654"/>
                  </a:cubicBezTo>
                  <a:cubicBezTo>
                    <a:pt x="34230" y="159654"/>
                    <a:pt x="34240" y="159654"/>
                    <a:pt x="34250" y="159654"/>
                  </a:cubicBezTo>
                  <a:cubicBezTo>
                    <a:pt x="34339" y="159654"/>
                    <a:pt x="34427" y="159650"/>
                    <a:pt x="34515" y="159643"/>
                  </a:cubicBezTo>
                  <a:lnTo>
                    <a:pt x="103931" y="153894"/>
                  </a:lnTo>
                  <a:cubicBezTo>
                    <a:pt x="104899" y="153815"/>
                    <a:pt x="105751" y="153345"/>
                    <a:pt x="106329" y="152574"/>
                  </a:cubicBezTo>
                  <a:cubicBezTo>
                    <a:pt x="106998" y="151683"/>
                    <a:pt x="107238" y="150467"/>
                    <a:pt x="106990" y="149239"/>
                  </a:cubicBezTo>
                  <a:lnTo>
                    <a:pt x="77462" y="3956"/>
                  </a:lnTo>
                  <a:cubicBezTo>
                    <a:pt x="77007" y="1716"/>
                    <a:pt x="75053" y="1"/>
                    <a:pt x="73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636125" y="1205950"/>
              <a:ext cx="293625" cy="74250"/>
            </a:xfrm>
            <a:custGeom>
              <a:avLst/>
              <a:gdLst/>
              <a:ahLst/>
              <a:cxnLst/>
              <a:rect l="l" t="t" r="r" b="b"/>
              <a:pathLst>
                <a:path w="11745" h="2970" extrusionOk="0">
                  <a:moveTo>
                    <a:pt x="10499" y="1"/>
                  </a:moveTo>
                  <a:cubicBezTo>
                    <a:pt x="10474" y="1"/>
                    <a:pt x="10449" y="2"/>
                    <a:pt x="10424" y="4"/>
                  </a:cubicBezTo>
                  <a:lnTo>
                    <a:pt x="881" y="794"/>
                  </a:lnTo>
                  <a:cubicBezTo>
                    <a:pt x="340" y="839"/>
                    <a:pt x="1" y="1361"/>
                    <a:pt x="123" y="1961"/>
                  </a:cubicBezTo>
                  <a:cubicBezTo>
                    <a:pt x="239" y="2534"/>
                    <a:pt x="734" y="2969"/>
                    <a:pt x="1249" y="2969"/>
                  </a:cubicBezTo>
                  <a:cubicBezTo>
                    <a:pt x="1273" y="2969"/>
                    <a:pt x="1298" y="2968"/>
                    <a:pt x="1322" y="2966"/>
                  </a:cubicBezTo>
                  <a:lnTo>
                    <a:pt x="10865" y="2176"/>
                  </a:lnTo>
                  <a:cubicBezTo>
                    <a:pt x="11404" y="2131"/>
                    <a:pt x="11744" y="1609"/>
                    <a:pt x="11622" y="1009"/>
                  </a:cubicBezTo>
                  <a:cubicBezTo>
                    <a:pt x="11506" y="437"/>
                    <a:pt x="11013" y="1"/>
                    <a:pt x="10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1938825" y="1205125"/>
              <a:ext cx="2336350" cy="3396800"/>
            </a:xfrm>
            <a:custGeom>
              <a:avLst/>
              <a:gdLst/>
              <a:ahLst/>
              <a:cxnLst/>
              <a:rect l="l" t="t" r="r" b="b"/>
              <a:pathLst>
                <a:path w="93454" h="135872" extrusionOk="0">
                  <a:moveTo>
                    <a:pt x="66965" y="1"/>
                  </a:moveTo>
                  <a:lnTo>
                    <a:pt x="51790" y="1257"/>
                  </a:lnTo>
                  <a:lnTo>
                    <a:pt x="50497" y="2964"/>
                  </a:lnTo>
                  <a:cubicBezTo>
                    <a:pt x="49988" y="3636"/>
                    <a:pt x="49242" y="4043"/>
                    <a:pt x="48396" y="4114"/>
                  </a:cubicBezTo>
                  <a:lnTo>
                    <a:pt x="20393" y="6434"/>
                  </a:lnTo>
                  <a:cubicBezTo>
                    <a:pt x="20307" y="6441"/>
                    <a:pt x="20220" y="6444"/>
                    <a:pt x="20134" y="6444"/>
                  </a:cubicBezTo>
                  <a:cubicBezTo>
                    <a:pt x="19403" y="6444"/>
                    <a:pt x="18654" y="6195"/>
                    <a:pt x="17992" y="5728"/>
                  </a:cubicBezTo>
                  <a:lnTo>
                    <a:pt x="15873" y="4232"/>
                  </a:lnTo>
                  <a:lnTo>
                    <a:pt x="1" y="5546"/>
                  </a:lnTo>
                  <a:lnTo>
                    <a:pt x="26489" y="135871"/>
                  </a:lnTo>
                  <a:lnTo>
                    <a:pt x="93454" y="130325"/>
                  </a:lnTo>
                  <a:lnTo>
                    <a:pt x="6696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1930975" y="1198000"/>
              <a:ext cx="2352050" cy="3411025"/>
            </a:xfrm>
            <a:custGeom>
              <a:avLst/>
              <a:gdLst/>
              <a:ahLst/>
              <a:cxnLst/>
              <a:rect l="l" t="t" r="r" b="b"/>
              <a:pathLst>
                <a:path w="94082" h="136441" extrusionOk="0">
                  <a:moveTo>
                    <a:pt x="67051" y="590"/>
                  </a:moveTo>
                  <a:lnTo>
                    <a:pt x="93425" y="130353"/>
                  </a:lnTo>
                  <a:lnTo>
                    <a:pt x="27031" y="135851"/>
                  </a:lnTo>
                  <a:lnTo>
                    <a:pt x="658" y="6088"/>
                  </a:lnTo>
                  <a:lnTo>
                    <a:pt x="16108" y="4809"/>
                  </a:lnTo>
                  <a:lnTo>
                    <a:pt x="18143" y="6246"/>
                  </a:lnTo>
                  <a:cubicBezTo>
                    <a:pt x="18849" y="6746"/>
                    <a:pt x="19659" y="7014"/>
                    <a:pt x="20444" y="7014"/>
                  </a:cubicBezTo>
                  <a:cubicBezTo>
                    <a:pt x="20540" y="7014"/>
                    <a:pt x="20635" y="7010"/>
                    <a:pt x="20731" y="7002"/>
                  </a:cubicBezTo>
                  <a:lnTo>
                    <a:pt x="48735" y="4683"/>
                  </a:lnTo>
                  <a:cubicBezTo>
                    <a:pt x="49662" y="4606"/>
                    <a:pt x="50480" y="4158"/>
                    <a:pt x="51039" y="3421"/>
                  </a:cubicBezTo>
                  <a:lnTo>
                    <a:pt x="52255" y="1815"/>
                  </a:lnTo>
                  <a:lnTo>
                    <a:pt x="67051" y="590"/>
                  </a:lnTo>
                  <a:close/>
                  <a:moveTo>
                    <a:pt x="67277" y="0"/>
                  </a:moveTo>
                  <a:cubicBezTo>
                    <a:pt x="67270" y="0"/>
                    <a:pt x="67263" y="1"/>
                    <a:pt x="67256" y="1"/>
                  </a:cubicBezTo>
                  <a:lnTo>
                    <a:pt x="52083" y="1258"/>
                  </a:lnTo>
                  <a:cubicBezTo>
                    <a:pt x="52003" y="1265"/>
                    <a:pt x="51928" y="1306"/>
                    <a:pt x="51880" y="1370"/>
                  </a:cubicBezTo>
                  <a:lnTo>
                    <a:pt x="50585" y="3077"/>
                  </a:lnTo>
                  <a:cubicBezTo>
                    <a:pt x="50126" y="3683"/>
                    <a:pt x="49453" y="4052"/>
                    <a:pt x="48689" y="4115"/>
                  </a:cubicBezTo>
                  <a:lnTo>
                    <a:pt x="20684" y="6434"/>
                  </a:lnTo>
                  <a:cubicBezTo>
                    <a:pt x="20607" y="6441"/>
                    <a:pt x="20530" y="6444"/>
                    <a:pt x="20452" y="6444"/>
                  </a:cubicBezTo>
                  <a:cubicBezTo>
                    <a:pt x="19781" y="6444"/>
                    <a:pt x="19085" y="6214"/>
                    <a:pt x="18472" y="5780"/>
                  </a:cubicBezTo>
                  <a:lnTo>
                    <a:pt x="16351" y="4283"/>
                  </a:lnTo>
                  <a:cubicBezTo>
                    <a:pt x="16303" y="4249"/>
                    <a:pt x="16245" y="4231"/>
                    <a:pt x="16187" y="4231"/>
                  </a:cubicBezTo>
                  <a:cubicBezTo>
                    <a:pt x="16179" y="4231"/>
                    <a:pt x="16171" y="4232"/>
                    <a:pt x="16163" y="4232"/>
                  </a:cubicBezTo>
                  <a:lnTo>
                    <a:pt x="291" y="5547"/>
                  </a:lnTo>
                  <a:cubicBezTo>
                    <a:pt x="121" y="5561"/>
                    <a:pt x="1" y="5720"/>
                    <a:pt x="35" y="5888"/>
                  </a:cubicBezTo>
                  <a:lnTo>
                    <a:pt x="26524" y="136213"/>
                  </a:lnTo>
                  <a:cubicBezTo>
                    <a:pt x="26550" y="136345"/>
                    <a:pt x="26667" y="136440"/>
                    <a:pt x="26801" y="136440"/>
                  </a:cubicBezTo>
                  <a:cubicBezTo>
                    <a:pt x="26809" y="136440"/>
                    <a:pt x="26818" y="136440"/>
                    <a:pt x="26826" y="136439"/>
                  </a:cubicBezTo>
                  <a:lnTo>
                    <a:pt x="93791" y="130894"/>
                  </a:lnTo>
                  <a:cubicBezTo>
                    <a:pt x="93962" y="130880"/>
                    <a:pt x="94081" y="130721"/>
                    <a:pt x="94048" y="130554"/>
                  </a:cubicBezTo>
                  <a:lnTo>
                    <a:pt x="67560" y="229"/>
                  </a:lnTo>
                  <a:cubicBezTo>
                    <a:pt x="67531" y="95"/>
                    <a:pt x="67413" y="0"/>
                    <a:pt x="6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3431125" y="4589350"/>
              <a:ext cx="85625" cy="84725"/>
            </a:xfrm>
            <a:custGeom>
              <a:avLst/>
              <a:gdLst/>
              <a:ahLst/>
              <a:cxnLst/>
              <a:rect l="l" t="t" r="r" b="b"/>
              <a:pathLst>
                <a:path w="3425" h="3389" extrusionOk="0">
                  <a:moveTo>
                    <a:pt x="1484" y="1"/>
                  </a:moveTo>
                  <a:cubicBezTo>
                    <a:pt x="1445" y="1"/>
                    <a:pt x="1407" y="2"/>
                    <a:pt x="1369" y="5"/>
                  </a:cubicBezTo>
                  <a:cubicBezTo>
                    <a:pt x="529" y="75"/>
                    <a:pt x="1" y="888"/>
                    <a:pt x="191" y="1820"/>
                  </a:cubicBezTo>
                  <a:cubicBezTo>
                    <a:pt x="372" y="2711"/>
                    <a:pt x="1140" y="3388"/>
                    <a:pt x="1940" y="3388"/>
                  </a:cubicBezTo>
                  <a:cubicBezTo>
                    <a:pt x="1979" y="3388"/>
                    <a:pt x="2017" y="3387"/>
                    <a:pt x="2056" y="3383"/>
                  </a:cubicBezTo>
                  <a:cubicBezTo>
                    <a:pt x="2897" y="3314"/>
                    <a:pt x="3424" y="2501"/>
                    <a:pt x="3234" y="1569"/>
                  </a:cubicBezTo>
                  <a:cubicBezTo>
                    <a:pt x="3053" y="679"/>
                    <a:pt x="2284" y="1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2143400" y="17346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4" y="12038"/>
                    <a:pt x="3089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3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138975" y="1727500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4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8" y="11388"/>
                    <a:pt x="12569" y="11773"/>
                  </a:cubicBezTo>
                  <a:cubicBezTo>
                    <a:pt x="12334" y="12089"/>
                    <a:pt x="11973" y="12286"/>
                    <a:pt x="11581" y="12316"/>
                  </a:cubicBezTo>
                  <a:lnTo>
                    <a:pt x="4425" y="12908"/>
                  </a:lnTo>
                  <a:cubicBezTo>
                    <a:pt x="4385" y="12911"/>
                    <a:pt x="4344" y="12913"/>
                    <a:pt x="4304" y="12913"/>
                  </a:cubicBezTo>
                  <a:cubicBezTo>
                    <a:pt x="3407" y="12913"/>
                    <a:pt x="2524" y="12136"/>
                    <a:pt x="2316" y="11115"/>
                  </a:cubicBezTo>
                  <a:lnTo>
                    <a:pt x="702" y="3175"/>
                  </a:lnTo>
                  <a:cubicBezTo>
                    <a:pt x="592" y="2629"/>
                    <a:pt x="694" y="2096"/>
                    <a:pt x="982" y="1712"/>
                  </a:cubicBezTo>
                  <a:cubicBezTo>
                    <a:pt x="1217" y="1396"/>
                    <a:pt x="1578" y="1197"/>
                    <a:pt x="1971" y="1168"/>
                  </a:cubicBezTo>
                  <a:lnTo>
                    <a:pt x="9126" y="576"/>
                  </a:lnTo>
                  <a:cubicBezTo>
                    <a:pt x="9168" y="572"/>
                    <a:pt x="9211" y="570"/>
                    <a:pt x="9253" y="570"/>
                  </a:cubicBezTo>
                  <a:close/>
                  <a:moveTo>
                    <a:pt x="9247" y="1"/>
                  </a:moveTo>
                  <a:cubicBezTo>
                    <a:pt x="9191" y="1"/>
                    <a:pt x="9134" y="3"/>
                    <a:pt x="9078" y="8"/>
                  </a:cubicBezTo>
                  <a:lnTo>
                    <a:pt x="1922" y="600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3"/>
                    <a:pt x="143" y="3288"/>
                  </a:cubicBezTo>
                  <a:lnTo>
                    <a:pt x="1757" y="11229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4"/>
                    <a:pt x="13023" y="12114"/>
                  </a:cubicBezTo>
                  <a:cubicBezTo>
                    <a:pt x="13409" y="11600"/>
                    <a:pt x="13549" y="10900"/>
                    <a:pt x="13406" y="10196"/>
                  </a:cubicBezTo>
                  <a:lnTo>
                    <a:pt x="11792" y="2255"/>
                  </a:lnTo>
                  <a:cubicBezTo>
                    <a:pt x="11533" y="977"/>
                    <a:pt x="10416" y="1"/>
                    <a:pt x="9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543000" y="1701550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2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5" y="11173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9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538550" y="1694425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69"/>
                  </a:moveTo>
                  <a:cubicBezTo>
                    <a:pt x="10155" y="569"/>
                    <a:pt x="11028" y="1349"/>
                    <a:pt x="11235" y="2368"/>
                  </a:cubicBezTo>
                  <a:lnTo>
                    <a:pt x="12848" y="10309"/>
                  </a:lnTo>
                  <a:cubicBezTo>
                    <a:pt x="12959" y="10854"/>
                    <a:pt x="12857" y="11387"/>
                    <a:pt x="12569" y="11771"/>
                  </a:cubicBezTo>
                  <a:cubicBezTo>
                    <a:pt x="12333" y="12087"/>
                    <a:pt x="11972" y="12285"/>
                    <a:pt x="11579" y="12315"/>
                  </a:cubicBezTo>
                  <a:lnTo>
                    <a:pt x="4424" y="12907"/>
                  </a:lnTo>
                  <a:cubicBezTo>
                    <a:pt x="4385" y="12910"/>
                    <a:pt x="4347" y="12912"/>
                    <a:pt x="4308" y="12912"/>
                  </a:cubicBezTo>
                  <a:cubicBezTo>
                    <a:pt x="3407" y="12912"/>
                    <a:pt x="2523" y="12138"/>
                    <a:pt x="2316" y="11114"/>
                  </a:cubicBezTo>
                  <a:lnTo>
                    <a:pt x="702" y="3173"/>
                  </a:lnTo>
                  <a:cubicBezTo>
                    <a:pt x="591" y="2628"/>
                    <a:pt x="693" y="2095"/>
                    <a:pt x="982" y="1711"/>
                  </a:cubicBezTo>
                  <a:cubicBezTo>
                    <a:pt x="1216" y="1395"/>
                    <a:pt x="1578" y="1197"/>
                    <a:pt x="1970" y="1167"/>
                  </a:cubicBezTo>
                  <a:lnTo>
                    <a:pt x="9126" y="575"/>
                  </a:lnTo>
                  <a:cubicBezTo>
                    <a:pt x="9168" y="571"/>
                    <a:pt x="9210" y="570"/>
                    <a:pt x="9253" y="570"/>
                  </a:cubicBezTo>
                  <a:lnTo>
                    <a:pt x="9253" y="569"/>
                  </a:lnTo>
                  <a:close/>
                  <a:moveTo>
                    <a:pt x="9246" y="0"/>
                  </a:moveTo>
                  <a:cubicBezTo>
                    <a:pt x="9190" y="0"/>
                    <a:pt x="9134" y="2"/>
                    <a:pt x="9078" y="7"/>
                  </a:cubicBezTo>
                  <a:lnTo>
                    <a:pt x="1923" y="599"/>
                  </a:lnTo>
                  <a:cubicBezTo>
                    <a:pt x="1360" y="646"/>
                    <a:pt x="864" y="919"/>
                    <a:pt x="527" y="1369"/>
                  </a:cubicBezTo>
                  <a:cubicBezTo>
                    <a:pt x="141" y="1884"/>
                    <a:pt x="1" y="2582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1" y="13483"/>
                  </a:cubicBezTo>
                  <a:cubicBezTo>
                    <a:pt x="4358" y="13483"/>
                    <a:pt x="4415" y="13479"/>
                    <a:pt x="4472" y="13475"/>
                  </a:cubicBezTo>
                  <a:lnTo>
                    <a:pt x="11627" y="12882"/>
                  </a:lnTo>
                  <a:cubicBezTo>
                    <a:pt x="12191" y="12836"/>
                    <a:pt x="12687" y="12563"/>
                    <a:pt x="13024" y="12113"/>
                  </a:cubicBezTo>
                  <a:cubicBezTo>
                    <a:pt x="13410" y="11599"/>
                    <a:pt x="13550" y="10899"/>
                    <a:pt x="13407" y="10196"/>
                  </a:cubicBezTo>
                  <a:lnTo>
                    <a:pt x="11793" y="2255"/>
                  </a:lnTo>
                  <a:cubicBezTo>
                    <a:pt x="11532" y="976"/>
                    <a:pt x="10410" y="0"/>
                    <a:pt x="9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2942575" y="16684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3" y="12036"/>
                    <a:pt x="3087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49" y="9968"/>
                  </a:cubicBezTo>
                  <a:lnTo>
                    <a:pt x="11336" y="2027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2938150" y="1661325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4" y="2369"/>
                  </a:cubicBezTo>
                  <a:lnTo>
                    <a:pt x="12849" y="10310"/>
                  </a:lnTo>
                  <a:cubicBezTo>
                    <a:pt x="12959" y="10855"/>
                    <a:pt x="12857" y="11387"/>
                    <a:pt x="12569" y="11772"/>
                  </a:cubicBezTo>
                  <a:cubicBezTo>
                    <a:pt x="12333" y="12088"/>
                    <a:pt x="11973" y="12287"/>
                    <a:pt x="11580" y="12316"/>
                  </a:cubicBezTo>
                  <a:lnTo>
                    <a:pt x="4425" y="12908"/>
                  </a:lnTo>
                  <a:cubicBezTo>
                    <a:pt x="4384" y="12912"/>
                    <a:pt x="4344" y="12913"/>
                    <a:pt x="4303" y="12913"/>
                  </a:cubicBezTo>
                  <a:cubicBezTo>
                    <a:pt x="3404" y="12913"/>
                    <a:pt x="2524" y="12136"/>
                    <a:pt x="2315" y="11115"/>
                  </a:cubicBezTo>
                  <a:lnTo>
                    <a:pt x="701" y="3174"/>
                  </a:lnTo>
                  <a:cubicBezTo>
                    <a:pt x="591" y="2628"/>
                    <a:pt x="692" y="2096"/>
                    <a:pt x="981" y="1711"/>
                  </a:cubicBezTo>
                  <a:cubicBezTo>
                    <a:pt x="1216" y="1395"/>
                    <a:pt x="1577" y="1197"/>
                    <a:pt x="1970" y="1167"/>
                  </a:cubicBezTo>
                  <a:lnTo>
                    <a:pt x="9125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38" y="1"/>
                  </a:moveTo>
                  <a:cubicBezTo>
                    <a:pt x="9185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5" y="13481"/>
                    <a:pt x="4472" y="13475"/>
                  </a:cubicBezTo>
                  <a:lnTo>
                    <a:pt x="11628" y="12883"/>
                  </a:lnTo>
                  <a:cubicBezTo>
                    <a:pt x="12191" y="12836"/>
                    <a:pt x="12686" y="12563"/>
                    <a:pt x="13024" y="12113"/>
                  </a:cubicBezTo>
                  <a:cubicBezTo>
                    <a:pt x="13410" y="11599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1" y="973"/>
                    <a:pt x="10414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3342175" y="16353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5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5" y="12314"/>
                  </a:lnTo>
                  <a:cubicBezTo>
                    <a:pt x="12512" y="12224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3337750" y="1628225"/>
              <a:ext cx="338725" cy="337100"/>
            </a:xfrm>
            <a:custGeom>
              <a:avLst/>
              <a:gdLst/>
              <a:ahLst/>
              <a:cxnLst/>
              <a:rect l="l" t="t" r="r" b="b"/>
              <a:pathLst>
                <a:path w="13549" h="13484" extrusionOk="0">
                  <a:moveTo>
                    <a:pt x="9253" y="569"/>
                  </a:moveTo>
                  <a:lnTo>
                    <a:pt x="9253" y="570"/>
                  </a:lnTo>
                  <a:cubicBezTo>
                    <a:pt x="10154" y="570"/>
                    <a:pt x="11027" y="1350"/>
                    <a:pt x="11233" y="2368"/>
                  </a:cubicBezTo>
                  <a:lnTo>
                    <a:pt x="12847" y="10309"/>
                  </a:lnTo>
                  <a:cubicBezTo>
                    <a:pt x="12958" y="10854"/>
                    <a:pt x="12856" y="11387"/>
                    <a:pt x="12567" y="11772"/>
                  </a:cubicBezTo>
                  <a:cubicBezTo>
                    <a:pt x="12333" y="12087"/>
                    <a:pt x="11972" y="12286"/>
                    <a:pt x="11579" y="12315"/>
                  </a:cubicBezTo>
                  <a:lnTo>
                    <a:pt x="4423" y="12907"/>
                  </a:lnTo>
                  <a:cubicBezTo>
                    <a:pt x="4383" y="12911"/>
                    <a:pt x="4343" y="12912"/>
                    <a:pt x="4303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2" y="2095"/>
                    <a:pt x="981" y="1711"/>
                  </a:cubicBezTo>
                  <a:cubicBezTo>
                    <a:pt x="1216" y="1395"/>
                    <a:pt x="1576" y="1197"/>
                    <a:pt x="1969" y="1167"/>
                  </a:cubicBezTo>
                  <a:lnTo>
                    <a:pt x="9124" y="575"/>
                  </a:lnTo>
                  <a:cubicBezTo>
                    <a:pt x="9167" y="571"/>
                    <a:pt x="9210" y="569"/>
                    <a:pt x="9253" y="569"/>
                  </a:cubicBezTo>
                  <a:close/>
                  <a:moveTo>
                    <a:pt x="9243" y="1"/>
                  </a:moveTo>
                  <a:cubicBezTo>
                    <a:pt x="9188" y="1"/>
                    <a:pt x="9132" y="3"/>
                    <a:pt x="9077" y="7"/>
                  </a:cubicBezTo>
                  <a:lnTo>
                    <a:pt x="1922" y="600"/>
                  </a:lnTo>
                  <a:cubicBezTo>
                    <a:pt x="1359" y="646"/>
                    <a:pt x="862" y="919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0" y="13483"/>
                  </a:cubicBezTo>
                  <a:cubicBezTo>
                    <a:pt x="4357" y="13483"/>
                    <a:pt x="4414" y="13481"/>
                    <a:pt x="4472" y="13475"/>
                  </a:cubicBezTo>
                  <a:lnTo>
                    <a:pt x="11626" y="12883"/>
                  </a:lnTo>
                  <a:cubicBezTo>
                    <a:pt x="12189" y="12836"/>
                    <a:pt x="12686" y="12563"/>
                    <a:pt x="13023" y="12114"/>
                  </a:cubicBezTo>
                  <a:cubicBezTo>
                    <a:pt x="13409" y="11599"/>
                    <a:pt x="13548" y="10901"/>
                    <a:pt x="13405" y="10196"/>
                  </a:cubicBezTo>
                  <a:lnTo>
                    <a:pt x="11791" y="2255"/>
                  </a:lnTo>
                  <a:cubicBezTo>
                    <a:pt x="11531" y="975"/>
                    <a:pt x="10414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2236200" y="21912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7"/>
                  </a:cubicBezTo>
                  <a:lnTo>
                    <a:pt x="1859" y="10887"/>
                  </a:lnTo>
                  <a:cubicBezTo>
                    <a:pt x="2093" y="12038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5" y="11174"/>
                    <a:pt x="12950" y="9969"/>
                  </a:cubicBezTo>
                  <a:lnTo>
                    <a:pt x="11336" y="2028"/>
                  </a:lnTo>
                  <a:cubicBezTo>
                    <a:pt x="11102" y="877"/>
                    <a:pt x="10107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2231775" y="21841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69"/>
                  </a:moveTo>
                  <a:cubicBezTo>
                    <a:pt x="10156" y="569"/>
                    <a:pt x="11027" y="1349"/>
                    <a:pt x="11233" y="2368"/>
                  </a:cubicBezTo>
                  <a:lnTo>
                    <a:pt x="12847" y="10310"/>
                  </a:lnTo>
                  <a:cubicBezTo>
                    <a:pt x="12958" y="10855"/>
                    <a:pt x="12856" y="11387"/>
                    <a:pt x="12569" y="11771"/>
                  </a:cubicBezTo>
                  <a:cubicBezTo>
                    <a:pt x="12333" y="12087"/>
                    <a:pt x="11973" y="12286"/>
                    <a:pt x="11580" y="12315"/>
                  </a:cubicBezTo>
                  <a:lnTo>
                    <a:pt x="4424" y="12908"/>
                  </a:lnTo>
                  <a:cubicBezTo>
                    <a:pt x="4384" y="12911"/>
                    <a:pt x="4344" y="12912"/>
                    <a:pt x="4304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3" y="2095"/>
                    <a:pt x="981" y="1712"/>
                  </a:cubicBezTo>
                  <a:cubicBezTo>
                    <a:pt x="1216" y="1396"/>
                    <a:pt x="1577" y="1197"/>
                    <a:pt x="1970" y="1168"/>
                  </a:cubicBezTo>
                  <a:lnTo>
                    <a:pt x="9125" y="575"/>
                  </a:lnTo>
                  <a:cubicBezTo>
                    <a:pt x="9167" y="572"/>
                    <a:pt x="9210" y="569"/>
                    <a:pt x="9253" y="569"/>
                  </a:cubicBezTo>
                  <a:close/>
                  <a:moveTo>
                    <a:pt x="9244" y="1"/>
                  </a:moveTo>
                  <a:cubicBezTo>
                    <a:pt x="9189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7"/>
                    <a:pt x="864" y="919"/>
                    <a:pt x="526" y="1370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4" y="13480"/>
                    <a:pt x="4472" y="13475"/>
                  </a:cubicBezTo>
                  <a:lnTo>
                    <a:pt x="11627" y="12883"/>
                  </a:lnTo>
                  <a:cubicBezTo>
                    <a:pt x="12191" y="12837"/>
                    <a:pt x="12686" y="12563"/>
                    <a:pt x="13023" y="12113"/>
                  </a:cubicBezTo>
                  <a:cubicBezTo>
                    <a:pt x="13409" y="11600"/>
                    <a:pt x="13549" y="10900"/>
                    <a:pt x="13406" y="10197"/>
                  </a:cubicBezTo>
                  <a:lnTo>
                    <a:pt x="11792" y="2256"/>
                  </a:lnTo>
                  <a:cubicBezTo>
                    <a:pt x="11531" y="975"/>
                    <a:pt x="10412" y="1"/>
                    <a:pt x="9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2635825" y="2158125"/>
              <a:ext cx="329850" cy="322850"/>
            </a:xfrm>
            <a:custGeom>
              <a:avLst/>
              <a:gdLst/>
              <a:ahLst/>
              <a:cxnLst/>
              <a:rect l="l" t="t" r="r" b="b"/>
              <a:pathLst>
                <a:path w="13194" h="12914" extrusionOk="0">
                  <a:moveTo>
                    <a:pt x="9073" y="1"/>
                  </a:moveTo>
                  <a:cubicBezTo>
                    <a:pt x="9023" y="1"/>
                    <a:pt x="8973" y="3"/>
                    <a:pt x="8923" y="7"/>
                  </a:cubicBezTo>
                  <a:lnTo>
                    <a:pt x="1769" y="599"/>
                  </a:lnTo>
                  <a:cubicBezTo>
                    <a:pt x="682" y="689"/>
                    <a:pt x="0" y="1739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5" y="12315"/>
                  </a:lnTo>
                  <a:cubicBezTo>
                    <a:pt x="12512" y="12224"/>
                    <a:pt x="13194" y="11174"/>
                    <a:pt x="12949" y="9968"/>
                  </a:cubicBezTo>
                  <a:lnTo>
                    <a:pt x="11335" y="2027"/>
                  </a:lnTo>
                  <a:cubicBezTo>
                    <a:pt x="11101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2631350" y="21510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8" y="1348"/>
                    <a:pt x="11235" y="2368"/>
                  </a:cubicBezTo>
                  <a:lnTo>
                    <a:pt x="12848" y="10309"/>
                  </a:lnTo>
                  <a:cubicBezTo>
                    <a:pt x="12960" y="10854"/>
                    <a:pt x="12857" y="11386"/>
                    <a:pt x="12569" y="11771"/>
                  </a:cubicBezTo>
                  <a:cubicBezTo>
                    <a:pt x="12333" y="12087"/>
                    <a:pt x="11973" y="12285"/>
                    <a:pt x="11581" y="12315"/>
                  </a:cubicBezTo>
                  <a:lnTo>
                    <a:pt x="4425" y="12908"/>
                  </a:lnTo>
                  <a:cubicBezTo>
                    <a:pt x="4386" y="12911"/>
                    <a:pt x="4347" y="12912"/>
                    <a:pt x="4308" y="12912"/>
                  </a:cubicBezTo>
                  <a:cubicBezTo>
                    <a:pt x="3406" y="12912"/>
                    <a:pt x="2524" y="12137"/>
                    <a:pt x="2316" y="11113"/>
                  </a:cubicBezTo>
                  <a:lnTo>
                    <a:pt x="702" y="3172"/>
                  </a:lnTo>
                  <a:cubicBezTo>
                    <a:pt x="591" y="2628"/>
                    <a:pt x="693" y="2096"/>
                    <a:pt x="982" y="1711"/>
                  </a:cubicBezTo>
                  <a:cubicBezTo>
                    <a:pt x="1216" y="1395"/>
                    <a:pt x="1578" y="1196"/>
                    <a:pt x="1970" y="1167"/>
                  </a:cubicBezTo>
                  <a:lnTo>
                    <a:pt x="9126" y="574"/>
                  </a:lnTo>
                  <a:cubicBezTo>
                    <a:pt x="9168" y="571"/>
                    <a:pt x="9211" y="570"/>
                    <a:pt x="9253" y="570"/>
                  </a:cubicBezTo>
                  <a:close/>
                  <a:moveTo>
                    <a:pt x="9239" y="0"/>
                  </a:moveTo>
                  <a:cubicBezTo>
                    <a:pt x="9185" y="0"/>
                    <a:pt x="9131" y="2"/>
                    <a:pt x="9077" y="6"/>
                  </a:cubicBezTo>
                  <a:lnTo>
                    <a:pt x="1923" y="599"/>
                  </a:lnTo>
                  <a:cubicBezTo>
                    <a:pt x="1360" y="646"/>
                    <a:pt x="863" y="920"/>
                    <a:pt x="526" y="1369"/>
                  </a:cubicBezTo>
                  <a:cubicBezTo>
                    <a:pt x="140" y="1883"/>
                    <a:pt x="1" y="2582"/>
                    <a:pt x="144" y="3286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9" y="13482"/>
                    <a:pt x="4415" y="13480"/>
                    <a:pt x="4473" y="13476"/>
                  </a:cubicBezTo>
                  <a:lnTo>
                    <a:pt x="11627" y="12883"/>
                  </a:lnTo>
                  <a:cubicBezTo>
                    <a:pt x="12190" y="12836"/>
                    <a:pt x="12687" y="12563"/>
                    <a:pt x="13024" y="12113"/>
                  </a:cubicBezTo>
                  <a:cubicBezTo>
                    <a:pt x="13410" y="11599"/>
                    <a:pt x="13549" y="10900"/>
                    <a:pt x="13406" y="10196"/>
                  </a:cubicBezTo>
                  <a:lnTo>
                    <a:pt x="11793" y="2255"/>
                  </a:lnTo>
                  <a:cubicBezTo>
                    <a:pt x="11532" y="973"/>
                    <a:pt x="10411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3434975" y="20919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2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3430550" y="20848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6"/>
                    <a:pt x="11580" y="12316"/>
                  </a:cubicBezTo>
                  <a:lnTo>
                    <a:pt x="4426" y="12908"/>
                  </a:lnTo>
                  <a:cubicBezTo>
                    <a:pt x="4382" y="12912"/>
                    <a:pt x="4338" y="12914"/>
                    <a:pt x="4294" y="12914"/>
                  </a:cubicBezTo>
                  <a:cubicBezTo>
                    <a:pt x="3386" y="12914"/>
                    <a:pt x="2523" y="12132"/>
                    <a:pt x="2316" y="11114"/>
                  </a:cubicBezTo>
                  <a:lnTo>
                    <a:pt x="702" y="3174"/>
                  </a:lnTo>
                  <a:cubicBezTo>
                    <a:pt x="591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7" y="571"/>
                    <a:pt x="9210" y="570"/>
                    <a:pt x="9252" y="570"/>
                  </a:cubicBezTo>
                  <a:close/>
                  <a:moveTo>
                    <a:pt x="9238" y="1"/>
                  </a:moveTo>
                  <a:cubicBezTo>
                    <a:pt x="9184" y="1"/>
                    <a:pt x="9130" y="3"/>
                    <a:pt x="9077" y="7"/>
                  </a:cubicBezTo>
                  <a:lnTo>
                    <a:pt x="1922" y="599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2"/>
                    <a:pt x="144" y="3287"/>
                  </a:cubicBezTo>
                  <a:lnTo>
                    <a:pt x="1756" y="11228"/>
                  </a:lnTo>
                  <a:cubicBezTo>
                    <a:pt x="2017" y="12506"/>
                    <a:pt x="3136" y="13483"/>
                    <a:pt x="4301" y="13483"/>
                  </a:cubicBezTo>
                  <a:cubicBezTo>
                    <a:pt x="4358" y="13483"/>
                    <a:pt x="4414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3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1" y="2255"/>
                  </a:lnTo>
                  <a:cubicBezTo>
                    <a:pt x="11531" y="974"/>
                    <a:pt x="10407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329000" y="2647825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60" y="10885"/>
                  </a:lnTo>
                  <a:cubicBezTo>
                    <a:pt x="2094" y="12037"/>
                    <a:pt x="3089" y="12913"/>
                    <a:pt x="4124" y="12913"/>
                  </a:cubicBezTo>
                  <a:cubicBezTo>
                    <a:pt x="4173" y="12913"/>
                    <a:pt x="4223" y="12911"/>
                    <a:pt x="4272" y="12907"/>
                  </a:cubicBezTo>
                  <a:lnTo>
                    <a:pt x="11427" y="12314"/>
                  </a:lnTo>
                  <a:cubicBezTo>
                    <a:pt x="12514" y="12224"/>
                    <a:pt x="13195" y="11173"/>
                    <a:pt x="12950" y="9968"/>
                  </a:cubicBezTo>
                  <a:lnTo>
                    <a:pt x="11336" y="2028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324575" y="2640725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8"/>
                  </a:lnTo>
                  <a:cubicBezTo>
                    <a:pt x="12959" y="10853"/>
                    <a:pt x="12858" y="11386"/>
                    <a:pt x="12569" y="11771"/>
                  </a:cubicBezTo>
                  <a:cubicBezTo>
                    <a:pt x="12333" y="12086"/>
                    <a:pt x="11973" y="12284"/>
                    <a:pt x="11580" y="12314"/>
                  </a:cubicBezTo>
                  <a:lnTo>
                    <a:pt x="4425" y="12906"/>
                  </a:lnTo>
                  <a:cubicBezTo>
                    <a:pt x="4384" y="12909"/>
                    <a:pt x="4343" y="12911"/>
                    <a:pt x="4302" y="12911"/>
                  </a:cubicBezTo>
                  <a:cubicBezTo>
                    <a:pt x="3401" y="12911"/>
                    <a:pt x="2524" y="12134"/>
                    <a:pt x="2316" y="11113"/>
                  </a:cubicBezTo>
                  <a:lnTo>
                    <a:pt x="702" y="3172"/>
                  </a:lnTo>
                  <a:cubicBezTo>
                    <a:pt x="592" y="2628"/>
                    <a:pt x="693" y="2094"/>
                    <a:pt x="981" y="1710"/>
                  </a:cubicBezTo>
                  <a:cubicBezTo>
                    <a:pt x="1217" y="1394"/>
                    <a:pt x="1577" y="1195"/>
                    <a:pt x="1970" y="1166"/>
                  </a:cubicBezTo>
                  <a:lnTo>
                    <a:pt x="9125" y="574"/>
                  </a:lnTo>
                  <a:cubicBezTo>
                    <a:pt x="9168" y="570"/>
                    <a:pt x="9211" y="568"/>
                    <a:pt x="9253" y="568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6"/>
                    <a:pt x="864" y="919"/>
                    <a:pt x="526" y="1369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8" y="13482"/>
                    <a:pt x="4415" y="13480"/>
                    <a:pt x="4472" y="13475"/>
                  </a:cubicBezTo>
                  <a:lnTo>
                    <a:pt x="11627" y="12882"/>
                  </a:lnTo>
                  <a:cubicBezTo>
                    <a:pt x="12189" y="12836"/>
                    <a:pt x="12686" y="12563"/>
                    <a:pt x="13024" y="12113"/>
                  </a:cubicBezTo>
                  <a:cubicBezTo>
                    <a:pt x="13410" y="11599"/>
                    <a:pt x="13549" y="10899"/>
                    <a:pt x="13406" y="10195"/>
                  </a:cubicBezTo>
                  <a:lnTo>
                    <a:pt x="11792" y="2255"/>
                  </a:lnTo>
                  <a:cubicBezTo>
                    <a:pt x="11532" y="974"/>
                    <a:pt x="10413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2728600" y="26147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3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2" y="12224"/>
                    <a:pt x="13195" y="11174"/>
                    <a:pt x="12950" y="9968"/>
                  </a:cubicBezTo>
                  <a:lnTo>
                    <a:pt x="11336" y="2027"/>
                  </a:lnTo>
                  <a:cubicBezTo>
                    <a:pt x="11101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2724150" y="2607600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5" y="2368"/>
                  </a:cubicBezTo>
                  <a:lnTo>
                    <a:pt x="12849" y="10310"/>
                  </a:lnTo>
                  <a:cubicBezTo>
                    <a:pt x="12960" y="10855"/>
                    <a:pt x="12857" y="11388"/>
                    <a:pt x="12568" y="11773"/>
                  </a:cubicBezTo>
                  <a:cubicBezTo>
                    <a:pt x="12334" y="12088"/>
                    <a:pt x="11973" y="12287"/>
                    <a:pt x="11581" y="12316"/>
                  </a:cubicBezTo>
                  <a:lnTo>
                    <a:pt x="4425" y="12908"/>
                  </a:lnTo>
                  <a:cubicBezTo>
                    <a:pt x="4381" y="12912"/>
                    <a:pt x="4337" y="12914"/>
                    <a:pt x="4293" y="12914"/>
                  </a:cubicBezTo>
                  <a:cubicBezTo>
                    <a:pt x="3391" y="12914"/>
                    <a:pt x="2523" y="12133"/>
                    <a:pt x="2316" y="11115"/>
                  </a:cubicBezTo>
                  <a:lnTo>
                    <a:pt x="703" y="3174"/>
                  </a:lnTo>
                  <a:cubicBezTo>
                    <a:pt x="592" y="2628"/>
                    <a:pt x="694" y="2095"/>
                    <a:pt x="983" y="1711"/>
                  </a:cubicBezTo>
                  <a:cubicBezTo>
                    <a:pt x="1218" y="1395"/>
                    <a:pt x="1579" y="1197"/>
                    <a:pt x="1972" y="1167"/>
                  </a:cubicBezTo>
                  <a:lnTo>
                    <a:pt x="9126" y="575"/>
                  </a:lnTo>
                  <a:cubicBezTo>
                    <a:pt x="9169" y="571"/>
                    <a:pt x="9212" y="570"/>
                    <a:pt x="9253" y="570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9" y="7"/>
                  </a:cubicBezTo>
                  <a:lnTo>
                    <a:pt x="1923" y="600"/>
                  </a:lnTo>
                  <a:cubicBezTo>
                    <a:pt x="1360" y="647"/>
                    <a:pt x="864" y="920"/>
                    <a:pt x="527" y="1369"/>
                  </a:cubicBezTo>
                  <a:cubicBezTo>
                    <a:pt x="141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2" y="13483"/>
                  </a:cubicBezTo>
                  <a:cubicBezTo>
                    <a:pt x="4359" y="13483"/>
                    <a:pt x="4416" y="13481"/>
                    <a:pt x="4473" y="13476"/>
                  </a:cubicBezTo>
                  <a:lnTo>
                    <a:pt x="11627" y="12884"/>
                  </a:lnTo>
                  <a:cubicBezTo>
                    <a:pt x="12190" y="12836"/>
                    <a:pt x="12687" y="12563"/>
                    <a:pt x="13024" y="12114"/>
                  </a:cubicBezTo>
                  <a:cubicBezTo>
                    <a:pt x="13410" y="11599"/>
                    <a:pt x="13550" y="10901"/>
                    <a:pt x="13407" y="10196"/>
                  </a:cubicBezTo>
                  <a:lnTo>
                    <a:pt x="11793" y="2255"/>
                  </a:lnTo>
                  <a:cubicBezTo>
                    <a:pt x="11532" y="974"/>
                    <a:pt x="10408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3128150" y="2581625"/>
              <a:ext cx="329925" cy="322850"/>
            </a:xfrm>
            <a:custGeom>
              <a:avLst/>
              <a:gdLst/>
              <a:ahLst/>
              <a:cxnLst/>
              <a:rect l="l" t="t" r="r" b="b"/>
              <a:pathLst>
                <a:path w="13197" h="12914" extrusionOk="0">
                  <a:moveTo>
                    <a:pt x="9075" y="0"/>
                  </a:moveTo>
                  <a:cubicBezTo>
                    <a:pt x="9025" y="0"/>
                    <a:pt x="8975" y="2"/>
                    <a:pt x="8925" y="7"/>
                  </a:cubicBezTo>
                  <a:lnTo>
                    <a:pt x="1770" y="599"/>
                  </a:lnTo>
                  <a:cubicBezTo>
                    <a:pt x="684" y="688"/>
                    <a:pt x="1" y="1740"/>
                    <a:pt x="247" y="2946"/>
                  </a:cubicBezTo>
                  <a:lnTo>
                    <a:pt x="1861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4" y="12225"/>
                    <a:pt x="13197" y="11174"/>
                    <a:pt x="12951" y="9968"/>
                  </a:cubicBezTo>
                  <a:lnTo>
                    <a:pt x="11337" y="2028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3123750" y="25745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8" y="10309"/>
                  </a:lnTo>
                  <a:cubicBezTo>
                    <a:pt x="12958" y="10854"/>
                    <a:pt x="12857" y="11387"/>
                    <a:pt x="12568" y="11772"/>
                  </a:cubicBezTo>
                  <a:cubicBezTo>
                    <a:pt x="12333" y="12088"/>
                    <a:pt x="11972" y="12286"/>
                    <a:pt x="11580" y="12316"/>
                  </a:cubicBezTo>
                  <a:lnTo>
                    <a:pt x="4425" y="12909"/>
                  </a:lnTo>
                  <a:cubicBezTo>
                    <a:pt x="4384" y="12912"/>
                    <a:pt x="4343" y="12913"/>
                    <a:pt x="4301" y="12913"/>
                  </a:cubicBezTo>
                  <a:cubicBezTo>
                    <a:pt x="3391" y="12913"/>
                    <a:pt x="2523" y="12136"/>
                    <a:pt x="2315" y="11114"/>
                  </a:cubicBezTo>
                  <a:lnTo>
                    <a:pt x="702" y="3174"/>
                  </a:lnTo>
                  <a:cubicBezTo>
                    <a:pt x="591" y="2629"/>
                    <a:pt x="692" y="2095"/>
                    <a:pt x="981" y="1711"/>
                  </a:cubicBezTo>
                  <a:cubicBezTo>
                    <a:pt x="1217" y="1395"/>
                    <a:pt x="1577" y="1197"/>
                    <a:pt x="1970" y="1167"/>
                  </a:cubicBezTo>
                  <a:lnTo>
                    <a:pt x="9126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40" y="1"/>
                  </a:moveTo>
                  <a:cubicBezTo>
                    <a:pt x="9186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4" y="920"/>
                    <a:pt x="527" y="1369"/>
                  </a:cubicBezTo>
                  <a:cubicBezTo>
                    <a:pt x="139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2" y="13483"/>
                  </a:cubicBezTo>
                  <a:cubicBezTo>
                    <a:pt x="4358" y="13483"/>
                    <a:pt x="4415" y="13481"/>
                    <a:pt x="4472" y="13476"/>
                  </a:cubicBezTo>
                  <a:lnTo>
                    <a:pt x="11628" y="12884"/>
                  </a:lnTo>
                  <a:cubicBezTo>
                    <a:pt x="12190" y="12836"/>
                    <a:pt x="12686" y="12563"/>
                    <a:pt x="13024" y="12114"/>
                  </a:cubicBezTo>
                  <a:cubicBezTo>
                    <a:pt x="13410" y="11599"/>
                    <a:pt x="13550" y="10900"/>
                    <a:pt x="13407" y="10196"/>
                  </a:cubicBezTo>
                  <a:lnTo>
                    <a:pt x="11791" y="2255"/>
                  </a:lnTo>
                  <a:cubicBezTo>
                    <a:pt x="11531" y="973"/>
                    <a:pt x="1041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3527775" y="2548525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5" y="0"/>
                  </a:moveTo>
                  <a:cubicBezTo>
                    <a:pt x="9025" y="0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40"/>
                    <a:pt x="245" y="2946"/>
                  </a:cubicBezTo>
                  <a:lnTo>
                    <a:pt x="1859" y="10887"/>
                  </a:lnTo>
                  <a:cubicBezTo>
                    <a:pt x="2093" y="12038"/>
                    <a:pt x="3088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6"/>
                  </a:lnTo>
                  <a:cubicBezTo>
                    <a:pt x="12513" y="12225"/>
                    <a:pt x="13195" y="11175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3523350" y="2541450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9"/>
                  </a:lnTo>
                  <a:cubicBezTo>
                    <a:pt x="12959" y="10854"/>
                    <a:pt x="12858" y="11386"/>
                    <a:pt x="12569" y="11770"/>
                  </a:cubicBezTo>
                  <a:cubicBezTo>
                    <a:pt x="12334" y="12086"/>
                    <a:pt x="11973" y="12285"/>
                    <a:pt x="11580" y="12314"/>
                  </a:cubicBezTo>
                  <a:lnTo>
                    <a:pt x="4425" y="12907"/>
                  </a:lnTo>
                  <a:cubicBezTo>
                    <a:pt x="4381" y="12910"/>
                    <a:pt x="4337" y="12912"/>
                    <a:pt x="4294" y="12912"/>
                  </a:cubicBezTo>
                  <a:cubicBezTo>
                    <a:pt x="3390" y="12912"/>
                    <a:pt x="2523" y="12132"/>
                    <a:pt x="2316" y="11113"/>
                  </a:cubicBezTo>
                  <a:lnTo>
                    <a:pt x="702" y="3172"/>
                  </a:lnTo>
                  <a:cubicBezTo>
                    <a:pt x="592" y="2627"/>
                    <a:pt x="693" y="2094"/>
                    <a:pt x="982" y="1709"/>
                  </a:cubicBezTo>
                  <a:cubicBezTo>
                    <a:pt x="1217" y="1393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8" y="570"/>
                    <a:pt x="9210" y="568"/>
                    <a:pt x="9253" y="568"/>
                  </a:cubicBezTo>
                  <a:close/>
                  <a:moveTo>
                    <a:pt x="9235" y="1"/>
                  </a:moveTo>
                  <a:cubicBezTo>
                    <a:pt x="9182" y="1"/>
                    <a:pt x="9130" y="2"/>
                    <a:pt x="9078" y="6"/>
                  </a:cubicBezTo>
                  <a:lnTo>
                    <a:pt x="1922" y="599"/>
                  </a:lnTo>
                  <a:cubicBezTo>
                    <a:pt x="1359" y="645"/>
                    <a:pt x="863" y="918"/>
                    <a:pt x="525" y="1369"/>
                  </a:cubicBezTo>
                  <a:cubicBezTo>
                    <a:pt x="139" y="1883"/>
                    <a:pt x="0" y="2582"/>
                    <a:pt x="144" y="3286"/>
                  </a:cubicBezTo>
                  <a:lnTo>
                    <a:pt x="1758" y="11226"/>
                  </a:lnTo>
                  <a:cubicBezTo>
                    <a:pt x="2017" y="12505"/>
                    <a:pt x="3137" y="13481"/>
                    <a:pt x="4302" y="13481"/>
                  </a:cubicBezTo>
                  <a:cubicBezTo>
                    <a:pt x="4358" y="13481"/>
                    <a:pt x="4414" y="13479"/>
                    <a:pt x="4472" y="13474"/>
                  </a:cubicBezTo>
                  <a:lnTo>
                    <a:pt x="11627" y="12882"/>
                  </a:lnTo>
                  <a:cubicBezTo>
                    <a:pt x="12191" y="12836"/>
                    <a:pt x="12686" y="12562"/>
                    <a:pt x="13024" y="12112"/>
                  </a:cubicBezTo>
                  <a:cubicBezTo>
                    <a:pt x="13410" y="11597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2" y="971"/>
                    <a:pt x="10409" y="1"/>
                    <a:pt x="9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2421800" y="31044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39"/>
                    <a:pt x="245" y="2946"/>
                  </a:cubicBezTo>
                  <a:lnTo>
                    <a:pt x="1859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4"/>
                    <a:pt x="13195" y="11174"/>
                    <a:pt x="12950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2417400" y="3097250"/>
              <a:ext cx="338725" cy="337125"/>
            </a:xfrm>
            <a:custGeom>
              <a:avLst/>
              <a:gdLst/>
              <a:ahLst/>
              <a:cxnLst/>
              <a:rect l="l" t="t" r="r" b="b"/>
              <a:pathLst>
                <a:path w="13549" h="13485" extrusionOk="0">
                  <a:moveTo>
                    <a:pt x="9253" y="572"/>
                  </a:moveTo>
                  <a:cubicBezTo>
                    <a:pt x="10155" y="572"/>
                    <a:pt x="11026" y="1352"/>
                    <a:pt x="11233" y="2371"/>
                  </a:cubicBezTo>
                  <a:lnTo>
                    <a:pt x="12847" y="10311"/>
                  </a:lnTo>
                  <a:cubicBezTo>
                    <a:pt x="12957" y="10856"/>
                    <a:pt x="12856" y="11388"/>
                    <a:pt x="12567" y="11773"/>
                  </a:cubicBezTo>
                  <a:cubicBezTo>
                    <a:pt x="12332" y="12089"/>
                    <a:pt x="11971" y="12287"/>
                    <a:pt x="11578" y="12317"/>
                  </a:cubicBezTo>
                  <a:lnTo>
                    <a:pt x="4422" y="12910"/>
                  </a:lnTo>
                  <a:cubicBezTo>
                    <a:pt x="4381" y="12913"/>
                    <a:pt x="4340" y="12915"/>
                    <a:pt x="4300" y="12915"/>
                  </a:cubicBezTo>
                  <a:cubicBezTo>
                    <a:pt x="3404" y="12915"/>
                    <a:pt x="2521" y="12136"/>
                    <a:pt x="2314" y="11115"/>
                  </a:cubicBezTo>
                  <a:lnTo>
                    <a:pt x="700" y="3175"/>
                  </a:lnTo>
                  <a:cubicBezTo>
                    <a:pt x="590" y="2630"/>
                    <a:pt x="691" y="2098"/>
                    <a:pt x="980" y="1713"/>
                  </a:cubicBezTo>
                  <a:cubicBezTo>
                    <a:pt x="1215" y="1397"/>
                    <a:pt x="1576" y="1199"/>
                    <a:pt x="1969" y="1169"/>
                  </a:cubicBezTo>
                  <a:lnTo>
                    <a:pt x="9124" y="576"/>
                  </a:lnTo>
                  <a:cubicBezTo>
                    <a:pt x="9166" y="573"/>
                    <a:pt x="9210" y="572"/>
                    <a:pt x="9252" y="572"/>
                  </a:cubicBezTo>
                  <a:close/>
                  <a:moveTo>
                    <a:pt x="9254" y="1"/>
                  </a:moveTo>
                  <a:cubicBezTo>
                    <a:pt x="9195" y="1"/>
                    <a:pt x="9136" y="3"/>
                    <a:pt x="9077" y="8"/>
                  </a:cubicBezTo>
                  <a:lnTo>
                    <a:pt x="1923" y="601"/>
                  </a:lnTo>
                  <a:cubicBezTo>
                    <a:pt x="1359" y="648"/>
                    <a:pt x="863" y="922"/>
                    <a:pt x="525" y="1371"/>
                  </a:cubicBezTo>
                  <a:cubicBezTo>
                    <a:pt x="139" y="1885"/>
                    <a:pt x="0" y="2584"/>
                    <a:pt x="144" y="3288"/>
                  </a:cubicBezTo>
                  <a:lnTo>
                    <a:pt x="1757" y="11229"/>
                  </a:lnTo>
                  <a:cubicBezTo>
                    <a:pt x="2016" y="12508"/>
                    <a:pt x="3136" y="13484"/>
                    <a:pt x="4301" y="13484"/>
                  </a:cubicBezTo>
                  <a:cubicBezTo>
                    <a:pt x="4357" y="13484"/>
                    <a:pt x="4413" y="13482"/>
                    <a:pt x="4471" y="13478"/>
                  </a:cubicBezTo>
                  <a:lnTo>
                    <a:pt x="11627" y="12885"/>
                  </a:lnTo>
                  <a:cubicBezTo>
                    <a:pt x="12189" y="12838"/>
                    <a:pt x="12685" y="12565"/>
                    <a:pt x="13023" y="12115"/>
                  </a:cubicBezTo>
                  <a:cubicBezTo>
                    <a:pt x="13409" y="11601"/>
                    <a:pt x="13549" y="10902"/>
                    <a:pt x="13405" y="10198"/>
                  </a:cubicBezTo>
                  <a:lnTo>
                    <a:pt x="11791" y="2257"/>
                  </a:lnTo>
                  <a:cubicBezTo>
                    <a:pt x="11532" y="981"/>
                    <a:pt x="10419" y="1"/>
                    <a:pt x="9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2821400" y="30713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600"/>
                  </a:lnTo>
                  <a:cubicBezTo>
                    <a:pt x="683" y="689"/>
                    <a:pt x="0" y="1741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2" y="12226"/>
                    <a:pt x="13195" y="11175"/>
                    <a:pt x="12949" y="9968"/>
                  </a:cubicBezTo>
                  <a:lnTo>
                    <a:pt x="11335" y="2028"/>
                  </a:lnTo>
                  <a:cubicBezTo>
                    <a:pt x="11101" y="877"/>
                    <a:pt x="10108" y="1"/>
                    <a:pt x="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2816975" y="3064175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1"/>
                  </a:moveTo>
                  <a:cubicBezTo>
                    <a:pt x="10154" y="571"/>
                    <a:pt x="11027" y="1351"/>
                    <a:pt x="11234" y="2370"/>
                  </a:cubicBezTo>
                  <a:lnTo>
                    <a:pt x="12847" y="10310"/>
                  </a:lnTo>
                  <a:cubicBezTo>
                    <a:pt x="12959" y="10855"/>
                    <a:pt x="12856" y="11388"/>
                    <a:pt x="12568" y="11772"/>
                  </a:cubicBezTo>
                  <a:cubicBezTo>
                    <a:pt x="12333" y="12088"/>
                    <a:pt x="11971" y="12286"/>
                    <a:pt x="11579" y="12316"/>
                  </a:cubicBezTo>
                  <a:lnTo>
                    <a:pt x="4424" y="12909"/>
                  </a:lnTo>
                  <a:cubicBezTo>
                    <a:pt x="4384" y="12912"/>
                    <a:pt x="4344" y="12914"/>
                    <a:pt x="4304" y="12914"/>
                  </a:cubicBezTo>
                  <a:cubicBezTo>
                    <a:pt x="3400" y="12914"/>
                    <a:pt x="2522" y="12137"/>
                    <a:pt x="2315" y="11116"/>
                  </a:cubicBezTo>
                  <a:lnTo>
                    <a:pt x="701" y="3175"/>
                  </a:lnTo>
                  <a:cubicBezTo>
                    <a:pt x="590" y="2629"/>
                    <a:pt x="692" y="2097"/>
                    <a:pt x="981" y="1712"/>
                  </a:cubicBezTo>
                  <a:cubicBezTo>
                    <a:pt x="1216" y="1397"/>
                    <a:pt x="1577" y="1198"/>
                    <a:pt x="1969" y="1168"/>
                  </a:cubicBezTo>
                  <a:lnTo>
                    <a:pt x="9125" y="575"/>
                  </a:lnTo>
                  <a:cubicBezTo>
                    <a:pt x="9167" y="572"/>
                    <a:pt x="9210" y="571"/>
                    <a:pt x="9253" y="571"/>
                  </a:cubicBezTo>
                  <a:close/>
                  <a:moveTo>
                    <a:pt x="9257" y="1"/>
                  </a:moveTo>
                  <a:cubicBezTo>
                    <a:pt x="9197" y="1"/>
                    <a:pt x="9137" y="3"/>
                    <a:pt x="9078" y="9"/>
                  </a:cubicBezTo>
                  <a:lnTo>
                    <a:pt x="1922" y="601"/>
                  </a:lnTo>
                  <a:cubicBezTo>
                    <a:pt x="1359" y="648"/>
                    <a:pt x="862" y="921"/>
                    <a:pt x="526" y="1370"/>
                  </a:cubicBezTo>
                  <a:cubicBezTo>
                    <a:pt x="139" y="1884"/>
                    <a:pt x="0" y="2583"/>
                    <a:pt x="143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1" y="13483"/>
                  </a:cubicBezTo>
                  <a:cubicBezTo>
                    <a:pt x="4358" y="13483"/>
                    <a:pt x="4414" y="13481"/>
                    <a:pt x="4472" y="13477"/>
                  </a:cubicBezTo>
                  <a:lnTo>
                    <a:pt x="11627" y="12884"/>
                  </a:lnTo>
                  <a:cubicBezTo>
                    <a:pt x="12190" y="12838"/>
                    <a:pt x="12687" y="12565"/>
                    <a:pt x="13023" y="12116"/>
                  </a:cubicBezTo>
                  <a:cubicBezTo>
                    <a:pt x="13409" y="11600"/>
                    <a:pt x="13549" y="10901"/>
                    <a:pt x="13406" y="10197"/>
                  </a:cubicBezTo>
                  <a:lnTo>
                    <a:pt x="11792" y="2256"/>
                  </a:lnTo>
                  <a:cubicBezTo>
                    <a:pt x="11532" y="980"/>
                    <a:pt x="10420" y="1"/>
                    <a:pt x="9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3220975" y="30382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4" y="12036"/>
                    <a:pt x="3088" y="12913"/>
                    <a:pt x="4122" y="12913"/>
                  </a:cubicBezTo>
                  <a:cubicBezTo>
                    <a:pt x="4172" y="12913"/>
                    <a:pt x="4222" y="12911"/>
                    <a:pt x="4272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51" y="9968"/>
                  </a:cubicBezTo>
                  <a:lnTo>
                    <a:pt x="11337" y="2026"/>
                  </a:lnTo>
                  <a:cubicBezTo>
                    <a:pt x="11103" y="877"/>
                    <a:pt x="10110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3216550" y="30311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7" y="11388"/>
                    <a:pt x="12568" y="11773"/>
                  </a:cubicBezTo>
                  <a:cubicBezTo>
                    <a:pt x="12332" y="12089"/>
                    <a:pt x="11972" y="12286"/>
                    <a:pt x="11579" y="12316"/>
                  </a:cubicBezTo>
                  <a:lnTo>
                    <a:pt x="4424" y="12908"/>
                  </a:lnTo>
                  <a:cubicBezTo>
                    <a:pt x="4384" y="12911"/>
                    <a:pt x="4344" y="12913"/>
                    <a:pt x="4304" y="12913"/>
                  </a:cubicBezTo>
                  <a:cubicBezTo>
                    <a:pt x="3406" y="12913"/>
                    <a:pt x="2523" y="12137"/>
                    <a:pt x="2316" y="11115"/>
                  </a:cubicBezTo>
                  <a:lnTo>
                    <a:pt x="702" y="3174"/>
                  </a:lnTo>
                  <a:cubicBezTo>
                    <a:pt x="591" y="2630"/>
                    <a:pt x="693" y="2097"/>
                    <a:pt x="980" y="1712"/>
                  </a:cubicBezTo>
                  <a:cubicBezTo>
                    <a:pt x="1216" y="1396"/>
                    <a:pt x="1576" y="1197"/>
                    <a:pt x="1969" y="1168"/>
                  </a:cubicBezTo>
                  <a:lnTo>
                    <a:pt x="9125" y="576"/>
                  </a:lnTo>
                  <a:cubicBezTo>
                    <a:pt x="9167" y="572"/>
                    <a:pt x="9210" y="570"/>
                    <a:pt x="9253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3" y="600"/>
                  </a:lnTo>
                  <a:cubicBezTo>
                    <a:pt x="1360" y="647"/>
                    <a:pt x="863" y="920"/>
                    <a:pt x="526" y="1370"/>
                  </a:cubicBezTo>
                  <a:cubicBezTo>
                    <a:pt x="140" y="1885"/>
                    <a:pt x="1" y="2583"/>
                    <a:pt x="144" y="3288"/>
                  </a:cubicBezTo>
                  <a:lnTo>
                    <a:pt x="1758" y="11228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1" y="13476"/>
                  </a:cubicBezTo>
                  <a:lnTo>
                    <a:pt x="11627" y="12883"/>
                  </a:lnTo>
                  <a:cubicBezTo>
                    <a:pt x="12190" y="12837"/>
                    <a:pt x="12685" y="12564"/>
                    <a:pt x="13023" y="12114"/>
                  </a:cubicBezTo>
                  <a:cubicBezTo>
                    <a:pt x="13410" y="11599"/>
                    <a:pt x="13549" y="10900"/>
                    <a:pt x="13405" y="10196"/>
                  </a:cubicBezTo>
                  <a:lnTo>
                    <a:pt x="11792" y="2255"/>
                  </a:lnTo>
                  <a:cubicBezTo>
                    <a:pt x="11533" y="979"/>
                    <a:pt x="10420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3620575" y="30051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9"/>
                    <a:pt x="1" y="1740"/>
                    <a:pt x="245" y="2946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3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3616150" y="29980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4" y="570"/>
                    <a:pt x="11027" y="1350"/>
                    <a:pt x="11234" y="2370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5"/>
                    <a:pt x="11580" y="12316"/>
                  </a:cubicBezTo>
                  <a:lnTo>
                    <a:pt x="4425" y="12908"/>
                  </a:lnTo>
                  <a:cubicBezTo>
                    <a:pt x="4386" y="12911"/>
                    <a:pt x="4347" y="12913"/>
                    <a:pt x="4308" y="12913"/>
                  </a:cubicBezTo>
                  <a:cubicBezTo>
                    <a:pt x="3409" y="12913"/>
                    <a:pt x="2524" y="12138"/>
                    <a:pt x="2316" y="11114"/>
                  </a:cubicBezTo>
                  <a:lnTo>
                    <a:pt x="702" y="3174"/>
                  </a:lnTo>
                  <a:cubicBezTo>
                    <a:pt x="592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8"/>
                  </a:cubicBezTo>
                  <a:lnTo>
                    <a:pt x="9125" y="576"/>
                  </a:lnTo>
                  <a:cubicBezTo>
                    <a:pt x="9168" y="572"/>
                    <a:pt x="9210" y="570"/>
                    <a:pt x="9252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2" y="600"/>
                  </a:lnTo>
                  <a:cubicBezTo>
                    <a:pt x="1359" y="647"/>
                    <a:pt x="864" y="920"/>
                    <a:pt x="525" y="1369"/>
                  </a:cubicBezTo>
                  <a:cubicBezTo>
                    <a:pt x="139" y="1884"/>
                    <a:pt x="0" y="2583"/>
                    <a:pt x="144" y="3288"/>
                  </a:cubicBezTo>
                  <a:lnTo>
                    <a:pt x="1757" y="11228"/>
                  </a:lnTo>
                  <a:cubicBezTo>
                    <a:pt x="2017" y="12506"/>
                    <a:pt x="3136" y="13483"/>
                    <a:pt x="4300" y="13483"/>
                  </a:cubicBezTo>
                  <a:cubicBezTo>
                    <a:pt x="4357" y="13483"/>
                    <a:pt x="4414" y="13480"/>
                    <a:pt x="4471" y="13476"/>
                  </a:cubicBezTo>
                  <a:lnTo>
                    <a:pt x="11626" y="12883"/>
                  </a:lnTo>
                  <a:cubicBezTo>
                    <a:pt x="12190" y="12837"/>
                    <a:pt x="12685" y="12564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2" y="2256"/>
                  </a:lnTo>
                  <a:cubicBezTo>
                    <a:pt x="11532" y="981"/>
                    <a:pt x="10419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2514600" y="356100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3" y="688"/>
                    <a:pt x="1" y="1740"/>
                    <a:pt x="246" y="2945"/>
                  </a:cubicBezTo>
                  <a:lnTo>
                    <a:pt x="1859" y="10886"/>
                  </a:lnTo>
                  <a:cubicBezTo>
                    <a:pt x="2093" y="12036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3" y="12224"/>
                    <a:pt x="13195" y="11174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6"/>
            <p:cNvSpPr/>
            <p:nvPr/>
          </p:nvSpPr>
          <p:spPr>
            <a:xfrm>
              <a:off x="2510175" y="355385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71"/>
                  </a:moveTo>
                  <a:cubicBezTo>
                    <a:pt x="10155" y="571"/>
                    <a:pt x="11027" y="1351"/>
                    <a:pt x="11235" y="2370"/>
                  </a:cubicBezTo>
                  <a:lnTo>
                    <a:pt x="12848" y="10310"/>
                  </a:lnTo>
                  <a:cubicBezTo>
                    <a:pt x="12958" y="10855"/>
                    <a:pt x="12857" y="11388"/>
                    <a:pt x="12568" y="11773"/>
                  </a:cubicBezTo>
                  <a:cubicBezTo>
                    <a:pt x="12333" y="12089"/>
                    <a:pt x="11973" y="12288"/>
                    <a:pt x="11580" y="12317"/>
                  </a:cubicBezTo>
                  <a:lnTo>
                    <a:pt x="4425" y="12909"/>
                  </a:lnTo>
                  <a:cubicBezTo>
                    <a:pt x="4386" y="12912"/>
                    <a:pt x="4347" y="12914"/>
                    <a:pt x="4308" y="12914"/>
                  </a:cubicBezTo>
                  <a:cubicBezTo>
                    <a:pt x="3409" y="12914"/>
                    <a:pt x="2523" y="12138"/>
                    <a:pt x="2315" y="11116"/>
                  </a:cubicBezTo>
                  <a:lnTo>
                    <a:pt x="701" y="3175"/>
                  </a:lnTo>
                  <a:cubicBezTo>
                    <a:pt x="591" y="2630"/>
                    <a:pt x="693" y="2097"/>
                    <a:pt x="981" y="1712"/>
                  </a:cubicBezTo>
                  <a:cubicBezTo>
                    <a:pt x="1217" y="1396"/>
                    <a:pt x="1577" y="1199"/>
                    <a:pt x="1970" y="1168"/>
                  </a:cubicBezTo>
                  <a:lnTo>
                    <a:pt x="9125" y="576"/>
                  </a:lnTo>
                  <a:cubicBezTo>
                    <a:pt x="9168" y="572"/>
                    <a:pt x="9211" y="571"/>
                    <a:pt x="9254" y="571"/>
                  </a:cubicBezTo>
                  <a:close/>
                  <a:moveTo>
                    <a:pt x="9253" y="1"/>
                  </a:moveTo>
                  <a:cubicBezTo>
                    <a:pt x="9194" y="1"/>
                    <a:pt x="9136" y="3"/>
                    <a:pt x="9078" y="8"/>
                  </a:cubicBezTo>
                  <a:lnTo>
                    <a:pt x="1922" y="601"/>
                  </a:lnTo>
                  <a:cubicBezTo>
                    <a:pt x="1360" y="648"/>
                    <a:pt x="864" y="921"/>
                    <a:pt x="526" y="1370"/>
                  </a:cubicBezTo>
                  <a:cubicBezTo>
                    <a:pt x="140" y="1885"/>
                    <a:pt x="0" y="2584"/>
                    <a:pt x="144" y="3288"/>
                  </a:cubicBezTo>
                  <a:lnTo>
                    <a:pt x="1758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2" y="13477"/>
                  </a:cubicBezTo>
                  <a:lnTo>
                    <a:pt x="11628" y="12885"/>
                  </a:lnTo>
                  <a:cubicBezTo>
                    <a:pt x="12191" y="12837"/>
                    <a:pt x="12686" y="12564"/>
                    <a:pt x="13024" y="12114"/>
                  </a:cubicBezTo>
                  <a:cubicBezTo>
                    <a:pt x="13410" y="11600"/>
                    <a:pt x="13550" y="10902"/>
                    <a:pt x="13406" y="10197"/>
                  </a:cubicBezTo>
                  <a:lnTo>
                    <a:pt x="11792" y="2256"/>
                  </a:lnTo>
                  <a:cubicBezTo>
                    <a:pt x="11531" y="979"/>
                    <a:pt x="10411" y="1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6"/>
            <p:cNvSpPr/>
            <p:nvPr/>
          </p:nvSpPr>
          <p:spPr>
            <a:xfrm>
              <a:off x="2914200" y="35279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4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7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2909725" y="3520775"/>
              <a:ext cx="338800" cy="337125"/>
            </a:xfrm>
            <a:custGeom>
              <a:avLst/>
              <a:gdLst/>
              <a:ahLst/>
              <a:cxnLst/>
              <a:rect l="l" t="t" r="r" b="b"/>
              <a:pathLst>
                <a:path w="13552" h="13485" extrusionOk="0">
                  <a:moveTo>
                    <a:pt x="9255" y="570"/>
                  </a:moveTo>
                  <a:cubicBezTo>
                    <a:pt x="10156" y="570"/>
                    <a:pt x="11029" y="1350"/>
                    <a:pt x="11236" y="2369"/>
                  </a:cubicBezTo>
                  <a:lnTo>
                    <a:pt x="12850" y="10309"/>
                  </a:lnTo>
                  <a:cubicBezTo>
                    <a:pt x="12961" y="10854"/>
                    <a:pt x="12859" y="11387"/>
                    <a:pt x="12571" y="11772"/>
                  </a:cubicBezTo>
                  <a:cubicBezTo>
                    <a:pt x="12336" y="12088"/>
                    <a:pt x="11975" y="12287"/>
                    <a:pt x="11582" y="12316"/>
                  </a:cubicBezTo>
                  <a:lnTo>
                    <a:pt x="4427" y="12909"/>
                  </a:lnTo>
                  <a:cubicBezTo>
                    <a:pt x="4389" y="12911"/>
                    <a:pt x="4351" y="12913"/>
                    <a:pt x="4313" y="12913"/>
                  </a:cubicBezTo>
                  <a:cubicBezTo>
                    <a:pt x="3406" y="12913"/>
                    <a:pt x="2526" y="12139"/>
                    <a:pt x="2318" y="11115"/>
                  </a:cubicBezTo>
                  <a:lnTo>
                    <a:pt x="704" y="3174"/>
                  </a:lnTo>
                  <a:cubicBezTo>
                    <a:pt x="593" y="2629"/>
                    <a:pt x="695" y="2096"/>
                    <a:pt x="984" y="1711"/>
                  </a:cubicBezTo>
                  <a:cubicBezTo>
                    <a:pt x="1219" y="1395"/>
                    <a:pt x="1580" y="1197"/>
                    <a:pt x="1973" y="1168"/>
                  </a:cubicBezTo>
                  <a:lnTo>
                    <a:pt x="9127" y="576"/>
                  </a:lnTo>
                  <a:cubicBezTo>
                    <a:pt x="9170" y="573"/>
                    <a:pt x="9212" y="570"/>
                    <a:pt x="9255" y="570"/>
                  </a:cubicBezTo>
                  <a:close/>
                  <a:moveTo>
                    <a:pt x="9259" y="0"/>
                  </a:moveTo>
                  <a:cubicBezTo>
                    <a:pt x="9199" y="0"/>
                    <a:pt x="9139" y="3"/>
                    <a:pt x="9079" y="8"/>
                  </a:cubicBezTo>
                  <a:lnTo>
                    <a:pt x="1924" y="601"/>
                  </a:lnTo>
                  <a:cubicBezTo>
                    <a:pt x="1361" y="647"/>
                    <a:pt x="864" y="920"/>
                    <a:pt x="527" y="1371"/>
                  </a:cubicBezTo>
                  <a:cubicBezTo>
                    <a:pt x="141" y="1884"/>
                    <a:pt x="1" y="2583"/>
                    <a:pt x="145" y="3287"/>
                  </a:cubicBezTo>
                  <a:lnTo>
                    <a:pt x="1759" y="11229"/>
                  </a:lnTo>
                  <a:cubicBezTo>
                    <a:pt x="2019" y="12507"/>
                    <a:pt x="3139" y="13484"/>
                    <a:pt x="4302" y="13484"/>
                  </a:cubicBezTo>
                  <a:cubicBezTo>
                    <a:pt x="4360" y="13484"/>
                    <a:pt x="4416" y="13481"/>
                    <a:pt x="4474" y="13476"/>
                  </a:cubicBezTo>
                  <a:lnTo>
                    <a:pt x="11629" y="12884"/>
                  </a:lnTo>
                  <a:cubicBezTo>
                    <a:pt x="12191" y="12837"/>
                    <a:pt x="12688" y="12564"/>
                    <a:pt x="13025" y="12114"/>
                  </a:cubicBezTo>
                  <a:cubicBezTo>
                    <a:pt x="13411" y="11600"/>
                    <a:pt x="13551" y="10901"/>
                    <a:pt x="13408" y="10196"/>
                  </a:cubicBezTo>
                  <a:lnTo>
                    <a:pt x="11793" y="2256"/>
                  </a:lnTo>
                  <a:cubicBezTo>
                    <a:pt x="11533" y="981"/>
                    <a:pt x="10424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3313775" y="34948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5" y="3"/>
                    <a:pt x="8925" y="7"/>
                  </a:cubicBezTo>
                  <a:lnTo>
                    <a:pt x="1770" y="599"/>
                  </a:lnTo>
                  <a:cubicBezTo>
                    <a:pt x="684" y="689"/>
                    <a:pt x="1" y="1740"/>
                    <a:pt x="246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3" y="12914"/>
                  </a:cubicBezTo>
                  <a:cubicBezTo>
                    <a:pt x="4173" y="12914"/>
                    <a:pt x="4222" y="12912"/>
                    <a:pt x="4272" y="12908"/>
                  </a:cubicBezTo>
                  <a:lnTo>
                    <a:pt x="11426" y="12316"/>
                  </a:lnTo>
                  <a:cubicBezTo>
                    <a:pt x="12513" y="12225"/>
                    <a:pt x="13196" y="11174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3309350" y="34876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4" y="570"/>
                  </a:moveTo>
                  <a:lnTo>
                    <a:pt x="9254" y="570"/>
                  </a:lnTo>
                  <a:cubicBezTo>
                    <a:pt x="10155" y="571"/>
                    <a:pt x="11028" y="1351"/>
                    <a:pt x="11235" y="2371"/>
                  </a:cubicBezTo>
                  <a:lnTo>
                    <a:pt x="12849" y="10311"/>
                  </a:lnTo>
                  <a:cubicBezTo>
                    <a:pt x="12960" y="10857"/>
                    <a:pt x="12858" y="11390"/>
                    <a:pt x="12569" y="11773"/>
                  </a:cubicBezTo>
                  <a:cubicBezTo>
                    <a:pt x="12334" y="12089"/>
                    <a:pt x="11973" y="12288"/>
                    <a:pt x="11581" y="12317"/>
                  </a:cubicBezTo>
                  <a:lnTo>
                    <a:pt x="4425" y="12910"/>
                  </a:lnTo>
                  <a:cubicBezTo>
                    <a:pt x="4385" y="12913"/>
                    <a:pt x="4345" y="12914"/>
                    <a:pt x="4306" y="12914"/>
                  </a:cubicBezTo>
                  <a:cubicBezTo>
                    <a:pt x="3400" y="12914"/>
                    <a:pt x="2524" y="12137"/>
                    <a:pt x="2317" y="11115"/>
                  </a:cubicBezTo>
                  <a:lnTo>
                    <a:pt x="703" y="3174"/>
                  </a:lnTo>
                  <a:cubicBezTo>
                    <a:pt x="591" y="2629"/>
                    <a:pt x="694" y="2096"/>
                    <a:pt x="983" y="1713"/>
                  </a:cubicBezTo>
                  <a:cubicBezTo>
                    <a:pt x="1217" y="1397"/>
                    <a:pt x="1577" y="1198"/>
                    <a:pt x="1970" y="1169"/>
                  </a:cubicBezTo>
                  <a:lnTo>
                    <a:pt x="9126" y="576"/>
                  </a:lnTo>
                  <a:cubicBezTo>
                    <a:pt x="9170" y="573"/>
                    <a:pt x="9211" y="570"/>
                    <a:pt x="9254" y="570"/>
                  </a:cubicBezTo>
                  <a:close/>
                  <a:moveTo>
                    <a:pt x="9262" y="0"/>
                  </a:moveTo>
                  <a:cubicBezTo>
                    <a:pt x="9201" y="0"/>
                    <a:pt x="9140" y="3"/>
                    <a:pt x="9078" y="8"/>
                  </a:cubicBezTo>
                  <a:lnTo>
                    <a:pt x="1923" y="601"/>
                  </a:lnTo>
                  <a:cubicBezTo>
                    <a:pt x="1360" y="647"/>
                    <a:pt x="864" y="920"/>
                    <a:pt x="527" y="1371"/>
                  </a:cubicBezTo>
                  <a:cubicBezTo>
                    <a:pt x="141" y="1884"/>
                    <a:pt x="1" y="2584"/>
                    <a:pt x="144" y="3288"/>
                  </a:cubicBezTo>
                  <a:lnTo>
                    <a:pt x="1758" y="11229"/>
                  </a:lnTo>
                  <a:cubicBezTo>
                    <a:pt x="2018" y="12507"/>
                    <a:pt x="3137" y="13484"/>
                    <a:pt x="4302" y="13484"/>
                  </a:cubicBezTo>
                  <a:cubicBezTo>
                    <a:pt x="4358" y="13484"/>
                    <a:pt x="4415" y="13482"/>
                    <a:pt x="4471" y="13476"/>
                  </a:cubicBezTo>
                  <a:lnTo>
                    <a:pt x="11627" y="12884"/>
                  </a:lnTo>
                  <a:cubicBezTo>
                    <a:pt x="12190" y="12838"/>
                    <a:pt x="12687" y="12564"/>
                    <a:pt x="13024" y="12114"/>
                  </a:cubicBezTo>
                  <a:cubicBezTo>
                    <a:pt x="13410" y="11601"/>
                    <a:pt x="13550" y="10901"/>
                    <a:pt x="13407" y="10197"/>
                  </a:cubicBezTo>
                  <a:lnTo>
                    <a:pt x="11793" y="2257"/>
                  </a:lnTo>
                  <a:cubicBezTo>
                    <a:pt x="11533" y="982"/>
                    <a:pt x="10424" y="0"/>
                    <a:pt x="9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3713350" y="3461700"/>
              <a:ext cx="329925" cy="322875"/>
            </a:xfrm>
            <a:custGeom>
              <a:avLst/>
              <a:gdLst/>
              <a:ahLst/>
              <a:cxnLst/>
              <a:rect l="l" t="t" r="r" b="b"/>
              <a:pathLst>
                <a:path w="13197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5" y="7"/>
                  </a:cubicBezTo>
                  <a:lnTo>
                    <a:pt x="1770" y="599"/>
                  </a:lnTo>
                  <a:cubicBezTo>
                    <a:pt x="683" y="690"/>
                    <a:pt x="1" y="1740"/>
                    <a:pt x="247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6" y="11175"/>
                    <a:pt x="12950" y="9969"/>
                  </a:cubicBezTo>
                  <a:lnTo>
                    <a:pt x="11336" y="2028"/>
                  </a:lnTo>
                  <a:cubicBezTo>
                    <a:pt x="11103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708925" y="34545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3" y="571"/>
                  </a:moveTo>
                  <a:lnTo>
                    <a:pt x="9253" y="571"/>
                  </a:lnTo>
                  <a:cubicBezTo>
                    <a:pt x="10155" y="571"/>
                    <a:pt x="11028" y="1351"/>
                    <a:pt x="11235" y="2370"/>
                  </a:cubicBezTo>
                  <a:lnTo>
                    <a:pt x="12849" y="10310"/>
                  </a:lnTo>
                  <a:cubicBezTo>
                    <a:pt x="12959" y="10855"/>
                    <a:pt x="12858" y="11387"/>
                    <a:pt x="12570" y="11772"/>
                  </a:cubicBezTo>
                  <a:cubicBezTo>
                    <a:pt x="12334" y="12088"/>
                    <a:pt x="11974" y="12287"/>
                    <a:pt x="11581" y="12316"/>
                  </a:cubicBezTo>
                  <a:lnTo>
                    <a:pt x="4426" y="12909"/>
                  </a:lnTo>
                  <a:cubicBezTo>
                    <a:pt x="4386" y="12912"/>
                    <a:pt x="4346" y="12913"/>
                    <a:pt x="4306" y="12913"/>
                  </a:cubicBezTo>
                  <a:cubicBezTo>
                    <a:pt x="3407" y="12913"/>
                    <a:pt x="2525" y="12136"/>
                    <a:pt x="2316" y="11115"/>
                  </a:cubicBezTo>
                  <a:lnTo>
                    <a:pt x="703" y="3174"/>
                  </a:lnTo>
                  <a:cubicBezTo>
                    <a:pt x="593" y="2629"/>
                    <a:pt x="694" y="2096"/>
                    <a:pt x="983" y="1712"/>
                  </a:cubicBezTo>
                  <a:cubicBezTo>
                    <a:pt x="1218" y="1396"/>
                    <a:pt x="1578" y="1198"/>
                    <a:pt x="1971" y="1169"/>
                  </a:cubicBezTo>
                  <a:lnTo>
                    <a:pt x="9126" y="576"/>
                  </a:lnTo>
                  <a:cubicBezTo>
                    <a:pt x="9169" y="573"/>
                    <a:pt x="9211" y="571"/>
                    <a:pt x="9253" y="571"/>
                  </a:cubicBezTo>
                  <a:close/>
                  <a:moveTo>
                    <a:pt x="9256" y="1"/>
                  </a:moveTo>
                  <a:cubicBezTo>
                    <a:pt x="9197" y="1"/>
                    <a:pt x="9138" y="3"/>
                    <a:pt x="9079" y="8"/>
                  </a:cubicBezTo>
                  <a:lnTo>
                    <a:pt x="1924" y="601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4"/>
                    <a:pt x="145" y="3288"/>
                  </a:cubicBezTo>
                  <a:lnTo>
                    <a:pt x="1759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3" y="13476"/>
                  </a:cubicBezTo>
                  <a:lnTo>
                    <a:pt x="11627" y="12884"/>
                  </a:lnTo>
                  <a:cubicBezTo>
                    <a:pt x="12191" y="12838"/>
                    <a:pt x="12687" y="12565"/>
                    <a:pt x="13025" y="12114"/>
                  </a:cubicBezTo>
                  <a:cubicBezTo>
                    <a:pt x="13411" y="11600"/>
                    <a:pt x="13550" y="10901"/>
                    <a:pt x="13407" y="10197"/>
                  </a:cubicBezTo>
                  <a:lnTo>
                    <a:pt x="11792" y="2257"/>
                  </a:lnTo>
                  <a:cubicBezTo>
                    <a:pt x="11533" y="982"/>
                    <a:pt x="10410" y="1"/>
                    <a:pt x="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2607400" y="401757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70" y="600"/>
                  </a:lnTo>
                  <a:cubicBezTo>
                    <a:pt x="683" y="689"/>
                    <a:pt x="1" y="1741"/>
                    <a:pt x="247" y="2946"/>
                  </a:cubicBezTo>
                  <a:lnTo>
                    <a:pt x="1860" y="10887"/>
                  </a:lnTo>
                  <a:cubicBezTo>
                    <a:pt x="2093" y="12038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6"/>
                    <a:pt x="13196" y="11175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3007000" y="39845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7" y="12914"/>
                    <a:pt x="4122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2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3406600" y="3951400"/>
              <a:ext cx="329875" cy="322850"/>
            </a:xfrm>
            <a:custGeom>
              <a:avLst/>
              <a:gdLst/>
              <a:ahLst/>
              <a:cxnLst/>
              <a:rect l="l" t="t" r="r" b="b"/>
              <a:pathLst>
                <a:path w="13195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3" y="12037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5" y="12315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1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3806175" y="39183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1" y="1739"/>
                    <a:pt x="246" y="2945"/>
                  </a:cubicBezTo>
                  <a:lnTo>
                    <a:pt x="1860" y="10885"/>
                  </a:lnTo>
                  <a:cubicBezTo>
                    <a:pt x="2093" y="12036"/>
                    <a:pt x="3087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6" y="12314"/>
                  </a:lnTo>
                  <a:cubicBezTo>
                    <a:pt x="12513" y="12224"/>
                    <a:pt x="13194" y="11173"/>
                    <a:pt x="12949" y="9968"/>
                  </a:cubicBezTo>
                  <a:lnTo>
                    <a:pt x="11336" y="2027"/>
                  </a:lnTo>
                  <a:cubicBezTo>
                    <a:pt x="11102" y="876"/>
                    <a:pt x="10108" y="0"/>
                    <a:pt x="9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2869400" y="1956725"/>
              <a:ext cx="661875" cy="659475"/>
            </a:xfrm>
            <a:custGeom>
              <a:avLst/>
              <a:gdLst/>
              <a:ahLst/>
              <a:cxnLst/>
              <a:rect l="l" t="t" r="r" b="b"/>
              <a:pathLst>
                <a:path w="26475" h="26379" extrusionOk="0">
                  <a:moveTo>
                    <a:pt x="18267" y="143"/>
                  </a:moveTo>
                  <a:cubicBezTo>
                    <a:pt x="20333" y="143"/>
                    <a:pt x="22325" y="1903"/>
                    <a:pt x="22794" y="4204"/>
                  </a:cubicBezTo>
                  <a:lnTo>
                    <a:pt x="26073" y="20337"/>
                  </a:lnTo>
                  <a:cubicBezTo>
                    <a:pt x="26326" y="21586"/>
                    <a:pt x="26086" y="22816"/>
                    <a:pt x="25413" y="23714"/>
                  </a:cubicBezTo>
                  <a:cubicBezTo>
                    <a:pt x="24840" y="24477"/>
                    <a:pt x="23998" y="24940"/>
                    <a:pt x="23041" y="25019"/>
                  </a:cubicBezTo>
                  <a:lnTo>
                    <a:pt x="8504" y="26224"/>
                  </a:lnTo>
                  <a:cubicBezTo>
                    <a:pt x="8409" y="26231"/>
                    <a:pt x="8313" y="26235"/>
                    <a:pt x="8218" y="26235"/>
                  </a:cubicBezTo>
                  <a:cubicBezTo>
                    <a:pt x="6144" y="26235"/>
                    <a:pt x="4149" y="24480"/>
                    <a:pt x="3680" y="22174"/>
                  </a:cubicBezTo>
                  <a:lnTo>
                    <a:pt x="401" y="6042"/>
                  </a:lnTo>
                  <a:cubicBezTo>
                    <a:pt x="147" y="4792"/>
                    <a:pt x="387" y="3562"/>
                    <a:pt x="1061" y="2665"/>
                  </a:cubicBezTo>
                  <a:cubicBezTo>
                    <a:pt x="1633" y="1902"/>
                    <a:pt x="2475" y="1438"/>
                    <a:pt x="3432" y="1359"/>
                  </a:cubicBezTo>
                  <a:lnTo>
                    <a:pt x="17969" y="156"/>
                  </a:lnTo>
                  <a:cubicBezTo>
                    <a:pt x="18068" y="147"/>
                    <a:pt x="18168" y="143"/>
                    <a:pt x="18267" y="143"/>
                  </a:cubicBezTo>
                  <a:close/>
                  <a:moveTo>
                    <a:pt x="18267" y="1"/>
                  </a:moveTo>
                  <a:cubicBezTo>
                    <a:pt x="18164" y="1"/>
                    <a:pt x="18061" y="5"/>
                    <a:pt x="17958" y="13"/>
                  </a:cubicBezTo>
                  <a:lnTo>
                    <a:pt x="3421" y="1218"/>
                  </a:lnTo>
                  <a:cubicBezTo>
                    <a:pt x="2423" y="1300"/>
                    <a:pt x="1544" y="1784"/>
                    <a:pt x="947" y="2580"/>
                  </a:cubicBezTo>
                  <a:cubicBezTo>
                    <a:pt x="249" y="3509"/>
                    <a:pt x="0" y="4782"/>
                    <a:pt x="262" y="6071"/>
                  </a:cubicBezTo>
                  <a:lnTo>
                    <a:pt x="3541" y="22202"/>
                  </a:lnTo>
                  <a:cubicBezTo>
                    <a:pt x="4021" y="24569"/>
                    <a:pt x="6075" y="26378"/>
                    <a:pt x="8207" y="26378"/>
                  </a:cubicBezTo>
                  <a:cubicBezTo>
                    <a:pt x="8310" y="26378"/>
                    <a:pt x="8413" y="26374"/>
                    <a:pt x="8516" y="26365"/>
                  </a:cubicBezTo>
                  <a:lnTo>
                    <a:pt x="23052" y="25161"/>
                  </a:lnTo>
                  <a:cubicBezTo>
                    <a:pt x="24050" y="25078"/>
                    <a:pt x="24929" y="24594"/>
                    <a:pt x="25526" y="23798"/>
                  </a:cubicBezTo>
                  <a:cubicBezTo>
                    <a:pt x="26224" y="22869"/>
                    <a:pt x="26474" y="21597"/>
                    <a:pt x="26212" y="20309"/>
                  </a:cubicBezTo>
                  <a:lnTo>
                    <a:pt x="22934" y="4176"/>
                  </a:lnTo>
                  <a:cubicBezTo>
                    <a:pt x="22453" y="1809"/>
                    <a:pt x="20398" y="1"/>
                    <a:pt x="18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2915850" y="2003100"/>
              <a:ext cx="568950" cy="566750"/>
            </a:xfrm>
            <a:custGeom>
              <a:avLst/>
              <a:gdLst/>
              <a:ahLst/>
              <a:cxnLst/>
              <a:rect l="l" t="t" r="r" b="b"/>
              <a:pathLst>
                <a:path w="22758" h="22670" extrusionOk="0">
                  <a:moveTo>
                    <a:pt x="15671" y="285"/>
                  </a:moveTo>
                  <a:cubicBezTo>
                    <a:pt x="17396" y="285"/>
                    <a:pt x="19061" y="1758"/>
                    <a:pt x="19452" y="3685"/>
                  </a:cubicBezTo>
                  <a:lnTo>
                    <a:pt x="22250" y="17449"/>
                  </a:lnTo>
                  <a:cubicBezTo>
                    <a:pt x="22462" y="18492"/>
                    <a:pt x="22262" y="19518"/>
                    <a:pt x="21702" y="20265"/>
                  </a:cubicBezTo>
                  <a:cubicBezTo>
                    <a:pt x="21227" y="20897"/>
                    <a:pt x="20530" y="21281"/>
                    <a:pt x="19736" y="21346"/>
                  </a:cubicBezTo>
                  <a:lnTo>
                    <a:pt x="7334" y="22373"/>
                  </a:lnTo>
                  <a:cubicBezTo>
                    <a:pt x="7254" y="22380"/>
                    <a:pt x="7174" y="22383"/>
                    <a:pt x="7095" y="22383"/>
                  </a:cubicBezTo>
                  <a:cubicBezTo>
                    <a:pt x="5356" y="22383"/>
                    <a:pt x="3697" y="20915"/>
                    <a:pt x="3306" y="18984"/>
                  </a:cubicBezTo>
                  <a:lnTo>
                    <a:pt x="508" y="5220"/>
                  </a:lnTo>
                  <a:cubicBezTo>
                    <a:pt x="295" y="4177"/>
                    <a:pt x="496" y="3152"/>
                    <a:pt x="1056" y="2406"/>
                  </a:cubicBezTo>
                  <a:cubicBezTo>
                    <a:pt x="1530" y="1773"/>
                    <a:pt x="2229" y="1389"/>
                    <a:pt x="3021" y="1323"/>
                  </a:cubicBezTo>
                  <a:lnTo>
                    <a:pt x="15424" y="296"/>
                  </a:lnTo>
                  <a:cubicBezTo>
                    <a:pt x="15506" y="289"/>
                    <a:pt x="15588" y="286"/>
                    <a:pt x="15671" y="286"/>
                  </a:cubicBezTo>
                  <a:lnTo>
                    <a:pt x="15671" y="285"/>
                  </a:lnTo>
                  <a:close/>
                  <a:moveTo>
                    <a:pt x="15672" y="0"/>
                  </a:moveTo>
                  <a:cubicBezTo>
                    <a:pt x="15581" y="0"/>
                    <a:pt x="15491" y="4"/>
                    <a:pt x="15400" y="12"/>
                  </a:cubicBezTo>
                  <a:lnTo>
                    <a:pt x="2999" y="1039"/>
                  </a:lnTo>
                  <a:cubicBezTo>
                    <a:pt x="2123" y="1111"/>
                    <a:pt x="1352" y="1535"/>
                    <a:pt x="828" y="2233"/>
                  </a:cubicBezTo>
                  <a:cubicBezTo>
                    <a:pt x="219" y="3045"/>
                    <a:pt x="1" y="4154"/>
                    <a:pt x="229" y="5277"/>
                  </a:cubicBezTo>
                  <a:lnTo>
                    <a:pt x="3027" y="19042"/>
                  </a:lnTo>
                  <a:cubicBezTo>
                    <a:pt x="3444" y="21098"/>
                    <a:pt x="5232" y="22669"/>
                    <a:pt x="7089" y="22669"/>
                  </a:cubicBezTo>
                  <a:cubicBezTo>
                    <a:pt x="7178" y="22669"/>
                    <a:pt x="7268" y="22665"/>
                    <a:pt x="7357" y="22657"/>
                  </a:cubicBezTo>
                  <a:lnTo>
                    <a:pt x="19760" y="21630"/>
                  </a:lnTo>
                  <a:cubicBezTo>
                    <a:pt x="20635" y="21557"/>
                    <a:pt x="21405" y="21133"/>
                    <a:pt x="21929" y="20435"/>
                  </a:cubicBezTo>
                  <a:cubicBezTo>
                    <a:pt x="22539" y="19624"/>
                    <a:pt x="22757" y="18515"/>
                    <a:pt x="22529" y="17393"/>
                  </a:cubicBezTo>
                  <a:lnTo>
                    <a:pt x="19732" y="3628"/>
                  </a:lnTo>
                  <a:cubicBezTo>
                    <a:pt x="19314" y="1572"/>
                    <a:pt x="17525" y="0"/>
                    <a:pt x="15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2977800" y="2064900"/>
              <a:ext cx="445025" cy="443125"/>
            </a:xfrm>
            <a:custGeom>
              <a:avLst/>
              <a:gdLst/>
              <a:ahLst/>
              <a:cxnLst/>
              <a:rect l="l" t="t" r="r" b="b"/>
              <a:pathLst>
                <a:path w="17801" h="17725" extrusionOk="0">
                  <a:moveTo>
                    <a:pt x="12219" y="427"/>
                  </a:moveTo>
                  <a:cubicBezTo>
                    <a:pt x="13505" y="427"/>
                    <a:pt x="14746" y="1529"/>
                    <a:pt x="15038" y="2971"/>
                  </a:cubicBezTo>
                  <a:lnTo>
                    <a:pt x="17201" y="13608"/>
                  </a:lnTo>
                  <a:cubicBezTo>
                    <a:pt x="17359" y="14386"/>
                    <a:pt x="17211" y="15149"/>
                    <a:pt x="16795" y="15702"/>
                  </a:cubicBezTo>
                  <a:cubicBezTo>
                    <a:pt x="16448" y="16166"/>
                    <a:pt x="15934" y="16448"/>
                    <a:pt x="15352" y="16496"/>
                  </a:cubicBezTo>
                  <a:lnTo>
                    <a:pt x="5768" y="17290"/>
                  </a:lnTo>
                  <a:cubicBezTo>
                    <a:pt x="5706" y="17295"/>
                    <a:pt x="5644" y="17297"/>
                    <a:pt x="5582" y="17297"/>
                  </a:cubicBezTo>
                  <a:cubicBezTo>
                    <a:pt x="4297" y="17297"/>
                    <a:pt x="3057" y="16195"/>
                    <a:pt x="2764" y="14754"/>
                  </a:cubicBezTo>
                  <a:lnTo>
                    <a:pt x="602" y="4117"/>
                  </a:lnTo>
                  <a:cubicBezTo>
                    <a:pt x="444" y="3340"/>
                    <a:pt x="592" y="2578"/>
                    <a:pt x="1007" y="2024"/>
                  </a:cubicBezTo>
                  <a:cubicBezTo>
                    <a:pt x="1356" y="1560"/>
                    <a:pt x="1868" y="1278"/>
                    <a:pt x="2452" y="1229"/>
                  </a:cubicBezTo>
                  <a:lnTo>
                    <a:pt x="12036" y="436"/>
                  </a:lnTo>
                  <a:cubicBezTo>
                    <a:pt x="12097" y="430"/>
                    <a:pt x="12158" y="428"/>
                    <a:pt x="12219" y="428"/>
                  </a:cubicBezTo>
                  <a:lnTo>
                    <a:pt x="12219" y="427"/>
                  </a:lnTo>
                  <a:close/>
                  <a:moveTo>
                    <a:pt x="12216" y="0"/>
                  </a:moveTo>
                  <a:cubicBezTo>
                    <a:pt x="12144" y="0"/>
                    <a:pt x="12072" y="3"/>
                    <a:pt x="12000" y="9"/>
                  </a:cubicBezTo>
                  <a:lnTo>
                    <a:pt x="2415" y="803"/>
                  </a:lnTo>
                  <a:cubicBezTo>
                    <a:pt x="1709" y="861"/>
                    <a:pt x="1088" y="1204"/>
                    <a:pt x="665" y="1768"/>
                  </a:cubicBezTo>
                  <a:cubicBezTo>
                    <a:pt x="176" y="2418"/>
                    <a:pt x="0" y="3305"/>
                    <a:pt x="183" y="4202"/>
                  </a:cubicBezTo>
                  <a:lnTo>
                    <a:pt x="2344" y="14838"/>
                  </a:lnTo>
                  <a:cubicBezTo>
                    <a:pt x="2677" y="16475"/>
                    <a:pt x="4104" y="17724"/>
                    <a:pt x="5586" y="17724"/>
                  </a:cubicBezTo>
                  <a:cubicBezTo>
                    <a:pt x="5658" y="17724"/>
                    <a:pt x="5730" y="17721"/>
                    <a:pt x="5803" y="17715"/>
                  </a:cubicBezTo>
                  <a:lnTo>
                    <a:pt x="15386" y="16922"/>
                  </a:lnTo>
                  <a:cubicBezTo>
                    <a:pt x="16092" y="16863"/>
                    <a:pt x="16714" y="16521"/>
                    <a:pt x="17137" y="15958"/>
                  </a:cubicBezTo>
                  <a:cubicBezTo>
                    <a:pt x="17626" y="15307"/>
                    <a:pt x="17801" y="14420"/>
                    <a:pt x="17619" y="13523"/>
                  </a:cubicBezTo>
                  <a:lnTo>
                    <a:pt x="15457" y="2886"/>
                  </a:lnTo>
                  <a:cubicBezTo>
                    <a:pt x="15124" y="1250"/>
                    <a:pt x="13698" y="0"/>
                    <a:pt x="12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3035375" y="21250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600"/>
                  </a:lnTo>
                  <a:cubicBezTo>
                    <a:pt x="684" y="690"/>
                    <a:pt x="1" y="1739"/>
                    <a:pt x="246" y="2946"/>
                  </a:cubicBezTo>
                  <a:lnTo>
                    <a:pt x="1860" y="10887"/>
                  </a:lnTo>
                  <a:cubicBezTo>
                    <a:pt x="2093" y="12037"/>
                    <a:pt x="3087" y="12914"/>
                    <a:pt x="4121" y="12914"/>
                  </a:cubicBezTo>
                  <a:cubicBezTo>
                    <a:pt x="4171" y="12914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3" y="12226"/>
                    <a:pt x="13196" y="11175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8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3196700" y="2253450"/>
              <a:ext cx="1213625" cy="391975"/>
            </a:xfrm>
            <a:custGeom>
              <a:avLst/>
              <a:gdLst/>
              <a:ahLst/>
              <a:cxnLst/>
              <a:rect l="l" t="t" r="r" b="b"/>
              <a:pathLst>
                <a:path w="48545" h="15679" extrusionOk="0">
                  <a:moveTo>
                    <a:pt x="8438" y="0"/>
                  </a:moveTo>
                  <a:cubicBezTo>
                    <a:pt x="8413" y="0"/>
                    <a:pt x="8389" y="1"/>
                    <a:pt x="8366" y="2"/>
                  </a:cubicBezTo>
                  <a:cubicBezTo>
                    <a:pt x="6950" y="62"/>
                    <a:pt x="1868" y="741"/>
                    <a:pt x="903" y="1258"/>
                  </a:cubicBezTo>
                  <a:cubicBezTo>
                    <a:pt x="0" y="1742"/>
                    <a:pt x="224" y="2188"/>
                    <a:pt x="672" y="2188"/>
                  </a:cubicBezTo>
                  <a:cubicBezTo>
                    <a:pt x="703" y="2188"/>
                    <a:pt x="735" y="2186"/>
                    <a:pt x="768" y="2181"/>
                  </a:cubicBezTo>
                  <a:lnTo>
                    <a:pt x="6104" y="1468"/>
                  </a:lnTo>
                  <a:lnTo>
                    <a:pt x="8899" y="3033"/>
                  </a:lnTo>
                  <a:cubicBezTo>
                    <a:pt x="8899" y="3033"/>
                    <a:pt x="7175" y="4721"/>
                    <a:pt x="7080" y="5864"/>
                  </a:cubicBezTo>
                  <a:cubicBezTo>
                    <a:pt x="6855" y="8566"/>
                    <a:pt x="6897" y="9301"/>
                    <a:pt x="7440" y="9301"/>
                  </a:cubicBezTo>
                  <a:cubicBezTo>
                    <a:pt x="7471" y="9301"/>
                    <a:pt x="7504" y="9299"/>
                    <a:pt x="7538" y="9294"/>
                  </a:cubicBezTo>
                  <a:cubicBezTo>
                    <a:pt x="8174" y="9209"/>
                    <a:pt x="8257" y="5964"/>
                    <a:pt x="8257" y="5964"/>
                  </a:cubicBezTo>
                  <a:lnTo>
                    <a:pt x="8732" y="5643"/>
                  </a:lnTo>
                  <a:lnTo>
                    <a:pt x="9182" y="8040"/>
                  </a:lnTo>
                  <a:cubicBezTo>
                    <a:pt x="9182" y="8040"/>
                    <a:pt x="9433" y="8378"/>
                    <a:pt x="9705" y="8378"/>
                  </a:cubicBezTo>
                  <a:cubicBezTo>
                    <a:pt x="9859" y="8378"/>
                    <a:pt x="10019" y="8269"/>
                    <a:pt x="10144" y="7929"/>
                  </a:cubicBezTo>
                  <a:cubicBezTo>
                    <a:pt x="10386" y="7275"/>
                    <a:pt x="9910" y="5743"/>
                    <a:pt x="9910" y="5743"/>
                  </a:cubicBezTo>
                  <a:lnTo>
                    <a:pt x="10841" y="4972"/>
                  </a:lnTo>
                  <a:cubicBezTo>
                    <a:pt x="10841" y="4972"/>
                    <a:pt x="11078" y="6962"/>
                    <a:pt x="11528" y="7208"/>
                  </a:cubicBezTo>
                  <a:cubicBezTo>
                    <a:pt x="11628" y="7264"/>
                    <a:pt x="11725" y="7289"/>
                    <a:pt x="11813" y="7289"/>
                  </a:cubicBezTo>
                  <a:cubicBezTo>
                    <a:pt x="12047" y="7289"/>
                    <a:pt x="12211" y="7105"/>
                    <a:pt x="12174" y="6828"/>
                  </a:cubicBezTo>
                  <a:cubicBezTo>
                    <a:pt x="12123" y="6446"/>
                    <a:pt x="11898" y="4970"/>
                    <a:pt x="11898" y="4970"/>
                  </a:cubicBezTo>
                  <a:lnTo>
                    <a:pt x="13550" y="3963"/>
                  </a:lnTo>
                  <a:cubicBezTo>
                    <a:pt x="13550" y="3963"/>
                    <a:pt x="40134" y="15155"/>
                    <a:pt x="42904" y="15561"/>
                  </a:cubicBezTo>
                  <a:cubicBezTo>
                    <a:pt x="43480" y="15645"/>
                    <a:pt x="44060" y="15679"/>
                    <a:pt x="44618" y="15679"/>
                  </a:cubicBezTo>
                  <a:cubicBezTo>
                    <a:pt x="46743" y="15679"/>
                    <a:pt x="48545" y="15194"/>
                    <a:pt x="48545" y="15194"/>
                  </a:cubicBezTo>
                  <a:lnTo>
                    <a:pt x="44926" y="8436"/>
                  </a:lnTo>
                  <a:cubicBezTo>
                    <a:pt x="44926" y="8436"/>
                    <a:pt x="18768" y="2363"/>
                    <a:pt x="17302" y="2041"/>
                  </a:cubicBezTo>
                  <a:cubicBezTo>
                    <a:pt x="15861" y="1725"/>
                    <a:pt x="9975" y="0"/>
                    <a:pt x="8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3195500" y="2246325"/>
              <a:ext cx="1223275" cy="406250"/>
            </a:xfrm>
            <a:custGeom>
              <a:avLst/>
              <a:gdLst/>
              <a:ahLst/>
              <a:cxnLst/>
              <a:rect l="l" t="t" r="r" b="b"/>
              <a:pathLst>
                <a:path w="48931" h="16250" extrusionOk="0">
                  <a:moveTo>
                    <a:pt x="8486" y="570"/>
                  </a:moveTo>
                  <a:cubicBezTo>
                    <a:pt x="9536" y="570"/>
                    <a:pt x="12904" y="1460"/>
                    <a:pt x="15148" y="2055"/>
                  </a:cubicBezTo>
                  <a:cubicBezTo>
                    <a:pt x="16110" y="2311"/>
                    <a:pt x="16869" y="2511"/>
                    <a:pt x="17289" y="2604"/>
                  </a:cubicBezTo>
                  <a:cubicBezTo>
                    <a:pt x="18685" y="2910"/>
                    <a:pt x="42814" y="8511"/>
                    <a:pt x="44785" y="8969"/>
                  </a:cubicBezTo>
                  <a:lnTo>
                    <a:pt x="48167" y="15288"/>
                  </a:lnTo>
                  <a:cubicBezTo>
                    <a:pt x="47548" y="15423"/>
                    <a:pt x="46186" y="15678"/>
                    <a:pt x="44663" y="15678"/>
                  </a:cubicBezTo>
                  <a:cubicBezTo>
                    <a:pt x="44118" y="15678"/>
                    <a:pt x="43552" y="15645"/>
                    <a:pt x="42993" y="15563"/>
                  </a:cubicBezTo>
                  <a:cubicBezTo>
                    <a:pt x="40291" y="15168"/>
                    <a:pt x="13974" y="4099"/>
                    <a:pt x="13709" y="3987"/>
                  </a:cubicBezTo>
                  <a:cubicBezTo>
                    <a:pt x="13674" y="3972"/>
                    <a:pt x="13636" y="3965"/>
                    <a:pt x="13598" y="3965"/>
                  </a:cubicBezTo>
                  <a:cubicBezTo>
                    <a:pt x="13597" y="3965"/>
                    <a:pt x="13595" y="3965"/>
                    <a:pt x="13593" y="3965"/>
                  </a:cubicBezTo>
                  <a:cubicBezTo>
                    <a:pt x="13542" y="3965"/>
                    <a:pt x="13492" y="3980"/>
                    <a:pt x="13450" y="4006"/>
                  </a:cubicBezTo>
                  <a:lnTo>
                    <a:pt x="11797" y="5012"/>
                  </a:lnTo>
                  <a:cubicBezTo>
                    <a:pt x="11699" y="5072"/>
                    <a:pt x="11646" y="5185"/>
                    <a:pt x="11664" y="5299"/>
                  </a:cubicBezTo>
                  <a:cubicBezTo>
                    <a:pt x="11664" y="5299"/>
                    <a:pt x="11887" y="6771"/>
                    <a:pt x="11938" y="7151"/>
                  </a:cubicBezTo>
                  <a:cubicBezTo>
                    <a:pt x="11946" y="7212"/>
                    <a:pt x="11936" y="7261"/>
                    <a:pt x="11911" y="7278"/>
                  </a:cubicBezTo>
                  <a:cubicBezTo>
                    <a:pt x="11899" y="7286"/>
                    <a:pt x="11881" y="7290"/>
                    <a:pt x="11859" y="7290"/>
                  </a:cubicBezTo>
                  <a:cubicBezTo>
                    <a:pt x="11821" y="7290"/>
                    <a:pt x="11771" y="7278"/>
                    <a:pt x="11714" y="7246"/>
                  </a:cubicBezTo>
                  <a:cubicBezTo>
                    <a:pt x="11539" y="7128"/>
                    <a:pt x="11285" y="6183"/>
                    <a:pt x="11170" y="5225"/>
                  </a:cubicBezTo>
                  <a:cubicBezTo>
                    <a:pt x="11152" y="5072"/>
                    <a:pt x="11022" y="4973"/>
                    <a:pt x="10886" y="4973"/>
                  </a:cubicBezTo>
                  <a:cubicBezTo>
                    <a:pt x="10824" y="4973"/>
                    <a:pt x="10760" y="4994"/>
                    <a:pt x="10706" y="5040"/>
                  </a:cubicBezTo>
                  <a:lnTo>
                    <a:pt x="9775" y="5810"/>
                  </a:lnTo>
                  <a:cubicBezTo>
                    <a:pt x="9686" y="5884"/>
                    <a:pt x="9649" y="6003"/>
                    <a:pt x="9684" y="6114"/>
                  </a:cubicBezTo>
                  <a:cubicBezTo>
                    <a:pt x="9857" y="6670"/>
                    <a:pt x="10075" y="7707"/>
                    <a:pt x="9924" y="8116"/>
                  </a:cubicBezTo>
                  <a:cubicBezTo>
                    <a:pt x="9849" y="8321"/>
                    <a:pt x="9776" y="8375"/>
                    <a:pt x="9757" y="8378"/>
                  </a:cubicBezTo>
                  <a:cubicBezTo>
                    <a:pt x="9754" y="8378"/>
                    <a:pt x="9751" y="8379"/>
                    <a:pt x="9748" y="8379"/>
                  </a:cubicBezTo>
                  <a:cubicBezTo>
                    <a:pt x="9685" y="8379"/>
                    <a:pt x="9580" y="8297"/>
                    <a:pt x="9495" y="8201"/>
                  </a:cubicBezTo>
                  <a:lnTo>
                    <a:pt x="9059" y="5875"/>
                  </a:lnTo>
                  <a:cubicBezTo>
                    <a:pt x="9033" y="5733"/>
                    <a:pt x="8909" y="5643"/>
                    <a:pt x="8778" y="5643"/>
                  </a:cubicBezTo>
                  <a:cubicBezTo>
                    <a:pt x="8724" y="5643"/>
                    <a:pt x="8669" y="5658"/>
                    <a:pt x="8619" y="5692"/>
                  </a:cubicBezTo>
                  <a:lnTo>
                    <a:pt x="8145" y="6014"/>
                  </a:lnTo>
                  <a:cubicBezTo>
                    <a:pt x="8069" y="6066"/>
                    <a:pt x="8023" y="6150"/>
                    <a:pt x="8021" y="6243"/>
                  </a:cubicBezTo>
                  <a:cubicBezTo>
                    <a:pt x="7982" y="7714"/>
                    <a:pt x="7749" y="9147"/>
                    <a:pt x="7548" y="9296"/>
                  </a:cubicBezTo>
                  <a:cubicBezTo>
                    <a:pt x="7529" y="9299"/>
                    <a:pt x="7507" y="9301"/>
                    <a:pt x="7486" y="9301"/>
                  </a:cubicBezTo>
                  <a:cubicBezTo>
                    <a:pt x="7458" y="9301"/>
                    <a:pt x="7433" y="9297"/>
                    <a:pt x="7420" y="9284"/>
                  </a:cubicBezTo>
                  <a:cubicBezTo>
                    <a:pt x="7172" y="9047"/>
                    <a:pt x="7322" y="7247"/>
                    <a:pt x="7411" y="6172"/>
                  </a:cubicBezTo>
                  <a:cubicBezTo>
                    <a:pt x="7482" y="5323"/>
                    <a:pt x="8688" y="3971"/>
                    <a:pt x="9147" y="3523"/>
                  </a:cubicBezTo>
                  <a:cubicBezTo>
                    <a:pt x="9283" y="3390"/>
                    <a:pt x="9252" y="3164"/>
                    <a:pt x="9087" y="3071"/>
                  </a:cubicBezTo>
                  <a:lnTo>
                    <a:pt x="6292" y="1505"/>
                  </a:lnTo>
                  <a:cubicBezTo>
                    <a:pt x="6249" y="1481"/>
                    <a:pt x="6202" y="1468"/>
                    <a:pt x="6154" y="1468"/>
                  </a:cubicBezTo>
                  <a:cubicBezTo>
                    <a:pt x="6141" y="1468"/>
                    <a:pt x="6128" y="1469"/>
                    <a:pt x="6115" y="1471"/>
                  </a:cubicBezTo>
                  <a:lnTo>
                    <a:pt x="778" y="2184"/>
                  </a:lnTo>
                  <a:cubicBezTo>
                    <a:pt x="756" y="2186"/>
                    <a:pt x="733" y="2189"/>
                    <a:pt x="712" y="2189"/>
                  </a:cubicBezTo>
                  <a:cubicBezTo>
                    <a:pt x="676" y="2188"/>
                    <a:pt x="649" y="2185"/>
                    <a:pt x="633" y="2185"/>
                  </a:cubicBezTo>
                  <a:cubicBezTo>
                    <a:pt x="621" y="2185"/>
                    <a:pt x="614" y="2186"/>
                    <a:pt x="614" y="2192"/>
                  </a:cubicBezTo>
                  <a:lnTo>
                    <a:pt x="614" y="2192"/>
                  </a:lnTo>
                  <a:cubicBezTo>
                    <a:pt x="617" y="2152"/>
                    <a:pt x="713" y="1994"/>
                    <a:pt x="1085" y="1795"/>
                  </a:cubicBezTo>
                  <a:cubicBezTo>
                    <a:pt x="1995" y="1307"/>
                    <a:pt x="7012" y="631"/>
                    <a:pt x="8425" y="571"/>
                  </a:cubicBezTo>
                  <a:cubicBezTo>
                    <a:pt x="8444" y="571"/>
                    <a:pt x="8464" y="570"/>
                    <a:pt x="8486" y="570"/>
                  </a:cubicBezTo>
                  <a:close/>
                  <a:moveTo>
                    <a:pt x="8484" y="1"/>
                  </a:moveTo>
                  <a:cubicBezTo>
                    <a:pt x="8455" y="1"/>
                    <a:pt x="8427" y="1"/>
                    <a:pt x="8401" y="2"/>
                  </a:cubicBezTo>
                  <a:cubicBezTo>
                    <a:pt x="7065" y="59"/>
                    <a:pt x="1874" y="726"/>
                    <a:pt x="817" y="1293"/>
                  </a:cubicBezTo>
                  <a:cubicBezTo>
                    <a:pt x="8" y="1726"/>
                    <a:pt x="1" y="2142"/>
                    <a:pt x="68" y="2353"/>
                  </a:cubicBezTo>
                  <a:cubicBezTo>
                    <a:pt x="149" y="2604"/>
                    <a:pt x="402" y="2758"/>
                    <a:pt x="715" y="2758"/>
                  </a:cubicBezTo>
                  <a:cubicBezTo>
                    <a:pt x="760" y="2758"/>
                    <a:pt x="806" y="2755"/>
                    <a:pt x="853" y="2748"/>
                  </a:cubicBezTo>
                  <a:lnTo>
                    <a:pt x="6095" y="2049"/>
                  </a:lnTo>
                  <a:lnTo>
                    <a:pt x="8486" y="3388"/>
                  </a:lnTo>
                  <a:cubicBezTo>
                    <a:pt x="7980" y="3929"/>
                    <a:pt x="6923" y="5169"/>
                    <a:pt x="6844" y="6126"/>
                  </a:cubicBezTo>
                  <a:cubicBezTo>
                    <a:pt x="6647" y="8488"/>
                    <a:pt x="6646" y="9335"/>
                    <a:pt x="7026" y="9699"/>
                  </a:cubicBezTo>
                  <a:cubicBezTo>
                    <a:pt x="7148" y="9814"/>
                    <a:pt x="7303" y="9871"/>
                    <a:pt x="7489" y="9871"/>
                  </a:cubicBezTo>
                  <a:cubicBezTo>
                    <a:pt x="7532" y="9871"/>
                    <a:pt x="7577" y="9868"/>
                    <a:pt x="7624" y="9862"/>
                  </a:cubicBezTo>
                  <a:cubicBezTo>
                    <a:pt x="8321" y="9770"/>
                    <a:pt x="8533" y="7988"/>
                    <a:pt x="8584" y="6436"/>
                  </a:cubicBezTo>
                  <a:lnTo>
                    <a:pt x="8950" y="8378"/>
                  </a:lnTo>
                  <a:cubicBezTo>
                    <a:pt x="8958" y="8421"/>
                    <a:pt x="8974" y="8460"/>
                    <a:pt x="9000" y="8495"/>
                  </a:cubicBezTo>
                  <a:cubicBezTo>
                    <a:pt x="9037" y="8545"/>
                    <a:pt x="9351" y="8948"/>
                    <a:pt x="9754" y="8948"/>
                  </a:cubicBezTo>
                  <a:cubicBezTo>
                    <a:pt x="9781" y="8948"/>
                    <a:pt x="9809" y="8946"/>
                    <a:pt x="9838" y="8942"/>
                  </a:cubicBezTo>
                  <a:cubicBezTo>
                    <a:pt x="10111" y="8903"/>
                    <a:pt x="10320" y="8691"/>
                    <a:pt x="10459" y="8314"/>
                  </a:cubicBezTo>
                  <a:cubicBezTo>
                    <a:pt x="10681" y="7711"/>
                    <a:pt x="10410" y="6586"/>
                    <a:pt x="10283" y="6130"/>
                  </a:cubicBezTo>
                  <a:lnTo>
                    <a:pt x="10678" y="5804"/>
                  </a:lnTo>
                  <a:cubicBezTo>
                    <a:pt x="10796" y="6528"/>
                    <a:pt x="11029" y="7518"/>
                    <a:pt x="11438" y="7744"/>
                  </a:cubicBezTo>
                  <a:cubicBezTo>
                    <a:pt x="11579" y="7822"/>
                    <a:pt x="11724" y="7860"/>
                    <a:pt x="11862" y="7860"/>
                  </a:cubicBezTo>
                  <a:cubicBezTo>
                    <a:pt x="11997" y="7860"/>
                    <a:pt x="12126" y="7823"/>
                    <a:pt x="12235" y="7748"/>
                  </a:cubicBezTo>
                  <a:cubicBezTo>
                    <a:pt x="12441" y="7607"/>
                    <a:pt x="12542" y="7357"/>
                    <a:pt x="12505" y="7077"/>
                  </a:cubicBezTo>
                  <a:cubicBezTo>
                    <a:pt x="12464" y="6779"/>
                    <a:pt x="12319" y="5812"/>
                    <a:pt x="12257" y="5401"/>
                  </a:cubicBezTo>
                  <a:lnTo>
                    <a:pt x="13623" y="4569"/>
                  </a:lnTo>
                  <a:cubicBezTo>
                    <a:pt x="15894" y="5524"/>
                    <a:pt x="40209" y="15732"/>
                    <a:pt x="42911" y="16127"/>
                  </a:cubicBezTo>
                  <a:cubicBezTo>
                    <a:pt x="43507" y="16214"/>
                    <a:pt x="44107" y="16249"/>
                    <a:pt x="44681" y="16249"/>
                  </a:cubicBezTo>
                  <a:cubicBezTo>
                    <a:pt x="46796" y="16249"/>
                    <a:pt x="48574" y="15780"/>
                    <a:pt x="48666" y="15755"/>
                  </a:cubicBezTo>
                  <a:cubicBezTo>
                    <a:pt x="48843" y="15707"/>
                    <a:pt x="48930" y="15507"/>
                    <a:pt x="48843" y="15345"/>
                  </a:cubicBezTo>
                  <a:lnTo>
                    <a:pt x="45225" y="8587"/>
                  </a:lnTo>
                  <a:cubicBezTo>
                    <a:pt x="45187" y="8515"/>
                    <a:pt x="45118" y="8463"/>
                    <a:pt x="45039" y="8444"/>
                  </a:cubicBezTo>
                  <a:cubicBezTo>
                    <a:pt x="44777" y="8383"/>
                    <a:pt x="18861" y="2366"/>
                    <a:pt x="17411" y="2048"/>
                  </a:cubicBezTo>
                  <a:cubicBezTo>
                    <a:pt x="17004" y="1958"/>
                    <a:pt x="16210" y="1748"/>
                    <a:pt x="15294" y="1505"/>
                  </a:cubicBezTo>
                  <a:cubicBezTo>
                    <a:pt x="12892" y="869"/>
                    <a:pt x="9618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6187450" y="2827100"/>
              <a:ext cx="128925" cy="146200"/>
            </a:xfrm>
            <a:custGeom>
              <a:avLst/>
              <a:gdLst/>
              <a:ahLst/>
              <a:cxnLst/>
              <a:rect l="l" t="t" r="r" b="b"/>
              <a:pathLst>
                <a:path w="5157" h="5848" extrusionOk="0">
                  <a:moveTo>
                    <a:pt x="2936" y="1"/>
                  </a:moveTo>
                  <a:cubicBezTo>
                    <a:pt x="2414" y="1"/>
                    <a:pt x="1888" y="246"/>
                    <a:pt x="1778" y="679"/>
                  </a:cubicBezTo>
                  <a:cubicBezTo>
                    <a:pt x="1778" y="679"/>
                    <a:pt x="1" y="3503"/>
                    <a:pt x="462" y="3729"/>
                  </a:cubicBezTo>
                  <a:cubicBezTo>
                    <a:pt x="484" y="3740"/>
                    <a:pt x="509" y="3745"/>
                    <a:pt x="537" y="3745"/>
                  </a:cubicBezTo>
                  <a:cubicBezTo>
                    <a:pt x="1095" y="3745"/>
                    <a:pt x="2776" y="1695"/>
                    <a:pt x="2776" y="1695"/>
                  </a:cubicBezTo>
                  <a:lnTo>
                    <a:pt x="2776" y="1695"/>
                  </a:lnTo>
                  <a:lnTo>
                    <a:pt x="1864" y="4547"/>
                  </a:lnTo>
                  <a:cubicBezTo>
                    <a:pt x="1864" y="4547"/>
                    <a:pt x="1839" y="4771"/>
                    <a:pt x="2070" y="4771"/>
                  </a:cubicBezTo>
                  <a:cubicBezTo>
                    <a:pt x="2213" y="4771"/>
                    <a:pt x="2451" y="4687"/>
                    <a:pt x="2851" y="4415"/>
                  </a:cubicBezTo>
                  <a:cubicBezTo>
                    <a:pt x="3518" y="3962"/>
                    <a:pt x="3664" y="3062"/>
                    <a:pt x="3682" y="2461"/>
                  </a:cubicBezTo>
                  <a:lnTo>
                    <a:pt x="3682" y="2461"/>
                  </a:lnTo>
                  <a:lnTo>
                    <a:pt x="3774" y="4867"/>
                  </a:lnTo>
                  <a:cubicBezTo>
                    <a:pt x="3774" y="4867"/>
                    <a:pt x="3138" y="5847"/>
                    <a:pt x="3895" y="5847"/>
                  </a:cubicBezTo>
                  <a:cubicBezTo>
                    <a:pt x="3940" y="5847"/>
                    <a:pt x="3991" y="5844"/>
                    <a:pt x="4047" y="5836"/>
                  </a:cubicBezTo>
                  <a:cubicBezTo>
                    <a:pt x="5035" y="5704"/>
                    <a:pt x="5156" y="3388"/>
                    <a:pt x="5062" y="2683"/>
                  </a:cubicBezTo>
                  <a:cubicBezTo>
                    <a:pt x="4969" y="1977"/>
                    <a:pt x="4413" y="1046"/>
                    <a:pt x="3895" y="396"/>
                  </a:cubicBezTo>
                  <a:cubicBezTo>
                    <a:pt x="3680" y="126"/>
                    <a:pt x="3309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>
              <a:off x="6186375" y="2820025"/>
              <a:ext cx="136125" cy="160350"/>
            </a:xfrm>
            <a:custGeom>
              <a:avLst/>
              <a:gdLst/>
              <a:ahLst/>
              <a:cxnLst/>
              <a:rect l="l" t="t" r="r" b="b"/>
              <a:pathLst>
                <a:path w="5445" h="6414" extrusionOk="0">
                  <a:moveTo>
                    <a:pt x="2980" y="568"/>
                  </a:moveTo>
                  <a:cubicBezTo>
                    <a:pt x="3289" y="568"/>
                    <a:pt x="3570" y="673"/>
                    <a:pt x="3716" y="856"/>
                  </a:cubicBezTo>
                  <a:cubicBezTo>
                    <a:pt x="4171" y="1427"/>
                    <a:pt x="4735" y="2331"/>
                    <a:pt x="4824" y="3003"/>
                  </a:cubicBezTo>
                  <a:cubicBezTo>
                    <a:pt x="4865" y="3312"/>
                    <a:pt x="4862" y="4042"/>
                    <a:pt x="4726" y="4699"/>
                  </a:cubicBezTo>
                  <a:cubicBezTo>
                    <a:pt x="4583" y="5383"/>
                    <a:pt x="4338" y="5797"/>
                    <a:pt x="4054" y="5836"/>
                  </a:cubicBezTo>
                  <a:cubicBezTo>
                    <a:pt x="4011" y="5842"/>
                    <a:pt x="3967" y="5845"/>
                    <a:pt x="3924" y="5845"/>
                  </a:cubicBezTo>
                  <a:cubicBezTo>
                    <a:pt x="3902" y="5845"/>
                    <a:pt x="3881" y="5844"/>
                    <a:pt x="3859" y="5843"/>
                  </a:cubicBezTo>
                  <a:lnTo>
                    <a:pt x="3854" y="5843"/>
                  </a:lnTo>
                  <a:cubicBezTo>
                    <a:pt x="3835" y="5759"/>
                    <a:pt x="3932" y="5497"/>
                    <a:pt x="4057" y="5303"/>
                  </a:cubicBezTo>
                  <a:cubicBezTo>
                    <a:pt x="4089" y="5255"/>
                    <a:pt x="4105" y="5196"/>
                    <a:pt x="4103" y="5138"/>
                  </a:cubicBezTo>
                  <a:lnTo>
                    <a:pt x="4012" y="2753"/>
                  </a:lnTo>
                  <a:cubicBezTo>
                    <a:pt x="4020" y="2538"/>
                    <a:pt x="4011" y="2323"/>
                    <a:pt x="3986" y="2109"/>
                  </a:cubicBezTo>
                  <a:cubicBezTo>
                    <a:pt x="3968" y="1967"/>
                    <a:pt x="3843" y="1862"/>
                    <a:pt x="3706" y="1862"/>
                  </a:cubicBezTo>
                  <a:cubicBezTo>
                    <a:pt x="3698" y="1862"/>
                    <a:pt x="3689" y="1862"/>
                    <a:pt x="3680" y="1863"/>
                  </a:cubicBezTo>
                  <a:cubicBezTo>
                    <a:pt x="3528" y="1877"/>
                    <a:pt x="3414" y="2006"/>
                    <a:pt x="3419" y="2158"/>
                  </a:cubicBezTo>
                  <a:lnTo>
                    <a:pt x="3442" y="2757"/>
                  </a:lnTo>
                  <a:cubicBezTo>
                    <a:pt x="3425" y="3297"/>
                    <a:pt x="3295" y="4082"/>
                    <a:pt x="2735" y="4462"/>
                  </a:cubicBezTo>
                  <a:cubicBezTo>
                    <a:pt x="2489" y="4629"/>
                    <a:pt x="2330" y="4706"/>
                    <a:pt x="2235" y="4741"/>
                  </a:cubicBezTo>
                  <a:lnTo>
                    <a:pt x="3091" y="2065"/>
                  </a:lnTo>
                  <a:cubicBezTo>
                    <a:pt x="3133" y="1934"/>
                    <a:pt x="3076" y="1793"/>
                    <a:pt x="2955" y="1728"/>
                  </a:cubicBezTo>
                  <a:cubicBezTo>
                    <a:pt x="2913" y="1704"/>
                    <a:pt x="2866" y="1693"/>
                    <a:pt x="2820" y="1693"/>
                  </a:cubicBezTo>
                  <a:cubicBezTo>
                    <a:pt x="2737" y="1693"/>
                    <a:pt x="2655" y="1729"/>
                    <a:pt x="2600" y="1798"/>
                  </a:cubicBezTo>
                  <a:cubicBezTo>
                    <a:pt x="1854" y="2706"/>
                    <a:pt x="1045" y="3506"/>
                    <a:pt x="729" y="3708"/>
                  </a:cubicBezTo>
                  <a:cubicBezTo>
                    <a:pt x="835" y="3249"/>
                    <a:pt x="1455" y="2077"/>
                    <a:pt x="2063" y="1114"/>
                  </a:cubicBezTo>
                  <a:cubicBezTo>
                    <a:pt x="2078" y="1089"/>
                    <a:pt x="2091" y="1061"/>
                    <a:pt x="2098" y="1032"/>
                  </a:cubicBezTo>
                  <a:cubicBezTo>
                    <a:pt x="2159" y="794"/>
                    <a:pt x="2442" y="652"/>
                    <a:pt x="2687" y="599"/>
                  </a:cubicBezTo>
                  <a:cubicBezTo>
                    <a:pt x="2785" y="578"/>
                    <a:pt x="2884" y="568"/>
                    <a:pt x="2980" y="568"/>
                  </a:cubicBezTo>
                  <a:close/>
                  <a:moveTo>
                    <a:pt x="2972" y="0"/>
                  </a:moveTo>
                  <a:cubicBezTo>
                    <a:pt x="2831" y="0"/>
                    <a:pt x="2694" y="15"/>
                    <a:pt x="2567" y="43"/>
                  </a:cubicBezTo>
                  <a:cubicBezTo>
                    <a:pt x="2053" y="154"/>
                    <a:pt x="1680" y="452"/>
                    <a:pt x="1558" y="845"/>
                  </a:cubicBezTo>
                  <a:cubicBezTo>
                    <a:pt x="1066" y="1629"/>
                    <a:pt x="1" y="3424"/>
                    <a:pt x="165" y="4003"/>
                  </a:cubicBezTo>
                  <a:cubicBezTo>
                    <a:pt x="195" y="4118"/>
                    <a:pt x="274" y="4214"/>
                    <a:pt x="380" y="4267"/>
                  </a:cubicBezTo>
                  <a:cubicBezTo>
                    <a:pt x="419" y="4286"/>
                    <a:pt x="476" y="4314"/>
                    <a:pt x="567" y="4314"/>
                  </a:cubicBezTo>
                  <a:cubicBezTo>
                    <a:pt x="796" y="4314"/>
                    <a:pt x="1238" y="4136"/>
                    <a:pt x="2134" y="3194"/>
                  </a:cubicBezTo>
                  <a:lnTo>
                    <a:pt x="2134" y="3194"/>
                  </a:lnTo>
                  <a:lnTo>
                    <a:pt x="1624" y="4797"/>
                  </a:lnTo>
                  <a:cubicBezTo>
                    <a:pt x="1608" y="4943"/>
                    <a:pt x="1655" y="5154"/>
                    <a:pt x="1846" y="5268"/>
                  </a:cubicBezTo>
                  <a:cubicBezTo>
                    <a:pt x="1924" y="5315"/>
                    <a:pt x="2012" y="5339"/>
                    <a:pt x="2113" y="5339"/>
                  </a:cubicBezTo>
                  <a:cubicBezTo>
                    <a:pt x="2349" y="5339"/>
                    <a:pt x="2653" y="5206"/>
                    <a:pt x="3056" y="4933"/>
                  </a:cubicBezTo>
                  <a:cubicBezTo>
                    <a:pt x="3231" y="4813"/>
                    <a:pt x="3384" y="4663"/>
                    <a:pt x="3508" y="4492"/>
                  </a:cubicBezTo>
                  <a:lnTo>
                    <a:pt x="3530" y="5073"/>
                  </a:lnTo>
                  <a:cubicBezTo>
                    <a:pt x="3393" y="5305"/>
                    <a:pt x="3153" y="5803"/>
                    <a:pt x="3372" y="6147"/>
                  </a:cubicBezTo>
                  <a:cubicBezTo>
                    <a:pt x="3451" y="6275"/>
                    <a:pt x="3615" y="6414"/>
                    <a:pt x="3944" y="6414"/>
                  </a:cubicBezTo>
                  <a:cubicBezTo>
                    <a:pt x="4006" y="6413"/>
                    <a:pt x="4067" y="6408"/>
                    <a:pt x="4128" y="6400"/>
                  </a:cubicBezTo>
                  <a:cubicBezTo>
                    <a:pt x="4515" y="6348"/>
                    <a:pt x="5030" y="6031"/>
                    <a:pt x="5284" y="4814"/>
                  </a:cubicBezTo>
                  <a:cubicBezTo>
                    <a:pt x="5426" y="4127"/>
                    <a:pt x="5444" y="3345"/>
                    <a:pt x="5389" y="2927"/>
                  </a:cubicBezTo>
                  <a:cubicBezTo>
                    <a:pt x="5284" y="2142"/>
                    <a:pt x="4686" y="1159"/>
                    <a:pt x="4161" y="501"/>
                  </a:cubicBezTo>
                  <a:cubicBezTo>
                    <a:pt x="3876" y="144"/>
                    <a:pt x="3408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>
              <a:off x="5645500" y="2251925"/>
              <a:ext cx="725925" cy="713400"/>
            </a:xfrm>
            <a:custGeom>
              <a:avLst/>
              <a:gdLst/>
              <a:ahLst/>
              <a:cxnLst/>
              <a:rect l="l" t="t" r="r" b="b"/>
              <a:pathLst>
                <a:path w="29037" h="28536" extrusionOk="0">
                  <a:moveTo>
                    <a:pt x="3775" y="1"/>
                  </a:moveTo>
                  <a:cubicBezTo>
                    <a:pt x="3775" y="1"/>
                    <a:pt x="2578" y="760"/>
                    <a:pt x="1336" y="2219"/>
                  </a:cubicBezTo>
                  <a:cubicBezTo>
                    <a:pt x="95" y="3678"/>
                    <a:pt x="1" y="7283"/>
                    <a:pt x="1" y="7283"/>
                  </a:cubicBezTo>
                  <a:lnTo>
                    <a:pt x="2034" y="7442"/>
                  </a:lnTo>
                  <a:cubicBezTo>
                    <a:pt x="2034" y="7442"/>
                    <a:pt x="5018" y="9341"/>
                    <a:pt x="8265" y="11063"/>
                  </a:cubicBezTo>
                  <a:cubicBezTo>
                    <a:pt x="11512" y="12784"/>
                    <a:pt x="20142" y="18240"/>
                    <a:pt x="20142" y="18240"/>
                  </a:cubicBezTo>
                  <a:lnTo>
                    <a:pt x="19758" y="20733"/>
                  </a:lnTo>
                  <a:cubicBezTo>
                    <a:pt x="19758" y="20733"/>
                    <a:pt x="19777" y="23029"/>
                    <a:pt x="19664" y="24338"/>
                  </a:cubicBezTo>
                  <a:cubicBezTo>
                    <a:pt x="19552" y="25646"/>
                    <a:pt x="19778" y="27339"/>
                    <a:pt x="19873" y="28045"/>
                  </a:cubicBezTo>
                  <a:cubicBezTo>
                    <a:pt x="19893" y="28194"/>
                    <a:pt x="19953" y="28261"/>
                    <a:pt x="20038" y="28261"/>
                  </a:cubicBezTo>
                  <a:cubicBezTo>
                    <a:pt x="20355" y="28261"/>
                    <a:pt x="21018" y="27331"/>
                    <a:pt x="21218" y="26284"/>
                  </a:cubicBezTo>
                  <a:cubicBezTo>
                    <a:pt x="21472" y="24957"/>
                    <a:pt x="21423" y="23527"/>
                    <a:pt x="21423" y="23527"/>
                  </a:cubicBezTo>
                  <a:lnTo>
                    <a:pt x="21423" y="23527"/>
                  </a:lnTo>
                  <a:cubicBezTo>
                    <a:pt x="21424" y="23527"/>
                    <a:pt x="24379" y="24138"/>
                    <a:pt x="25339" y="24871"/>
                  </a:cubicBezTo>
                  <a:cubicBezTo>
                    <a:pt x="26299" y="25605"/>
                    <a:pt x="27551" y="27449"/>
                    <a:pt x="28088" y="28240"/>
                  </a:cubicBezTo>
                  <a:cubicBezTo>
                    <a:pt x="28228" y="28446"/>
                    <a:pt x="28362" y="28536"/>
                    <a:pt x="28481" y="28536"/>
                  </a:cubicBezTo>
                  <a:cubicBezTo>
                    <a:pt x="28819" y="28536"/>
                    <a:pt x="29036" y="27814"/>
                    <a:pt x="28925" y="26979"/>
                  </a:cubicBezTo>
                  <a:cubicBezTo>
                    <a:pt x="28774" y="25849"/>
                    <a:pt x="26543" y="23130"/>
                    <a:pt x="25847" y="22218"/>
                  </a:cubicBezTo>
                  <a:cubicBezTo>
                    <a:pt x="25150" y="21305"/>
                    <a:pt x="24162" y="19282"/>
                    <a:pt x="23813" y="17749"/>
                  </a:cubicBezTo>
                  <a:cubicBezTo>
                    <a:pt x="23464" y="16215"/>
                    <a:pt x="10417" y="2442"/>
                    <a:pt x="8714" y="1520"/>
                  </a:cubicBezTo>
                  <a:cubicBezTo>
                    <a:pt x="7010" y="599"/>
                    <a:pt x="3775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5638325" y="2244825"/>
              <a:ext cx="739900" cy="727625"/>
            </a:xfrm>
            <a:custGeom>
              <a:avLst/>
              <a:gdLst/>
              <a:ahLst/>
              <a:cxnLst/>
              <a:rect l="l" t="t" r="r" b="b"/>
              <a:pathLst>
                <a:path w="29596" h="29105" extrusionOk="0">
                  <a:moveTo>
                    <a:pt x="4123" y="586"/>
                  </a:moveTo>
                  <a:cubicBezTo>
                    <a:pt x="4705" y="701"/>
                    <a:pt x="7397" y="1260"/>
                    <a:pt x="8866" y="2055"/>
                  </a:cubicBezTo>
                  <a:cubicBezTo>
                    <a:pt x="10674" y="3033"/>
                    <a:pt x="23533" y="16825"/>
                    <a:pt x="23822" y="18095"/>
                  </a:cubicBezTo>
                  <a:cubicBezTo>
                    <a:pt x="24180" y="19668"/>
                    <a:pt x="25188" y="21732"/>
                    <a:pt x="25908" y="22675"/>
                  </a:cubicBezTo>
                  <a:cubicBezTo>
                    <a:pt x="25997" y="22791"/>
                    <a:pt x="26112" y="22939"/>
                    <a:pt x="26244" y="23108"/>
                  </a:cubicBezTo>
                  <a:cubicBezTo>
                    <a:pt x="27077" y="24173"/>
                    <a:pt x="28808" y="26391"/>
                    <a:pt x="28930" y="27300"/>
                  </a:cubicBezTo>
                  <a:cubicBezTo>
                    <a:pt x="29029" y="28036"/>
                    <a:pt x="28839" y="28489"/>
                    <a:pt x="28776" y="28535"/>
                  </a:cubicBezTo>
                  <a:cubicBezTo>
                    <a:pt x="28776" y="28535"/>
                    <a:pt x="28714" y="28514"/>
                    <a:pt x="28609" y="28360"/>
                  </a:cubicBezTo>
                  <a:cubicBezTo>
                    <a:pt x="28066" y="27561"/>
                    <a:pt x="26795" y="25689"/>
                    <a:pt x="25800" y="24929"/>
                  </a:cubicBezTo>
                  <a:cubicBezTo>
                    <a:pt x="24800" y="24164"/>
                    <a:pt x="21892" y="23557"/>
                    <a:pt x="21769" y="23532"/>
                  </a:cubicBezTo>
                  <a:cubicBezTo>
                    <a:pt x="21750" y="23528"/>
                    <a:pt x="21731" y="23527"/>
                    <a:pt x="21712" y="23527"/>
                  </a:cubicBezTo>
                  <a:lnTo>
                    <a:pt x="21712" y="23526"/>
                  </a:lnTo>
                  <a:cubicBezTo>
                    <a:pt x="21550" y="23526"/>
                    <a:pt x="21422" y="23659"/>
                    <a:pt x="21427" y="23819"/>
                  </a:cubicBezTo>
                  <a:cubicBezTo>
                    <a:pt x="21427" y="23834"/>
                    <a:pt x="21470" y="25236"/>
                    <a:pt x="21225" y="26514"/>
                  </a:cubicBezTo>
                  <a:cubicBezTo>
                    <a:pt x="21076" y="27299"/>
                    <a:pt x="20668" y="27942"/>
                    <a:pt x="20427" y="28173"/>
                  </a:cubicBezTo>
                  <a:cubicBezTo>
                    <a:pt x="20327" y="27415"/>
                    <a:pt x="20132" y="25855"/>
                    <a:pt x="20235" y="24644"/>
                  </a:cubicBezTo>
                  <a:cubicBezTo>
                    <a:pt x="20348" y="23338"/>
                    <a:pt x="20330" y="21108"/>
                    <a:pt x="20327" y="21060"/>
                  </a:cubicBezTo>
                  <a:lnTo>
                    <a:pt x="20712" y="18565"/>
                  </a:lnTo>
                  <a:cubicBezTo>
                    <a:pt x="20729" y="18454"/>
                    <a:pt x="20678" y="18342"/>
                    <a:pt x="20582" y="18282"/>
                  </a:cubicBezTo>
                  <a:cubicBezTo>
                    <a:pt x="20496" y="18227"/>
                    <a:pt x="11905" y="12801"/>
                    <a:pt x="8686" y="11094"/>
                  </a:cubicBezTo>
                  <a:cubicBezTo>
                    <a:pt x="5486" y="9399"/>
                    <a:pt x="2503" y="7504"/>
                    <a:pt x="2474" y="7484"/>
                  </a:cubicBezTo>
                  <a:cubicBezTo>
                    <a:pt x="2435" y="7460"/>
                    <a:pt x="2391" y="7445"/>
                    <a:pt x="2343" y="7440"/>
                  </a:cubicBezTo>
                  <a:lnTo>
                    <a:pt x="586" y="7303"/>
                  </a:lnTo>
                  <a:cubicBezTo>
                    <a:pt x="637" y="6454"/>
                    <a:pt x="868" y="3829"/>
                    <a:pt x="1840" y="2687"/>
                  </a:cubicBezTo>
                  <a:cubicBezTo>
                    <a:pt x="2843" y="1509"/>
                    <a:pt x="3825" y="792"/>
                    <a:pt x="4123" y="586"/>
                  </a:cubicBezTo>
                  <a:close/>
                  <a:moveTo>
                    <a:pt x="4063" y="0"/>
                  </a:moveTo>
                  <a:cubicBezTo>
                    <a:pt x="4009" y="0"/>
                    <a:pt x="3956" y="15"/>
                    <a:pt x="3910" y="44"/>
                  </a:cubicBezTo>
                  <a:cubicBezTo>
                    <a:pt x="3859" y="76"/>
                    <a:pt x="2661" y="844"/>
                    <a:pt x="1406" y="2319"/>
                  </a:cubicBezTo>
                  <a:cubicBezTo>
                    <a:pt x="115" y="3837"/>
                    <a:pt x="8" y="7408"/>
                    <a:pt x="4" y="7559"/>
                  </a:cubicBezTo>
                  <a:cubicBezTo>
                    <a:pt x="0" y="7710"/>
                    <a:pt x="115" y="7838"/>
                    <a:pt x="266" y="7850"/>
                  </a:cubicBezTo>
                  <a:lnTo>
                    <a:pt x="2228" y="8004"/>
                  </a:lnTo>
                  <a:cubicBezTo>
                    <a:pt x="2669" y="8282"/>
                    <a:pt x="5450" y="10025"/>
                    <a:pt x="8419" y="11598"/>
                  </a:cubicBezTo>
                  <a:cubicBezTo>
                    <a:pt x="11378" y="13167"/>
                    <a:pt x="18932" y="17916"/>
                    <a:pt x="20119" y="18665"/>
                  </a:cubicBezTo>
                  <a:lnTo>
                    <a:pt x="19760" y="21019"/>
                  </a:lnTo>
                  <a:cubicBezTo>
                    <a:pt x="19760" y="21043"/>
                    <a:pt x="19777" y="23317"/>
                    <a:pt x="19668" y="24597"/>
                  </a:cubicBezTo>
                  <a:cubicBezTo>
                    <a:pt x="19553" y="25932"/>
                    <a:pt x="19779" y="27633"/>
                    <a:pt x="19878" y="28366"/>
                  </a:cubicBezTo>
                  <a:cubicBezTo>
                    <a:pt x="19922" y="28700"/>
                    <a:pt x="20132" y="28823"/>
                    <a:pt x="20312" y="28829"/>
                  </a:cubicBezTo>
                  <a:cubicBezTo>
                    <a:pt x="20318" y="28829"/>
                    <a:pt x="20323" y="28829"/>
                    <a:pt x="20329" y="28829"/>
                  </a:cubicBezTo>
                  <a:cubicBezTo>
                    <a:pt x="20929" y="28829"/>
                    <a:pt x="21593" y="27626"/>
                    <a:pt x="21785" y="26621"/>
                  </a:cubicBezTo>
                  <a:cubicBezTo>
                    <a:pt x="21966" y="25672"/>
                    <a:pt x="21997" y="24685"/>
                    <a:pt x="21999" y="24167"/>
                  </a:cubicBezTo>
                  <a:cubicBezTo>
                    <a:pt x="22796" y="24351"/>
                    <a:pt x="24743" y="24839"/>
                    <a:pt x="25453" y="25382"/>
                  </a:cubicBezTo>
                  <a:cubicBezTo>
                    <a:pt x="26376" y="26087"/>
                    <a:pt x="27610" y="27905"/>
                    <a:pt x="28139" y="28684"/>
                  </a:cubicBezTo>
                  <a:cubicBezTo>
                    <a:pt x="28367" y="29019"/>
                    <a:pt x="28594" y="29104"/>
                    <a:pt x="28766" y="29104"/>
                  </a:cubicBezTo>
                  <a:cubicBezTo>
                    <a:pt x="28830" y="29104"/>
                    <a:pt x="28894" y="29092"/>
                    <a:pt x="28955" y="29068"/>
                  </a:cubicBezTo>
                  <a:cubicBezTo>
                    <a:pt x="29469" y="28873"/>
                    <a:pt x="29595" y="27975"/>
                    <a:pt x="29495" y="27224"/>
                  </a:cubicBezTo>
                  <a:cubicBezTo>
                    <a:pt x="29364" y="26245"/>
                    <a:pt x="27980" y="24405"/>
                    <a:pt x="26693" y="22757"/>
                  </a:cubicBezTo>
                  <a:cubicBezTo>
                    <a:pt x="26562" y="22590"/>
                    <a:pt x="26448" y="22444"/>
                    <a:pt x="26360" y="22328"/>
                  </a:cubicBezTo>
                  <a:cubicBezTo>
                    <a:pt x="25692" y="21453"/>
                    <a:pt x="24714" y="19448"/>
                    <a:pt x="24377" y="17969"/>
                  </a:cubicBezTo>
                  <a:cubicBezTo>
                    <a:pt x="23988" y="16254"/>
                    <a:pt x="10861" y="2486"/>
                    <a:pt x="9136" y="1553"/>
                  </a:cubicBezTo>
                  <a:cubicBezTo>
                    <a:pt x="7413" y="622"/>
                    <a:pt x="4248" y="30"/>
                    <a:pt x="4114" y="5"/>
                  </a:cubicBezTo>
                  <a:cubicBezTo>
                    <a:pt x="4097" y="2"/>
                    <a:pt x="4080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5169600" y="2989200"/>
              <a:ext cx="770925" cy="1759900"/>
            </a:xfrm>
            <a:custGeom>
              <a:avLst/>
              <a:gdLst/>
              <a:ahLst/>
              <a:cxnLst/>
              <a:rect l="l" t="t" r="r" b="b"/>
              <a:pathLst>
                <a:path w="30837" h="70396" extrusionOk="0">
                  <a:moveTo>
                    <a:pt x="21023" y="1"/>
                  </a:moveTo>
                  <a:cubicBezTo>
                    <a:pt x="20061" y="1"/>
                    <a:pt x="14036" y="2950"/>
                    <a:pt x="10360" y="4237"/>
                  </a:cubicBezTo>
                  <a:cubicBezTo>
                    <a:pt x="6379" y="5631"/>
                    <a:pt x="2155" y="7345"/>
                    <a:pt x="2155" y="7345"/>
                  </a:cubicBezTo>
                  <a:lnTo>
                    <a:pt x="2693" y="14600"/>
                  </a:lnTo>
                  <a:cubicBezTo>
                    <a:pt x="2693" y="14600"/>
                    <a:pt x="0" y="38521"/>
                    <a:pt x="5376" y="45417"/>
                  </a:cubicBezTo>
                  <a:cubicBezTo>
                    <a:pt x="10751" y="52313"/>
                    <a:pt x="28109" y="70395"/>
                    <a:pt x="28109" y="70395"/>
                  </a:cubicBezTo>
                  <a:lnTo>
                    <a:pt x="30837" y="67157"/>
                  </a:lnTo>
                  <a:cubicBezTo>
                    <a:pt x="30837" y="67157"/>
                    <a:pt x="21138" y="48339"/>
                    <a:pt x="19350" y="45705"/>
                  </a:cubicBezTo>
                  <a:cubicBezTo>
                    <a:pt x="17561" y="43071"/>
                    <a:pt x="14604" y="35995"/>
                    <a:pt x="14604" y="35995"/>
                  </a:cubicBezTo>
                  <a:cubicBezTo>
                    <a:pt x="14604" y="35995"/>
                    <a:pt x="20610" y="11056"/>
                    <a:pt x="21033" y="8845"/>
                  </a:cubicBezTo>
                  <a:cubicBezTo>
                    <a:pt x="21457" y="6633"/>
                    <a:pt x="21229" y="630"/>
                    <a:pt x="21153" y="64"/>
                  </a:cubicBezTo>
                  <a:cubicBezTo>
                    <a:pt x="21147" y="21"/>
                    <a:pt x="21102" y="1"/>
                    <a:pt x="2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5163750" y="2982175"/>
              <a:ext cx="784425" cy="1774025"/>
            </a:xfrm>
            <a:custGeom>
              <a:avLst/>
              <a:gdLst/>
              <a:ahLst/>
              <a:cxnLst/>
              <a:rect l="l" t="t" r="r" b="b"/>
              <a:pathLst>
                <a:path w="31377" h="70961" extrusionOk="0">
                  <a:moveTo>
                    <a:pt x="21122" y="580"/>
                  </a:moveTo>
                  <a:lnTo>
                    <a:pt x="21122" y="580"/>
                  </a:lnTo>
                  <a:cubicBezTo>
                    <a:pt x="21204" y="1758"/>
                    <a:pt x="21374" y="7052"/>
                    <a:pt x="20988" y="9073"/>
                  </a:cubicBezTo>
                  <a:cubicBezTo>
                    <a:pt x="20571" y="11252"/>
                    <a:pt x="14621" y="35960"/>
                    <a:pt x="14561" y="36210"/>
                  </a:cubicBezTo>
                  <a:cubicBezTo>
                    <a:pt x="14548" y="36269"/>
                    <a:pt x="14552" y="36331"/>
                    <a:pt x="14576" y="36386"/>
                  </a:cubicBezTo>
                  <a:cubicBezTo>
                    <a:pt x="14695" y="36676"/>
                    <a:pt x="17563" y="43519"/>
                    <a:pt x="19348" y="46147"/>
                  </a:cubicBezTo>
                  <a:cubicBezTo>
                    <a:pt x="21017" y="48603"/>
                    <a:pt x="29759" y="65518"/>
                    <a:pt x="30730" y="67400"/>
                  </a:cubicBezTo>
                  <a:lnTo>
                    <a:pt x="28329" y="70249"/>
                  </a:lnTo>
                  <a:cubicBezTo>
                    <a:pt x="26299" y="68129"/>
                    <a:pt x="10813" y="51910"/>
                    <a:pt x="5835" y="45523"/>
                  </a:cubicBezTo>
                  <a:cubicBezTo>
                    <a:pt x="591" y="38798"/>
                    <a:pt x="3183" y="15151"/>
                    <a:pt x="3212" y="14859"/>
                  </a:cubicBezTo>
                  <a:lnTo>
                    <a:pt x="2688" y="7812"/>
                  </a:lnTo>
                  <a:cubicBezTo>
                    <a:pt x="3559" y="7461"/>
                    <a:pt x="7237" y="5995"/>
                    <a:pt x="10688" y="4786"/>
                  </a:cubicBezTo>
                  <a:cubicBezTo>
                    <a:pt x="12383" y="4193"/>
                    <a:pt x="14586" y="3244"/>
                    <a:pt x="16529" y="2405"/>
                  </a:cubicBezTo>
                  <a:cubicBezTo>
                    <a:pt x="18393" y="1603"/>
                    <a:pt x="20482" y="702"/>
                    <a:pt x="21122" y="580"/>
                  </a:cubicBezTo>
                  <a:close/>
                  <a:moveTo>
                    <a:pt x="21261" y="1"/>
                  </a:moveTo>
                  <a:cubicBezTo>
                    <a:pt x="20734" y="1"/>
                    <a:pt x="19510" y="499"/>
                    <a:pt x="16304" y="1882"/>
                  </a:cubicBezTo>
                  <a:cubicBezTo>
                    <a:pt x="14369" y="2716"/>
                    <a:pt x="12175" y="3662"/>
                    <a:pt x="10499" y="4249"/>
                  </a:cubicBezTo>
                  <a:cubicBezTo>
                    <a:pt x="6558" y="5628"/>
                    <a:pt x="2323" y="7345"/>
                    <a:pt x="2282" y="7362"/>
                  </a:cubicBezTo>
                  <a:cubicBezTo>
                    <a:pt x="2167" y="7408"/>
                    <a:pt x="2095" y="7523"/>
                    <a:pt x="2104" y="7646"/>
                  </a:cubicBezTo>
                  <a:lnTo>
                    <a:pt x="2645" y="14849"/>
                  </a:lnTo>
                  <a:cubicBezTo>
                    <a:pt x="2534" y="15830"/>
                    <a:pt x="1" y="38966"/>
                    <a:pt x="5384" y="45874"/>
                  </a:cubicBezTo>
                  <a:cubicBezTo>
                    <a:pt x="10708" y="52703"/>
                    <a:pt x="27964" y="70692"/>
                    <a:pt x="28137" y="70874"/>
                  </a:cubicBezTo>
                  <a:cubicBezTo>
                    <a:pt x="28192" y="70929"/>
                    <a:pt x="28265" y="70960"/>
                    <a:pt x="28343" y="70960"/>
                  </a:cubicBezTo>
                  <a:lnTo>
                    <a:pt x="28352" y="70960"/>
                  </a:lnTo>
                  <a:cubicBezTo>
                    <a:pt x="28433" y="70958"/>
                    <a:pt x="28509" y="70921"/>
                    <a:pt x="28561" y="70859"/>
                  </a:cubicBezTo>
                  <a:lnTo>
                    <a:pt x="31290" y="67622"/>
                  </a:lnTo>
                  <a:cubicBezTo>
                    <a:pt x="31363" y="67534"/>
                    <a:pt x="31377" y="67410"/>
                    <a:pt x="31325" y="67307"/>
                  </a:cubicBezTo>
                  <a:cubicBezTo>
                    <a:pt x="30929" y="66538"/>
                    <a:pt x="21598" y="48445"/>
                    <a:pt x="19821" y="45826"/>
                  </a:cubicBezTo>
                  <a:cubicBezTo>
                    <a:pt x="18173" y="43401"/>
                    <a:pt x="15479" y="37065"/>
                    <a:pt x="15137" y="36252"/>
                  </a:cubicBezTo>
                  <a:cubicBezTo>
                    <a:pt x="15594" y="34353"/>
                    <a:pt x="21135" y="11327"/>
                    <a:pt x="21546" y="9179"/>
                  </a:cubicBezTo>
                  <a:cubicBezTo>
                    <a:pt x="21983" y="6896"/>
                    <a:pt x="21744" y="871"/>
                    <a:pt x="21668" y="308"/>
                  </a:cubicBezTo>
                  <a:cubicBezTo>
                    <a:pt x="21657" y="219"/>
                    <a:pt x="21572" y="96"/>
                    <a:pt x="21494" y="52"/>
                  </a:cubicBezTo>
                  <a:cubicBezTo>
                    <a:pt x="21436" y="19"/>
                    <a:pt x="21361" y="1"/>
                    <a:pt x="2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5059050" y="2939225"/>
              <a:ext cx="1013300" cy="1218375"/>
            </a:xfrm>
            <a:custGeom>
              <a:avLst/>
              <a:gdLst/>
              <a:ahLst/>
              <a:cxnLst/>
              <a:rect l="l" t="t" r="r" b="b"/>
              <a:pathLst>
                <a:path w="40532" h="48735" extrusionOk="0">
                  <a:moveTo>
                    <a:pt x="28202" y="0"/>
                  </a:moveTo>
                  <a:cubicBezTo>
                    <a:pt x="28144" y="0"/>
                    <a:pt x="28087" y="4"/>
                    <a:pt x="28030" y="11"/>
                  </a:cubicBezTo>
                  <a:cubicBezTo>
                    <a:pt x="26900" y="163"/>
                    <a:pt x="17191" y="7063"/>
                    <a:pt x="17191" y="7063"/>
                  </a:cubicBezTo>
                  <a:lnTo>
                    <a:pt x="16872" y="11128"/>
                  </a:lnTo>
                  <a:cubicBezTo>
                    <a:pt x="16872" y="11128"/>
                    <a:pt x="15000" y="13246"/>
                    <a:pt x="15499" y="13755"/>
                  </a:cubicBezTo>
                  <a:lnTo>
                    <a:pt x="15998" y="14263"/>
                  </a:lnTo>
                  <a:cubicBezTo>
                    <a:pt x="15998" y="14263"/>
                    <a:pt x="5482" y="28023"/>
                    <a:pt x="4100" y="31656"/>
                  </a:cubicBezTo>
                  <a:cubicBezTo>
                    <a:pt x="2717" y="35288"/>
                    <a:pt x="0" y="43985"/>
                    <a:pt x="57" y="44408"/>
                  </a:cubicBezTo>
                  <a:cubicBezTo>
                    <a:pt x="113" y="44830"/>
                    <a:pt x="1881" y="46308"/>
                    <a:pt x="3029" y="46308"/>
                  </a:cubicBezTo>
                  <a:cubicBezTo>
                    <a:pt x="3033" y="46308"/>
                    <a:pt x="3037" y="46308"/>
                    <a:pt x="3041" y="46308"/>
                  </a:cubicBezTo>
                  <a:cubicBezTo>
                    <a:pt x="3043" y="46308"/>
                    <a:pt x="3045" y="46308"/>
                    <a:pt x="3048" y="46308"/>
                  </a:cubicBezTo>
                  <a:cubicBezTo>
                    <a:pt x="4320" y="46308"/>
                    <a:pt x="39713" y="48734"/>
                    <a:pt x="39713" y="48734"/>
                  </a:cubicBezTo>
                  <a:lnTo>
                    <a:pt x="40532" y="45177"/>
                  </a:lnTo>
                  <a:lnTo>
                    <a:pt x="14726" y="36989"/>
                  </a:lnTo>
                  <a:cubicBezTo>
                    <a:pt x="14726" y="36989"/>
                    <a:pt x="30236" y="14371"/>
                    <a:pt x="30960" y="12263"/>
                  </a:cubicBezTo>
                  <a:cubicBezTo>
                    <a:pt x="31683" y="10154"/>
                    <a:pt x="30759" y="3238"/>
                    <a:pt x="30627" y="2251"/>
                  </a:cubicBezTo>
                  <a:cubicBezTo>
                    <a:pt x="30501" y="1312"/>
                    <a:pt x="29290" y="0"/>
                    <a:pt x="28202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5051500" y="2932100"/>
              <a:ext cx="1028625" cy="1232650"/>
            </a:xfrm>
            <a:custGeom>
              <a:avLst/>
              <a:gdLst/>
              <a:ahLst/>
              <a:cxnLst/>
              <a:rect l="l" t="t" r="r" b="b"/>
              <a:pathLst>
                <a:path w="41145" h="49306" extrusionOk="0">
                  <a:moveTo>
                    <a:pt x="28499" y="1"/>
                  </a:moveTo>
                  <a:cubicBezTo>
                    <a:pt x="28430" y="1"/>
                    <a:pt x="28361" y="5"/>
                    <a:pt x="28294" y="14"/>
                  </a:cubicBezTo>
                  <a:cubicBezTo>
                    <a:pt x="27128" y="170"/>
                    <a:pt x="18328" y="6406"/>
                    <a:pt x="17327" y="7117"/>
                  </a:cubicBezTo>
                  <a:cubicBezTo>
                    <a:pt x="17199" y="7207"/>
                    <a:pt x="17170" y="7385"/>
                    <a:pt x="17260" y="7513"/>
                  </a:cubicBezTo>
                  <a:cubicBezTo>
                    <a:pt x="17316" y="7591"/>
                    <a:pt x="17404" y="7633"/>
                    <a:pt x="17493" y="7633"/>
                  </a:cubicBezTo>
                  <a:cubicBezTo>
                    <a:pt x="17550" y="7633"/>
                    <a:pt x="17608" y="7616"/>
                    <a:pt x="17657" y="7581"/>
                  </a:cubicBezTo>
                  <a:cubicBezTo>
                    <a:pt x="21389" y="4928"/>
                    <a:pt x="27597" y="682"/>
                    <a:pt x="28369" y="579"/>
                  </a:cubicBezTo>
                  <a:cubicBezTo>
                    <a:pt x="28412" y="573"/>
                    <a:pt x="28456" y="570"/>
                    <a:pt x="28500" y="570"/>
                  </a:cubicBezTo>
                  <a:cubicBezTo>
                    <a:pt x="28902" y="570"/>
                    <a:pt x="29372" y="792"/>
                    <a:pt x="29810" y="1198"/>
                  </a:cubicBezTo>
                  <a:cubicBezTo>
                    <a:pt x="30263" y="1617"/>
                    <a:pt x="30590" y="2156"/>
                    <a:pt x="30647" y="2573"/>
                  </a:cubicBezTo>
                  <a:cubicBezTo>
                    <a:pt x="30893" y="4410"/>
                    <a:pt x="31646" y="10552"/>
                    <a:pt x="30992" y="12455"/>
                  </a:cubicBezTo>
                  <a:cubicBezTo>
                    <a:pt x="30430" y="14094"/>
                    <a:pt x="20149" y="29300"/>
                    <a:pt x="14793" y="37112"/>
                  </a:cubicBezTo>
                  <a:cubicBezTo>
                    <a:pt x="14684" y="37269"/>
                    <a:pt x="14759" y="37487"/>
                    <a:pt x="14941" y="37545"/>
                  </a:cubicBezTo>
                  <a:lnTo>
                    <a:pt x="40496" y="45654"/>
                  </a:lnTo>
                  <a:lnTo>
                    <a:pt x="39792" y="48718"/>
                  </a:lnTo>
                  <a:cubicBezTo>
                    <a:pt x="36411" y="48487"/>
                    <a:pt x="4582" y="46309"/>
                    <a:pt x="3347" y="46309"/>
                  </a:cubicBezTo>
                  <a:lnTo>
                    <a:pt x="3330" y="46309"/>
                  </a:lnTo>
                  <a:cubicBezTo>
                    <a:pt x="2334" y="46309"/>
                    <a:pt x="738" y="44973"/>
                    <a:pt x="642" y="44680"/>
                  </a:cubicBezTo>
                  <a:cubicBezTo>
                    <a:pt x="666" y="44092"/>
                    <a:pt x="3263" y="35733"/>
                    <a:pt x="4668" y="32043"/>
                  </a:cubicBezTo>
                  <a:cubicBezTo>
                    <a:pt x="6019" y="28490"/>
                    <a:pt x="16421" y="14858"/>
                    <a:pt x="16526" y="14720"/>
                  </a:cubicBezTo>
                  <a:cubicBezTo>
                    <a:pt x="16612" y="14607"/>
                    <a:pt x="16602" y="14448"/>
                    <a:pt x="16503" y="14348"/>
                  </a:cubicBezTo>
                  <a:lnTo>
                    <a:pt x="16007" y="13843"/>
                  </a:lnTo>
                  <a:cubicBezTo>
                    <a:pt x="15895" y="13621"/>
                    <a:pt x="16566" y="12532"/>
                    <a:pt x="17388" y="11602"/>
                  </a:cubicBezTo>
                  <a:cubicBezTo>
                    <a:pt x="17487" y="11483"/>
                    <a:pt x="17474" y="11307"/>
                    <a:pt x="17358" y="11205"/>
                  </a:cubicBezTo>
                  <a:cubicBezTo>
                    <a:pt x="17304" y="11157"/>
                    <a:pt x="17237" y="11133"/>
                    <a:pt x="17169" y="11133"/>
                  </a:cubicBezTo>
                  <a:cubicBezTo>
                    <a:pt x="17092" y="11133"/>
                    <a:pt x="17016" y="11164"/>
                    <a:pt x="16960" y="11225"/>
                  </a:cubicBezTo>
                  <a:cubicBezTo>
                    <a:pt x="16196" y="12091"/>
                    <a:pt x="15002" y="13632"/>
                    <a:pt x="15598" y="14240"/>
                  </a:cubicBezTo>
                  <a:lnTo>
                    <a:pt x="15924" y="14571"/>
                  </a:lnTo>
                  <a:cubicBezTo>
                    <a:pt x="14584" y="16332"/>
                    <a:pt x="5442" y="28404"/>
                    <a:pt x="4135" y="31839"/>
                  </a:cubicBezTo>
                  <a:cubicBezTo>
                    <a:pt x="2893" y="35107"/>
                    <a:pt x="1" y="44164"/>
                    <a:pt x="77" y="44732"/>
                  </a:cubicBezTo>
                  <a:cubicBezTo>
                    <a:pt x="164" y="45376"/>
                    <a:pt x="2115" y="46878"/>
                    <a:pt x="3332" y="46878"/>
                  </a:cubicBezTo>
                  <a:lnTo>
                    <a:pt x="3352" y="46878"/>
                  </a:lnTo>
                  <a:cubicBezTo>
                    <a:pt x="4607" y="46878"/>
                    <a:pt x="39642" y="49280"/>
                    <a:pt x="39996" y="49305"/>
                  </a:cubicBezTo>
                  <a:lnTo>
                    <a:pt x="40015" y="49305"/>
                  </a:lnTo>
                  <a:cubicBezTo>
                    <a:pt x="40148" y="49304"/>
                    <a:pt x="40263" y="49212"/>
                    <a:pt x="40292" y="49084"/>
                  </a:cubicBezTo>
                  <a:lnTo>
                    <a:pt x="41110" y="45526"/>
                  </a:lnTo>
                  <a:cubicBezTo>
                    <a:pt x="41144" y="45382"/>
                    <a:pt x="41061" y="45235"/>
                    <a:pt x="40920" y="45191"/>
                  </a:cubicBezTo>
                  <a:lnTo>
                    <a:pt x="15479" y="37118"/>
                  </a:lnTo>
                  <a:cubicBezTo>
                    <a:pt x="17436" y="34260"/>
                    <a:pt x="30842" y="14648"/>
                    <a:pt x="31532" y="12640"/>
                  </a:cubicBezTo>
                  <a:cubicBezTo>
                    <a:pt x="32206" y="10675"/>
                    <a:pt x="31533" y="4892"/>
                    <a:pt x="31212" y="2497"/>
                  </a:cubicBezTo>
                  <a:cubicBezTo>
                    <a:pt x="31139" y="1949"/>
                    <a:pt x="30751" y="1291"/>
                    <a:pt x="30198" y="779"/>
                  </a:cubicBezTo>
                  <a:cubicBezTo>
                    <a:pt x="29654" y="277"/>
                    <a:pt x="29047" y="1"/>
                    <a:pt x="28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5216950" y="3126050"/>
              <a:ext cx="422700" cy="484075"/>
            </a:xfrm>
            <a:custGeom>
              <a:avLst/>
              <a:gdLst/>
              <a:ahLst/>
              <a:cxnLst/>
              <a:rect l="l" t="t" r="r" b="b"/>
              <a:pathLst>
                <a:path w="16908" h="19363" extrusionOk="0">
                  <a:moveTo>
                    <a:pt x="16599" y="0"/>
                  </a:moveTo>
                  <a:cubicBezTo>
                    <a:pt x="16581" y="0"/>
                    <a:pt x="16562" y="2"/>
                    <a:pt x="16542" y="7"/>
                  </a:cubicBezTo>
                  <a:cubicBezTo>
                    <a:pt x="11125" y="1078"/>
                    <a:pt x="9363" y="5014"/>
                    <a:pt x="9189" y="5433"/>
                  </a:cubicBezTo>
                  <a:lnTo>
                    <a:pt x="128" y="18918"/>
                  </a:lnTo>
                  <a:cubicBezTo>
                    <a:pt x="0" y="19108"/>
                    <a:pt x="136" y="19363"/>
                    <a:pt x="365" y="19363"/>
                  </a:cubicBezTo>
                  <a:cubicBezTo>
                    <a:pt x="459" y="19363"/>
                    <a:pt x="548" y="19315"/>
                    <a:pt x="602" y="19236"/>
                  </a:cubicBezTo>
                  <a:lnTo>
                    <a:pt x="9679" y="5726"/>
                  </a:lnTo>
                  <a:cubicBezTo>
                    <a:pt x="9691" y="5710"/>
                    <a:pt x="9701" y="5690"/>
                    <a:pt x="9709" y="5671"/>
                  </a:cubicBezTo>
                  <a:cubicBezTo>
                    <a:pt x="9723" y="5631"/>
                    <a:pt x="11354" y="1613"/>
                    <a:pt x="16652" y="564"/>
                  </a:cubicBezTo>
                  <a:cubicBezTo>
                    <a:pt x="16807" y="535"/>
                    <a:pt x="16907" y="385"/>
                    <a:pt x="16877" y="230"/>
                  </a:cubicBezTo>
                  <a:cubicBezTo>
                    <a:pt x="16850" y="95"/>
                    <a:pt x="16730" y="0"/>
                    <a:pt x="16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5469650" y="3050750"/>
              <a:ext cx="295075" cy="124550"/>
            </a:xfrm>
            <a:custGeom>
              <a:avLst/>
              <a:gdLst/>
              <a:ahLst/>
              <a:cxnLst/>
              <a:rect l="l" t="t" r="r" b="b"/>
              <a:pathLst>
                <a:path w="11803" h="4982" extrusionOk="0">
                  <a:moveTo>
                    <a:pt x="10497" y="1"/>
                  </a:moveTo>
                  <a:cubicBezTo>
                    <a:pt x="6373" y="1"/>
                    <a:pt x="492" y="4270"/>
                    <a:pt x="223" y="4468"/>
                  </a:cubicBezTo>
                  <a:cubicBezTo>
                    <a:pt x="0" y="4630"/>
                    <a:pt x="115" y="4981"/>
                    <a:pt x="391" y="4981"/>
                  </a:cubicBezTo>
                  <a:cubicBezTo>
                    <a:pt x="452" y="4981"/>
                    <a:pt x="510" y="4962"/>
                    <a:pt x="559" y="4926"/>
                  </a:cubicBezTo>
                  <a:cubicBezTo>
                    <a:pt x="623" y="4879"/>
                    <a:pt x="6570" y="569"/>
                    <a:pt x="10494" y="569"/>
                  </a:cubicBezTo>
                  <a:cubicBezTo>
                    <a:pt x="10820" y="569"/>
                    <a:pt x="11131" y="599"/>
                    <a:pt x="11424" y="663"/>
                  </a:cubicBezTo>
                  <a:cubicBezTo>
                    <a:pt x="11446" y="668"/>
                    <a:pt x="11468" y="671"/>
                    <a:pt x="11489" y="671"/>
                  </a:cubicBezTo>
                  <a:cubicBezTo>
                    <a:pt x="11620" y="671"/>
                    <a:pt x="11738" y="580"/>
                    <a:pt x="11768" y="446"/>
                  </a:cubicBezTo>
                  <a:cubicBezTo>
                    <a:pt x="11802" y="292"/>
                    <a:pt x="11703" y="138"/>
                    <a:pt x="11546" y="107"/>
                  </a:cubicBezTo>
                  <a:cubicBezTo>
                    <a:pt x="11214" y="34"/>
                    <a:pt x="10862" y="1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5266600" y="3629600"/>
              <a:ext cx="308225" cy="354050"/>
            </a:xfrm>
            <a:custGeom>
              <a:avLst/>
              <a:gdLst/>
              <a:ahLst/>
              <a:cxnLst/>
              <a:rect l="l" t="t" r="r" b="b"/>
              <a:pathLst>
                <a:path w="12329" h="14162" extrusionOk="0">
                  <a:moveTo>
                    <a:pt x="12009" y="1"/>
                  </a:moveTo>
                  <a:cubicBezTo>
                    <a:pt x="11924" y="1"/>
                    <a:pt x="11840" y="39"/>
                    <a:pt x="11783" y="112"/>
                  </a:cubicBezTo>
                  <a:lnTo>
                    <a:pt x="159" y="13691"/>
                  </a:lnTo>
                  <a:cubicBezTo>
                    <a:pt x="1" y="13876"/>
                    <a:pt x="131" y="14160"/>
                    <a:pt x="374" y="14161"/>
                  </a:cubicBezTo>
                  <a:cubicBezTo>
                    <a:pt x="458" y="14160"/>
                    <a:pt x="537" y="14124"/>
                    <a:pt x="591" y="14061"/>
                  </a:cubicBezTo>
                  <a:lnTo>
                    <a:pt x="12216" y="482"/>
                  </a:lnTo>
                  <a:cubicBezTo>
                    <a:pt x="12329" y="364"/>
                    <a:pt x="12318" y="175"/>
                    <a:pt x="12194" y="69"/>
                  </a:cubicBezTo>
                  <a:cubicBezTo>
                    <a:pt x="12140" y="23"/>
                    <a:pt x="12074" y="1"/>
                    <a:pt x="1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5377550" y="3851850"/>
              <a:ext cx="110100" cy="37000"/>
            </a:xfrm>
            <a:custGeom>
              <a:avLst/>
              <a:gdLst/>
              <a:ahLst/>
              <a:cxnLst/>
              <a:rect l="l" t="t" r="r" b="b"/>
              <a:pathLst>
                <a:path w="4404" h="1480" extrusionOk="0">
                  <a:moveTo>
                    <a:pt x="312" y="0"/>
                  </a:moveTo>
                  <a:cubicBezTo>
                    <a:pt x="183" y="0"/>
                    <a:pt x="67" y="88"/>
                    <a:pt x="38" y="220"/>
                  </a:cubicBezTo>
                  <a:cubicBezTo>
                    <a:pt x="0" y="373"/>
                    <a:pt x="95" y="527"/>
                    <a:pt x="249" y="563"/>
                  </a:cubicBezTo>
                  <a:lnTo>
                    <a:pt x="4037" y="1471"/>
                  </a:lnTo>
                  <a:cubicBezTo>
                    <a:pt x="4059" y="1477"/>
                    <a:pt x="4081" y="1479"/>
                    <a:pt x="4103" y="1479"/>
                  </a:cubicBezTo>
                  <a:lnTo>
                    <a:pt x="4103" y="1479"/>
                  </a:lnTo>
                  <a:cubicBezTo>
                    <a:pt x="4248" y="1479"/>
                    <a:pt x="4369" y="1371"/>
                    <a:pt x="4386" y="1228"/>
                  </a:cubicBezTo>
                  <a:cubicBezTo>
                    <a:pt x="4403" y="1084"/>
                    <a:pt x="4309" y="951"/>
                    <a:pt x="4169" y="917"/>
                  </a:cubicBezTo>
                  <a:lnTo>
                    <a:pt x="381" y="9"/>
                  </a:lnTo>
                  <a:cubicBezTo>
                    <a:pt x="358" y="3"/>
                    <a:pt x="335" y="0"/>
                    <a:pt x="312" y="0"/>
                  </a:cubicBezTo>
                  <a:close/>
                  <a:moveTo>
                    <a:pt x="4103" y="1479"/>
                  </a:moveTo>
                  <a:cubicBezTo>
                    <a:pt x="4103" y="1479"/>
                    <a:pt x="4103" y="1479"/>
                    <a:pt x="4103" y="1479"/>
                  </a:cubicBezTo>
                  <a:lnTo>
                    <a:pt x="4104" y="1479"/>
                  </a:lnTo>
                  <a:cubicBezTo>
                    <a:pt x="4104" y="1479"/>
                    <a:pt x="4104" y="1479"/>
                    <a:pt x="4103" y="1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4285550" y="2207200"/>
              <a:ext cx="1558900" cy="992825"/>
            </a:xfrm>
            <a:custGeom>
              <a:avLst/>
              <a:gdLst/>
              <a:ahLst/>
              <a:cxnLst/>
              <a:rect l="l" t="t" r="r" b="b"/>
              <a:pathLst>
                <a:path w="62356" h="39713" extrusionOk="0">
                  <a:moveTo>
                    <a:pt x="38043" y="1"/>
                  </a:moveTo>
                  <a:cubicBezTo>
                    <a:pt x="36099" y="1"/>
                    <a:pt x="34469" y="246"/>
                    <a:pt x="33582" y="679"/>
                  </a:cubicBezTo>
                  <a:cubicBezTo>
                    <a:pt x="32125" y="1391"/>
                    <a:pt x="25510" y="3180"/>
                    <a:pt x="25130" y="3231"/>
                  </a:cubicBezTo>
                  <a:cubicBezTo>
                    <a:pt x="24749" y="3282"/>
                    <a:pt x="18473" y="5673"/>
                    <a:pt x="18473" y="5673"/>
                  </a:cubicBezTo>
                  <a:cubicBezTo>
                    <a:pt x="11096" y="8024"/>
                    <a:pt x="11146" y="8072"/>
                    <a:pt x="11162" y="8072"/>
                  </a:cubicBezTo>
                  <a:cubicBezTo>
                    <a:pt x="11163" y="8072"/>
                    <a:pt x="11163" y="8072"/>
                    <a:pt x="11163" y="8072"/>
                  </a:cubicBezTo>
                  <a:lnTo>
                    <a:pt x="11163" y="8072"/>
                  </a:lnTo>
                  <a:lnTo>
                    <a:pt x="0" y="9694"/>
                  </a:lnTo>
                  <a:lnTo>
                    <a:pt x="4932" y="19509"/>
                  </a:lnTo>
                  <a:lnTo>
                    <a:pt x="17935" y="21005"/>
                  </a:lnTo>
                  <a:cubicBezTo>
                    <a:pt x="17935" y="21005"/>
                    <a:pt x="30662" y="33012"/>
                    <a:pt x="33051" y="33468"/>
                  </a:cubicBezTo>
                  <a:cubicBezTo>
                    <a:pt x="35439" y="33925"/>
                    <a:pt x="36845" y="36712"/>
                    <a:pt x="36845" y="36712"/>
                  </a:cubicBezTo>
                  <a:cubicBezTo>
                    <a:pt x="36845" y="36712"/>
                    <a:pt x="35905" y="38389"/>
                    <a:pt x="37168" y="39126"/>
                  </a:cubicBezTo>
                  <a:cubicBezTo>
                    <a:pt x="37797" y="39493"/>
                    <a:pt x="38567" y="39712"/>
                    <a:pt x="39660" y="39712"/>
                  </a:cubicBezTo>
                  <a:cubicBezTo>
                    <a:pt x="40760" y="39712"/>
                    <a:pt x="42189" y="39490"/>
                    <a:pt x="44131" y="38970"/>
                  </a:cubicBezTo>
                  <a:cubicBezTo>
                    <a:pt x="48002" y="37935"/>
                    <a:pt x="53523" y="34741"/>
                    <a:pt x="56098" y="32716"/>
                  </a:cubicBezTo>
                  <a:cubicBezTo>
                    <a:pt x="58672" y="30691"/>
                    <a:pt x="62356" y="28259"/>
                    <a:pt x="61187" y="27251"/>
                  </a:cubicBezTo>
                  <a:cubicBezTo>
                    <a:pt x="60017" y="26243"/>
                    <a:pt x="57722" y="25516"/>
                    <a:pt x="57722" y="25516"/>
                  </a:cubicBezTo>
                  <a:lnTo>
                    <a:pt x="45852" y="13136"/>
                  </a:lnTo>
                  <a:lnTo>
                    <a:pt x="55652" y="13896"/>
                  </a:lnTo>
                  <a:cubicBezTo>
                    <a:pt x="55652" y="13896"/>
                    <a:pt x="55540" y="8220"/>
                    <a:pt x="55683" y="6390"/>
                  </a:cubicBezTo>
                  <a:cubicBezTo>
                    <a:pt x="55827" y="4560"/>
                    <a:pt x="58173" y="1790"/>
                    <a:pt x="58173" y="1790"/>
                  </a:cubicBezTo>
                  <a:cubicBezTo>
                    <a:pt x="58173" y="1790"/>
                    <a:pt x="45636" y="879"/>
                    <a:pt x="42070" y="320"/>
                  </a:cubicBezTo>
                  <a:cubicBezTo>
                    <a:pt x="40674" y="102"/>
                    <a:pt x="39293" y="1"/>
                    <a:pt x="38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4274750" y="2200025"/>
              <a:ext cx="1553425" cy="1007150"/>
            </a:xfrm>
            <a:custGeom>
              <a:avLst/>
              <a:gdLst/>
              <a:ahLst/>
              <a:cxnLst/>
              <a:rect l="l" t="t" r="r" b="b"/>
              <a:pathLst>
                <a:path w="62137" h="40286" extrusionOk="0">
                  <a:moveTo>
                    <a:pt x="38453" y="573"/>
                  </a:moveTo>
                  <a:cubicBezTo>
                    <a:pt x="39715" y="573"/>
                    <a:pt x="41098" y="677"/>
                    <a:pt x="42458" y="890"/>
                  </a:cubicBezTo>
                  <a:cubicBezTo>
                    <a:pt x="45572" y="1376"/>
                    <a:pt x="55597" y="2139"/>
                    <a:pt x="58043" y="2322"/>
                  </a:cubicBezTo>
                  <a:cubicBezTo>
                    <a:pt x="57370" y="3186"/>
                    <a:pt x="55948" y="5177"/>
                    <a:pt x="55832" y="6656"/>
                  </a:cubicBezTo>
                  <a:cubicBezTo>
                    <a:pt x="55707" y="8250"/>
                    <a:pt x="55772" y="12648"/>
                    <a:pt x="55794" y="13874"/>
                  </a:cubicBezTo>
                  <a:lnTo>
                    <a:pt x="45561" y="13081"/>
                  </a:lnTo>
                  <a:lnTo>
                    <a:pt x="57948" y="26000"/>
                  </a:lnTo>
                  <a:lnTo>
                    <a:pt x="57999" y="26052"/>
                  </a:lnTo>
                  <a:lnTo>
                    <a:pt x="58068" y="26075"/>
                  </a:lnTo>
                  <a:cubicBezTo>
                    <a:pt x="58090" y="26082"/>
                    <a:pt x="60321" y="26796"/>
                    <a:pt x="61433" y="27754"/>
                  </a:cubicBezTo>
                  <a:cubicBezTo>
                    <a:pt x="61523" y="27831"/>
                    <a:pt x="61560" y="27912"/>
                    <a:pt x="61558" y="28016"/>
                  </a:cubicBezTo>
                  <a:cubicBezTo>
                    <a:pt x="61532" y="28836"/>
                    <a:pt x="59389" y="30463"/>
                    <a:pt x="57668" y="31770"/>
                  </a:cubicBezTo>
                  <a:cubicBezTo>
                    <a:pt x="57218" y="32112"/>
                    <a:pt x="56771" y="32452"/>
                    <a:pt x="56353" y="32780"/>
                  </a:cubicBezTo>
                  <a:cubicBezTo>
                    <a:pt x="53907" y="34706"/>
                    <a:pt x="48420" y="37932"/>
                    <a:pt x="44489" y="38983"/>
                  </a:cubicBezTo>
                  <a:cubicBezTo>
                    <a:pt x="42496" y="39516"/>
                    <a:pt x="41098" y="39711"/>
                    <a:pt x="40078" y="39711"/>
                  </a:cubicBezTo>
                  <a:cubicBezTo>
                    <a:pt x="38916" y="39711"/>
                    <a:pt x="38245" y="39458"/>
                    <a:pt x="37743" y="39166"/>
                  </a:cubicBezTo>
                  <a:cubicBezTo>
                    <a:pt x="36740" y="38580"/>
                    <a:pt x="37494" y="37197"/>
                    <a:pt x="37527" y="37138"/>
                  </a:cubicBezTo>
                  <a:lnTo>
                    <a:pt x="37600" y="37005"/>
                  </a:lnTo>
                  <a:lnTo>
                    <a:pt x="37532" y="36870"/>
                  </a:lnTo>
                  <a:cubicBezTo>
                    <a:pt x="37471" y="36751"/>
                    <a:pt x="36032" y="33954"/>
                    <a:pt x="33536" y="33475"/>
                  </a:cubicBezTo>
                  <a:cubicBezTo>
                    <a:pt x="31643" y="33114"/>
                    <a:pt x="22086" y="24408"/>
                    <a:pt x="18562" y="21084"/>
                  </a:cubicBezTo>
                  <a:lnTo>
                    <a:pt x="18494" y="21020"/>
                  </a:lnTo>
                  <a:lnTo>
                    <a:pt x="5550" y="19531"/>
                  </a:lnTo>
                  <a:lnTo>
                    <a:pt x="863" y="10205"/>
                  </a:lnTo>
                  <a:lnTo>
                    <a:pt x="11636" y="8641"/>
                  </a:lnTo>
                  <a:lnTo>
                    <a:pt x="11598" y="8358"/>
                  </a:lnTo>
                  <a:lnTo>
                    <a:pt x="11609" y="8353"/>
                  </a:lnTo>
                  <a:lnTo>
                    <a:pt x="11728" y="8607"/>
                  </a:lnTo>
                  <a:cubicBezTo>
                    <a:pt x="11796" y="8576"/>
                    <a:pt x="12461" y="8313"/>
                    <a:pt x="18991" y="6232"/>
                  </a:cubicBezTo>
                  <a:lnTo>
                    <a:pt x="19006" y="6227"/>
                  </a:lnTo>
                  <a:cubicBezTo>
                    <a:pt x="21385" y="5321"/>
                    <a:pt x="25281" y="3860"/>
                    <a:pt x="25599" y="3801"/>
                  </a:cubicBezTo>
                  <a:cubicBezTo>
                    <a:pt x="26035" y="3743"/>
                    <a:pt x="32696" y="1928"/>
                    <a:pt x="34140" y="1222"/>
                  </a:cubicBezTo>
                  <a:cubicBezTo>
                    <a:pt x="35012" y="796"/>
                    <a:pt x="36602" y="573"/>
                    <a:pt x="38453" y="573"/>
                  </a:cubicBezTo>
                  <a:close/>
                  <a:moveTo>
                    <a:pt x="38455" y="1"/>
                  </a:moveTo>
                  <a:cubicBezTo>
                    <a:pt x="36513" y="1"/>
                    <a:pt x="34845" y="244"/>
                    <a:pt x="33890" y="710"/>
                  </a:cubicBezTo>
                  <a:cubicBezTo>
                    <a:pt x="32507" y="1386"/>
                    <a:pt x="25958" y="3175"/>
                    <a:pt x="25525" y="3236"/>
                  </a:cubicBezTo>
                  <a:cubicBezTo>
                    <a:pt x="25132" y="3288"/>
                    <a:pt x="19882" y="5282"/>
                    <a:pt x="18812" y="5691"/>
                  </a:cubicBezTo>
                  <a:cubicBezTo>
                    <a:pt x="13816" y="7282"/>
                    <a:pt x="12118" y="7823"/>
                    <a:pt x="11561" y="8099"/>
                  </a:cubicBezTo>
                  <a:cubicBezTo>
                    <a:pt x="11560" y="8099"/>
                    <a:pt x="11559" y="8099"/>
                    <a:pt x="11558" y="8100"/>
                  </a:cubicBezTo>
                  <a:lnTo>
                    <a:pt x="11555" y="8077"/>
                  </a:lnTo>
                  <a:lnTo>
                    <a:pt x="1" y="9755"/>
                  </a:lnTo>
                  <a:lnTo>
                    <a:pt x="5179" y="20062"/>
                  </a:lnTo>
                  <a:lnTo>
                    <a:pt x="18241" y="21564"/>
                  </a:lnTo>
                  <a:cubicBezTo>
                    <a:pt x="19360" y="22617"/>
                    <a:pt x="31053" y="33582"/>
                    <a:pt x="33429" y="34035"/>
                  </a:cubicBezTo>
                  <a:cubicBezTo>
                    <a:pt x="35369" y="34407"/>
                    <a:pt x="36653" y="36470"/>
                    <a:pt x="36956" y="37002"/>
                  </a:cubicBezTo>
                  <a:cubicBezTo>
                    <a:pt x="36613" y="37712"/>
                    <a:pt x="36346" y="39010"/>
                    <a:pt x="37457" y="39658"/>
                  </a:cubicBezTo>
                  <a:cubicBezTo>
                    <a:pt x="38173" y="40076"/>
                    <a:pt x="39022" y="40286"/>
                    <a:pt x="40107" y="40286"/>
                  </a:cubicBezTo>
                  <a:cubicBezTo>
                    <a:pt x="41291" y="40286"/>
                    <a:pt x="42757" y="40035"/>
                    <a:pt x="44637" y="39533"/>
                  </a:cubicBezTo>
                  <a:cubicBezTo>
                    <a:pt x="48643" y="38463"/>
                    <a:pt x="54220" y="35183"/>
                    <a:pt x="56707" y="33227"/>
                  </a:cubicBezTo>
                  <a:cubicBezTo>
                    <a:pt x="57122" y="32901"/>
                    <a:pt x="57566" y="32563"/>
                    <a:pt x="58014" y="32224"/>
                  </a:cubicBezTo>
                  <a:cubicBezTo>
                    <a:pt x="60112" y="30630"/>
                    <a:pt x="62094" y="29126"/>
                    <a:pt x="62128" y="28033"/>
                  </a:cubicBezTo>
                  <a:cubicBezTo>
                    <a:pt x="62137" y="27757"/>
                    <a:pt x="62025" y="27511"/>
                    <a:pt x="61806" y="27322"/>
                  </a:cubicBezTo>
                  <a:cubicBezTo>
                    <a:pt x="60709" y="26376"/>
                    <a:pt x="58717" y="25688"/>
                    <a:pt x="58312" y="25554"/>
                  </a:cubicBezTo>
                  <a:lnTo>
                    <a:pt x="47006" y="13764"/>
                  </a:lnTo>
                  <a:lnTo>
                    <a:pt x="47006" y="13764"/>
                  </a:lnTo>
                  <a:lnTo>
                    <a:pt x="56376" y="14491"/>
                  </a:lnTo>
                  <a:lnTo>
                    <a:pt x="56376" y="14491"/>
                  </a:lnTo>
                  <a:lnTo>
                    <a:pt x="56369" y="14177"/>
                  </a:lnTo>
                  <a:cubicBezTo>
                    <a:pt x="56368" y="14120"/>
                    <a:pt x="56259" y="8494"/>
                    <a:pt x="56400" y="6700"/>
                  </a:cubicBezTo>
                  <a:cubicBezTo>
                    <a:pt x="56535" y="4983"/>
                    <a:pt x="58800" y="2288"/>
                    <a:pt x="58823" y="2261"/>
                  </a:cubicBezTo>
                  <a:lnTo>
                    <a:pt x="59184" y="1834"/>
                  </a:lnTo>
                  <a:lnTo>
                    <a:pt x="58625" y="1794"/>
                  </a:lnTo>
                  <a:cubicBezTo>
                    <a:pt x="58500" y="1783"/>
                    <a:pt x="46060" y="876"/>
                    <a:pt x="42547" y="326"/>
                  </a:cubicBezTo>
                  <a:cubicBezTo>
                    <a:pt x="41148" y="107"/>
                    <a:pt x="39742" y="1"/>
                    <a:pt x="3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4944150" y="2574500"/>
              <a:ext cx="149650" cy="166225"/>
            </a:xfrm>
            <a:custGeom>
              <a:avLst/>
              <a:gdLst/>
              <a:ahLst/>
              <a:cxnLst/>
              <a:rect l="l" t="t" r="r" b="b"/>
              <a:pathLst>
                <a:path w="5986" h="6649" extrusionOk="0">
                  <a:moveTo>
                    <a:pt x="1" y="0"/>
                  </a:moveTo>
                  <a:lnTo>
                    <a:pt x="4744" y="6648"/>
                  </a:lnTo>
                  <a:lnTo>
                    <a:pt x="5986" y="5518"/>
                  </a:lnTo>
                  <a:lnTo>
                    <a:pt x="2526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>
              <a:off x="4936175" y="2567475"/>
              <a:ext cx="165525" cy="180375"/>
            </a:xfrm>
            <a:custGeom>
              <a:avLst/>
              <a:gdLst/>
              <a:ahLst/>
              <a:cxnLst/>
              <a:rect l="l" t="t" r="r" b="b"/>
              <a:pathLst>
                <a:path w="6621" h="7215" extrusionOk="0">
                  <a:moveTo>
                    <a:pt x="322" y="0"/>
                  </a:moveTo>
                  <a:cubicBezTo>
                    <a:pt x="265" y="0"/>
                    <a:pt x="207" y="18"/>
                    <a:pt x="157" y="53"/>
                  </a:cubicBezTo>
                  <a:cubicBezTo>
                    <a:pt x="32" y="144"/>
                    <a:pt x="0" y="319"/>
                    <a:pt x="88" y="446"/>
                  </a:cubicBezTo>
                  <a:lnTo>
                    <a:pt x="4832" y="7095"/>
                  </a:lnTo>
                  <a:cubicBezTo>
                    <a:pt x="4879" y="7162"/>
                    <a:pt x="4953" y="7204"/>
                    <a:pt x="5034" y="7212"/>
                  </a:cubicBezTo>
                  <a:cubicBezTo>
                    <a:pt x="5043" y="7213"/>
                    <a:pt x="5053" y="7215"/>
                    <a:pt x="5063" y="7215"/>
                  </a:cubicBezTo>
                  <a:cubicBezTo>
                    <a:pt x="5134" y="7215"/>
                    <a:pt x="5203" y="7189"/>
                    <a:pt x="5255" y="7140"/>
                  </a:cubicBezTo>
                  <a:lnTo>
                    <a:pt x="6497" y="6010"/>
                  </a:lnTo>
                  <a:cubicBezTo>
                    <a:pt x="6608" y="5909"/>
                    <a:pt x="6621" y="5737"/>
                    <a:pt x="6525" y="5621"/>
                  </a:cubicBezTo>
                  <a:lnTo>
                    <a:pt x="3065" y="1371"/>
                  </a:lnTo>
                  <a:cubicBezTo>
                    <a:pt x="3009" y="1302"/>
                    <a:pt x="2928" y="1266"/>
                    <a:pt x="2845" y="1266"/>
                  </a:cubicBezTo>
                  <a:cubicBezTo>
                    <a:pt x="2782" y="1266"/>
                    <a:pt x="2719" y="1287"/>
                    <a:pt x="2666" y="1330"/>
                  </a:cubicBezTo>
                  <a:cubicBezTo>
                    <a:pt x="2544" y="1429"/>
                    <a:pt x="2526" y="1608"/>
                    <a:pt x="2624" y="1731"/>
                  </a:cubicBezTo>
                  <a:lnTo>
                    <a:pt x="5913" y="5770"/>
                  </a:lnTo>
                  <a:lnTo>
                    <a:pt x="5108" y="6502"/>
                  </a:lnTo>
                  <a:lnTo>
                    <a:pt x="552" y="115"/>
                  </a:lnTo>
                  <a:cubicBezTo>
                    <a:pt x="496" y="4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>
              <a:off x="4464650" y="2564650"/>
              <a:ext cx="278875" cy="174800"/>
            </a:xfrm>
            <a:custGeom>
              <a:avLst/>
              <a:gdLst/>
              <a:ahLst/>
              <a:cxnLst/>
              <a:rect l="l" t="t" r="r" b="b"/>
              <a:pathLst>
                <a:path w="11155" h="6992" extrusionOk="0">
                  <a:moveTo>
                    <a:pt x="3958" y="0"/>
                  </a:moveTo>
                  <a:cubicBezTo>
                    <a:pt x="3882" y="0"/>
                    <a:pt x="3806" y="30"/>
                    <a:pt x="3750" y="90"/>
                  </a:cubicBezTo>
                  <a:cubicBezTo>
                    <a:pt x="3642" y="205"/>
                    <a:pt x="3648" y="386"/>
                    <a:pt x="3765" y="494"/>
                  </a:cubicBezTo>
                  <a:lnTo>
                    <a:pt x="8597" y="5049"/>
                  </a:lnTo>
                  <a:lnTo>
                    <a:pt x="475" y="101"/>
                  </a:lnTo>
                  <a:cubicBezTo>
                    <a:pt x="428" y="73"/>
                    <a:pt x="376" y="59"/>
                    <a:pt x="326" y="59"/>
                  </a:cubicBezTo>
                  <a:cubicBezTo>
                    <a:pt x="230" y="59"/>
                    <a:pt x="136" y="108"/>
                    <a:pt x="83" y="196"/>
                  </a:cubicBezTo>
                  <a:cubicBezTo>
                    <a:pt x="1" y="330"/>
                    <a:pt x="43" y="506"/>
                    <a:pt x="178" y="587"/>
                  </a:cubicBezTo>
                  <a:lnTo>
                    <a:pt x="10623" y="6949"/>
                  </a:lnTo>
                  <a:cubicBezTo>
                    <a:pt x="10667" y="6977"/>
                    <a:pt x="10719" y="6991"/>
                    <a:pt x="10771" y="6991"/>
                  </a:cubicBezTo>
                  <a:lnTo>
                    <a:pt x="10772" y="6991"/>
                  </a:lnTo>
                  <a:cubicBezTo>
                    <a:pt x="11030" y="6991"/>
                    <a:pt x="11155" y="6676"/>
                    <a:pt x="10967" y="6499"/>
                  </a:cubicBezTo>
                  <a:lnTo>
                    <a:pt x="4155" y="79"/>
                  </a:lnTo>
                  <a:cubicBezTo>
                    <a:pt x="4100" y="27"/>
                    <a:pt x="4029" y="0"/>
                    <a:pt x="3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5212775" y="2490325"/>
              <a:ext cx="226500" cy="52400"/>
            </a:xfrm>
            <a:custGeom>
              <a:avLst/>
              <a:gdLst/>
              <a:ahLst/>
              <a:cxnLst/>
              <a:rect l="l" t="t" r="r" b="b"/>
              <a:pathLst>
                <a:path w="9060" h="2096" extrusionOk="0">
                  <a:moveTo>
                    <a:pt x="308" y="0"/>
                  </a:moveTo>
                  <a:cubicBezTo>
                    <a:pt x="172" y="0"/>
                    <a:pt x="53" y="97"/>
                    <a:pt x="28" y="234"/>
                  </a:cubicBezTo>
                  <a:cubicBezTo>
                    <a:pt x="0" y="388"/>
                    <a:pt x="99" y="533"/>
                    <a:pt x="252" y="565"/>
                  </a:cubicBezTo>
                  <a:lnTo>
                    <a:pt x="8712" y="2091"/>
                  </a:lnTo>
                  <a:cubicBezTo>
                    <a:pt x="8729" y="2093"/>
                    <a:pt x="8746" y="2095"/>
                    <a:pt x="8763" y="2095"/>
                  </a:cubicBezTo>
                  <a:cubicBezTo>
                    <a:pt x="8911" y="2095"/>
                    <a:pt x="9034" y="1983"/>
                    <a:pt x="9046" y="1836"/>
                  </a:cubicBezTo>
                  <a:cubicBezTo>
                    <a:pt x="9060" y="1689"/>
                    <a:pt x="8958" y="1556"/>
                    <a:pt x="8814" y="1530"/>
                  </a:cubicBezTo>
                  <a:lnTo>
                    <a:pt x="353" y="4"/>
                  </a:lnTo>
                  <a:cubicBezTo>
                    <a:pt x="338" y="2"/>
                    <a:pt x="323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5189800" y="2526550"/>
              <a:ext cx="227425" cy="23950"/>
            </a:xfrm>
            <a:custGeom>
              <a:avLst/>
              <a:gdLst/>
              <a:ahLst/>
              <a:cxnLst/>
              <a:rect l="l" t="t" r="r" b="b"/>
              <a:pathLst>
                <a:path w="9097" h="958" extrusionOk="0">
                  <a:moveTo>
                    <a:pt x="8803" y="1"/>
                  </a:moveTo>
                  <a:cubicBezTo>
                    <a:pt x="8799" y="1"/>
                    <a:pt x="8795" y="1"/>
                    <a:pt x="8791" y="1"/>
                  </a:cubicBezTo>
                  <a:lnTo>
                    <a:pt x="277" y="389"/>
                  </a:lnTo>
                  <a:cubicBezTo>
                    <a:pt x="121" y="396"/>
                    <a:pt x="0" y="525"/>
                    <a:pt x="4" y="680"/>
                  </a:cubicBezTo>
                  <a:cubicBezTo>
                    <a:pt x="8" y="835"/>
                    <a:pt x="135" y="958"/>
                    <a:pt x="289" y="958"/>
                  </a:cubicBezTo>
                  <a:lnTo>
                    <a:pt x="302" y="958"/>
                  </a:lnTo>
                  <a:lnTo>
                    <a:pt x="8817" y="570"/>
                  </a:lnTo>
                  <a:cubicBezTo>
                    <a:pt x="8974" y="563"/>
                    <a:pt x="9096" y="430"/>
                    <a:pt x="9089" y="272"/>
                  </a:cubicBezTo>
                  <a:cubicBezTo>
                    <a:pt x="9083" y="119"/>
                    <a:pt x="8974" y="1"/>
                    <a:pt x="8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5619975" y="2838700"/>
              <a:ext cx="31525" cy="3425"/>
            </a:xfrm>
            <a:custGeom>
              <a:avLst/>
              <a:gdLst/>
              <a:ahLst/>
              <a:cxnLst/>
              <a:rect l="l" t="t" r="r" b="b"/>
              <a:pathLst>
                <a:path w="1261" h="137" extrusionOk="0">
                  <a:moveTo>
                    <a:pt x="1260" y="1"/>
                  </a:moveTo>
                  <a:lnTo>
                    <a:pt x="1" y="136"/>
                  </a:lnTo>
                  <a:cubicBezTo>
                    <a:pt x="424" y="101"/>
                    <a:pt x="844" y="56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5612725" y="2831625"/>
              <a:ext cx="46100" cy="17600"/>
            </a:xfrm>
            <a:custGeom>
              <a:avLst/>
              <a:gdLst/>
              <a:ahLst/>
              <a:cxnLst/>
              <a:rect l="l" t="t" r="r" b="b"/>
              <a:pathLst>
                <a:path w="1844" h="704" extrusionOk="0">
                  <a:moveTo>
                    <a:pt x="1542" y="0"/>
                  </a:moveTo>
                  <a:cubicBezTo>
                    <a:pt x="1532" y="0"/>
                    <a:pt x="1523" y="1"/>
                    <a:pt x="1513" y="2"/>
                  </a:cubicBezTo>
                  <a:cubicBezTo>
                    <a:pt x="1101" y="57"/>
                    <a:pt x="687" y="101"/>
                    <a:pt x="268" y="135"/>
                  </a:cubicBezTo>
                  <a:cubicBezTo>
                    <a:pt x="116" y="147"/>
                    <a:pt x="0" y="278"/>
                    <a:pt x="6" y="431"/>
                  </a:cubicBezTo>
                  <a:cubicBezTo>
                    <a:pt x="13" y="583"/>
                    <a:pt x="138" y="704"/>
                    <a:pt x="291" y="704"/>
                  </a:cubicBezTo>
                  <a:cubicBezTo>
                    <a:pt x="298" y="704"/>
                    <a:pt x="306" y="704"/>
                    <a:pt x="314" y="703"/>
                  </a:cubicBezTo>
                  <a:cubicBezTo>
                    <a:pt x="742" y="668"/>
                    <a:pt x="1167" y="622"/>
                    <a:pt x="1588" y="566"/>
                  </a:cubicBezTo>
                  <a:cubicBezTo>
                    <a:pt x="1740" y="541"/>
                    <a:pt x="1844" y="400"/>
                    <a:pt x="1823" y="248"/>
                  </a:cubicBezTo>
                  <a:cubicBezTo>
                    <a:pt x="1804" y="105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5220025" y="2789050"/>
              <a:ext cx="378350" cy="62575"/>
            </a:xfrm>
            <a:custGeom>
              <a:avLst/>
              <a:gdLst/>
              <a:ahLst/>
              <a:cxnLst/>
              <a:rect l="l" t="t" r="r" b="b"/>
              <a:pathLst>
                <a:path w="15134" h="2503" extrusionOk="0">
                  <a:moveTo>
                    <a:pt x="320" y="1"/>
                  </a:moveTo>
                  <a:cubicBezTo>
                    <a:pt x="197" y="1"/>
                    <a:pt x="83" y="81"/>
                    <a:pt x="46" y="205"/>
                  </a:cubicBezTo>
                  <a:cubicBezTo>
                    <a:pt x="0" y="358"/>
                    <a:pt x="90" y="519"/>
                    <a:pt x="244" y="560"/>
                  </a:cubicBezTo>
                  <a:cubicBezTo>
                    <a:pt x="315" y="582"/>
                    <a:pt x="6916" y="2503"/>
                    <a:pt x="13549" y="2503"/>
                  </a:cubicBezTo>
                  <a:cubicBezTo>
                    <a:pt x="13985" y="2503"/>
                    <a:pt x="14421" y="2495"/>
                    <a:pt x="14855" y="2477"/>
                  </a:cubicBezTo>
                  <a:cubicBezTo>
                    <a:pt x="15012" y="2470"/>
                    <a:pt x="15134" y="2338"/>
                    <a:pt x="15128" y="2180"/>
                  </a:cubicBezTo>
                  <a:cubicBezTo>
                    <a:pt x="15122" y="2026"/>
                    <a:pt x="15000" y="1908"/>
                    <a:pt x="14840" y="1908"/>
                  </a:cubicBezTo>
                  <a:cubicBezTo>
                    <a:pt x="14837" y="1908"/>
                    <a:pt x="14835" y="1908"/>
                    <a:pt x="14832" y="1908"/>
                  </a:cubicBezTo>
                  <a:cubicBezTo>
                    <a:pt x="14400" y="1926"/>
                    <a:pt x="13967" y="1934"/>
                    <a:pt x="13534" y="1934"/>
                  </a:cubicBezTo>
                  <a:cubicBezTo>
                    <a:pt x="6993" y="1934"/>
                    <a:pt x="474" y="35"/>
                    <a:pt x="405" y="14"/>
                  </a:cubicBez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4762000" y="2230000"/>
              <a:ext cx="311075" cy="401800"/>
            </a:xfrm>
            <a:custGeom>
              <a:avLst/>
              <a:gdLst/>
              <a:ahLst/>
              <a:cxnLst/>
              <a:rect l="l" t="t" r="r" b="b"/>
              <a:pathLst>
                <a:path w="12443" h="16072" extrusionOk="0">
                  <a:moveTo>
                    <a:pt x="6923" y="1"/>
                  </a:moveTo>
                  <a:cubicBezTo>
                    <a:pt x="6389" y="1"/>
                    <a:pt x="5815" y="197"/>
                    <a:pt x="5326" y="608"/>
                  </a:cubicBezTo>
                  <a:cubicBezTo>
                    <a:pt x="4047" y="1684"/>
                    <a:pt x="0" y="6234"/>
                    <a:pt x="0" y="6234"/>
                  </a:cubicBezTo>
                  <a:cubicBezTo>
                    <a:pt x="0" y="6234"/>
                    <a:pt x="1374" y="10707"/>
                    <a:pt x="1628" y="12612"/>
                  </a:cubicBezTo>
                  <a:cubicBezTo>
                    <a:pt x="1865" y="14385"/>
                    <a:pt x="1082" y="16071"/>
                    <a:pt x="1879" y="16071"/>
                  </a:cubicBezTo>
                  <a:cubicBezTo>
                    <a:pt x="1939" y="16071"/>
                    <a:pt x="2007" y="16062"/>
                    <a:pt x="2086" y="16042"/>
                  </a:cubicBezTo>
                  <a:cubicBezTo>
                    <a:pt x="3213" y="15762"/>
                    <a:pt x="3169" y="12536"/>
                    <a:pt x="3169" y="12535"/>
                  </a:cubicBezTo>
                  <a:lnTo>
                    <a:pt x="3169" y="12535"/>
                  </a:lnTo>
                  <a:lnTo>
                    <a:pt x="7294" y="13407"/>
                  </a:lnTo>
                  <a:lnTo>
                    <a:pt x="9123" y="9671"/>
                  </a:lnTo>
                  <a:cubicBezTo>
                    <a:pt x="9123" y="9671"/>
                    <a:pt x="11274" y="11605"/>
                    <a:pt x="12106" y="11605"/>
                  </a:cubicBezTo>
                  <a:cubicBezTo>
                    <a:pt x="12317" y="11605"/>
                    <a:pt x="12443" y="11481"/>
                    <a:pt x="12427" y="11169"/>
                  </a:cubicBezTo>
                  <a:cubicBezTo>
                    <a:pt x="12351" y="9627"/>
                    <a:pt x="8876" y="2979"/>
                    <a:pt x="8671" y="1455"/>
                  </a:cubicBezTo>
                  <a:cubicBezTo>
                    <a:pt x="8546" y="513"/>
                    <a:pt x="7787" y="1"/>
                    <a:pt x="6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4754000" y="2222925"/>
              <a:ext cx="326350" cy="415975"/>
            </a:xfrm>
            <a:custGeom>
              <a:avLst/>
              <a:gdLst/>
              <a:ahLst/>
              <a:cxnLst/>
              <a:rect l="l" t="t" r="r" b="b"/>
              <a:pathLst>
                <a:path w="13054" h="16639" extrusionOk="0">
                  <a:moveTo>
                    <a:pt x="7245" y="569"/>
                  </a:moveTo>
                  <a:cubicBezTo>
                    <a:pt x="7458" y="569"/>
                    <a:pt x="7667" y="605"/>
                    <a:pt x="7859" y="680"/>
                  </a:cubicBezTo>
                  <a:cubicBezTo>
                    <a:pt x="8338" y="865"/>
                    <a:pt x="8639" y="1253"/>
                    <a:pt x="8710" y="1776"/>
                  </a:cubicBezTo>
                  <a:cubicBezTo>
                    <a:pt x="8811" y="2530"/>
                    <a:pt x="9625" y="4371"/>
                    <a:pt x="10487" y="6320"/>
                  </a:cubicBezTo>
                  <a:cubicBezTo>
                    <a:pt x="11395" y="8373"/>
                    <a:pt x="12425" y="10700"/>
                    <a:pt x="12463" y="11466"/>
                  </a:cubicBezTo>
                  <a:cubicBezTo>
                    <a:pt x="12468" y="11558"/>
                    <a:pt x="12454" y="11597"/>
                    <a:pt x="12457" y="11601"/>
                  </a:cubicBezTo>
                  <a:cubicBezTo>
                    <a:pt x="12442" y="11606"/>
                    <a:pt x="12423" y="11609"/>
                    <a:pt x="12402" y="11609"/>
                  </a:cubicBezTo>
                  <a:cubicBezTo>
                    <a:pt x="12025" y="11609"/>
                    <a:pt x="10788" y="10778"/>
                    <a:pt x="9634" y="9742"/>
                  </a:cubicBezTo>
                  <a:lnTo>
                    <a:pt x="9354" y="9490"/>
                  </a:lnTo>
                  <a:lnTo>
                    <a:pt x="7456" y="13365"/>
                  </a:lnTo>
                  <a:lnTo>
                    <a:pt x="3200" y="12466"/>
                  </a:lnTo>
                  <a:lnTo>
                    <a:pt x="3205" y="12823"/>
                  </a:lnTo>
                  <a:cubicBezTo>
                    <a:pt x="3221" y="14069"/>
                    <a:pt x="2962" y="15894"/>
                    <a:pt x="2338" y="16049"/>
                  </a:cubicBezTo>
                  <a:cubicBezTo>
                    <a:pt x="2269" y="16066"/>
                    <a:pt x="2223" y="16070"/>
                    <a:pt x="2196" y="16070"/>
                  </a:cubicBezTo>
                  <a:cubicBezTo>
                    <a:pt x="2172" y="16070"/>
                    <a:pt x="2162" y="16067"/>
                    <a:pt x="2161" y="16067"/>
                  </a:cubicBezTo>
                  <a:cubicBezTo>
                    <a:pt x="2072" y="15972"/>
                    <a:pt x="2137" y="15400"/>
                    <a:pt x="2180" y="15022"/>
                  </a:cubicBezTo>
                  <a:cubicBezTo>
                    <a:pt x="2249" y="14410"/>
                    <a:pt x="2336" y="13648"/>
                    <a:pt x="2230" y="12858"/>
                  </a:cubicBezTo>
                  <a:cubicBezTo>
                    <a:pt x="1999" y="11128"/>
                    <a:pt x="886" y="7403"/>
                    <a:pt x="639" y="6587"/>
                  </a:cubicBezTo>
                  <a:cubicBezTo>
                    <a:pt x="1286" y="5864"/>
                    <a:pt x="4696" y="2064"/>
                    <a:pt x="5830" y="1110"/>
                  </a:cubicBezTo>
                  <a:cubicBezTo>
                    <a:pt x="6247" y="758"/>
                    <a:pt x="6759" y="569"/>
                    <a:pt x="7245" y="569"/>
                  </a:cubicBezTo>
                  <a:close/>
                  <a:moveTo>
                    <a:pt x="7251" y="0"/>
                  </a:moveTo>
                  <a:cubicBezTo>
                    <a:pt x="6631" y="0"/>
                    <a:pt x="5985" y="235"/>
                    <a:pt x="5463" y="673"/>
                  </a:cubicBezTo>
                  <a:cubicBezTo>
                    <a:pt x="4183" y="1751"/>
                    <a:pt x="274" y="6141"/>
                    <a:pt x="107" y="6328"/>
                  </a:cubicBezTo>
                  <a:lnTo>
                    <a:pt x="1" y="6448"/>
                  </a:lnTo>
                  <a:lnTo>
                    <a:pt x="48" y="6601"/>
                  </a:lnTo>
                  <a:cubicBezTo>
                    <a:pt x="62" y="6646"/>
                    <a:pt x="1417" y="11071"/>
                    <a:pt x="1667" y="12934"/>
                  </a:cubicBezTo>
                  <a:cubicBezTo>
                    <a:pt x="1762" y="13654"/>
                    <a:pt x="1680" y="14376"/>
                    <a:pt x="1615" y="14957"/>
                  </a:cubicBezTo>
                  <a:cubicBezTo>
                    <a:pt x="1531" y="15691"/>
                    <a:pt x="1470" y="16219"/>
                    <a:pt x="1784" y="16494"/>
                  </a:cubicBezTo>
                  <a:cubicBezTo>
                    <a:pt x="1893" y="16590"/>
                    <a:pt x="2033" y="16639"/>
                    <a:pt x="2202" y="16639"/>
                  </a:cubicBezTo>
                  <a:cubicBezTo>
                    <a:pt x="2293" y="16638"/>
                    <a:pt x="2385" y="16625"/>
                    <a:pt x="2475" y="16603"/>
                  </a:cubicBezTo>
                  <a:cubicBezTo>
                    <a:pt x="3580" y="16329"/>
                    <a:pt x="3751" y="14136"/>
                    <a:pt x="3773" y="13171"/>
                  </a:cubicBezTo>
                  <a:lnTo>
                    <a:pt x="7774" y="14015"/>
                  </a:lnTo>
                  <a:lnTo>
                    <a:pt x="9535" y="10415"/>
                  </a:lnTo>
                  <a:cubicBezTo>
                    <a:pt x="10328" y="11101"/>
                    <a:pt x="11679" y="12166"/>
                    <a:pt x="12449" y="12166"/>
                  </a:cubicBezTo>
                  <a:cubicBezTo>
                    <a:pt x="12544" y="12166"/>
                    <a:pt x="12630" y="12150"/>
                    <a:pt x="12706" y="12114"/>
                  </a:cubicBezTo>
                  <a:cubicBezTo>
                    <a:pt x="12866" y="12039"/>
                    <a:pt x="13053" y="11859"/>
                    <a:pt x="13032" y="11438"/>
                  </a:cubicBezTo>
                  <a:cubicBezTo>
                    <a:pt x="12989" y="10567"/>
                    <a:pt x="12026" y="8392"/>
                    <a:pt x="11008" y="6090"/>
                  </a:cubicBezTo>
                  <a:cubicBezTo>
                    <a:pt x="10200" y="4262"/>
                    <a:pt x="9365" y="2374"/>
                    <a:pt x="9275" y="1700"/>
                  </a:cubicBezTo>
                  <a:cubicBezTo>
                    <a:pt x="9178" y="973"/>
                    <a:pt x="8737" y="408"/>
                    <a:pt x="8066" y="148"/>
                  </a:cubicBezTo>
                  <a:cubicBezTo>
                    <a:pt x="7809" y="49"/>
                    <a:pt x="7532" y="0"/>
                    <a:pt x="7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4630450" y="2120100"/>
              <a:ext cx="314550" cy="451975"/>
            </a:xfrm>
            <a:custGeom>
              <a:avLst/>
              <a:gdLst/>
              <a:ahLst/>
              <a:cxnLst/>
              <a:rect l="l" t="t" r="r" b="b"/>
              <a:pathLst>
                <a:path w="12582" h="18079" extrusionOk="0">
                  <a:moveTo>
                    <a:pt x="7581" y="1"/>
                  </a:moveTo>
                  <a:cubicBezTo>
                    <a:pt x="6218" y="1"/>
                    <a:pt x="5279" y="1082"/>
                    <a:pt x="5360" y="1694"/>
                  </a:cubicBezTo>
                  <a:cubicBezTo>
                    <a:pt x="5462" y="2456"/>
                    <a:pt x="5683" y="4108"/>
                    <a:pt x="5191" y="4303"/>
                  </a:cubicBezTo>
                  <a:cubicBezTo>
                    <a:pt x="4699" y="4497"/>
                    <a:pt x="0" y="9006"/>
                    <a:pt x="0" y="9006"/>
                  </a:cubicBezTo>
                  <a:cubicBezTo>
                    <a:pt x="0" y="9006"/>
                    <a:pt x="2491" y="10225"/>
                    <a:pt x="3974" y="10673"/>
                  </a:cubicBezTo>
                  <a:cubicBezTo>
                    <a:pt x="5309" y="11077"/>
                    <a:pt x="11404" y="18078"/>
                    <a:pt x="12419" y="18078"/>
                  </a:cubicBezTo>
                  <a:cubicBezTo>
                    <a:pt x="12532" y="18078"/>
                    <a:pt x="12582" y="17993"/>
                    <a:pt x="12556" y="17803"/>
                  </a:cubicBezTo>
                  <a:cubicBezTo>
                    <a:pt x="12302" y="15897"/>
                    <a:pt x="11825" y="8460"/>
                    <a:pt x="11334" y="6715"/>
                  </a:cubicBezTo>
                  <a:cubicBezTo>
                    <a:pt x="10842" y="4970"/>
                    <a:pt x="9384" y="1803"/>
                    <a:pt x="9384" y="1803"/>
                  </a:cubicBezTo>
                  <a:cubicBezTo>
                    <a:pt x="9384" y="1803"/>
                    <a:pt x="10569" y="997"/>
                    <a:pt x="8655" y="220"/>
                  </a:cubicBezTo>
                  <a:cubicBezTo>
                    <a:pt x="8277" y="66"/>
                    <a:pt x="7916" y="1"/>
                    <a:pt x="7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4618175" y="2112900"/>
              <a:ext cx="334475" cy="466275"/>
            </a:xfrm>
            <a:custGeom>
              <a:avLst/>
              <a:gdLst/>
              <a:ahLst/>
              <a:cxnLst/>
              <a:rect l="l" t="t" r="r" b="b"/>
              <a:pathLst>
                <a:path w="13379" h="18651" extrusionOk="0">
                  <a:moveTo>
                    <a:pt x="8074" y="573"/>
                  </a:moveTo>
                  <a:cubicBezTo>
                    <a:pt x="8362" y="573"/>
                    <a:pt x="8685" y="627"/>
                    <a:pt x="9039" y="771"/>
                  </a:cubicBezTo>
                  <a:cubicBezTo>
                    <a:pt x="9829" y="1092"/>
                    <a:pt x="9940" y="1366"/>
                    <a:pt x="9952" y="1467"/>
                  </a:cubicBezTo>
                  <a:cubicBezTo>
                    <a:pt x="9971" y="1636"/>
                    <a:pt x="9781" y="1809"/>
                    <a:pt x="9715" y="1855"/>
                  </a:cubicBezTo>
                  <a:lnTo>
                    <a:pt x="9516" y="1991"/>
                  </a:lnTo>
                  <a:lnTo>
                    <a:pt x="9616" y="2210"/>
                  </a:lnTo>
                  <a:cubicBezTo>
                    <a:pt x="9631" y="2241"/>
                    <a:pt x="11071" y="5378"/>
                    <a:pt x="11551" y="7081"/>
                  </a:cubicBezTo>
                  <a:cubicBezTo>
                    <a:pt x="11869" y="8211"/>
                    <a:pt x="12184" y="11822"/>
                    <a:pt x="12438" y="14724"/>
                  </a:cubicBezTo>
                  <a:cubicBezTo>
                    <a:pt x="12561" y="16125"/>
                    <a:pt x="12667" y="17344"/>
                    <a:pt x="12752" y="18021"/>
                  </a:cubicBezTo>
                  <a:cubicBezTo>
                    <a:pt x="12090" y="17668"/>
                    <a:pt x="10256" y="15849"/>
                    <a:pt x="8883" y="14489"/>
                  </a:cubicBezTo>
                  <a:cubicBezTo>
                    <a:pt x="6633" y="12260"/>
                    <a:pt x="5218" y="10891"/>
                    <a:pt x="4548" y="10688"/>
                  </a:cubicBezTo>
                  <a:cubicBezTo>
                    <a:pt x="3439" y="10354"/>
                    <a:pt x="1732" y="9567"/>
                    <a:pt x="987" y="9215"/>
                  </a:cubicBezTo>
                  <a:cubicBezTo>
                    <a:pt x="3134" y="7162"/>
                    <a:pt x="5471" y="5008"/>
                    <a:pt x="5788" y="4856"/>
                  </a:cubicBezTo>
                  <a:cubicBezTo>
                    <a:pt x="6369" y="4625"/>
                    <a:pt x="6351" y="3572"/>
                    <a:pt x="6133" y="1945"/>
                  </a:cubicBezTo>
                  <a:cubicBezTo>
                    <a:pt x="6106" y="1741"/>
                    <a:pt x="6298" y="1354"/>
                    <a:pt x="6708" y="1037"/>
                  </a:cubicBezTo>
                  <a:cubicBezTo>
                    <a:pt x="6924" y="870"/>
                    <a:pt x="7403" y="573"/>
                    <a:pt x="8074" y="573"/>
                  </a:cubicBezTo>
                  <a:close/>
                  <a:moveTo>
                    <a:pt x="8069" y="1"/>
                  </a:moveTo>
                  <a:cubicBezTo>
                    <a:pt x="7232" y="1"/>
                    <a:pt x="6630" y="376"/>
                    <a:pt x="6359" y="587"/>
                  </a:cubicBezTo>
                  <a:cubicBezTo>
                    <a:pt x="5819" y="1006"/>
                    <a:pt x="5508" y="1568"/>
                    <a:pt x="5569" y="2021"/>
                  </a:cubicBezTo>
                  <a:cubicBezTo>
                    <a:pt x="5823" y="3925"/>
                    <a:pt x="5657" y="4268"/>
                    <a:pt x="5577" y="4326"/>
                  </a:cubicBezTo>
                  <a:cubicBezTo>
                    <a:pt x="5073" y="4527"/>
                    <a:pt x="1406" y="8021"/>
                    <a:pt x="295" y="9088"/>
                  </a:cubicBezTo>
                  <a:lnTo>
                    <a:pt x="0" y="9370"/>
                  </a:lnTo>
                  <a:lnTo>
                    <a:pt x="367" y="9549"/>
                  </a:lnTo>
                  <a:cubicBezTo>
                    <a:pt x="469" y="9600"/>
                    <a:pt x="2895" y="10784"/>
                    <a:pt x="4383" y="11233"/>
                  </a:cubicBezTo>
                  <a:cubicBezTo>
                    <a:pt x="4966" y="11410"/>
                    <a:pt x="6834" y="13261"/>
                    <a:pt x="8482" y="14895"/>
                  </a:cubicBezTo>
                  <a:cubicBezTo>
                    <a:pt x="11308" y="17694"/>
                    <a:pt x="12359" y="18651"/>
                    <a:pt x="12918" y="18651"/>
                  </a:cubicBezTo>
                  <a:cubicBezTo>
                    <a:pt x="12982" y="18651"/>
                    <a:pt x="13046" y="18636"/>
                    <a:pt x="13105" y="18608"/>
                  </a:cubicBezTo>
                  <a:cubicBezTo>
                    <a:pt x="13210" y="18556"/>
                    <a:pt x="13378" y="18415"/>
                    <a:pt x="13330" y="18052"/>
                  </a:cubicBezTo>
                  <a:cubicBezTo>
                    <a:pt x="13245" y="17416"/>
                    <a:pt x="13133" y="16145"/>
                    <a:pt x="13005" y="14674"/>
                  </a:cubicBezTo>
                  <a:cubicBezTo>
                    <a:pt x="12749" y="11749"/>
                    <a:pt x="12431" y="8107"/>
                    <a:pt x="12098" y="6926"/>
                  </a:cubicBezTo>
                  <a:cubicBezTo>
                    <a:pt x="11672" y="5409"/>
                    <a:pt x="10549" y="2887"/>
                    <a:pt x="10222" y="2166"/>
                  </a:cubicBezTo>
                  <a:cubicBezTo>
                    <a:pt x="10391" y="1990"/>
                    <a:pt x="10552" y="1722"/>
                    <a:pt x="10518" y="1410"/>
                  </a:cubicBezTo>
                  <a:cubicBezTo>
                    <a:pt x="10470" y="951"/>
                    <a:pt x="10057" y="570"/>
                    <a:pt x="9253" y="244"/>
                  </a:cubicBezTo>
                  <a:cubicBezTo>
                    <a:pt x="8821" y="68"/>
                    <a:pt x="8424" y="1"/>
                    <a:pt x="8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4381700" y="1743400"/>
              <a:ext cx="574125" cy="421775"/>
            </a:xfrm>
            <a:custGeom>
              <a:avLst/>
              <a:gdLst/>
              <a:ahLst/>
              <a:cxnLst/>
              <a:rect l="l" t="t" r="r" b="b"/>
              <a:pathLst>
                <a:path w="22965" h="16871" extrusionOk="0">
                  <a:moveTo>
                    <a:pt x="8204" y="0"/>
                  </a:moveTo>
                  <a:cubicBezTo>
                    <a:pt x="8188" y="0"/>
                    <a:pt x="8172" y="0"/>
                    <a:pt x="8156" y="0"/>
                  </a:cubicBezTo>
                  <a:cubicBezTo>
                    <a:pt x="5963" y="35"/>
                    <a:pt x="3955" y="1468"/>
                    <a:pt x="2278" y="2468"/>
                  </a:cubicBezTo>
                  <a:cubicBezTo>
                    <a:pt x="602" y="3468"/>
                    <a:pt x="0" y="5746"/>
                    <a:pt x="1568" y="6830"/>
                  </a:cubicBezTo>
                  <a:cubicBezTo>
                    <a:pt x="3136" y="7913"/>
                    <a:pt x="5651" y="8353"/>
                    <a:pt x="5651" y="8353"/>
                  </a:cubicBezTo>
                  <a:lnTo>
                    <a:pt x="9023" y="8420"/>
                  </a:lnTo>
                  <a:cubicBezTo>
                    <a:pt x="9023" y="8420"/>
                    <a:pt x="8956" y="9851"/>
                    <a:pt x="8769" y="10394"/>
                  </a:cubicBezTo>
                  <a:cubicBezTo>
                    <a:pt x="8583" y="10936"/>
                    <a:pt x="9693" y="12468"/>
                    <a:pt x="10304" y="13163"/>
                  </a:cubicBezTo>
                  <a:cubicBezTo>
                    <a:pt x="10913" y="13858"/>
                    <a:pt x="11159" y="14730"/>
                    <a:pt x="12167" y="15500"/>
                  </a:cubicBezTo>
                  <a:cubicBezTo>
                    <a:pt x="12655" y="15873"/>
                    <a:pt x="13171" y="16000"/>
                    <a:pt x="13701" y="16000"/>
                  </a:cubicBezTo>
                  <a:cubicBezTo>
                    <a:pt x="14266" y="16000"/>
                    <a:pt x="14847" y="15856"/>
                    <a:pt x="15429" y="15711"/>
                  </a:cubicBezTo>
                  <a:cubicBezTo>
                    <a:pt x="15632" y="15661"/>
                    <a:pt x="15775" y="15639"/>
                    <a:pt x="15881" y="15639"/>
                  </a:cubicBezTo>
                  <a:cubicBezTo>
                    <a:pt x="16362" y="15639"/>
                    <a:pt x="16053" y="16086"/>
                    <a:pt x="16929" y="16287"/>
                  </a:cubicBezTo>
                  <a:cubicBezTo>
                    <a:pt x="17995" y="16532"/>
                    <a:pt x="19334" y="16870"/>
                    <a:pt x="19334" y="16870"/>
                  </a:cubicBezTo>
                  <a:cubicBezTo>
                    <a:pt x="19334" y="16870"/>
                    <a:pt x="20993" y="13803"/>
                    <a:pt x="21839" y="12397"/>
                  </a:cubicBezTo>
                  <a:cubicBezTo>
                    <a:pt x="22687" y="10991"/>
                    <a:pt x="22965" y="4358"/>
                    <a:pt x="20643" y="2470"/>
                  </a:cubicBezTo>
                  <a:cubicBezTo>
                    <a:pt x="19854" y="1828"/>
                    <a:pt x="18854" y="1618"/>
                    <a:pt x="17817" y="1618"/>
                  </a:cubicBezTo>
                  <a:cubicBezTo>
                    <a:pt x="15841" y="1618"/>
                    <a:pt x="13729" y="2381"/>
                    <a:pt x="12677" y="2381"/>
                  </a:cubicBezTo>
                  <a:cubicBezTo>
                    <a:pt x="12655" y="2381"/>
                    <a:pt x="12634" y="2380"/>
                    <a:pt x="12613" y="2380"/>
                  </a:cubicBezTo>
                  <a:cubicBezTo>
                    <a:pt x="11066" y="2329"/>
                    <a:pt x="10360" y="0"/>
                    <a:pt x="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4390400" y="1736300"/>
              <a:ext cx="572000" cy="437150"/>
            </a:xfrm>
            <a:custGeom>
              <a:avLst/>
              <a:gdLst/>
              <a:ahLst/>
              <a:cxnLst/>
              <a:rect l="l" t="t" r="r" b="b"/>
              <a:pathLst>
                <a:path w="22880" h="17486" extrusionOk="0">
                  <a:moveTo>
                    <a:pt x="7855" y="570"/>
                  </a:moveTo>
                  <a:cubicBezTo>
                    <a:pt x="8921" y="570"/>
                    <a:pt x="9606" y="1208"/>
                    <a:pt x="10268" y="1826"/>
                  </a:cubicBezTo>
                  <a:cubicBezTo>
                    <a:pt x="10847" y="2365"/>
                    <a:pt x="11445" y="2922"/>
                    <a:pt x="12256" y="2949"/>
                  </a:cubicBezTo>
                  <a:cubicBezTo>
                    <a:pt x="12279" y="2950"/>
                    <a:pt x="12302" y="2950"/>
                    <a:pt x="12326" y="2950"/>
                  </a:cubicBezTo>
                  <a:cubicBezTo>
                    <a:pt x="12810" y="2950"/>
                    <a:pt x="13452" y="2811"/>
                    <a:pt x="14198" y="2651"/>
                  </a:cubicBezTo>
                  <a:cubicBezTo>
                    <a:pt x="15178" y="2441"/>
                    <a:pt x="16351" y="2190"/>
                    <a:pt x="17467" y="2190"/>
                  </a:cubicBezTo>
                  <a:cubicBezTo>
                    <a:pt x="18450" y="2190"/>
                    <a:pt x="19389" y="2385"/>
                    <a:pt x="20116" y="2975"/>
                  </a:cubicBezTo>
                  <a:cubicBezTo>
                    <a:pt x="22227" y="4693"/>
                    <a:pt x="22076" y="11161"/>
                    <a:pt x="21249" y="12535"/>
                  </a:cubicBezTo>
                  <a:cubicBezTo>
                    <a:pt x="20532" y="13725"/>
                    <a:pt x="19222" y="16126"/>
                    <a:pt x="18843" y="16825"/>
                  </a:cubicBezTo>
                  <a:cubicBezTo>
                    <a:pt x="18420" y="16720"/>
                    <a:pt x="17454" y="16479"/>
                    <a:pt x="16645" y="16293"/>
                  </a:cubicBezTo>
                  <a:cubicBezTo>
                    <a:pt x="16271" y="16208"/>
                    <a:pt x="16198" y="16094"/>
                    <a:pt x="16120" y="15974"/>
                  </a:cubicBezTo>
                  <a:cubicBezTo>
                    <a:pt x="15970" y="15743"/>
                    <a:pt x="15808" y="15638"/>
                    <a:pt x="15534" y="15638"/>
                  </a:cubicBezTo>
                  <a:cubicBezTo>
                    <a:pt x="15393" y="15638"/>
                    <a:pt x="15223" y="15667"/>
                    <a:pt x="15012" y="15720"/>
                  </a:cubicBezTo>
                  <a:cubicBezTo>
                    <a:pt x="14441" y="15862"/>
                    <a:pt x="13887" y="16000"/>
                    <a:pt x="13359" y="16000"/>
                  </a:cubicBezTo>
                  <a:cubicBezTo>
                    <a:pt x="12879" y="16000"/>
                    <a:pt x="12421" y="15886"/>
                    <a:pt x="11993" y="15558"/>
                  </a:cubicBezTo>
                  <a:cubicBezTo>
                    <a:pt x="11395" y="15101"/>
                    <a:pt x="11080" y="14600"/>
                    <a:pt x="10776" y="14116"/>
                  </a:cubicBezTo>
                  <a:cubicBezTo>
                    <a:pt x="10594" y="13828"/>
                    <a:pt x="10408" y="13531"/>
                    <a:pt x="10170" y="13259"/>
                  </a:cubicBezTo>
                  <a:cubicBezTo>
                    <a:pt x="9324" y="12297"/>
                    <a:pt x="8591" y="11063"/>
                    <a:pt x="8692" y="10771"/>
                  </a:cubicBezTo>
                  <a:cubicBezTo>
                    <a:pt x="8889" y="10197"/>
                    <a:pt x="8957" y="8779"/>
                    <a:pt x="8959" y="8718"/>
                  </a:cubicBezTo>
                  <a:lnTo>
                    <a:pt x="8974" y="8425"/>
                  </a:lnTo>
                  <a:lnTo>
                    <a:pt x="5333" y="8354"/>
                  </a:lnTo>
                  <a:cubicBezTo>
                    <a:pt x="5091" y="8309"/>
                    <a:pt x="2806" y="7864"/>
                    <a:pt x="1383" y="6880"/>
                  </a:cubicBezTo>
                  <a:cubicBezTo>
                    <a:pt x="705" y="6412"/>
                    <a:pt x="581" y="5772"/>
                    <a:pt x="597" y="5318"/>
                  </a:cubicBezTo>
                  <a:cubicBezTo>
                    <a:pt x="626" y="4427"/>
                    <a:pt x="1208" y="3515"/>
                    <a:pt x="2077" y="2997"/>
                  </a:cubicBezTo>
                  <a:cubicBezTo>
                    <a:pt x="2298" y="2865"/>
                    <a:pt x="2525" y="2726"/>
                    <a:pt x="2757" y="2582"/>
                  </a:cubicBezTo>
                  <a:cubicBezTo>
                    <a:pt x="4271" y="1652"/>
                    <a:pt x="5985" y="598"/>
                    <a:pt x="7814" y="570"/>
                  </a:cubicBezTo>
                  <a:close/>
                  <a:moveTo>
                    <a:pt x="7879" y="0"/>
                  </a:moveTo>
                  <a:cubicBezTo>
                    <a:pt x="7854" y="0"/>
                    <a:pt x="7829" y="1"/>
                    <a:pt x="7805" y="1"/>
                  </a:cubicBezTo>
                  <a:cubicBezTo>
                    <a:pt x="5821" y="32"/>
                    <a:pt x="4036" y="1129"/>
                    <a:pt x="2460" y="2097"/>
                  </a:cubicBezTo>
                  <a:cubicBezTo>
                    <a:pt x="2230" y="2239"/>
                    <a:pt x="2006" y="2377"/>
                    <a:pt x="1786" y="2508"/>
                  </a:cubicBezTo>
                  <a:cubicBezTo>
                    <a:pt x="754" y="3123"/>
                    <a:pt x="64" y="4219"/>
                    <a:pt x="28" y="5299"/>
                  </a:cubicBezTo>
                  <a:cubicBezTo>
                    <a:pt x="0" y="6142"/>
                    <a:pt x="366" y="6869"/>
                    <a:pt x="1060" y="7349"/>
                  </a:cubicBezTo>
                  <a:cubicBezTo>
                    <a:pt x="2660" y="8456"/>
                    <a:pt x="5151" y="8900"/>
                    <a:pt x="5256" y="8920"/>
                  </a:cubicBezTo>
                  <a:lnTo>
                    <a:pt x="8373" y="8984"/>
                  </a:lnTo>
                  <a:cubicBezTo>
                    <a:pt x="8339" y="9475"/>
                    <a:pt x="8267" y="10253"/>
                    <a:pt x="8152" y="10587"/>
                  </a:cubicBezTo>
                  <a:cubicBezTo>
                    <a:pt x="7850" y="11468"/>
                    <a:pt x="9723" y="13615"/>
                    <a:pt x="9741" y="13636"/>
                  </a:cubicBezTo>
                  <a:cubicBezTo>
                    <a:pt x="9950" y="13873"/>
                    <a:pt x="10116" y="14138"/>
                    <a:pt x="10293" y="14418"/>
                  </a:cubicBezTo>
                  <a:cubicBezTo>
                    <a:pt x="10609" y="14922"/>
                    <a:pt x="10967" y="15492"/>
                    <a:pt x="11647" y="16012"/>
                  </a:cubicBezTo>
                  <a:cubicBezTo>
                    <a:pt x="12197" y="16431"/>
                    <a:pt x="12768" y="16572"/>
                    <a:pt x="13346" y="16572"/>
                  </a:cubicBezTo>
                  <a:cubicBezTo>
                    <a:pt x="13946" y="16572"/>
                    <a:pt x="14553" y="16421"/>
                    <a:pt x="15150" y="16273"/>
                  </a:cubicBezTo>
                  <a:cubicBezTo>
                    <a:pt x="15366" y="16219"/>
                    <a:pt x="15481" y="16208"/>
                    <a:pt x="15539" y="16208"/>
                  </a:cubicBezTo>
                  <a:cubicBezTo>
                    <a:pt x="15577" y="16208"/>
                    <a:pt x="15590" y="16212"/>
                    <a:pt x="15592" y="16213"/>
                  </a:cubicBezTo>
                  <a:cubicBezTo>
                    <a:pt x="15610" y="16235"/>
                    <a:pt x="15627" y="16259"/>
                    <a:pt x="15643" y="16284"/>
                  </a:cubicBezTo>
                  <a:cubicBezTo>
                    <a:pt x="15783" y="16500"/>
                    <a:pt x="15966" y="16722"/>
                    <a:pt x="16518" y="16848"/>
                  </a:cubicBezTo>
                  <a:cubicBezTo>
                    <a:pt x="17582" y="17093"/>
                    <a:pt x="18917" y="17431"/>
                    <a:pt x="18917" y="17431"/>
                  </a:cubicBezTo>
                  <a:lnTo>
                    <a:pt x="19133" y="17486"/>
                  </a:lnTo>
                  <a:lnTo>
                    <a:pt x="19238" y="17291"/>
                  </a:lnTo>
                  <a:cubicBezTo>
                    <a:pt x="19254" y="17260"/>
                    <a:pt x="20903" y="14214"/>
                    <a:pt x="21737" y="12829"/>
                  </a:cubicBezTo>
                  <a:cubicBezTo>
                    <a:pt x="22674" y="11272"/>
                    <a:pt x="22880" y="4490"/>
                    <a:pt x="20476" y="2534"/>
                  </a:cubicBezTo>
                  <a:cubicBezTo>
                    <a:pt x="19626" y="1843"/>
                    <a:pt x="18564" y="1619"/>
                    <a:pt x="17472" y="1619"/>
                  </a:cubicBezTo>
                  <a:cubicBezTo>
                    <a:pt x="16299" y="1619"/>
                    <a:pt x="15092" y="1878"/>
                    <a:pt x="14080" y="2095"/>
                  </a:cubicBezTo>
                  <a:cubicBezTo>
                    <a:pt x="13359" y="2248"/>
                    <a:pt x="12737" y="2381"/>
                    <a:pt x="12320" y="2381"/>
                  </a:cubicBezTo>
                  <a:cubicBezTo>
                    <a:pt x="12305" y="2381"/>
                    <a:pt x="12290" y="2381"/>
                    <a:pt x="12275" y="2380"/>
                  </a:cubicBezTo>
                  <a:cubicBezTo>
                    <a:pt x="11679" y="2360"/>
                    <a:pt x="11205" y="1920"/>
                    <a:pt x="10658" y="1410"/>
                  </a:cubicBezTo>
                  <a:cubicBezTo>
                    <a:pt x="9953" y="752"/>
                    <a:pt x="9130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4680525" y="1916950"/>
              <a:ext cx="222250" cy="84725"/>
            </a:xfrm>
            <a:custGeom>
              <a:avLst/>
              <a:gdLst/>
              <a:ahLst/>
              <a:cxnLst/>
              <a:rect l="l" t="t" r="r" b="b"/>
              <a:pathLst>
                <a:path w="8890" h="3389" extrusionOk="0">
                  <a:moveTo>
                    <a:pt x="299" y="0"/>
                  </a:moveTo>
                  <a:cubicBezTo>
                    <a:pt x="163" y="0"/>
                    <a:pt x="28" y="113"/>
                    <a:pt x="15" y="259"/>
                  </a:cubicBezTo>
                  <a:cubicBezTo>
                    <a:pt x="1" y="416"/>
                    <a:pt x="116" y="555"/>
                    <a:pt x="273" y="570"/>
                  </a:cubicBezTo>
                  <a:cubicBezTo>
                    <a:pt x="330" y="574"/>
                    <a:pt x="6014" y="1114"/>
                    <a:pt x="8310" y="3310"/>
                  </a:cubicBezTo>
                  <a:cubicBezTo>
                    <a:pt x="8362" y="3360"/>
                    <a:pt x="8431" y="3389"/>
                    <a:pt x="8503" y="3389"/>
                  </a:cubicBezTo>
                  <a:cubicBezTo>
                    <a:pt x="8505" y="3389"/>
                    <a:pt x="8506" y="3389"/>
                    <a:pt x="8507" y="3389"/>
                  </a:cubicBezTo>
                  <a:cubicBezTo>
                    <a:pt x="8508" y="3389"/>
                    <a:pt x="8508" y="3389"/>
                    <a:pt x="8509" y="3389"/>
                  </a:cubicBezTo>
                  <a:cubicBezTo>
                    <a:pt x="8764" y="3389"/>
                    <a:pt x="8890" y="3076"/>
                    <a:pt x="8705" y="2899"/>
                  </a:cubicBezTo>
                  <a:cubicBezTo>
                    <a:pt x="6265" y="566"/>
                    <a:pt x="566" y="24"/>
                    <a:pt x="325" y="2"/>
                  </a:cubicBez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4852375" y="2018125"/>
              <a:ext cx="47700" cy="36150"/>
            </a:xfrm>
            <a:custGeom>
              <a:avLst/>
              <a:gdLst/>
              <a:ahLst/>
              <a:cxnLst/>
              <a:rect l="l" t="t" r="r" b="b"/>
              <a:pathLst>
                <a:path w="1908" h="1446" extrusionOk="0">
                  <a:moveTo>
                    <a:pt x="326" y="0"/>
                  </a:moveTo>
                  <a:cubicBezTo>
                    <a:pt x="230" y="0"/>
                    <a:pt x="136" y="48"/>
                    <a:pt x="82" y="136"/>
                  </a:cubicBezTo>
                  <a:cubicBezTo>
                    <a:pt x="0" y="271"/>
                    <a:pt x="43" y="446"/>
                    <a:pt x="177" y="528"/>
                  </a:cubicBezTo>
                  <a:cubicBezTo>
                    <a:pt x="586" y="776"/>
                    <a:pt x="974" y="1060"/>
                    <a:pt x="1335" y="1375"/>
                  </a:cubicBezTo>
                  <a:cubicBezTo>
                    <a:pt x="1387" y="1421"/>
                    <a:pt x="1454" y="1446"/>
                    <a:pt x="1523" y="1446"/>
                  </a:cubicBezTo>
                  <a:cubicBezTo>
                    <a:pt x="1786" y="1446"/>
                    <a:pt x="1907" y="1121"/>
                    <a:pt x="1711" y="947"/>
                  </a:cubicBezTo>
                  <a:cubicBezTo>
                    <a:pt x="1325" y="610"/>
                    <a:pt x="911" y="308"/>
                    <a:pt x="474" y="42"/>
                  </a:cubicBezTo>
                  <a:cubicBezTo>
                    <a:pt x="428" y="14"/>
                    <a:pt x="37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4680650" y="1965900"/>
              <a:ext cx="142675" cy="44250"/>
            </a:xfrm>
            <a:custGeom>
              <a:avLst/>
              <a:gdLst/>
              <a:ahLst/>
              <a:cxnLst/>
              <a:rect l="l" t="t" r="r" b="b"/>
              <a:pathLst>
                <a:path w="5707" h="1770" extrusionOk="0">
                  <a:moveTo>
                    <a:pt x="301" y="1"/>
                  </a:moveTo>
                  <a:cubicBezTo>
                    <a:pt x="137" y="1"/>
                    <a:pt x="21" y="114"/>
                    <a:pt x="10" y="266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302" y="571"/>
                    <a:pt x="2823" y="757"/>
                    <a:pt x="5296" y="1749"/>
                  </a:cubicBezTo>
                  <a:cubicBezTo>
                    <a:pt x="5329" y="1763"/>
                    <a:pt x="5365" y="1769"/>
                    <a:pt x="5402" y="1769"/>
                  </a:cubicBezTo>
                  <a:cubicBezTo>
                    <a:pt x="5537" y="1769"/>
                    <a:pt x="5655" y="1672"/>
                    <a:pt x="5681" y="1539"/>
                  </a:cubicBezTo>
                  <a:cubicBezTo>
                    <a:pt x="5707" y="1405"/>
                    <a:pt x="5634" y="1272"/>
                    <a:pt x="5508" y="1221"/>
                  </a:cubicBezTo>
                  <a:cubicBezTo>
                    <a:pt x="2949" y="194"/>
                    <a:pt x="421" y="9"/>
                    <a:pt x="315" y="1"/>
                  </a:cubicBezTo>
                  <a:cubicBezTo>
                    <a:pt x="310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4828150" y="1903275"/>
              <a:ext cx="57725" cy="48375"/>
            </a:xfrm>
            <a:custGeom>
              <a:avLst/>
              <a:gdLst/>
              <a:ahLst/>
              <a:cxnLst/>
              <a:rect l="l" t="t" r="r" b="b"/>
              <a:pathLst>
                <a:path w="2309" h="1935" extrusionOk="0">
                  <a:moveTo>
                    <a:pt x="325" y="0"/>
                  </a:moveTo>
                  <a:cubicBezTo>
                    <a:pt x="229" y="0"/>
                    <a:pt x="134" y="49"/>
                    <a:pt x="81" y="138"/>
                  </a:cubicBezTo>
                  <a:cubicBezTo>
                    <a:pt x="1" y="273"/>
                    <a:pt x="44" y="448"/>
                    <a:pt x="179" y="529"/>
                  </a:cubicBezTo>
                  <a:cubicBezTo>
                    <a:pt x="1240" y="1165"/>
                    <a:pt x="1706" y="1810"/>
                    <a:pt x="1711" y="1816"/>
                  </a:cubicBezTo>
                  <a:cubicBezTo>
                    <a:pt x="1764" y="1890"/>
                    <a:pt x="1848" y="1935"/>
                    <a:pt x="1940" y="1935"/>
                  </a:cubicBezTo>
                  <a:cubicBezTo>
                    <a:pt x="1941" y="1935"/>
                    <a:pt x="1942" y="1935"/>
                    <a:pt x="1943" y="1935"/>
                  </a:cubicBezTo>
                  <a:cubicBezTo>
                    <a:pt x="1944" y="1935"/>
                    <a:pt x="1944" y="1935"/>
                    <a:pt x="1945" y="1935"/>
                  </a:cubicBezTo>
                  <a:cubicBezTo>
                    <a:pt x="2175" y="1935"/>
                    <a:pt x="2308" y="1675"/>
                    <a:pt x="2177" y="1487"/>
                  </a:cubicBezTo>
                  <a:cubicBezTo>
                    <a:pt x="2155" y="1457"/>
                    <a:pt x="1645" y="744"/>
                    <a:pt x="471" y="41"/>
                  </a:cubicBezTo>
                  <a:cubicBezTo>
                    <a:pt x="426" y="13"/>
                    <a:pt x="37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4463300" y="1820250"/>
              <a:ext cx="356425" cy="99725"/>
            </a:xfrm>
            <a:custGeom>
              <a:avLst/>
              <a:gdLst/>
              <a:ahLst/>
              <a:cxnLst/>
              <a:rect l="l" t="t" r="r" b="b"/>
              <a:pathLst>
                <a:path w="14257" h="3989" extrusionOk="0">
                  <a:moveTo>
                    <a:pt x="1812" y="1"/>
                  </a:moveTo>
                  <a:cubicBezTo>
                    <a:pt x="1751" y="1"/>
                    <a:pt x="1691" y="20"/>
                    <a:pt x="1639" y="60"/>
                  </a:cubicBezTo>
                  <a:cubicBezTo>
                    <a:pt x="1471" y="192"/>
                    <a:pt x="0" y="1382"/>
                    <a:pt x="61" y="2543"/>
                  </a:cubicBezTo>
                  <a:cubicBezTo>
                    <a:pt x="85" y="2991"/>
                    <a:pt x="325" y="3361"/>
                    <a:pt x="776" y="3645"/>
                  </a:cubicBezTo>
                  <a:cubicBezTo>
                    <a:pt x="1167" y="3891"/>
                    <a:pt x="1551" y="3988"/>
                    <a:pt x="1953" y="3988"/>
                  </a:cubicBezTo>
                  <a:cubicBezTo>
                    <a:pt x="2539" y="3988"/>
                    <a:pt x="3164" y="3782"/>
                    <a:pt x="3914" y="3536"/>
                  </a:cubicBezTo>
                  <a:cubicBezTo>
                    <a:pt x="5139" y="3132"/>
                    <a:pt x="6816" y="2580"/>
                    <a:pt x="9393" y="2557"/>
                  </a:cubicBezTo>
                  <a:cubicBezTo>
                    <a:pt x="9414" y="2557"/>
                    <a:pt x="9435" y="2557"/>
                    <a:pt x="9455" y="2557"/>
                  </a:cubicBezTo>
                  <a:cubicBezTo>
                    <a:pt x="11108" y="2557"/>
                    <a:pt x="12561" y="2823"/>
                    <a:pt x="13825" y="3366"/>
                  </a:cubicBezTo>
                  <a:cubicBezTo>
                    <a:pt x="13860" y="3381"/>
                    <a:pt x="13897" y="3388"/>
                    <a:pt x="13933" y="3388"/>
                  </a:cubicBezTo>
                  <a:cubicBezTo>
                    <a:pt x="14043" y="3388"/>
                    <a:pt x="14148" y="3323"/>
                    <a:pt x="14195" y="3215"/>
                  </a:cubicBezTo>
                  <a:cubicBezTo>
                    <a:pt x="14256" y="3072"/>
                    <a:pt x="14192" y="2906"/>
                    <a:pt x="14050" y="2843"/>
                  </a:cubicBezTo>
                  <a:cubicBezTo>
                    <a:pt x="12713" y="2267"/>
                    <a:pt x="11167" y="1987"/>
                    <a:pt x="9450" y="1987"/>
                  </a:cubicBezTo>
                  <a:cubicBezTo>
                    <a:pt x="9429" y="1987"/>
                    <a:pt x="9409" y="1987"/>
                    <a:pt x="9388" y="1987"/>
                  </a:cubicBezTo>
                  <a:cubicBezTo>
                    <a:pt x="6723" y="2011"/>
                    <a:pt x="4997" y="2579"/>
                    <a:pt x="3736" y="2994"/>
                  </a:cubicBezTo>
                  <a:cubicBezTo>
                    <a:pt x="3006" y="3235"/>
                    <a:pt x="2451" y="3417"/>
                    <a:pt x="1963" y="3417"/>
                  </a:cubicBezTo>
                  <a:cubicBezTo>
                    <a:pt x="1651" y="3417"/>
                    <a:pt x="1366" y="3343"/>
                    <a:pt x="1079" y="3162"/>
                  </a:cubicBezTo>
                  <a:cubicBezTo>
                    <a:pt x="790" y="2982"/>
                    <a:pt x="644" y="2768"/>
                    <a:pt x="630" y="2512"/>
                  </a:cubicBezTo>
                  <a:cubicBezTo>
                    <a:pt x="592" y="1778"/>
                    <a:pt x="1600" y="816"/>
                    <a:pt x="1991" y="506"/>
                  </a:cubicBezTo>
                  <a:cubicBezTo>
                    <a:pt x="2112" y="408"/>
                    <a:pt x="2132" y="231"/>
                    <a:pt x="2035" y="109"/>
                  </a:cubicBezTo>
                  <a:cubicBezTo>
                    <a:pt x="1979" y="38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4448100" y="1917275"/>
              <a:ext cx="401275" cy="454200"/>
            </a:xfrm>
            <a:custGeom>
              <a:avLst/>
              <a:gdLst/>
              <a:ahLst/>
              <a:cxnLst/>
              <a:rect l="l" t="t" r="r" b="b"/>
              <a:pathLst>
                <a:path w="16051" h="18168" extrusionOk="0">
                  <a:moveTo>
                    <a:pt x="8628" y="0"/>
                  </a:moveTo>
                  <a:lnTo>
                    <a:pt x="1988" y="629"/>
                  </a:lnTo>
                  <a:cubicBezTo>
                    <a:pt x="1988" y="629"/>
                    <a:pt x="825" y="4682"/>
                    <a:pt x="1058" y="5279"/>
                  </a:cubicBezTo>
                  <a:cubicBezTo>
                    <a:pt x="1366" y="6071"/>
                    <a:pt x="1582" y="7278"/>
                    <a:pt x="1582" y="7278"/>
                  </a:cubicBezTo>
                  <a:lnTo>
                    <a:pt x="0" y="9947"/>
                  </a:lnTo>
                  <a:cubicBezTo>
                    <a:pt x="0" y="9947"/>
                    <a:pt x="263" y="10946"/>
                    <a:pt x="788" y="11004"/>
                  </a:cubicBezTo>
                  <a:cubicBezTo>
                    <a:pt x="1313" y="11063"/>
                    <a:pt x="2576" y="11800"/>
                    <a:pt x="2576" y="11800"/>
                  </a:cubicBezTo>
                  <a:cubicBezTo>
                    <a:pt x="2576" y="11800"/>
                    <a:pt x="4102" y="17415"/>
                    <a:pt x="4644" y="17602"/>
                  </a:cubicBezTo>
                  <a:cubicBezTo>
                    <a:pt x="5076" y="17751"/>
                    <a:pt x="5954" y="18168"/>
                    <a:pt x="6534" y="18168"/>
                  </a:cubicBezTo>
                  <a:cubicBezTo>
                    <a:pt x="6681" y="18168"/>
                    <a:pt x="6810" y="18141"/>
                    <a:pt x="6906" y="18075"/>
                  </a:cubicBezTo>
                  <a:cubicBezTo>
                    <a:pt x="7380" y="17754"/>
                    <a:pt x="13164" y="13617"/>
                    <a:pt x="13859" y="13008"/>
                  </a:cubicBezTo>
                  <a:cubicBezTo>
                    <a:pt x="14553" y="12399"/>
                    <a:pt x="14273" y="9332"/>
                    <a:pt x="14273" y="9332"/>
                  </a:cubicBezTo>
                  <a:cubicBezTo>
                    <a:pt x="14273" y="9332"/>
                    <a:pt x="16050" y="7155"/>
                    <a:pt x="15338" y="5697"/>
                  </a:cubicBezTo>
                  <a:cubicBezTo>
                    <a:pt x="15023" y="5052"/>
                    <a:pt x="14529" y="4786"/>
                    <a:pt x="14033" y="4786"/>
                  </a:cubicBezTo>
                  <a:cubicBezTo>
                    <a:pt x="13412" y="4786"/>
                    <a:pt x="12787" y="5204"/>
                    <a:pt x="12510" y="5817"/>
                  </a:cubicBezTo>
                  <a:cubicBezTo>
                    <a:pt x="12010" y="6919"/>
                    <a:pt x="11824" y="7460"/>
                    <a:pt x="11824" y="7460"/>
                  </a:cubicBezTo>
                  <a:cubicBezTo>
                    <a:pt x="11824" y="7460"/>
                    <a:pt x="11474" y="7580"/>
                    <a:pt x="11112" y="7580"/>
                  </a:cubicBezTo>
                  <a:cubicBezTo>
                    <a:pt x="10793" y="7580"/>
                    <a:pt x="10465" y="7487"/>
                    <a:pt x="10359" y="7139"/>
                  </a:cubicBezTo>
                  <a:lnTo>
                    <a:pt x="10130" y="6394"/>
                  </a:lnTo>
                  <a:cubicBezTo>
                    <a:pt x="10130" y="6394"/>
                    <a:pt x="7969" y="4743"/>
                    <a:pt x="7917" y="4362"/>
                  </a:cubicBezTo>
                  <a:cubicBezTo>
                    <a:pt x="7867" y="3981"/>
                    <a:pt x="8628" y="0"/>
                    <a:pt x="8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4440450" y="1909250"/>
              <a:ext cx="415100" cy="469425"/>
            </a:xfrm>
            <a:custGeom>
              <a:avLst/>
              <a:gdLst/>
              <a:ahLst/>
              <a:cxnLst/>
              <a:rect l="l" t="t" r="r" b="b"/>
              <a:pathLst>
                <a:path w="16604" h="18777" extrusionOk="0">
                  <a:moveTo>
                    <a:pt x="8583" y="639"/>
                  </a:moveTo>
                  <a:lnTo>
                    <a:pt x="8583" y="639"/>
                  </a:lnTo>
                  <a:cubicBezTo>
                    <a:pt x="8355" y="1848"/>
                    <a:pt x="7894" y="4367"/>
                    <a:pt x="7941" y="4721"/>
                  </a:cubicBezTo>
                  <a:cubicBezTo>
                    <a:pt x="7985" y="5046"/>
                    <a:pt x="8741" y="5775"/>
                    <a:pt x="10189" y="6885"/>
                  </a:cubicBezTo>
                  <a:lnTo>
                    <a:pt x="10392" y="7544"/>
                  </a:lnTo>
                  <a:cubicBezTo>
                    <a:pt x="10458" y="7769"/>
                    <a:pt x="10615" y="7957"/>
                    <a:pt x="10825" y="8062"/>
                  </a:cubicBezTo>
                  <a:cubicBezTo>
                    <a:pt x="11007" y="8155"/>
                    <a:pt x="11218" y="8187"/>
                    <a:pt x="11420" y="8187"/>
                  </a:cubicBezTo>
                  <a:cubicBezTo>
                    <a:pt x="11808" y="8187"/>
                    <a:pt x="12164" y="8070"/>
                    <a:pt x="12222" y="8051"/>
                  </a:cubicBezTo>
                  <a:lnTo>
                    <a:pt x="12354" y="8006"/>
                  </a:lnTo>
                  <a:lnTo>
                    <a:pt x="12399" y="7875"/>
                  </a:lnTo>
                  <a:cubicBezTo>
                    <a:pt x="12400" y="7869"/>
                    <a:pt x="12589" y="7328"/>
                    <a:pt x="13074" y="6255"/>
                  </a:cubicBezTo>
                  <a:cubicBezTo>
                    <a:pt x="13301" y="5754"/>
                    <a:pt x="13815" y="5399"/>
                    <a:pt x="14323" y="5392"/>
                  </a:cubicBezTo>
                  <a:cubicBezTo>
                    <a:pt x="14334" y="5392"/>
                    <a:pt x="14347" y="5391"/>
                    <a:pt x="14359" y="5391"/>
                  </a:cubicBezTo>
                  <a:cubicBezTo>
                    <a:pt x="14654" y="5391"/>
                    <a:pt x="15093" y="5539"/>
                    <a:pt x="15388" y="6144"/>
                  </a:cubicBezTo>
                  <a:cubicBezTo>
                    <a:pt x="16011" y="7419"/>
                    <a:pt x="14374" y="9453"/>
                    <a:pt x="14358" y="9473"/>
                  </a:cubicBezTo>
                  <a:lnTo>
                    <a:pt x="14284" y="9563"/>
                  </a:lnTo>
                  <a:lnTo>
                    <a:pt x="14294" y="9680"/>
                  </a:lnTo>
                  <a:cubicBezTo>
                    <a:pt x="14406" y="10893"/>
                    <a:pt x="14380" y="12761"/>
                    <a:pt x="13976" y="13116"/>
                  </a:cubicBezTo>
                  <a:cubicBezTo>
                    <a:pt x="13306" y="13706"/>
                    <a:pt x="7525" y="17840"/>
                    <a:pt x="7052" y="18161"/>
                  </a:cubicBezTo>
                  <a:cubicBezTo>
                    <a:pt x="7003" y="18195"/>
                    <a:pt x="6930" y="18209"/>
                    <a:pt x="6842" y="18209"/>
                  </a:cubicBezTo>
                  <a:cubicBezTo>
                    <a:pt x="6461" y="18209"/>
                    <a:pt x="5786" y="17942"/>
                    <a:pt x="5427" y="17800"/>
                  </a:cubicBezTo>
                  <a:cubicBezTo>
                    <a:pt x="5280" y="17743"/>
                    <a:pt x="5148" y="17691"/>
                    <a:pt x="5081" y="17674"/>
                  </a:cubicBezTo>
                  <a:cubicBezTo>
                    <a:pt x="4760" y="17400"/>
                    <a:pt x="3849" y="14597"/>
                    <a:pt x="3156" y="12048"/>
                  </a:cubicBezTo>
                  <a:lnTo>
                    <a:pt x="3125" y="11935"/>
                  </a:lnTo>
                  <a:lnTo>
                    <a:pt x="3025" y="11876"/>
                  </a:lnTo>
                  <a:cubicBezTo>
                    <a:pt x="2890" y="11798"/>
                    <a:pt x="1694" y="11107"/>
                    <a:pt x="1125" y="11043"/>
                  </a:cubicBezTo>
                  <a:cubicBezTo>
                    <a:pt x="934" y="11022"/>
                    <a:pt x="721" y="10632"/>
                    <a:pt x="614" y="10306"/>
                  </a:cubicBezTo>
                  <a:lnTo>
                    <a:pt x="2189" y="7653"/>
                  </a:lnTo>
                  <a:lnTo>
                    <a:pt x="2169" y="7549"/>
                  </a:lnTo>
                  <a:cubicBezTo>
                    <a:pt x="2160" y="7498"/>
                    <a:pt x="1944" y="6305"/>
                    <a:pt x="1629" y="5498"/>
                  </a:cubicBezTo>
                  <a:cubicBezTo>
                    <a:pt x="1518" y="5169"/>
                    <a:pt x="1993" y="3058"/>
                    <a:pt x="2515" y="1215"/>
                  </a:cubicBezTo>
                  <a:lnTo>
                    <a:pt x="8583" y="639"/>
                  </a:lnTo>
                  <a:close/>
                  <a:moveTo>
                    <a:pt x="9285" y="1"/>
                  </a:moveTo>
                  <a:lnTo>
                    <a:pt x="2074" y="683"/>
                  </a:lnTo>
                  <a:lnTo>
                    <a:pt x="2019" y="871"/>
                  </a:lnTo>
                  <a:cubicBezTo>
                    <a:pt x="1741" y="1843"/>
                    <a:pt x="850" y="5066"/>
                    <a:pt x="1098" y="5702"/>
                  </a:cubicBezTo>
                  <a:cubicBezTo>
                    <a:pt x="1341" y="6329"/>
                    <a:pt x="1530" y="7241"/>
                    <a:pt x="1589" y="7547"/>
                  </a:cubicBezTo>
                  <a:lnTo>
                    <a:pt x="0" y="10225"/>
                  </a:lnTo>
                  <a:lnTo>
                    <a:pt x="31" y="10340"/>
                  </a:lnTo>
                  <a:cubicBezTo>
                    <a:pt x="62" y="10462"/>
                    <a:pt x="363" y="11531"/>
                    <a:pt x="1062" y="11610"/>
                  </a:cubicBezTo>
                  <a:cubicBezTo>
                    <a:pt x="1377" y="11645"/>
                    <a:pt x="2154" y="12036"/>
                    <a:pt x="2638" y="12311"/>
                  </a:cubicBezTo>
                  <a:cubicBezTo>
                    <a:pt x="3660" y="16060"/>
                    <a:pt x="4408" y="18038"/>
                    <a:pt x="4858" y="18193"/>
                  </a:cubicBezTo>
                  <a:cubicBezTo>
                    <a:pt x="4956" y="18227"/>
                    <a:pt x="5079" y="18277"/>
                    <a:pt x="5218" y="18331"/>
                  </a:cubicBezTo>
                  <a:cubicBezTo>
                    <a:pt x="5835" y="18573"/>
                    <a:pt x="6397" y="18777"/>
                    <a:pt x="6841" y="18777"/>
                  </a:cubicBezTo>
                  <a:cubicBezTo>
                    <a:pt x="7045" y="18777"/>
                    <a:pt x="7225" y="18734"/>
                    <a:pt x="7372" y="18632"/>
                  </a:cubicBezTo>
                  <a:cubicBezTo>
                    <a:pt x="7853" y="18306"/>
                    <a:pt x="13645" y="14165"/>
                    <a:pt x="14353" y="13543"/>
                  </a:cubicBezTo>
                  <a:cubicBezTo>
                    <a:pt x="15073" y="12911"/>
                    <a:pt x="14932" y="10469"/>
                    <a:pt x="14873" y="9741"/>
                  </a:cubicBezTo>
                  <a:cubicBezTo>
                    <a:pt x="15219" y="9289"/>
                    <a:pt x="16604" y="7333"/>
                    <a:pt x="15900" y="5894"/>
                  </a:cubicBezTo>
                  <a:cubicBezTo>
                    <a:pt x="15563" y="5202"/>
                    <a:pt x="14974" y="4823"/>
                    <a:pt x="14316" y="4822"/>
                  </a:cubicBezTo>
                  <a:cubicBezTo>
                    <a:pt x="13584" y="4832"/>
                    <a:pt x="12877" y="5314"/>
                    <a:pt x="12556" y="6020"/>
                  </a:cubicBezTo>
                  <a:cubicBezTo>
                    <a:pt x="12196" y="6815"/>
                    <a:pt x="11998" y="7321"/>
                    <a:pt x="11913" y="7549"/>
                  </a:cubicBezTo>
                  <a:cubicBezTo>
                    <a:pt x="11780" y="7582"/>
                    <a:pt x="11592" y="7617"/>
                    <a:pt x="11415" y="7617"/>
                  </a:cubicBezTo>
                  <a:cubicBezTo>
                    <a:pt x="11291" y="7617"/>
                    <a:pt x="11174" y="7600"/>
                    <a:pt x="11083" y="7553"/>
                  </a:cubicBezTo>
                  <a:cubicBezTo>
                    <a:pt x="11011" y="7518"/>
                    <a:pt x="10957" y="7454"/>
                    <a:pt x="10937" y="7376"/>
                  </a:cubicBezTo>
                  <a:lnTo>
                    <a:pt x="10682" y="6544"/>
                  </a:lnTo>
                  <a:lnTo>
                    <a:pt x="10609" y="6488"/>
                  </a:lnTo>
                  <a:cubicBezTo>
                    <a:pt x="9671" y="5772"/>
                    <a:pt x="8599" y="4854"/>
                    <a:pt x="8507" y="4648"/>
                  </a:cubicBezTo>
                  <a:cubicBezTo>
                    <a:pt x="8485" y="4368"/>
                    <a:pt x="8907" y="1980"/>
                    <a:pt x="9214" y="374"/>
                  </a:cubicBezTo>
                  <a:lnTo>
                    <a:pt x="9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3300175" y="2296875"/>
              <a:ext cx="228725" cy="80525"/>
            </a:xfrm>
            <a:custGeom>
              <a:avLst/>
              <a:gdLst/>
              <a:ahLst/>
              <a:cxnLst/>
              <a:rect l="l" t="t" r="r" b="b"/>
              <a:pathLst>
                <a:path w="9149" h="3221" extrusionOk="0">
                  <a:moveTo>
                    <a:pt x="5751" y="1"/>
                  </a:moveTo>
                  <a:cubicBezTo>
                    <a:pt x="5751" y="1"/>
                    <a:pt x="3347" y="1357"/>
                    <a:pt x="2381" y="1874"/>
                  </a:cubicBezTo>
                  <a:cubicBezTo>
                    <a:pt x="1415" y="2391"/>
                    <a:pt x="1" y="2451"/>
                    <a:pt x="467" y="3036"/>
                  </a:cubicBezTo>
                  <a:cubicBezTo>
                    <a:pt x="573" y="3169"/>
                    <a:pt x="789" y="3220"/>
                    <a:pt x="1059" y="3220"/>
                  </a:cubicBezTo>
                  <a:cubicBezTo>
                    <a:pt x="1975" y="3220"/>
                    <a:pt x="3517" y="2628"/>
                    <a:pt x="3517" y="2628"/>
                  </a:cubicBezTo>
                  <a:cubicBezTo>
                    <a:pt x="3517" y="2628"/>
                    <a:pt x="6489" y="2618"/>
                    <a:pt x="7633" y="2466"/>
                  </a:cubicBezTo>
                  <a:cubicBezTo>
                    <a:pt x="8776" y="2312"/>
                    <a:pt x="9149" y="1229"/>
                    <a:pt x="9149" y="1229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3301875" y="2289825"/>
              <a:ext cx="235050" cy="94600"/>
            </a:xfrm>
            <a:custGeom>
              <a:avLst/>
              <a:gdLst/>
              <a:ahLst/>
              <a:cxnLst/>
              <a:rect l="l" t="t" r="r" b="b"/>
              <a:pathLst>
                <a:path w="9402" h="3784" extrusionOk="0">
                  <a:moveTo>
                    <a:pt x="5680" y="1"/>
                  </a:moveTo>
                  <a:cubicBezTo>
                    <a:pt x="5634" y="1"/>
                    <a:pt x="5587" y="12"/>
                    <a:pt x="5543" y="36"/>
                  </a:cubicBezTo>
                  <a:cubicBezTo>
                    <a:pt x="5520" y="49"/>
                    <a:pt x="3129" y="1396"/>
                    <a:pt x="2178" y="1905"/>
                  </a:cubicBezTo>
                  <a:cubicBezTo>
                    <a:pt x="1865" y="2073"/>
                    <a:pt x="1487" y="2194"/>
                    <a:pt x="1153" y="2300"/>
                  </a:cubicBezTo>
                  <a:cubicBezTo>
                    <a:pt x="591" y="2479"/>
                    <a:pt x="149" y="2620"/>
                    <a:pt x="44" y="2967"/>
                  </a:cubicBezTo>
                  <a:cubicBezTo>
                    <a:pt x="6" y="3086"/>
                    <a:pt x="1" y="3275"/>
                    <a:pt x="176" y="3495"/>
                  </a:cubicBezTo>
                  <a:cubicBezTo>
                    <a:pt x="344" y="3705"/>
                    <a:pt x="653" y="3784"/>
                    <a:pt x="1025" y="3784"/>
                  </a:cubicBezTo>
                  <a:cubicBezTo>
                    <a:pt x="1825" y="3784"/>
                    <a:pt x="2913" y="3417"/>
                    <a:pt x="3501" y="3195"/>
                  </a:cubicBezTo>
                  <a:cubicBezTo>
                    <a:pt x="3916" y="3192"/>
                    <a:pt x="6523" y="3174"/>
                    <a:pt x="7602" y="3030"/>
                  </a:cubicBezTo>
                  <a:cubicBezTo>
                    <a:pt x="8906" y="2856"/>
                    <a:pt x="9332" y="1654"/>
                    <a:pt x="9350" y="1603"/>
                  </a:cubicBezTo>
                  <a:cubicBezTo>
                    <a:pt x="9401" y="1455"/>
                    <a:pt x="9322" y="1293"/>
                    <a:pt x="9174" y="1242"/>
                  </a:cubicBezTo>
                  <a:cubicBezTo>
                    <a:pt x="9144" y="1232"/>
                    <a:pt x="9112" y="1227"/>
                    <a:pt x="9082" y="1227"/>
                  </a:cubicBezTo>
                  <a:cubicBezTo>
                    <a:pt x="8964" y="1227"/>
                    <a:pt x="8854" y="1300"/>
                    <a:pt x="8812" y="1417"/>
                  </a:cubicBezTo>
                  <a:cubicBezTo>
                    <a:pt x="8798" y="1454"/>
                    <a:pt x="8476" y="2338"/>
                    <a:pt x="7526" y="2466"/>
                  </a:cubicBezTo>
                  <a:cubicBezTo>
                    <a:pt x="6415" y="2615"/>
                    <a:pt x="3477" y="2625"/>
                    <a:pt x="3448" y="2625"/>
                  </a:cubicBezTo>
                  <a:cubicBezTo>
                    <a:pt x="3413" y="2625"/>
                    <a:pt x="3379" y="2631"/>
                    <a:pt x="3346" y="2644"/>
                  </a:cubicBezTo>
                  <a:cubicBezTo>
                    <a:pt x="2415" y="3001"/>
                    <a:pt x="1458" y="3223"/>
                    <a:pt x="957" y="3223"/>
                  </a:cubicBezTo>
                  <a:cubicBezTo>
                    <a:pt x="785" y="3223"/>
                    <a:pt x="666" y="3196"/>
                    <a:pt x="621" y="3140"/>
                  </a:cubicBezTo>
                  <a:cubicBezTo>
                    <a:pt x="616" y="3134"/>
                    <a:pt x="611" y="3128"/>
                    <a:pt x="608" y="3122"/>
                  </a:cubicBezTo>
                  <a:cubicBezTo>
                    <a:pt x="723" y="3035"/>
                    <a:pt x="1081" y="2921"/>
                    <a:pt x="1326" y="2842"/>
                  </a:cubicBezTo>
                  <a:cubicBezTo>
                    <a:pt x="1683" y="2730"/>
                    <a:pt x="2088" y="2600"/>
                    <a:pt x="2446" y="2408"/>
                  </a:cubicBezTo>
                  <a:cubicBezTo>
                    <a:pt x="3404" y="1894"/>
                    <a:pt x="5800" y="546"/>
                    <a:pt x="5823" y="531"/>
                  </a:cubicBezTo>
                  <a:cubicBezTo>
                    <a:pt x="5958" y="453"/>
                    <a:pt x="6004" y="280"/>
                    <a:pt x="5927" y="145"/>
                  </a:cubicBezTo>
                  <a:cubicBezTo>
                    <a:pt x="5876" y="53"/>
                    <a:pt x="5779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5773650" y="4668100"/>
              <a:ext cx="327150" cy="426050"/>
            </a:xfrm>
            <a:custGeom>
              <a:avLst/>
              <a:gdLst/>
              <a:ahLst/>
              <a:cxnLst/>
              <a:rect l="l" t="t" r="r" b="b"/>
              <a:pathLst>
                <a:path w="13086" h="17042" extrusionOk="0">
                  <a:moveTo>
                    <a:pt x="6675" y="1"/>
                  </a:moveTo>
                  <a:lnTo>
                    <a:pt x="3947" y="3239"/>
                  </a:lnTo>
                  <a:lnTo>
                    <a:pt x="3676" y="8734"/>
                  </a:lnTo>
                  <a:cubicBezTo>
                    <a:pt x="3676" y="8734"/>
                    <a:pt x="412" y="15493"/>
                    <a:pt x="186" y="15953"/>
                  </a:cubicBezTo>
                  <a:cubicBezTo>
                    <a:pt x="1" y="16333"/>
                    <a:pt x="248" y="17042"/>
                    <a:pt x="949" y="17042"/>
                  </a:cubicBezTo>
                  <a:cubicBezTo>
                    <a:pt x="1100" y="17042"/>
                    <a:pt x="1273" y="17008"/>
                    <a:pt x="1467" y="16932"/>
                  </a:cubicBezTo>
                  <a:cubicBezTo>
                    <a:pt x="2559" y="16499"/>
                    <a:pt x="4853" y="14323"/>
                    <a:pt x="6152" y="13288"/>
                  </a:cubicBezTo>
                  <a:cubicBezTo>
                    <a:pt x="7450" y="12252"/>
                    <a:pt x="9407" y="9693"/>
                    <a:pt x="10583" y="8817"/>
                  </a:cubicBezTo>
                  <a:cubicBezTo>
                    <a:pt x="11759" y="7942"/>
                    <a:pt x="13085" y="6040"/>
                    <a:pt x="13029" y="5617"/>
                  </a:cubicBezTo>
                  <a:cubicBezTo>
                    <a:pt x="12971" y="5194"/>
                    <a:pt x="6675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5767575" y="4661000"/>
              <a:ext cx="340850" cy="440275"/>
            </a:xfrm>
            <a:custGeom>
              <a:avLst/>
              <a:gdLst/>
              <a:ahLst/>
              <a:cxnLst/>
              <a:rect l="l" t="t" r="r" b="b"/>
              <a:pathLst>
                <a:path w="13634" h="17611" extrusionOk="0">
                  <a:moveTo>
                    <a:pt x="6953" y="685"/>
                  </a:moveTo>
                  <a:cubicBezTo>
                    <a:pt x="9206" y="2547"/>
                    <a:pt x="12607" y="5437"/>
                    <a:pt x="12983" y="5964"/>
                  </a:cubicBezTo>
                  <a:cubicBezTo>
                    <a:pt x="12906" y="6365"/>
                    <a:pt x="11775" y="8040"/>
                    <a:pt x="10656" y="8873"/>
                  </a:cubicBezTo>
                  <a:cubicBezTo>
                    <a:pt x="10036" y="9334"/>
                    <a:pt x="9245" y="10205"/>
                    <a:pt x="8408" y="11127"/>
                  </a:cubicBezTo>
                  <a:cubicBezTo>
                    <a:pt x="7636" y="11976"/>
                    <a:pt x="6838" y="12855"/>
                    <a:pt x="6217" y="13350"/>
                  </a:cubicBezTo>
                  <a:cubicBezTo>
                    <a:pt x="5844" y="13647"/>
                    <a:pt x="5391" y="14037"/>
                    <a:pt x="4907" y="14453"/>
                  </a:cubicBezTo>
                  <a:cubicBezTo>
                    <a:pt x="3763" y="15436"/>
                    <a:pt x="2340" y="16658"/>
                    <a:pt x="1604" y="16950"/>
                  </a:cubicBezTo>
                  <a:cubicBezTo>
                    <a:pt x="1452" y="17011"/>
                    <a:pt x="1313" y="17042"/>
                    <a:pt x="1191" y="17042"/>
                  </a:cubicBezTo>
                  <a:cubicBezTo>
                    <a:pt x="1028" y="17042"/>
                    <a:pt x="896" y="16988"/>
                    <a:pt x="798" y="16883"/>
                  </a:cubicBezTo>
                  <a:cubicBezTo>
                    <a:pt x="655" y="16728"/>
                    <a:pt x="623" y="16488"/>
                    <a:pt x="685" y="16362"/>
                  </a:cubicBezTo>
                  <a:cubicBezTo>
                    <a:pt x="911" y="15901"/>
                    <a:pt x="4175" y="9143"/>
                    <a:pt x="4175" y="9143"/>
                  </a:cubicBezTo>
                  <a:cubicBezTo>
                    <a:pt x="4192" y="9109"/>
                    <a:pt x="4201" y="9070"/>
                    <a:pt x="4203" y="9033"/>
                  </a:cubicBezTo>
                  <a:lnTo>
                    <a:pt x="4470" y="3633"/>
                  </a:lnTo>
                  <a:lnTo>
                    <a:pt x="6953" y="685"/>
                  </a:lnTo>
                  <a:close/>
                  <a:moveTo>
                    <a:pt x="6918" y="1"/>
                  </a:moveTo>
                  <a:cubicBezTo>
                    <a:pt x="6837" y="1"/>
                    <a:pt x="6756" y="35"/>
                    <a:pt x="6700" y="102"/>
                  </a:cubicBezTo>
                  <a:lnTo>
                    <a:pt x="3972" y="3340"/>
                  </a:lnTo>
                  <a:cubicBezTo>
                    <a:pt x="3931" y="3388"/>
                    <a:pt x="3909" y="3446"/>
                    <a:pt x="3905" y="3509"/>
                  </a:cubicBezTo>
                  <a:lnTo>
                    <a:pt x="3638" y="8947"/>
                  </a:lnTo>
                  <a:cubicBezTo>
                    <a:pt x="3333" y="9575"/>
                    <a:pt x="388" y="15675"/>
                    <a:pt x="173" y="16112"/>
                  </a:cubicBezTo>
                  <a:cubicBezTo>
                    <a:pt x="0" y="16467"/>
                    <a:pt x="87" y="16954"/>
                    <a:pt x="381" y="17270"/>
                  </a:cubicBezTo>
                  <a:cubicBezTo>
                    <a:pt x="494" y="17392"/>
                    <a:pt x="757" y="17611"/>
                    <a:pt x="1193" y="17611"/>
                  </a:cubicBezTo>
                  <a:cubicBezTo>
                    <a:pt x="1372" y="17611"/>
                    <a:pt x="1578" y="17575"/>
                    <a:pt x="1815" y="17481"/>
                  </a:cubicBezTo>
                  <a:cubicBezTo>
                    <a:pt x="2640" y="17154"/>
                    <a:pt x="4042" y="15948"/>
                    <a:pt x="5279" y="14885"/>
                  </a:cubicBezTo>
                  <a:cubicBezTo>
                    <a:pt x="5756" y="14474"/>
                    <a:pt x="6204" y="14089"/>
                    <a:pt x="6572" y="13796"/>
                  </a:cubicBezTo>
                  <a:cubicBezTo>
                    <a:pt x="7229" y="13271"/>
                    <a:pt x="8043" y="12376"/>
                    <a:pt x="8830" y="11510"/>
                  </a:cubicBezTo>
                  <a:cubicBezTo>
                    <a:pt x="9612" y="10648"/>
                    <a:pt x="10421" y="9758"/>
                    <a:pt x="10997" y="9330"/>
                  </a:cubicBezTo>
                  <a:cubicBezTo>
                    <a:pt x="12151" y="8470"/>
                    <a:pt x="13633" y="6461"/>
                    <a:pt x="13554" y="5864"/>
                  </a:cubicBezTo>
                  <a:cubicBezTo>
                    <a:pt x="13536" y="5732"/>
                    <a:pt x="13483" y="5330"/>
                    <a:pt x="7099" y="66"/>
                  </a:cubicBezTo>
                  <a:cubicBezTo>
                    <a:pt x="7046" y="22"/>
                    <a:pt x="6982" y="1"/>
                    <a:pt x="6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5784400" y="4788475"/>
              <a:ext cx="316400" cy="305625"/>
            </a:xfrm>
            <a:custGeom>
              <a:avLst/>
              <a:gdLst/>
              <a:ahLst/>
              <a:cxnLst/>
              <a:rect l="l" t="t" r="r" b="b"/>
              <a:pathLst>
                <a:path w="12656" h="12225" extrusionOk="0">
                  <a:moveTo>
                    <a:pt x="11857" y="1"/>
                  </a:moveTo>
                  <a:cubicBezTo>
                    <a:pt x="11003" y="945"/>
                    <a:pt x="9297" y="2825"/>
                    <a:pt x="7772" y="4463"/>
                  </a:cubicBezTo>
                  <a:cubicBezTo>
                    <a:pt x="6046" y="6320"/>
                    <a:pt x="1631" y="10505"/>
                    <a:pt x="0" y="12042"/>
                  </a:cubicBezTo>
                  <a:cubicBezTo>
                    <a:pt x="133" y="12152"/>
                    <a:pt x="308" y="12224"/>
                    <a:pt x="530" y="12224"/>
                  </a:cubicBezTo>
                  <a:cubicBezTo>
                    <a:pt x="678" y="12224"/>
                    <a:pt x="847" y="12192"/>
                    <a:pt x="1037" y="12117"/>
                  </a:cubicBezTo>
                  <a:cubicBezTo>
                    <a:pt x="2129" y="11683"/>
                    <a:pt x="4423" y="9508"/>
                    <a:pt x="5722" y="8473"/>
                  </a:cubicBezTo>
                  <a:cubicBezTo>
                    <a:pt x="7020" y="7437"/>
                    <a:pt x="8977" y="4878"/>
                    <a:pt x="10153" y="4002"/>
                  </a:cubicBezTo>
                  <a:cubicBezTo>
                    <a:pt x="11329" y="3127"/>
                    <a:pt x="12655" y="1225"/>
                    <a:pt x="12599" y="802"/>
                  </a:cubicBezTo>
                  <a:cubicBezTo>
                    <a:pt x="12587" y="713"/>
                    <a:pt x="12300" y="415"/>
                    <a:pt x="1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6"/>
            <p:cNvSpPr/>
            <p:nvPr/>
          </p:nvSpPr>
          <p:spPr>
            <a:xfrm>
              <a:off x="5777225" y="4781350"/>
              <a:ext cx="331225" cy="319850"/>
            </a:xfrm>
            <a:custGeom>
              <a:avLst/>
              <a:gdLst/>
              <a:ahLst/>
              <a:cxnLst/>
              <a:rect l="l" t="t" r="r" b="b"/>
              <a:pathLst>
                <a:path w="13249" h="12794" extrusionOk="0">
                  <a:moveTo>
                    <a:pt x="12160" y="693"/>
                  </a:moveTo>
                  <a:cubicBezTo>
                    <a:pt x="12447" y="971"/>
                    <a:pt x="12556" y="1098"/>
                    <a:pt x="12598" y="1151"/>
                  </a:cubicBezTo>
                  <a:cubicBezTo>
                    <a:pt x="12518" y="1555"/>
                    <a:pt x="11388" y="3227"/>
                    <a:pt x="10270" y="4059"/>
                  </a:cubicBezTo>
                  <a:cubicBezTo>
                    <a:pt x="9651" y="4520"/>
                    <a:pt x="8860" y="5392"/>
                    <a:pt x="8023" y="6313"/>
                  </a:cubicBezTo>
                  <a:cubicBezTo>
                    <a:pt x="7251" y="7162"/>
                    <a:pt x="6453" y="8041"/>
                    <a:pt x="5832" y="8536"/>
                  </a:cubicBezTo>
                  <a:cubicBezTo>
                    <a:pt x="5460" y="8833"/>
                    <a:pt x="5006" y="9223"/>
                    <a:pt x="4522" y="9640"/>
                  </a:cubicBezTo>
                  <a:cubicBezTo>
                    <a:pt x="3377" y="10622"/>
                    <a:pt x="1955" y="11844"/>
                    <a:pt x="1219" y="12136"/>
                  </a:cubicBezTo>
                  <a:cubicBezTo>
                    <a:pt x="1087" y="12190"/>
                    <a:pt x="985" y="12228"/>
                    <a:pt x="865" y="12228"/>
                  </a:cubicBezTo>
                  <a:cubicBezTo>
                    <a:pt x="847" y="12228"/>
                    <a:pt x="829" y="12227"/>
                    <a:pt x="811" y="12226"/>
                  </a:cubicBezTo>
                  <a:cubicBezTo>
                    <a:pt x="2741" y="10403"/>
                    <a:pt x="6662" y="6670"/>
                    <a:pt x="8268" y="4944"/>
                  </a:cubicBezTo>
                  <a:cubicBezTo>
                    <a:pt x="9681" y="3424"/>
                    <a:pt x="11245" y="1704"/>
                    <a:pt x="12160" y="693"/>
                  </a:cubicBezTo>
                  <a:close/>
                  <a:moveTo>
                    <a:pt x="12134" y="0"/>
                  </a:moveTo>
                  <a:cubicBezTo>
                    <a:pt x="12058" y="4"/>
                    <a:pt x="11986" y="37"/>
                    <a:pt x="11935" y="94"/>
                  </a:cubicBezTo>
                  <a:cubicBezTo>
                    <a:pt x="11061" y="1060"/>
                    <a:pt x="9368" y="2923"/>
                    <a:pt x="7851" y="4554"/>
                  </a:cubicBezTo>
                  <a:cubicBezTo>
                    <a:pt x="6158" y="6375"/>
                    <a:pt x="1861" y="10451"/>
                    <a:pt x="92" y="12121"/>
                  </a:cubicBezTo>
                  <a:cubicBezTo>
                    <a:pt x="32" y="12176"/>
                    <a:pt x="0" y="12255"/>
                    <a:pt x="3" y="12336"/>
                  </a:cubicBezTo>
                  <a:cubicBezTo>
                    <a:pt x="5" y="12419"/>
                    <a:pt x="43" y="12495"/>
                    <a:pt x="106" y="12548"/>
                  </a:cubicBezTo>
                  <a:cubicBezTo>
                    <a:pt x="237" y="12656"/>
                    <a:pt x="473" y="12793"/>
                    <a:pt x="820" y="12793"/>
                  </a:cubicBezTo>
                  <a:cubicBezTo>
                    <a:pt x="994" y="12793"/>
                    <a:pt x="1197" y="12758"/>
                    <a:pt x="1430" y="12666"/>
                  </a:cubicBezTo>
                  <a:cubicBezTo>
                    <a:pt x="2255" y="12338"/>
                    <a:pt x="3657" y="11134"/>
                    <a:pt x="4893" y="10070"/>
                  </a:cubicBezTo>
                  <a:cubicBezTo>
                    <a:pt x="5372" y="9659"/>
                    <a:pt x="5820" y="9274"/>
                    <a:pt x="6188" y="8981"/>
                  </a:cubicBezTo>
                  <a:cubicBezTo>
                    <a:pt x="6844" y="8456"/>
                    <a:pt x="7658" y="7561"/>
                    <a:pt x="8445" y="6695"/>
                  </a:cubicBezTo>
                  <a:cubicBezTo>
                    <a:pt x="9227" y="5833"/>
                    <a:pt x="10036" y="4942"/>
                    <a:pt x="10611" y="4515"/>
                  </a:cubicBezTo>
                  <a:cubicBezTo>
                    <a:pt x="11766" y="3655"/>
                    <a:pt x="13248" y="1646"/>
                    <a:pt x="13169" y="1049"/>
                  </a:cubicBezTo>
                  <a:cubicBezTo>
                    <a:pt x="13151" y="914"/>
                    <a:pt x="13083" y="773"/>
                    <a:pt x="12341" y="77"/>
                  </a:cubicBezTo>
                  <a:cubicBezTo>
                    <a:pt x="12286" y="25"/>
                    <a:pt x="12211" y="2"/>
                    <a:pt x="1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6"/>
            <p:cNvSpPr/>
            <p:nvPr/>
          </p:nvSpPr>
          <p:spPr>
            <a:xfrm>
              <a:off x="6051875" y="4049550"/>
              <a:ext cx="250450" cy="436525"/>
            </a:xfrm>
            <a:custGeom>
              <a:avLst/>
              <a:gdLst/>
              <a:ahLst/>
              <a:cxnLst/>
              <a:rect l="l" t="t" r="r" b="b"/>
              <a:pathLst>
                <a:path w="10018" h="17461" extrusionOk="0">
                  <a:moveTo>
                    <a:pt x="7577" y="0"/>
                  </a:moveTo>
                  <a:cubicBezTo>
                    <a:pt x="5731" y="0"/>
                    <a:pt x="818" y="764"/>
                    <a:pt x="818" y="764"/>
                  </a:cubicBezTo>
                  <a:lnTo>
                    <a:pt x="0" y="4321"/>
                  </a:lnTo>
                  <a:lnTo>
                    <a:pt x="3031" y="7651"/>
                  </a:lnTo>
                  <a:lnTo>
                    <a:pt x="7777" y="17362"/>
                  </a:lnTo>
                  <a:cubicBezTo>
                    <a:pt x="7777" y="17362"/>
                    <a:pt x="8208" y="17461"/>
                    <a:pt x="8667" y="17461"/>
                  </a:cubicBezTo>
                  <a:cubicBezTo>
                    <a:pt x="8968" y="17461"/>
                    <a:pt x="9281" y="17418"/>
                    <a:pt x="9490" y="17276"/>
                  </a:cubicBezTo>
                  <a:cubicBezTo>
                    <a:pt x="10017" y="16918"/>
                    <a:pt x="9119" y="4826"/>
                    <a:pt x="8874" y="2992"/>
                  </a:cubicBezTo>
                  <a:cubicBezTo>
                    <a:pt x="8629" y="1157"/>
                    <a:pt x="8957" y="394"/>
                    <a:pt x="8195" y="65"/>
                  </a:cubicBezTo>
                  <a:cubicBezTo>
                    <a:pt x="8090" y="20"/>
                    <a:pt x="7873" y="0"/>
                    <a:pt x="7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6044400" y="4042575"/>
              <a:ext cx="260700" cy="450650"/>
            </a:xfrm>
            <a:custGeom>
              <a:avLst/>
              <a:gdLst/>
              <a:ahLst/>
              <a:cxnLst/>
              <a:rect l="l" t="t" r="r" b="b"/>
              <a:pathLst>
                <a:path w="10428" h="18026" extrusionOk="0">
                  <a:moveTo>
                    <a:pt x="7915" y="561"/>
                  </a:moveTo>
                  <a:cubicBezTo>
                    <a:pt x="8148" y="561"/>
                    <a:pt x="8309" y="576"/>
                    <a:pt x="8380" y="606"/>
                  </a:cubicBezTo>
                  <a:cubicBezTo>
                    <a:pt x="8701" y="745"/>
                    <a:pt x="8738" y="945"/>
                    <a:pt x="8773" y="1815"/>
                  </a:cubicBezTo>
                  <a:cubicBezTo>
                    <a:pt x="8789" y="2210"/>
                    <a:pt x="8808" y="2702"/>
                    <a:pt x="8889" y="3309"/>
                  </a:cubicBezTo>
                  <a:cubicBezTo>
                    <a:pt x="9181" y="5482"/>
                    <a:pt x="9922" y="16312"/>
                    <a:pt x="9582" y="17347"/>
                  </a:cubicBezTo>
                  <a:cubicBezTo>
                    <a:pt x="9432" y="17425"/>
                    <a:pt x="9204" y="17454"/>
                    <a:pt x="8961" y="17454"/>
                  </a:cubicBezTo>
                  <a:cubicBezTo>
                    <a:pt x="8723" y="17454"/>
                    <a:pt x="8472" y="17426"/>
                    <a:pt x="8270" y="17389"/>
                  </a:cubicBezTo>
                  <a:lnTo>
                    <a:pt x="3586" y="7805"/>
                  </a:lnTo>
                  <a:cubicBezTo>
                    <a:pt x="3574" y="7781"/>
                    <a:pt x="3559" y="7758"/>
                    <a:pt x="3541" y="7738"/>
                  </a:cubicBezTo>
                  <a:lnTo>
                    <a:pt x="610" y="4519"/>
                  </a:lnTo>
                  <a:lnTo>
                    <a:pt x="1350" y="1296"/>
                  </a:lnTo>
                  <a:cubicBezTo>
                    <a:pt x="3969" y="894"/>
                    <a:pt x="6788" y="561"/>
                    <a:pt x="7915" y="561"/>
                  </a:cubicBezTo>
                  <a:close/>
                  <a:moveTo>
                    <a:pt x="7854" y="1"/>
                  </a:moveTo>
                  <a:cubicBezTo>
                    <a:pt x="6068" y="1"/>
                    <a:pt x="2006" y="616"/>
                    <a:pt x="1074" y="762"/>
                  </a:cubicBezTo>
                  <a:cubicBezTo>
                    <a:pt x="959" y="779"/>
                    <a:pt x="866" y="866"/>
                    <a:pt x="840" y="979"/>
                  </a:cubicBezTo>
                  <a:lnTo>
                    <a:pt x="22" y="4536"/>
                  </a:lnTo>
                  <a:cubicBezTo>
                    <a:pt x="0" y="4628"/>
                    <a:pt x="25" y="4724"/>
                    <a:pt x="88" y="4792"/>
                  </a:cubicBezTo>
                  <a:lnTo>
                    <a:pt x="3092" y="8092"/>
                  </a:lnTo>
                  <a:lnTo>
                    <a:pt x="7820" y="17765"/>
                  </a:lnTo>
                  <a:cubicBezTo>
                    <a:pt x="7858" y="17843"/>
                    <a:pt x="7928" y="17898"/>
                    <a:pt x="8011" y="17918"/>
                  </a:cubicBezTo>
                  <a:cubicBezTo>
                    <a:pt x="8087" y="17935"/>
                    <a:pt x="8500" y="18026"/>
                    <a:pt x="8955" y="18026"/>
                  </a:cubicBezTo>
                  <a:cubicBezTo>
                    <a:pt x="9306" y="18024"/>
                    <a:pt x="9682" y="17971"/>
                    <a:pt x="9948" y="17791"/>
                  </a:cubicBezTo>
                  <a:cubicBezTo>
                    <a:pt x="10139" y="17660"/>
                    <a:pt x="10428" y="17465"/>
                    <a:pt x="10054" y="10950"/>
                  </a:cubicBezTo>
                  <a:cubicBezTo>
                    <a:pt x="9869" y="7709"/>
                    <a:pt x="9585" y="4202"/>
                    <a:pt x="9455" y="3233"/>
                  </a:cubicBezTo>
                  <a:cubicBezTo>
                    <a:pt x="9377" y="2651"/>
                    <a:pt x="9359" y="2174"/>
                    <a:pt x="9343" y="1791"/>
                  </a:cubicBezTo>
                  <a:cubicBezTo>
                    <a:pt x="9309" y="939"/>
                    <a:pt x="9287" y="376"/>
                    <a:pt x="8607" y="83"/>
                  </a:cubicBezTo>
                  <a:cubicBezTo>
                    <a:pt x="8475" y="25"/>
                    <a:pt x="8209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6234225" y="4049550"/>
              <a:ext cx="68050" cy="436150"/>
            </a:xfrm>
            <a:custGeom>
              <a:avLst/>
              <a:gdLst/>
              <a:ahLst/>
              <a:cxnLst/>
              <a:rect l="l" t="t" r="r" b="b"/>
              <a:pathLst>
                <a:path w="2722" h="17446" extrusionOk="0">
                  <a:moveTo>
                    <a:pt x="285" y="0"/>
                  </a:moveTo>
                  <a:cubicBezTo>
                    <a:pt x="197" y="0"/>
                    <a:pt x="102" y="2"/>
                    <a:pt x="1" y="6"/>
                  </a:cubicBezTo>
                  <a:cubicBezTo>
                    <a:pt x="374" y="3361"/>
                    <a:pt x="1324" y="11824"/>
                    <a:pt x="1564" y="13625"/>
                  </a:cubicBezTo>
                  <a:cubicBezTo>
                    <a:pt x="1734" y="14904"/>
                    <a:pt x="1704" y="16392"/>
                    <a:pt x="1644" y="17445"/>
                  </a:cubicBezTo>
                  <a:cubicBezTo>
                    <a:pt x="1852" y="17423"/>
                    <a:pt x="2049" y="17375"/>
                    <a:pt x="2196" y="17276"/>
                  </a:cubicBezTo>
                  <a:cubicBezTo>
                    <a:pt x="2722" y="16918"/>
                    <a:pt x="1825" y="4826"/>
                    <a:pt x="1580" y="2991"/>
                  </a:cubicBezTo>
                  <a:cubicBezTo>
                    <a:pt x="1335" y="1156"/>
                    <a:pt x="1663" y="394"/>
                    <a:pt x="901" y="65"/>
                  </a:cubicBezTo>
                  <a:cubicBezTo>
                    <a:pt x="796" y="20"/>
                    <a:pt x="57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6226700" y="4042450"/>
              <a:ext cx="78400" cy="450350"/>
            </a:xfrm>
            <a:custGeom>
              <a:avLst/>
              <a:gdLst/>
              <a:ahLst/>
              <a:cxnLst/>
              <a:rect l="l" t="t" r="r" b="b"/>
              <a:pathLst>
                <a:path w="3136" h="18014" extrusionOk="0">
                  <a:moveTo>
                    <a:pt x="619" y="569"/>
                  </a:moveTo>
                  <a:cubicBezTo>
                    <a:pt x="986" y="572"/>
                    <a:pt x="1078" y="606"/>
                    <a:pt x="1088" y="610"/>
                  </a:cubicBezTo>
                  <a:cubicBezTo>
                    <a:pt x="1409" y="749"/>
                    <a:pt x="1446" y="949"/>
                    <a:pt x="1481" y="1819"/>
                  </a:cubicBezTo>
                  <a:cubicBezTo>
                    <a:pt x="1497" y="2214"/>
                    <a:pt x="1516" y="2705"/>
                    <a:pt x="1597" y="3313"/>
                  </a:cubicBezTo>
                  <a:cubicBezTo>
                    <a:pt x="1889" y="5486"/>
                    <a:pt x="2630" y="16314"/>
                    <a:pt x="2290" y="17351"/>
                  </a:cubicBezTo>
                  <a:cubicBezTo>
                    <a:pt x="2278" y="17358"/>
                    <a:pt x="2263" y="17365"/>
                    <a:pt x="2249" y="17370"/>
                  </a:cubicBezTo>
                  <a:cubicBezTo>
                    <a:pt x="2294" y="16358"/>
                    <a:pt x="2302" y="15032"/>
                    <a:pt x="2147" y="13872"/>
                  </a:cubicBezTo>
                  <a:cubicBezTo>
                    <a:pt x="1915" y="12129"/>
                    <a:pt x="1028" y="4224"/>
                    <a:pt x="619" y="569"/>
                  </a:cubicBezTo>
                  <a:close/>
                  <a:moveTo>
                    <a:pt x="581" y="0"/>
                  </a:moveTo>
                  <a:cubicBezTo>
                    <a:pt x="495" y="0"/>
                    <a:pt x="399" y="2"/>
                    <a:pt x="292" y="5"/>
                  </a:cubicBezTo>
                  <a:cubicBezTo>
                    <a:pt x="126" y="11"/>
                    <a:pt x="0" y="156"/>
                    <a:pt x="19" y="321"/>
                  </a:cubicBezTo>
                  <a:cubicBezTo>
                    <a:pt x="409" y="3819"/>
                    <a:pt x="1342" y="12148"/>
                    <a:pt x="1583" y="13947"/>
                  </a:cubicBezTo>
                  <a:cubicBezTo>
                    <a:pt x="1752" y="15212"/>
                    <a:pt x="1719" y="16693"/>
                    <a:pt x="1661" y="17712"/>
                  </a:cubicBezTo>
                  <a:cubicBezTo>
                    <a:pt x="1652" y="17876"/>
                    <a:pt x="1781" y="18014"/>
                    <a:pt x="1945" y="18014"/>
                  </a:cubicBezTo>
                  <a:cubicBezTo>
                    <a:pt x="1955" y="18014"/>
                    <a:pt x="1964" y="18013"/>
                    <a:pt x="1974" y="18011"/>
                  </a:cubicBezTo>
                  <a:cubicBezTo>
                    <a:pt x="2265" y="17981"/>
                    <a:pt x="2487" y="17911"/>
                    <a:pt x="2656" y="17796"/>
                  </a:cubicBezTo>
                  <a:cubicBezTo>
                    <a:pt x="2847" y="17665"/>
                    <a:pt x="3136" y="17470"/>
                    <a:pt x="2762" y="10955"/>
                  </a:cubicBezTo>
                  <a:cubicBezTo>
                    <a:pt x="2577" y="7714"/>
                    <a:pt x="2293" y="4207"/>
                    <a:pt x="2163" y="3238"/>
                  </a:cubicBezTo>
                  <a:cubicBezTo>
                    <a:pt x="2085" y="2656"/>
                    <a:pt x="2067" y="2179"/>
                    <a:pt x="2051" y="1796"/>
                  </a:cubicBezTo>
                  <a:cubicBezTo>
                    <a:pt x="2017" y="944"/>
                    <a:pt x="1995" y="381"/>
                    <a:pt x="1315" y="88"/>
                  </a:cubicBezTo>
                  <a:cubicBezTo>
                    <a:pt x="1216" y="45"/>
                    <a:pt x="1045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3902050" y="1314599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025569" y="1547598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4330173" y="1963985"/>
            <a:ext cx="1891146" cy="2887347"/>
            <a:chOff x="3605604" y="1716301"/>
            <a:chExt cx="1765941" cy="2696187"/>
          </a:xfrm>
        </p:grpSpPr>
        <p:sp>
          <p:nvSpPr>
            <p:cNvPr id="556" name="Google Shape;556;p34"/>
            <p:cNvSpPr/>
            <p:nvPr/>
          </p:nvSpPr>
          <p:spPr>
            <a:xfrm>
              <a:off x="3611854" y="1721637"/>
              <a:ext cx="862372" cy="1070872"/>
            </a:xfrm>
            <a:custGeom>
              <a:avLst/>
              <a:gdLst/>
              <a:ahLst/>
              <a:cxnLst/>
              <a:rect l="l" t="t" r="r" b="b"/>
              <a:pathLst>
                <a:path w="45257" h="56199" extrusionOk="0">
                  <a:moveTo>
                    <a:pt x="37476" y="1"/>
                  </a:moveTo>
                  <a:cubicBezTo>
                    <a:pt x="34727" y="1"/>
                    <a:pt x="33541" y="1233"/>
                    <a:pt x="34009" y="2053"/>
                  </a:cubicBezTo>
                  <a:cubicBezTo>
                    <a:pt x="34538" y="2979"/>
                    <a:pt x="35994" y="4038"/>
                    <a:pt x="35994" y="4038"/>
                  </a:cubicBezTo>
                  <a:cubicBezTo>
                    <a:pt x="35994" y="4038"/>
                    <a:pt x="34170" y="3024"/>
                    <a:pt x="32260" y="3024"/>
                  </a:cubicBezTo>
                  <a:cubicBezTo>
                    <a:pt x="31497" y="3024"/>
                    <a:pt x="30719" y="3186"/>
                    <a:pt x="30039" y="3640"/>
                  </a:cubicBezTo>
                  <a:cubicBezTo>
                    <a:pt x="27657" y="5228"/>
                    <a:pt x="31098" y="4566"/>
                    <a:pt x="30436" y="6154"/>
                  </a:cubicBezTo>
                  <a:cubicBezTo>
                    <a:pt x="29774" y="7743"/>
                    <a:pt x="26069" y="7081"/>
                    <a:pt x="25143" y="11316"/>
                  </a:cubicBezTo>
                  <a:cubicBezTo>
                    <a:pt x="24217" y="15550"/>
                    <a:pt x="26864" y="19785"/>
                    <a:pt x="24481" y="21637"/>
                  </a:cubicBezTo>
                  <a:cubicBezTo>
                    <a:pt x="22099" y="23490"/>
                    <a:pt x="14954" y="20975"/>
                    <a:pt x="12837" y="25607"/>
                  </a:cubicBezTo>
                  <a:cubicBezTo>
                    <a:pt x="10719" y="30239"/>
                    <a:pt x="13712" y="32291"/>
                    <a:pt x="8684" y="35202"/>
                  </a:cubicBezTo>
                  <a:cubicBezTo>
                    <a:pt x="3657" y="38112"/>
                    <a:pt x="1" y="40958"/>
                    <a:pt x="1456" y="48103"/>
                  </a:cubicBezTo>
                  <a:cubicBezTo>
                    <a:pt x="2544" y="53444"/>
                    <a:pt x="5480" y="56198"/>
                    <a:pt x="10818" y="56198"/>
                  </a:cubicBezTo>
                  <a:cubicBezTo>
                    <a:pt x="12621" y="56198"/>
                    <a:pt x="14698" y="55884"/>
                    <a:pt x="17070" y="55249"/>
                  </a:cubicBezTo>
                  <a:cubicBezTo>
                    <a:pt x="26466" y="52736"/>
                    <a:pt x="25805" y="47045"/>
                    <a:pt x="28848" y="41223"/>
                  </a:cubicBezTo>
                  <a:cubicBezTo>
                    <a:pt x="31891" y="35399"/>
                    <a:pt x="36655" y="36591"/>
                    <a:pt x="38112" y="33283"/>
                  </a:cubicBezTo>
                  <a:cubicBezTo>
                    <a:pt x="39567" y="29974"/>
                    <a:pt x="37714" y="26004"/>
                    <a:pt x="37846" y="22962"/>
                  </a:cubicBezTo>
                  <a:cubicBezTo>
                    <a:pt x="37979" y="19918"/>
                    <a:pt x="41023" y="19256"/>
                    <a:pt x="42213" y="15683"/>
                  </a:cubicBezTo>
                  <a:cubicBezTo>
                    <a:pt x="43404" y="12111"/>
                    <a:pt x="44471" y="8399"/>
                    <a:pt x="44471" y="8399"/>
                  </a:cubicBezTo>
                  <a:cubicBezTo>
                    <a:pt x="44471" y="8399"/>
                    <a:pt x="45257" y="6949"/>
                    <a:pt x="45257" y="4435"/>
                  </a:cubicBezTo>
                  <a:cubicBezTo>
                    <a:pt x="45257" y="1921"/>
                    <a:pt x="42213" y="465"/>
                    <a:pt x="38640" y="68"/>
                  </a:cubicBezTo>
                  <a:cubicBezTo>
                    <a:pt x="38225" y="22"/>
                    <a:pt x="37837" y="1"/>
                    <a:pt x="3747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605604" y="1716301"/>
              <a:ext cx="873958" cy="1081600"/>
            </a:xfrm>
            <a:custGeom>
              <a:avLst/>
              <a:gdLst/>
              <a:ahLst/>
              <a:cxnLst/>
              <a:rect l="l" t="t" r="r" b="b"/>
              <a:pathLst>
                <a:path w="45865" h="56762" extrusionOk="0">
                  <a:moveTo>
                    <a:pt x="37811" y="562"/>
                  </a:moveTo>
                  <a:cubicBezTo>
                    <a:pt x="38161" y="562"/>
                    <a:pt x="38537" y="582"/>
                    <a:pt x="38937" y="627"/>
                  </a:cubicBezTo>
                  <a:cubicBezTo>
                    <a:pt x="42014" y="968"/>
                    <a:pt x="45303" y="2222"/>
                    <a:pt x="45303" y="4715"/>
                  </a:cubicBezTo>
                  <a:cubicBezTo>
                    <a:pt x="45303" y="7117"/>
                    <a:pt x="44558" y="8530"/>
                    <a:pt x="44551" y="8545"/>
                  </a:cubicBezTo>
                  <a:cubicBezTo>
                    <a:pt x="44540" y="8562"/>
                    <a:pt x="44533" y="8581"/>
                    <a:pt x="44527" y="8600"/>
                  </a:cubicBezTo>
                  <a:cubicBezTo>
                    <a:pt x="44516" y="8638"/>
                    <a:pt x="43449" y="12347"/>
                    <a:pt x="42274" y="15874"/>
                  </a:cubicBezTo>
                  <a:cubicBezTo>
                    <a:pt x="41733" y="17498"/>
                    <a:pt x="40810" y="18483"/>
                    <a:pt x="39917" y="19435"/>
                  </a:cubicBezTo>
                  <a:cubicBezTo>
                    <a:pt x="38914" y="20504"/>
                    <a:pt x="37967" y="21515"/>
                    <a:pt x="37893" y="23229"/>
                  </a:cubicBezTo>
                  <a:cubicBezTo>
                    <a:pt x="37845" y="24365"/>
                    <a:pt x="38059" y="25596"/>
                    <a:pt x="38285" y="26899"/>
                  </a:cubicBezTo>
                  <a:cubicBezTo>
                    <a:pt x="38673" y="29122"/>
                    <a:pt x="39074" y="31421"/>
                    <a:pt x="38182" y="33449"/>
                  </a:cubicBezTo>
                  <a:cubicBezTo>
                    <a:pt x="37589" y="34794"/>
                    <a:pt x="36424" y="35337"/>
                    <a:pt x="34948" y="36022"/>
                  </a:cubicBezTo>
                  <a:cubicBezTo>
                    <a:pt x="33049" y="36906"/>
                    <a:pt x="30688" y="38003"/>
                    <a:pt x="28926" y="41372"/>
                  </a:cubicBezTo>
                  <a:cubicBezTo>
                    <a:pt x="28171" y="42819"/>
                    <a:pt x="27644" y="44246"/>
                    <a:pt x="27135" y="45628"/>
                  </a:cubicBezTo>
                  <a:cubicBezTo>
                    <a:pt x="25599" y="49797"/>
                    <a:pt x="24272" y="53398"/>
                    <a:pt x="17326" y="55258"/>
                  </a:cubicBezTo>
                  <a:cubicBezTo>
                    <a:pt x="14977" y="55886"/>
                    <a:pt x="12922" y="56201"/>
                    <a:pt x="11140" y="56201"/>
                  </a:cubicBezTo>
                  <a:cubicBezTo>
                    <a:pt x="9077" y="56201"/>
                    <a:pt x="7379" y="55779"/>
                    <a:pt x="6015" y="54935"/>
                  </a:cubicBezTo>
                  <a:cubicBezTo>
                    <a:pt x="4005" y="53691"/>
                    <a:pt x="2712" y="51530"/>
                    <a:pt x="2058" y="48329"/>
                  </a:cubicBezTo>
                  <a:cubicBezTo>
                    <a:pt x="625" y="41289"/>
                    <a:pt x="4256" y="38561"/>
                    <a:pt x="9152" y="35726"/>
                  </a:cubicBezTo>
                  <a:cubicBezTo>
                    <a:pt x="12377" y="33859"/>
                    <a:pt x="12441" y="32288"/>
                    <a:pt x="12523" y="30301"/>
                  </a:cubicBezTo>
                  <a:cubicBezTo>
                    <a:pt x="12571" y="29100"/>
                    <a:pt x="12626" y="27740"/>
                    <a:pt x="13420" y="26005"/>
                  </a:cubicBezTo>
                  <a:cubicBezTo>
                    <a:pt x="14654" y="23303"/>
                    <a:pt x="17779" y="23170"/>
                    <a:pt x="20537" y="23052"/>
                  </a:cubicBezTo>
                  <a:cubicBezTo>
                    <a:pt x="22318" y="22976"/>
                    <a:pt x="23998" y="22903"/>
                    <a:pt x="24982" y="22139"/>
                  </a:cubicBezTo>
                  <a:cubicBezTo>
                    <a:pt x="26461" y="20988"/>
                    <a:pt x="26181" y="19076"/>
                    <a:pt x="25858" y="16862"/>
                  </a:cubicBezTo>
                  <a:cubicBezTo>
                    <a:pt x="25621" y="15258"/>
                    <a:pt x="25354" y="13439"/>
                    <a:pt x="25745" y="11656"/>
                  </a:cubicBezTo>
                  <a:cubicBezTo>
                    <a:pt x="26299" y="9122"/>
                    <a:pt x="27905" y="8438"/>
                    <a:pt x="29195" y="7890"/>
                  </a:cubicBezTo>
                  <a:cubicBezTo>
                    <a:pt x="30021" y="7537"/>
                    <a:pt x="30736" y="7234"/>
                    <a:pt x="31023" y="6542"/>
                  </a:cubicBezTo>
                  <a:cubicBezTo>
                    <a:pt x="31429" y="5570"/>
                    <a:pt x="30609" y="5189"/>
                    <a:pt x="30169" y="4985"/>
                  </a:cubicBezTo>
                  <a:cubicBezTo>
                    <a:pt x="30032" y="4921"/>
                    <a:pt x="29825" y="4824"/>
                    <a:pt x="29797" y="4794"/>
                  </a:cubicBezTo>
                  <a:cubicBezTo>
                    <a:pt x="29800" y="4776"/>
                    <a:pt x="29846" y="4606"/>
                    <a:pt x="30523" y="4155"/>
                  </a:cubicBezTo>
                  <a:cubicBezTo>
                    <a:pt x="31147" y="3738"/>
                    <a:pt x="31871" y="3588"/>
                    <a:pt x="32585" y="3588"/>
                  </a:cubicBezTo>
                  <a:cubicBezTo>
                    <a:pt x="34395" y="3588"/>
                    <a:pt x="36160" y="4550"/>
                    <a:pt x="36185" y="4562"/>
                  </a:cubicBezTo>
                  <a:cubicBezTo>
                    <a:pt x="36228" y="4586"/>
                    <a:pt x="36276" y="4598"/>
                    <a:pt x="36322" y="4598"/>
                  </a:cubicBezTo>
                  <a:cubicBezTo>
                    <a:pt x="36415" y="4598"/>
                    <a:pt x="36505" y="4552"/>
                    <a:pt x="36558" y="4468"/>
                  </a:cubicBezTo>
                  <a:cubicBezTo>
                    <a:pt x="36638" y="4343"/>
                    <a:pt x="36606" y="4177"/>
                    <a:pt x="36487" y="4089"/>
                  </a:cubicBezTo>
                  <a:cubicBezTo>
                    <a:pt x="36472" y="4080"/>
                    <a:pt x="35074" y="3057"/>
                    <a:pt x="34581" y="2193"/>
                  </a:cubicBezTo>
                  <a:cubicBezTo>
                    <a:pt x="34455" y="1974"/>
                    <a:pt x="34543" y="1756"/>
                    <a:pt x="34637" y="1611"/>
                  </a:cubicBezTo>
                  <a:cubicBezTo>
                    <a:pt x="35008" y="1048"/>
                    <a:pt x="36104" y="562"/>
                    <a:pt x="37811" y="562"/>
                  </a:cubicBezTo>
                  <a:close/>
                  <a:moveTo>
                    <a:pt x="37814" y="0"/>
                  </a:moveTo>
                  <a:cubicBezTo>
                    <a:pt x="35780" y="0"/>
                    <a:pt x="34592" y="659"/>
                    <a:pt x="34168" y="1304"/>
                  </a:cubicBezTo>
                  <a:cubicBezTo>
                    <a:pt x="33916" y="1689"/>
                    <a:pt x="33888" y="2114"/>
                    <a:pt x="34092" y="2473"/>
                  </a:cubicBezTo>
                  <a:cubicBezTo>
                    <a:pt x="34268" y="2782"/>
                    <a:pt x="34537" y="3100"/>
                    <a:pt x="34823" y="3392"/>
                  </a:cubicBezTo>
                  <a:cubicBezTo>
                    <a:pt x="34176" y="3190"/>
                    <a:pt x="33397" y="3021"/>
                    <a:pt x="32598" y="3021"/>
                  </a:cubicBezTo>
                  <a:cubicBezTo>
                    <a:pt x="31784" y="3021"/>
                    <a:pt x="30949" y="3196"/>
                    <a:pt x="30211" y="3688"/>
                  </a:cubicBezTo>
                  <a:cubicBezTo>
                    <a:pt x="29492" y="4167"/>
                    <a:pt x="29209" y="4498"/>
                    <a:pt x="29235" y="4830"/>
                  </a:cubicBezTo>
                  <a:cubicBezTo>
                    <a:pt x="29262" y="5183"/>
                    <a:pt x="29603" y="5342"/>
                    <a:pt x="29931" y="5495"/>
                  </a:cubicBezTo>
                  <a:cubicBezTo>
                    <a:pt x="30491" y="5753"/>
                    <a:pt x="30685" y="5893"/>
                    <a:pt x="30504" y="6326"/>
                  </a:cubicBezTo>
                  <a:cubicBezTo>
                    <a:pt x="30304" y="6806"/>
                    <a:pt x="29717" y="7056"/>
                    <a:pt x="28974" y="7374"/>
                  </a:cubicBezTo>
                  <a:cubicBezTo>
                    <a:pt x="27638" y="7941"/>
                    <a:pt x="25811" y="8720"/>
                    <a:pt x="25195" y="11536"/>
                  </a:cubicBezTo>
                  <a:cubicBezTo>
                    <a:pt x="24784" y="13419"/>
                    <a:pt x="25058" y="15292"/>
                    <a:pt x="25300" y="16944"/>
                  </a:cubicBezTo>
                  <a:cubicBezTo>
                    <a:pt x="25611" y="19069"/>
                    <a:pt x="25858" y="20746"/>
                    <a:pt x="24635" y="21696"/>
                  </a:cubicBezTo>
                  <a:cubicBezTo>
                    <a:pt x="23794" y="22351"/>
                    <a:pt x="22200" y="22418"/>
                    <a:pt x="20512" y="22491"/>
                  </a:cubicBezTo>
                  <a:cubicBezTo>
                    <a:pt x="17594" y="22616"/>
                    <a:pt x="14286" y="22757"/>
                    <a:pt x="12908" y="25771"/>
                  </a:cubicBezTo>
                  <a:cubicBezTo>
                    <a:pt x="12069" y="27605"/>
                    <a:pt x="12011" y="29026"/>
                    <a:pt x="11960" y="30279"/>
                  </a:cubicBezTo>
                  <a:cubicBezTo>
                    <a:pt x="11883" y="32165"/>
                    <a:pt x="11827" y="33527"/>
                    <a:pt x="8871" y="35240"/>
                  </a:cubicBezTo>
                  <a:cubicBezTo>
                    <a:pt x="3950" y="38087"/>
                    <a:pt x="1" y="41047"/>
                    <a:pt x="1507" y="48439"/>
                  </a:cubicBezTo>
                  <a:cubicBezTo>
                    <a:pt x="2193" y="51803"/>
                    <a:pt x="3569" y="54082"/>
                    <a:pt x="5719" y="55412"/>
                  </a:cubicBezTo>
                  <a:cubicBezTo>
                    <a:pt x="7173" y="56312"/>
                    <a:pt x="8969" y="56761"/>
                    <a:pt x="11142" y="56761"/>
                  </a:cubicBezTo>
                  <a:cubicBezTo>
                    <a:pt x="12975" y="56761"/>
                    <a:pt x="15078" y="56441"/>
                    <a:pt x="17471" y="55800"/>
                  </a:cubicBezTo>
                  <a:cubicBezTo>
                    <a:pt x="24698" y="53866"/>
                    <a:pt x="26138" y="49959"/>
                    <a:pt x="27662" y="45821"/>
                  </a:cubicBezTo>
                  <a:cubicBezTo>
                    <a:pt x="28165" y="44458"/>
                    <a:pt x="28684" y="43048"/>
                    <a:pt x="29423" y="41633"/>
                  </a:cubicBezTo>
                  <a:cubicBezTo>
                    <a:pt x="31098" y="38433"/>
                    <a:pt x="33269" y="37422"/>
                    <a:pt x="35184" y="36533"/>
                  </a:cubicBezTo>
                  <a:cubicBezTo>
                    <a:pt x="36706" y="35825"/>
                    <a:pt x="38020" y="35214"/>
                    <a:pt x="38696" y="33675"/>
                  </a:cubicBezTo>
                  <a:cubicBezTo>
                    <a:pt x="39657" y="31492"/>
                    <a:pt x="39240" y="29108"/>
                    <a:pt x="38839" y="26803"/>
                  </a:cubicBezTo>
                  <a:cubicBezTo>
                    <a:pt x="38618" y="25531"/>
                    <a:pt x="38409" y="24328"/>
                    <a:pt x="38454" y="23253"/>
                  </a:cubicBezTo>
                  <a:cubicBezTo>
                    <a:pt x="38520" y="21747"/>
                    <a:pt x="39359" y="20854"/>
                    <a:pt x="40327" y="19820"/>
                  </a:cubicBezTo>
                  <a:cubicBezTo>
                    <a:pt x="41217" y="18869"/>
                    <a:pt x="42227" y="17793"/>
                    <a:pt x="42806" y="16051"/>
                  </a:cubicBezTo>
                  <a:cubicBezTo>
                    <a:pt x="43932" y="12675"/>
                    <a:pt x="44960" y="9130"/>
                    <a:pt x="45060" y="8784"/>
                  </a:cubicBezTo>
                  <a:cubicBezTo>
                    <a:pt x="45175" y="8558"/>
                    <a:pt x="45865" y="7111"/>
                    <a:pt x="45865" y="4715"/>
                  </a:cubicBezTo>
                  <a:cubicBezTo>
                    <a:pt x="45865" y="2320"/>
                    <a:pt x="43234" y="539"/>
                    <a:pt x="38998" y="68"/>
                  </a:cubicBezTo>
                  <a:cubicBezTo>
                    <a:pt x="38576" y="21"/>
                    <a:pt x="38181" y="0"/>
                    <a:pt x="3781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3675879" y="1804945"/>
              <a:ext cx="751834" cy="809971"/>
            </a:xfrm>
            <a:custGeom>
              <a:avLst/>
              <a:gdLst/>
              <a:ahLst/>
              <a:cxnLst/>
              <a:rect l="l" t="t" r="r" b="b"/>
              <a:pathLst>
                <a:path w="39456" h="42507" extrusionOk="0">
                  <a:moveTo>
                    <a:pt x="36226" y="0"/>
                  </a:moveTo>
                  <a:cubicBezTo>
                    <a:pt x="35872" y="0"/>
                    <a:pt x="35644" y="89"/>
                    <a:pt x="35530" y="269"/>
                  </a:cubicBezTo>
                  <a:cubicBezTo>
                    <a:pt x="35258" y="700"/>
                    <a:pt x="35854" y="1411"/>
                    <a:pt x="35924" y="1491"/>
                  </a:cubicBezTo>
                  <a:cubicBezTo>
                    <a:pt x="35951" y="1522"/>
                    <a:pt x="35990" y="1539"/>
                    <a:pt x="36029" y="1539"/>
                  </a:cubicBezTo>
                  <a:cubicBezTo>
                    <a:pt x="36061" y="1539"/>
                    <a:pt x="36095" y="1527"/>
                    <a:pt x="36121" y="1504"/>
                  </a:cubicBezTo>
                  <a:cubicBezTo>
                    <a:pt x="36181" y="1454"/>
                    <a:pt x="36187" y="1365"/>
                    <a:pt x="36136" y="1307"/>
                  </a:cubicBezTo>
                  <a:cubicBezTo>
                    <a:pt x="35961" y="1104"/>
                    <a:pt x="35641" y="620"/>
                    <a:pt x="35768" y="419"/>
                  </a:cubicBezTo>
                  <a:cubicBezTo>
                    <a:pt x="35803" y="364"/>
                    <a:pt x="35909" y="281"/>
                    <a:pt x="36224" y="281"/>
                  </a:cubicBezTo>
                  <a:cubicBezTo>
                    <a:pt x="36486" y="281"/>
                    <a:pt x="36892" y="338"/>
                    <a:pt x="37521" y="514"/>
                  </a:cubicBezTo>
                  <a:cubicBezTo>
                    <a:pt x="38426" y="767"/>
                    <a:pt x="38917" y="1221"/>
                    <a:pt x="38983" y="1861"/>
                  </a:cubicBezTo>
                  <a:cubicBezTo>
                    <a:pt x="39161" y="3622"/>
                    <a:pt x="36257" y="6288"/>
                    <a:pt x="34984" y="6942"/>
                  </a:cubicBezTo>
                  <a:cubicBezTo>
                    <a:pt x="33616" y="7645"/>
                    <a:pt x="32046" y="8003"/>
                    <a:pt x="30529" y="8348"/>
                  </a:cubicBezTo>
                  <a:cubicBezTo>
                    <a:pt x="28040" y="8914"/>
                    <a:pt x="25464" y="9501"/>
                    <a:pt x="23691" y="11628"/>
                  </a:cubicBezTo>
                  <a:cubicBezTo>
                    <a:pt x="22232" y="13380"/>
                    <a:pt x="22683" y="15200"/>
                    <a:pt x="23080" y="16807"/>
                  </a:cubicBezTo>
                  <a:cubicBezTo>
                    <a:pt x="23395" y="18079"/>
                    <a:pt x="23692" y="19281"/>
                    <a:pt x="23043" y="20308"/>
                  </a:cubicBezTo>
                  <a:cubicBezTo>
                    <a:pt x="22346" y="21410"/>
                    <a:pt x="20602" y="21689"/>
                    <a:pt x="18755" y="21985"/>
                  </a:cubicBezTo>
                  <a:cubicBezTo>
                    <a:pt x="16645" y="22323"/>
                    <a:pt x="14463" y="22672"/>
                    <a:pt x="13363" y="24253"/>
                  </a:cubicBezTo>
                  <a:cubicBezTo>
                    <a:pt x="12532" y="25446"/>
                    <a:pt x="12932" y="27145"/>
                    <a:pt x="13355" y="28942"/>
                  </a:cubicBezTo>
                  <a:cubicBezTo>
                    <a:pt x="13998" y="31678"/>
                    <a:pt x="14727" y="34779"/>
                    <a:pt x="11241" y="36825"/>
                  </a:cubicBezTo>
                  <a:cubicBezTo>
                    <a:pt x="9299" y="37964"/>
                    <a:pt x="7241" y="38794"/>
                    <a:pt x="5426" y="39526"/>
                  </a:cubicBezTo>
                  <a:cubicBezTo>
                    <a:pt x="3227" y="40413"/>
                    <a:pt x="1327" y="41178"/>
                    <a:pt x="97" y="42262"/>
                  </a:cubicBezTo>
                  <a:cubicBezTo>
                    <a:pt x="1" y="42346"/>
                    <a:pt x="61" y="42507"/>
                    <a:pt x="191" y="42507"/>
                  </a:cubicBezTo>
                  <a:cubicBezTo>
                    <a:pt x="226" y="42507"/>
                    <a:pt x="258" y="42494"/>
                    <a:pt x="284" y="42472"/>
                  </a:cubicBezTo>
                  <a:cubicBezTo>
                    <a:pt x="1475" y="41420"/>
                    <a:pt x="3355" y="40662"/>
                    <a:pt x="5530" y="39785"/>
                  </a:cubicBezTo>
                  <a:cubicBezTo>
                    <a:pt x="7356" y="39050"/>
                    <a:pt x="9423" y="38218"/>
                    <a:pt x="11383" y="37067"/>
                  </a:cubicBezTo>
                  <a:cubicBezTo>
                    <a:pt x="15046" y="34916"/>
                    <a:pt x="14292" y="31708"/>
                    <a:pt x="13627" y="28878"/>
                  </a:cubicBezTo>
                  <a:cubicBezTo>
                    <a:pt x="13219" y="27142"/>
                    <a:pt x="12834" y="25503"/>
                    <a:pt x="13592" y="24412"/>
                  </a:cubicBezTo>
                  <a:cubicBezTo>
                    <a:pt x="14623" y="22930"/>
                    <a:pt x="16746" y="22590"/>
                    <a:pt x="18798" y="22262"/>
                  </a:cubicBezTo>
                  <a:cubicBezTo>
                    <a:pt x="20710" y="21956"/>
                    <a:pt x="22515" y="21667"/>
                    <a:pt x="23279" y="20456"/>
                  </a:cubicBezTo>
                  <a:cubicBezTo>
                    <a:pt x="23993" y="19328"/>
                    <a:pt x="23681" y="18070"/>
                    <a:pt x="23351" y="16739"/>
                  </a:cubicBezTo>
                  <a:cubicBezTo>
                    <a:pt x="22951" y="15121"/>
                    <a:pt x="22537" y="13450"/>
                    <a:pt x="23907" y="11808"/>
                  </a:cubicBezTo>
                  <a:cubicBezTo>
                    <a:pt x="25619" y="9751"/>
                    <a:pt x="28034" y="9203"/>
                    <a:pt x="30591" y="8621"/>
                  </a:cubicBezTo>
                  <a:cubicBezTo>
                    <a:pt x="32126" y="8273"/>
                    <a:pt x="33713" y="7912"/>
                    <a:pt x="35112" y="7192"/>
                  </a:cubicBezTo>
                  <a:cubicBezTo>
                    <a:pt x="36474" y="6492"/>
                    <a:pt x="39455" y="3741"/>
                    <a:pt x="39261" y="1832"/>
                  </a:cubicBezTo>
                  <a:cubicBezTo>
                    <a:pt x="39184" y="1065"/>
                    <a:pt x="38624" y="531"/>
                    <a:pt x="37597" y="244"/>
                  </a:cubicBezTo>
                  <a:cubicBezTo>
                    <a:pt x="37017" y="81"/>
                    <a:pt x="36564" y="0"/>
                    <a:pt x="36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3755434" y="2044505"/>
              <a:ext cx="476127" cy="739029"/>
            </a:xfrm>
            <a:custGeom>
              <a:avLst/>
              <a:gdLst/>
              <a:ahLst/>
              <a:cxnLst/>
              <a:rect l="l" t="t" r="r" b="b"/>
              <a:pathLst>
                <a:path w="24987" h="38784" extrusionOk="0">
                  <a:moveTo>
                    <a:pt x="22347" y="0"/>
                  </a:moveTo>
                  <a:cubicBezTo>
                    <a:pt x="22292" y="0"/>
                    <a:pt x="22239" y="33"/>
                    <a:pt x="22217" y="88"/>
                  </a:cubicBezTo>
                  <a:cubicBezTo>
                    <a:pt x="21838" y="1113"/>
                    <a:pt x="21734" y="2007"/>
                    <a:pt x="21908" y="2745"/>
                  </a:cubicBezTo>
                  <a:cubicBezTo>
                    <a:pt x="22037" y="3298"/>
                    <a:pt x="22322" y="3974"/>
                    <a:pt x="22624" y="4689"/>
                  </a:cubicBezTo>
                  <a:cubicBezTo>
                    <a:pt x="23525" y="6829"/>
                    <a:pt x="24647" y="9489"/>
                    <a:pt x="22717" y="11143"/>
                  </a:cubicBezTo>
                  <a:cubicBezTo>
                    <a:pt x="21595" y="12105"/>
                    <a:pt x="20143" y="12629"/>
                    <a:pt x="18740" y="13136"/>
                  </a:cubicBezTo>
                  <a:cubicBezTo>
                    <a:pt x="16872" y="13812"/>
                    <a:pt x="15105" y="14449"/>
                    <a:pt x="14647" y="16053"/>
                  </a:cubicBezTo>
                  <a:cubicBezTo>
                    <a:pt x="14369" y="17028"/>
                    <a:pt x="14388" y="18575"/>
                    <a:pt x="14410" y="20366"/>
                  </a:cubicBezTo>
                  <a:cubicBezTo>
                    <a:pt x="14449" y="23472"/>
                    <a:pt x="14496" y="27340"/>
                    <a:pt x="12886" y="29513"/>
                  </a:cubicBezTo>
                  <a:cubicBezTo>
                    <a:pt x="11443" y="31460"/>
                    <a:pt x="9206" y="32204"/>
                    <a:pt x="7042" y="32925"/>
                  </a:cubicBezTo>
                  <a:cubicBezTo>
                    <a:pt x="5410" y="33467"/>
                    <a:pt x="3869" y="33979"/>
                    <a:pt x="2714" y="34969"/>
                  </a:cubicBezTo>
                  <a:cubicBezTo>
                    <a:pt x="0" y="37296"/>
                    <a:pt x="360" y="38630"/>
                    <a:pt x="378" y="38684"/>
                  </a:cubicBezTo>
                  <a:cubicBezTo>
                    <a:pt x="395" y="38744"/>
                    <a:pt x="449" y="38783"/>
                    <a:pt x="512" y="38783"/>
                  </a:cubicBezTo>
                  <a:cubicBezTo>
                    <a:pt x="524" y="38783"/>
                    <a:pt x="537" y="38782"/>
                    <a:pt x="550" y="38778"/>
                  </a:cubicBezTo>
                  <a:cubicBezTo>
                    <a:pt x="624" y="38756"/>
                    <a:pt x="667" y="38678"/>
                    <a:pt x="646" y="38604"/>
                  </a:cubicBezTo>
                  <a:cubicBezTo>
                    <a:pt x="643" y="38592"/>
                    <a:pt x="347" y="37367"/>
                    <a:pt x="2897" y="35182"/>
                  </a:cubicBezTo>
                  <a:cubicBezTo>
                    <a:pt x="4009" y="34229"/>
                    <a:pt x="5525" y="33724"/>
                    <a:pt x="7129" y="33190"/>
                  </a:cubicBezTo>
                  <a:cubicBezTo>
                    <a:pt x="9336" y="32457"/>
                    <a:pt x="11615" y="31698"/>
                    <a:pt x="13110" y="29681"/>
                  </a:cubicBezTo>
                  <a:cubicBezTo>
                    <a:pt x="14777" y="27431"/>
                    <a:pt x="14729" y="23510"/>
                    <a:pt x="14690" y="20362"/>
                  </a:cubicBezTo>
                  <a:cubicBezTo>
                    <a:pt x="14668" y="18592"/>
                    <a:pt x="14649" y="17065"/>
                    <a:pt x="14917" y="16131"/>
                  </a:cubicBezTo>
                  <a:cubicBezTo>
                    <a:pt x="15336" y="14665"/>
                    <a:pt x="16958" y="14079"/>
                    <a:pt x="18835" y="13400"/>
                  </a:cubicBezTo>
                  <a:cubicBezTo>
                    <a:pt x="20262" y="12884"/>
                    <a:pt x="21740" y="12352"/>
                    <a:pt x="22901" y="11357"/>
                  </a:cubicBezTo>
                  <a:cubicBezTo>
                    <a:pt x="24986" y="9569"/>
                    <a:pt x="23820" y="6802"/>
                    <a:pt x="22883" y="4581"/>
                  </a:cubicBezTo>
                  <a:cubicBezTo>
                    <a:pt x="22586" y="3877"/>
                    <a:pt x="22306" y="3210"/>
                    <a:pt x="22180" y="2681"/>
                  </a:cubicBezTo>
                  <a:cubicBezTo>
                    <a:pt x="22020" y="1998"/>
                    <a:pt x="22121" y="1158"/>
                    <a:pt x="22481" y="185"/>
                  </a:cubicBezTo>
                  <a:cubicBezTo>
                    <a:pt x="22506" y="114"/>
                    <a:pt x="22468" y="35"/>
                    <a:pt x="22396" y="9"/>
                  </a:cubicBezTo>
                  <a:cubicBezTo>
                    <a:pt x="22380" y="3"/>
                    <a:pt x="22364" y="0"/>
                    <a:pt x="22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191431" y="1996448"/>
              <a:ext cx="18617" cy="24695"/>
            </a:xfrm>
            <a:custGeom>
              <a:avLst/>
              <a:gdLst/>
              <a:ahLst/>
              <a:cxnLst/>
              <a:rect l="l" t="t" r="r" b="b"/>
              <a:pathLst>
                <a:path w="977" h="1296" extrusionOk="0">
                  <a:moveTo>
                    <a:pt x="818" y="1"/>
                  </a:moveTo>
                  <a:cubicBezTo>
                    <a:pt x="775" y="1"/>
                    <a:pt x="734" y="20"/>
                    <a:pt x="707" y="56"/>
                  </a:cubicBezTo>
                  <a:cubicBezTo>
                    <a:pt x="694" y="73"/>
                    <a:pt x="402" y="471"/>
                    <a:pt x="53" y="1086"/>
                  </a:cubicBezTo>
                  <a:cubicBezTo>
                    <a:pt x="1" y="1179"/>
                    <a:pt x="68" y="1296"/>
                    <a:pt x="176" y="1296"/>
                  </a:cubicBezTo>
                  <a:cubicBezTo>
                    <a:pt x="227" y="1296"/>
                    <a:pt x="274" y="1268"/>
                    <a:pt x="298" y="1224"/>
                  </a:cubicBezTo>
                  <a:cubicBezTo>
                    <a:pt x="491" y="878"/>
                    <a:pt x="702" y="544"/>
                    <a:pt x="933" y="224"/>
                  </a:cubicBezTo>
                  <a:cubicBezTo>
                    <a:pt x="977" y="161"/>
                    <a:pt x="963" y="73"/>
                    <a:pt x="902" y="28"/>
                  </a:cubicBezTo>
                  <a:cubicBezTo>
                    <a:pt x="877" y="10"/>
                    <a:pt x="84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4388670" y="2630732"/>
              <a:ext cx="395296" cy="343219"/>
            </a:xfrm>
            <a:custGeom>
              <a:avLst/>
              <a:gdLst/>
              <a:ahLst/>
              <a:cxnLst/>
              <a:rect l="l" t="t" r="r" b="b"/>
              <a:pathLst>
                <a:path w="20745" h="18012" extrusionOk="0">
                  <a:moveTo>
                    <a:pt x="5074" y="0"/>
                  </a:moveTo>
                  <a:cubicBezTo>
                    <a:pt x="3271" y="0"/>
                    <a:pt x="0" y="5987"/>
                    <a:pt x="609" y="6838"/>
                  </a:cubicBezTo>
                  <a:cubicBezTo>
                    <a:pt x="1258" y="7749"/>
                    <a:pt x="2817" y="10735"/>
                    <a:pt x="4895" y="11256"/>
                  </a:cubicBezTo>
                  <a:cubicBezTo>
                    <a:pt x="6975" y="11777"/>
                    <a:pt x="17496" y="18012"/>
                    <a:pt x="17496" y="18012"/>
                  </a:cubicBezTo>
                  <a:lnTo>
                    <a:pt x="20744" y="17102"/>
                  </a:lnTo>
                  <a:cubicBezTo>
                    <a:pt x="20744" y="17102"/>
                    <a:pt x="14378" y="12685"/>
                    <a:pt x="11910" y="10606"/>
                  </a:cubicBezTo>
                  <a:cubicBezTo>
                    <a:pt x="9443" y="8527"/>
                    <a:pt x="6065" y="5150"/>
                    <a:pt x="6065" y="5150"/>
                  </a:cubicBezTo>
                  <a:lnTo>
                    <a:pt x="5416" y="84"/>
                  </a:lnTo>
                  <a:cubicBezTo>
                    <a:pt x="5310" y="27"/>
                    <a:pt x="5195" y="0"/>
                    <a:pt x="5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384249" y="2625301"/>
              <a:ext cx="406500" cy="353985"/>
            </a:xfrm>
            <a:custGeom>
              <a:avLst/>
              <a:gdLst/>
              <a:ahLst/>
              <a:cxnLst/>
              <a:rect l="l" t="t" r="r" b="b"/>
              <a:pathLst>
                <a:path w="21333" h="18577" extrusionOk="0">
                  <a:moveTo>
                    <a:pt x="5320" y="567"/>
                  </a:moveTo>
                  <a:cubicBezTo>
                    <a:pt x="5344" y="567"/>
                    <a:pt x="5367" y="570"/>
                    <a:pt x="5390" y="574"/>
                  </a:cubicBezTo>
                  <a:lnTo>
                    <a:pt x="6018" y="5471"/>
                  </a:lnTo>
                  <a:cubicBezTo>
                    <a:pt x="6026" y="5532"/>
                    <a:pt x="6053" y="5591"/>
                    <a:pt x="6098" y="5634"/>
                  </a:cubicBezTo>
                  <a:cubicBezTo>
                    <a:pt x="6132" y="5668"/>
                    <a:pt x="9513" y="9044"/>
                    <a:pt x="11961" y="11107"/>
                  </a:cubicBezTo>
                  <a:cubicBezTo>
                    <a:pt x="14012" y="12833"/>
                    <a:pt x="18786" y="16198"/>
                    <a:pt x="20327" y="17276"/>
                  </a:cubicBezTo>
                  <a:lnTo>
                    <a:pt x="17768" y="17993"/>
                  </a:lnTo>
                  <a:cubicBezTo>
                    <a:pt x="16608" y="17308"/>
                    <a:pt x="7203" y="11770"/>
                    <a:pt x="5196" y="11268"/>
                  </a:cubicBezTo>
                  <a:cubicBezTo>
                    <a:pt x="3571" y="10861"/>
                    <a:pt x="2207" y="8726"/>
                    <a:pt x="1475" y="7577"/>
                  </a:cubicBezTo>
                  <a:cubicBezTo>
                    <a:pt x="1315" y="7328"/>
                    <a:pt x="1179" y="7115"/>
                    <a:pt x="1070" y="6962"/>
                  </a:cubicBezTo>
                  <a:cubicBezTo>
                    <a:pt x="806" y="6558"/>
                    <a:pt x="2134" y="3419"/>
                    <a:pt x="3858" y="1542"/>
                  </a:cubicBezTo>
                  <a:cubicBezTo>
                    <a:pt x="4440" y="908"/>
                    <a:pt x="4952" y="568"/>
                    <a:pt x="5305" y="568"/>
                  </a:cubicBezTo>
                  <a:cubicBezTo>
                    <a:pt x="5310" y="567"/>
                    <a:pt x="5315" y="567"/>
                    <a:pt x="5320" y="567"/>
                  </a:cubicBezTo>
                  <a:close/>
                  <a:moveTo>
                    <a:pt x="5302" y="1"/>
                  </a:moveTo>
                  <a:cubicBezTo>
                    <a:pt x="4746" y="1"/>
                    <a:pt x="4084" y="433"/>
                    <a:pt x="3326" y="1293"/>
                  </a:cubicBezTo>
                  <a:cubicBezTo>
                    <a:pt x="1870" y="2945"/>
                    <a:pt x="1" y="6431"/>
                    <a:pt x="612" y="7288"/>
                  </a:cubicBezTo>
                  <a:cubicBezTo>
                    <a:pt x="718" y="7436"/>
                    <a:pt x="848" y="7640"/>
                    <a:pt x="1001" y="7880"/>
                  </a:cubicBezTo>
                  <a:cubicBezTo>
                    <a:pt x="1831" y="9178"/>
                    <a:pt x="3218" y="11353"/>
                    <a:pt x="5060" y="11814"/>
                  </a:cubicBezTo>
                  <a:cubicBezTo>
                    <a:pt x="7076" y="12317"/>
                    <a:pt x="17480" y="18476"/>
                    <a:pt x="17585" y="18537"/>
                  </a:cubicBezTo>
                  <a:cubicBezTo>
                    <a:pt x="17629" y="18564"/>
                    <a:pt x="17679" y="18577"/>
                    <a:pt x="17728" y="18577"/>
                  </a:cubicBezTo>
                  <a:cubicBezTo>
                    <a:pt x="17754" y="18577"/>
                    <a:pt x="17781" y="18574"/>
                    <a:pt x="17805" y="18567"/>
                  </a:cubicBezTo>
                  <a:lnTo>
                    <a:pt x="21052" y="17656"/>
                  </a:lnTo>
                  <a:cubicBezTo>
                    <a:pt x="21281" y="17592"/>
                    <a:pt x="21332" y="17292"/>
                    <a:pt x="21137" y="17156"/>
                  </a:cubicBezTo>
                  <a:cubicBezTo>
                    <a:pt x="21074" y="17112"/>
                    <a:pt x="14754" y="12722"/>
                    <a:pt x="12325" y="10676"/>
                  </a:cubicBezTo>
                  <a:cubicBezTo>
                    <a:pt x="10084" y="8790"/>
                    <a:pt x="7054" y="5792"/>
                    <a:pt x="6564" y="5305"/>
                  </a:cubicBezTo>
                  <a:lnTo>
                    <a:pt x="5926" y="333"/>
                  </a:lnTo>
                  <a:cubicBezTo>
                    <a:pt x="5915" y="244"/>
                    <a:pt x="5861" y="164"/>
                    <a:pt x="5781" y="121"/>
                  </a:cubicBezTo>
                  <a:cubicBezTo>
                    <a:pt x="5631" y="41"/>
                    <a:pt x="5471" y="1"/>
                    <a:pt x="530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508811" y="4188573"/>
              <a:ext cx="245352" cy="128126"/>
            </a:xfrm>
            <a:custGeom>
              <a:avLst/>
              <a:gdLst/>
              <a:ahLst/>
              <a:cxnLst/>
              <a:rect l="l" t="t" r="r" b="b"/>
              <a:pathLst>
                <a:path w="12876" h="6724" extrusionOk="0">
                  <a:moveTo>
                    <a:pt x="1681" y="0"/>
                  </a:moveTo>
                  <a:cubicBezTo>
                    <a:pt x="1681" y="0"/>
                    <a:pt x="0" y="3882"/>
                    <a:pt x="1061" y="4534"/>
                  </a:cubicBezTo>
                  <a:cubicBezTo>
                    <a:pt x="1589" y="4860"/>
                    <a:pt x="2199" y="4921"/>
                    <a:pt x="2749" y="4921"/>
                  </a:cubicBezTo>
                  <a:cubicBezTo>
                    <a:pt x="3080" y="4921"/>
                    <a:pt x="3389" y="4899"/>
                    <a:pt x="3645" y="4899"/>
                  </a:cubicBezTo>
                  <a:cubicBezTo>
                    <a:pt x="3815" y="4899"/>
                    <a:pt x="3961" y="4909"/>
                    <a:pt x="4075" y="4941"/>
                  </a:cubicBezTo>
                  <a:cubicBezTo>
                    <a:pt x="4646" y="5105"/>
                    <a:pt x="5543" y="6163"/>
                    <a:pt x="8639" y="6572"/>
                  </a:cubicBezTo>
                  <a:cubicBezTo>
                    <a:pt x="9448" y="6678"/>
                    <a:pt x="10090" y="6723"/>
                    <a:pt x="10602" y="6723"/>
                  </a:cubicBezTo>
                  <a:cubicBezTo>
                    <a:pt x="12048" y="6723"/>
                    <a:pt x="12450" y="6362"/>
                    <a:pt x="12631" y="6002"/>
                  </a:cubicBezTo>
                  <a:cubicBezTo>
                    <a:pt x="12876" y="5512"/>
                    <a:pt x="11328" y="5105"/>
                    <a:pt x="10024" y="4208"/>
                  </a:cubicBezTo>
                  <a:cubicBezTo>
                    <a:pt x="8721" y="3312"/>
                    <a:pt x="5543" y="623"/>
                    <a:pt x="5543" y="623"/>
                  </a:cubicBezTo>
                  <a:cubicBezTo>
                    <a:pt x="4966" y="952"/>
                    <a:pt x="4433" y="1076"/>
                    <a:pt x="3960" y="1076"/>
                  </a:cubicBezTo>
                  <a:cubicBezTo>
                    <a:pt x="2562" y="1076"/>
                    <a:pt x="1681" y="0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503228" y="4183200"/>
              <a:ext cx="256366" cy="138854"/>
            </a:xfrm>
            <a:custGeom>
              <a:avLst/>
              <a:gdLst/>
              <a:ahLst/>
              <a:cxnLst/>
              <a:rect l="l" t="t" r="r" b="b"/>
              <a:pathLst>
                <a:path w="13454" h="7287" extrusionOk="0">
                  <a:moveTo>
                    <a:pt x="2076" y="772"/>
                  </a:moveTo>
                  <a:cubicBezTo>
                    <a:pt x="2481" y="1121"/>
                    <a:pt x="3252" y="1636"/>
                    <a:pt x="4264" y="1636"/>
                  </a:cubicBezTo>
                  <a:cubicBezTo>
                    <a:pt x="4729" y="1636"/>
                    <a:pt x="5245" y="1527"/>
                    <a:pt x="5801" y="1243"/>
                  </a:cubicBezTo>
                  <a:cubicBezTo>
                    <a:pt x="6448" y="1787"/>
                    <a:pt x="9002" y="3928"/>
                    <a:pt x="10158" y="4722"/>
                  </a:cubicBezTo>
                  <a:cubicBezTo>
                    <a:pt x="10672" y="5074"/>
                    <a:pt x="11206" y="5346"/>
                    <a:pt x="11677" y="5585"/>
                  </a:cubicBezTo>
                  <a:cubicBezTo>
                    <a:pt x="12075" y="5786"/>
                    <a:pt x="12617" y="6063"/>
                    <a:pt x="12673" y="6157"/>
                  </a:cubicBezTo>
                  <a:cubicBezTo>
                    <a:pt x="12586" y="6331"/>
                    <a:pt x="12390" y="6724"/>
                    <a:pt x="10903" y="6724"/>
                  </a:cubicBezTo>
                  <a:cubicBezTo>
                    <a:pt x="10413" y="6724"/>
                    <a:pt x="9782" y="6681"/>
                    <a:pt x="8968" y="6574"/>
                  </a:cubicBezTo>
                  <a:cubicBezTo>
                    <a:pt x="6737" y="6281"/>
                    <a:pt x="5687" y="5645"/>
                    <a:pt x="5060" y="5266"/>
                  </a:cubicBezTo>
                  <a:cubicBezTo>
                    <a:pt x="4821" y="5121"/>
                    <a:pt x="4631" y="5006"/>
                    <a:pt x="4446" y="4953"/>
                  </a:cubicBezTo>
                  <a:cubicBezTo>
                    <a:pt x="4301" y="4913"/>
                    <a:pt x="4129" y="4899"/>
                    <a:pt x="3937" y="4899"/>
                  </a:cubicBezTo>
                  <a:cubicBezTo>
                    <a:pt x="3813" y="4899"/>
                    <a:pt x="3679" y="4905"/>
                    <a:pt x="3537" y="4910"/>
                  </a:cubicBezTo>
                  <a:cubicBezTo>
                    <a:pt x="3379" y="4916"/>
                    <a:pt x="3212" y="4922"/>
                    <a:pt x="3040" y="4922"/>
                  </a:cubicBezTo>
                  <a:cubicBezTo>
                    <a:pt x="2526" y="4922"/>
                    <a:pt x="1969" y="4865"/>
                    <a:pt x="1501" y="4577"/>
                  </a:cubicBezTo>
                  <a:cubicBezTo>
                    <a:pt x="967" y="4249"/>
                    <a:pt x="1492" y="2241"/>
                    <a:pt x="2076" y="772"/>
                  </a:cubicBezTo>
                  <a:close/>
                  <a:moveTo>
                    <a:pt x="1977" y="0"/>
                  </a:moveTo>
                  <a:cubicBezTo>
                    <a:pt x="1963" y="0"/>
                    <a:pt x="1949" y="1"/>
                    <a:pt x="1936" y="3"/>
                  </a:cubicBezTo>
                  <a:cubicBezTo>
                    <a:pt x="1838" y="17"/>
                    <a:pt x="1756" y="81"/>
                    <a:pt x="1717" y="170"/>
                  </a:cubicBezTo>
                  <a:cubicBezTo>
                    <a:pt x="1419" y="855"/>
                    <a:pt x="0" y="4313"/>
                    <a:pt x="1206" y="5056"/>
                  </a:cubicBezTo>
                  <a:cubicBezTo>
                    <a:pt x="1796" y="5419"/>
                    <a:pt x="2469" y="5484"/>
                    <a:pt x="3052" y="5484"/>
                  </a:cubicBezTo>
                  <a:cubicBezTo>
                    <a:pt x="3231" y="5484"/>
                    <a:pt x="3401" y="5478"/>
                    <a:pt x="3557" y="5473"/>
                  </a:cubicBezTo>
                  <a:cubicBezTo>
                    <a:pt x="3690" y="5467"/>
                    <a:pt x="3820" y="5463"/>
                    <a:pt x="3937" y="5463"/>
                  </a:cubicBezTo>
                  <a:cubicBezTo>
                    <a:pt x="4082" y="5463"/>
                    <a:pt x="4207" y="5470"/>
                    <a:pt x="4291" y="5495"/>
                  </a:cubicBezTo>
                  <a:cubicBezTo>
                    <a:pt x="4405" y="5527"/>
                    <a:pt x="4565" y="5623"/>
                    <a:pt x="4769" y="5747"/>
                  </a:cubicBezTo>
                  <a:cubicBezTo>
                    <a:pt x="5435" y="6149"/>
                    <a:pt x="6547" y="6822"/>
                    <a:pt x="8895" y="7132"/>
                  </a:cubicBezTo>
                  <a:cubicBezTo>
                    <a:pt x="9712" y="7240"/>
                    <a:pt x="10370" y="7287"/>
                    <a:pt x="10902" y="7287"/>
                  </a:cubicBezTo>
                  <a:cubicBezTo>
                    <a:pt x="12472" y="7287"/>
                    <a:pt x="12941" y="6877"/>
                    <a:pt x="13177" y="6409"/>
                  </a:cubicBezTo>
                  <a:cubicBezTo>
                    <a:pt x="13453" y="5856"/>
                    <a:pt x="12782" y="5516"/>
                    <a:pt x="11932" y="5085"/>
                  </a:cubicBezTo>
                  <a:cubicBezTo>
                    <a:pt x="11477" y="4853"/>
                    <a:pt x="10959" y="4590"/>
                    <a:pt x="10476" y="4259"/>
                  </a:cubicBezTo>
                  <a:cubicBezTo>
                    <a:pt x="9200" y="3381"/>
                    <a:pt x="6049" y="717"/>
                    <a:pt x="6018" y="690"/>
                  </a:cubicBezTo>
                  <a:cubicBezTo>
                    <a:pt x="5966" y="647"/>
                    <a:pt x="5901" y="624"/>
                    <a:pt x="5836" y="624"/>
                  </a:cubicBezTo>
                  <a:cubicBezTo>
                    <a:pt x="5788" y="624"/>
                    <a:pt x="5740" y="636"/>
                    <a:pt x="5697" y="661"/>
                  </a:cubicBezTo>
                  <a:cubicBezTo>
                    <a:pt x="5168" y="964"/>
                    <a:pt x="4681" y="1077"/>
                    <a:pt x="4250" y="1077"/>
                  </a:cubicBezTo>
                  <a:cubicBezTo>
                    <a:pt x="3017" y="1077"/>
                    <a:pt x="2236" y="154"/>
                    <a:pt x="2192" y="103"/>
                  </a:cubicBezTo>
                  <a:cubicBezTo>
                    <a:pt x="2139" y="38"/>
                    <a:pt x="2059" y="0"/>
                    <a:pt x="197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521483" y="4255837"/>
              <a:ext cx="228431" cy="60843"/>
            </a:xfrm>
            <a:custGeom>
              <a:avLst/>
              <a:gdLst/>
              <a:ahLst/>
              <a:cxnLst/>
              <a:rect l="l" t="t" r="r" b="b"/>
              <a:pathLst>
                <a:path w="1198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457"/>
                    <a:pt x="117" y="834"/>
                    <a:pt x="396" y="1003"/>
                  </a:cubicBezTo>
                  <a:cubicBezTo>
                    <a:pt x="926" y="1329"/>
                    <a:pt x="1538" y="1390"/>
                    <a:pt x="2089" y="1390"/>
                  </a:cubicBezTo>
                  <a:cubicBezTo>
                    <a:pt x="2417" y="1390"/>
                    <a:pt x="2723" y="1369"/>
                    <a:pt x="2977" y="1369"/>
                  </a:cubicBezTo>
                  <a:cubicBezTo>
                    <a:pt x="3148" y="1369"/>
                    <a:pt x="3296" y="1378"/>
                    <a:pt x="3410" y="1411"/>
                  </a:cubicBezTo>
                  <a:cubicBezTo>
                    <a:pt x="3981" y="1573"/>
                    <a:pt x="4878" y="2633"/>
                    <a:pt x="7974" y="3040"/>
                  </a:cubicBezTo>
                  <a:cubicBezTo>
                    <a:pt x="8784" y="3147"/>
                    <a:pt x="9427" y="3192"/>
                    <a:pt x="9940" y="3192"/>
                  </a:cubicBezTo>
                  <a:cubicBezTo>
                    <a:pt x="11384" y="3192"/>
                    <a:pt x="11786" y="2832"/>
                    <a:pt x="11967" y="2472"/>
                  </a:cubicBezTo>
                  <a:cubicBezTo>
                    <a:pt x="11977" y="2447"/>
                    <a:pt x="11985" y="2422"/>
                    <a:pt x="11988" y="2396"/>
                  </a:cubicBezTo>
                  <a:lnTo>
                    <a:pt x="11988" y="2396"/>
                  </a:lnTo>
                  <a:cubicBezTo>
                    <a:pt x="11557" y="2454"/>
                    <a:pt x="11130" y="2480"/>
                    <a:pt x="10710" y="2480"/>
                  </a:cubicBezTo>
                  <a:cubicBezTo>
                    <a:pt x="9291" y="2480"/>
                    <a:pt x="7936" y="2190"/>
                    <a:pt x="6676" y="1893"/>
                  </a:cubicBezTo>
                  <a:cubicBezTo>
                    <a:pt x="4670" y="1421"/>
                    <a:pt x="4081" y="360"/>
                    <a:pt x="2195" y="360"/>
                  </a:cubicBezTo>
                  <a:cubicBezTo>
                    <a:pt x="1242" y="360"/>
                    <a:pt x="501" y="1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516052" y="4250483"/>
              <a:ext cx="239426" cy="71571"/>
            </a:xfrm>
            <a:custGeom>
              <a:avLst/>
              <a:gdLst/>
              <a:ahLst/>
              <a:cxnLst/>
              <a:rect l="l" t="t" r="r" b="b"/>
              <a:pathLst>
                <a:path w="12565" h="3756" extrusionOk="0">
                  <a:moveTo>
                    <a:pt x="612" y="679"/>
                  </a:moveTo>
                  <a:cubicBezTo>
                    <a:pt x="1196" y="841"/>
                    <a:pt x="1821" y="922"/>
                    <a:pt x="2480" y="922"/>
                  </a:cubicBezTo>
                  <a:cubicBezTo>
                    <a:pt x="3481" y="922"/>
                    <a:pt x="4092" y="1242"/>
                    <a:pt x="4801" y="1612"/>
                  </a:cubicBezTo>
                  <a:cubicBezTo>
                    <a:pt x="5359" y="1904"/>
                    <a:pt x="5994" y="2235"/>
                    <a:pt x="6895" y="2446"/>
                  </a:cubicBezTo>
                  <a:cubicBezTo>
                    <a:pt x="8194" y="2753"/>
                    <a:pt x="9561" y="3041"/>
                    <a:pt x="10990" y="3041"/>
                  </a:cubicBezTo>
                  <a:cubicBezTo>
                    <a:pt x="11164" y="3041"/>
                    <a:pt x="11338" y="3037"/>
                    <a:pt x="11514" y="3028"/>
                  </a:cubicBezTo>
                  <a:lnTo>
                    <a:pt x="11514" y="3028"/>
                  </a:lnTo>
                  <a:cubicBezTo>
                    <a:pt x="11258" y="3122"/>
                    <a:pt x="10860" y="3193"/>
                    <a:pt x="10231" y="3193"/>
                  </a:cubicBezTo>
                  <a:cubicBezTo>
                    <a:pt x="9740" y="3193"/>
                    <a:pt x="9109" y="3150"/>
                    <a:pt x="8295" y="3043"/>
                  </a:cubicBezTo>
                  <a:cubicBezTo>
                    <a:pt x="6064" y="2750"/>
                    <a:pt x="5014" y="2114"/>
                    <a:pt x="4387" y="1735"/>
                  </a:cubicBezTo>
                  <a:cubicBezTo>
                    <a:pt x="4148" y="1590"/>
                    <a:pt x="3958" y="1475"/>
                    <a:pt x="3773" y="1422"/>
                  </a:cubicBezTo>
                  <a:cubicBezTo>
                    <a:pt x="3628" y="1382"/>
                    <a:pt x="3456" y="1368"/>
                    <a:pt x="3264" y="1368"/>
                  </a:cubicBezTo>
                  <a:cubicBezTo>
                    <a:pt x="3140" y="1368"/>
                    <a:pt x="3006" y="1374"/>
                    <a:pt x="2864" y="1379"/>
                  </a:cubicBezTo>
                  <a:cubicBezTo>
                    <a:pt x="2706" y="1385"/>
                    <a:pt x="2538" y="1391"/>
                    <a:pt x="2366" y="1391"/>
                  </a:cubicBezTo>
                  <a:cubicBezTo>
                    <a:pt x="1852" y="1391"/>
                    <a:pt x="1296" y="1334"/>
                    <a:pt x="828" y="1046"/>
                  </a:cubicBezTo>
                  <a:cubicBezTo>
                    <a:pt x="716" y="976"/>
                    <a:pt x="650" y="838"/>
                    <a:pt x="612" y="679"/>
                  </a:cubicBezTo>
                  <a:close/>
                  <a:moveTo>
                    <a:pt x="286" y="0"/>
                  </a:moveTo>
                  <a:cubicBezTo>
                    <a:pt x="134" y="0"/>
                    <a:pt x="0" y="124"/>
                    <a:pt x="4" y="288"/>
                  </a:cubicBezTo>
                  <a:cubicBezTo>
                    <a:pt x="19" y="900"/>
                    <a:pt x="197" y="1316"/>
                    <a:pt x="533" y="1525"/>
                  </a:cubicBezTo>
                  <a:cubicBezTo>
                    <a:pt x="1123" y="1888"/>
                    <a:pt x="1796" y="1953"/>
                    <a:pt x="2379" y="1953"/>
                  </a:cubicBezTo>
                  <a:cubicBezTo>
                    <a:pt x="2558" y="1953"/>
                    <a:pt x="2728" y="1947"/>
                    <a:pt x="2884" y="1942"/>
                  </a:cubicBezTo>
                  <a:cubicBezTo>
                    <a:pt x="3017" y="1936"/>
                    <a:pt x="3147" y="1932"/>
                    <a:pt x="3264" y="1932"/>
                  </a:cubicBezTo>
                  <a:cubicBezTo>
                    <a:pt x="3409" y="1932"/>
                    <a:pt x="3534" y="1939"/>
                    <a:pt x="3618" y="1964"/>
                  </a:cubicBezTo>
                  <a:cubicBezTo>
                    <a:pt x="3732" y="1996"/>
                    <a:pt x="3892" y="2092"/>
                    <a:pt x="4096" y="2216"/>
                  </a:cubicBezTo>
                  <a:cubicBezTo>
                    <a:pt x="4762" y="2618"/>
                    <a:pt x="5874" y="3291"/>
                    <a:pt x="8222" y="3601"/>
                  </a:cubicBezTo>
                  <a:cubicBezTo>
                    <a:pt x="9039" y="3709"/>
                    <a:pt x="9697" y="3756"/>
                    <a:pt x="10229" y="3756"/>
                  </a:cubicBezTo>
                  <a:cubicBezTo>
                    <a:pt x="11799" y="3756"/>
                    <a:pt x="12268" y="3346"/>
                    <a:pt x="12504" y="2879"/>
                  </a:cubicBezTo>
                  <a:cubicBezTo>
                    <a:pt x="12529" y="2827"/>
                    <a:pt x="12545" y="2772"/>
                    <a:pt x="12553" y="2715"/>
                  </a:cubicBezTo>
                  <a:cubicBezTo>
                    <a:pt x="12564" y="2627"/>
                    <a:pt x="12535" y="2540"/>
                    <a:pt x="12472" y="2478"/>
                  </a:cubicBezTo>
                  <a:cubicBezTo>
                    <a:pt x="12418" y="2425"/>
                    <a:pt x="12346" y="2396"/>
                    <a:pt x="12270" y="2396"/>
                  </a:cubicBezTo>
                  <a:cubicBezTo>
                    <a:pt x="12259" y="2396"/>
                    <a:pt x="12248" y="2397"/>
                    <a:pt x="12236" y="2398"/>
                  </a:cubicBezTo>
                  <a:cubicBezTo>
                    <a:pt x="11822" y="2454"/>
                    <a:pt x="11410" y="2479"/>
                    <a:pt x="11003" y="2479"/>
                  </a:cubicBezTo>
                  <a:cubicBezTo>
                    <a:pt x="9627" y="2479"/>
                    <a:pt x="8293" y="2199"/>
                    <a:pt x="7025" y="1899"/>
                  </a:cubicBezTo>
                  <a:cubicBezTo>
                    <a:pt x="6192" y="1704"/>
                    <a:pt x="5618" y="1403"/>
                    <a:pt x="5062" y="1115"/>
                  </a:cubicBezTo>
                  <a:cubicBezTo>
                    <a:pt x="4321" y="727"/>
                    <a:pt x="3620" y="361"/>
                    <a:pt x="2482" y="361"/>
                  </a:cubicBezTo>
                  <a:cubicBezTo>
                    <a:pt x="1540" y="361"/>
                    <a:pt x="819" y="174"/>
                    <a:pt x="380" y="16"/>
                  </a:cubicBezTo>
                  <a:cubicBezTo>
                    <a:pt x="349" y="5"/>
                    <a:pt x="317" y="0"/>
                    <a:pt x="28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818982" y="2130728"/>
              <a:ext cx="867593" cy="2102071"/>
            </a:xfrm>
            <a:custGeom>
              <a:avLst/>
              <a:gdLst/>
              <a:ahLst/>
              <a:cxnLst/>
              <a:rect l="l" t="t" r="r" b="b"/>
              <a:pathLst>
                <a:path w="45531" h="110316" extrusionOk="0">
                  <a:moveTo>
                    <a:pt x="25090" y="1"/>
                  </a:moveTo>
                  <a:cubicBezTo>
                    <a:pt x="25090" y="1"/>
                    <a:pt x="25704" y="4124"/>
                    <a:pt x="24915" y="5791"/>
                  </a:cubicBezTo>
                  <a:cubicBezTo>
                    <a:pt x="24125" y="7458"/>
                    <a:pt x="21670" y="7631"/>
                    <a:pt x="19564" y="7984"/>
                  </a:cubicBezTo>
                  <a:cubicBezTo>
                    <a:pt x="17458" y="8336"/>
                    <a:pt x="12634" y="10176"/>
                    <a:pt x="13160" y="14913"/>
                  </a:cubicBezTo>
                  <a:cubicBezTo>
                    <a:pt x="13687" y="19650"/>
                    <a:pt x="19739" y="29915"/>
                    <a:pt x="19739" y="32810"/>
                  </a:cubicBezTo>
                  <a:cubicBezTo>
                    <a:pt x="19739" y="35705"/>
                    <a:pt x="17897" y="37196"/>
                    <a:pt x="15879" y="42811"/>
                  </a:cubicBezTo>
                  <a:cubicBezTo>
                    <a:pt x="13862" y="48426"/>
                    <a:pt x="14124" y="58864"/>
                    <a:pt x="14738" y="65620"/>
                  </a:cubicBezTo>
                  <a:cubicBezTo>
                    <a:pt x="15352" y="72374"/>
                    <a:pt x="17371" y="78778"/>
                    <a:pt x="17371" y="78778"/>
                  </a:cubicBezTo>
                  <a:cubicBezTo>
                    <a:pt x="17371" y="78778"/>
                    <a:pt x="12282" y="86936"/>
                    <a:pt x="10090" y="90445"/>
                  </a:cubicBezTo>
                  <a:cubicBezTo>
                    <a:pt x="7897" y="93956"/>
                    <a:pt x="1" y="109219"/>
                    <a:pt x="1" y="109219"/>
                  </a:cubicBezTo>
                  <a:cubicBezTo>
                    <a:pt x="1" y="109219"/>
                    <a:pt x="1" y="109745"/>
                    <a:pt x="1229" y="110097"/>
                  </a:cubicBezTo>
                  <a:cubicBezTo>
                    <a:pt x="1841" y="110272"/>
                    <a:pt x="2498" y="110316"/>
                    <a:pt x="3002" y="110316"/>
                  </a:cubicBezTo>
                  <a:cubicBezTo>
                    <a:pt x="3509" y="110316"/>
                    <a:pt x="3861" y="110272"/>
                    <a:pt x="3861" y="110272"/>
                  </a:cubicBezTo>
                  <a:cubicBezTo>
                    <a:pt x="3861" y="110272"/>
                    <a:pt x="18950" y="92112"/>
                    <a:pt x="21756" y="89042"/>
                  </a:cubicBezTo>
                  <a:cubicBezTo>
                    <a:pt x="24564" y="85972"/>
                    <a:pt x="27196" y="80621"/>
                    <a:pt x="27546" y="78164"/>
                  </a:cubicBezTo>
                  <a:cubicBezTo>
                    <a:pt x="27898" y="75706"/>
                    <a:pt x="27459" y="60707"/>
                    <a:pt x="27459" y="60706"/>
                  </a:cubicBezTo>
                  <a:lnTo>
                    <a:pt x="27459" y="60706"/>
                  </a:lnTo>
                  <a:cubicBezTo>
                    <a:pt x="27459" y="60706"/>
                    <a:pt x="30618" y="68251"/>
                    <a:pt x="33074" y="72111"/>
                  </a:cubicBezTo>
                  <a:cubicBezTo>
                    <a:pt x="35532" y="75972"/>
                    <a:pt x="37191" y="79392"/>
                    <a:pt x="37191" y="79392"/>
                  </a:cubicBezTo>
                  <a:cubicBezTo>
                    <a:pt x="37191" y="79392"/>
                    <a:pt x="36583" y="84568"/>
                    <a:pt x="37197" y="88955"/>
                  </a:cubicBezTo>
                  <a:cubicBezTo>
                    <a:pt x="37811" y="93340"/>
                    <a:pt x="37293" y="107423"/>
                    <a:pt x="37907" y="108564"/>
                  </a:cubicBezTo>
                  <a:cubicBezTo>
                    <a:pt x="38185" y="109079"/>
                    <a:pt x="38821" y="109264"/>
                    <a:pt x="39484" y="109264"/>
                  </a:cubicBezTo>
                  <a:cubicBezTo>
                    <a:pt x="40288" y="109264"/>
                    <a:pt x="41132" y="108991"/>
                    <a:pt x="41421" y="108702"/>
                  </a:cubicBezTo>
                  <a:cubicBezTo>
                    <a:pt x="41947" y="108176"/>
                    <a:pt x="42198" y="104746"/>
                    <a:pt x="42198" y="104746"/>
                  </a:cubicBezTo>
                  <a:cubicBezTo>
                    <a:pt x="42198" y="104746"/>
                    <a:pt x="43250" y="94043"/>
                    <a:pt x="43864" y="89042"/>
                  </a:cubicBezTo>
                  <a:cubicBezTo>
                    <a:pt x="44479" y="84043"/>
                    <a:pt x="45531" y="79743"/>
                    <a:pt x="45181" y="78603"/>
                  </a:cubicBezTo>
                  <a:cubicBezTo>
                    <a:pt x="44829" y="77462"/>
                    <a:pt x="42636" y="65270"/>
                    <a:pt x="40969" y="59479"/>
                  </a:cubicBezTo>
                  <a:cubicBezTo>
                    <a:pt x="39302" y="53689"/>
                    <a:pt x="34215" y="42900"/>
                    <a:pt x="33074" y="40092"/>
                  </a:cubicBezTo>
                  <a:cubicBezTo>
                    <a:pt x="31934" y="37285"/>
                    <a:pt x="31320" y="34741"/>
                    <a:pt x="31495" y="33863"/>
                  </a:cubicBezTo>
                  <a:cubicBezTo>
                    <a:pt x="31670" y="32987"/>
                    <a:pt x="35091" y="27723"/>
                    <a:pt x="35969" y="26319"/>
                  </a:cubicBezTo>
                  <a:cubicBezTo>
                    <a:pt x="36846" y="24915"/>
                    <a:pt x="37197" y="22372"/>
                    <a:pt x="36144" y="20091"/>
                  </a:cubicBezTo>
                  <a:cubicBezTo>
                    <a:pt x="35091" y="17810"/>
                    <a:pt x="36144" y="14740"/>
                    <a:pt x="35969" y="12898"/>
                  </a:cubicBezTo>
                  <a:cubicBezTo>
                    <a:pt x="35793" y="11054"/>
                    <a:pt x="33074" y="10265"/>
                    <a:pt x="31670" y="9564"/>
                  </a:cubicBezTo>
                  <a:cubicBezTo>
                    <a:pt x="30267" y="8862"/>
                    <a:pt x="29740" y="7281"/>
                    <a:pt x="29740" y="5967"/>
                  </a:cubicBezTo>
                  <a:cubicBezTo>
                    <a:pt x="29740" y="4652"/>
                    <a:pt x="30529" y="2808"/>
                    <a:pt x="30529" y="2808"/>
                  </a:cubicBezTo>
                  <a:cubicBezTo>
                    <a:pt x="30529" y="2808"/>
                    <a:pt x="26231" y="1"/>
                    <a:pt x="25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3813647" y="2125393"/>
              <a:ext cx="875825" cy="2112780"/>
            </a:xfrm>
            <a:custGeom>
              <a:avLst/>
              <a:gdLst/>
              <a:ahLst/>
              <a:cxnLst/>
              <a:rect l="l" t="t" r="r" b="b"/>
              <a:pathLst>
                <a:path w="45963" h="110878" extrusionOk="0">
                  <a:moveTo>
                    <a:pt x="25697" y="619"/>
                  </a:moveTo>
                  <a:lnTo>
                    <a:pt x="25697" y="619"/>
                  </a:lnTo>
                  <a:cubicBezTo>
                    <a:pt x="26709" y="908"/>
                    <a:pt x="28945" y="2219"/>
                    <a:pt x="30460" y="3196"/>
                  </a:cubicBezTo>
                  <a:cubicBezTo>
                    <a:pt x="30248" y="3736"/>
                    <a:pt x="29737" y="5146"/>
                    <a:pt x="29737" y="6246"/>
                  </a:cubicBezTo>
                  <a:cubicBezTo>
                    <a:pt x="29737" y="7602"/>
                    <a:pt x="30285" y="9325"/>
                    <a:pt x="31823" y="10093"/>
                  </a:cubicBezTo>
                  <a:cubicBezTo>
                    <a:pt x="32084" y="10224"/>
                    <a:pt x="32390" y="10359"/>
                    <a:pt x="32718" y="10502"/>
                  </a:cubicBezTo>
                  <a:cubicBezTo>
                    <a:pt x="34110" y="11108"/>
                    <a:pt x="35839" y="11864"/>
                    <a:pt x="35968" y="13203"/>
                  </a:cubicBezTo>
                  <a:cubicBezTo>
                    <a:pt x="36026" y="13820"/>
                    <a:pt x="35937" y="14611"/>
                    <a:pt x="35842" y="15450"/>
                  </a:cubicBezTo>
                  <a:cubicBezTo>
                    <a:pt x="35658" y="17084"/>
                    <a:pt x="35451" y="18936"/>
                    <a:pt x="36167" y="20488"/>
                  </a:cubicBezTo>
                  <a:cubicBezTo>
                    <a:pt x="37209" y="22742"/>
                    <a:pt x="36815" y="25159"/>
                    <a:pt x="36008" y="26448"/>
                  </a:cubicBezTo>
                  <a:cubicBezTo>
                    <a:pt x="35864" y="26680"/>
                    <a:pt x="35651" y="27016"/>
                    <a:pt x="35394" y="27418"/>
                  </a:cubicBezTo>
                  <a:cubicBezTo>
                    <a:pt x="33584" y="30265"/>
                    <a:pt x="31642" y="33363"/>
                    <a:pt x="31497" y="34086"/>
                  </a:cubicBezTo>
                  <a:cubicBezTo>
                    <a:pt x="31303" y="35059"/>
                    <a:pt x="31958" y="37687"/>
                    <a:pt x="33092" y="40476"/>
                  </a:cubicBezTo>
                  <a:cubicBezTo>
                    <a:pt x="33383" y="41192"/>
                    <a:pt x="33923" y="42408"/>
                    <a:pt x="34605" y="43947"/>
                  </a:cubicBezTo>
                  <a:cubicBezTo>
                    <a:pt x="36649" y="48560"/>
                    <a:pt x="39738" y="55531"/>
                    <a:pt x="40977" y="59835"/>
                  </a:cubicBezTo>
                  <a:cubicBezTo>
                    <a:pt x="42093" y="63707"/>
                    <a:pt x="43435" y="70406"/>
                    <a:pt x="44322" y="74838"/>
                  </a:cubicBezTo>
                  <a:cubicBezTo>
                    <a:pt x="44756" y="77007"/>
                    <a:pt x="45070" y="78576"/>
                    <a:pt x="45189" y="78964"/>
                  </a:cubicBezTo>
                  <a:cubicBezTo>
                    <a:pt x="45386" y="79602"/>
                    <a:pt x="45054" y="81609"/>
                    <a:pt x="44669" y="83932"/>
                  </a:cubicBezTo>
                  <a:cubicBezTo>
                    <a:pt x="44403" y="85533"/>
                    <a:pt x="44101" y="87349"/>
                    <a:pt x="43864" y="89287"/>
                  </a:cubicBezTo>
                  <a:cubicBezTo>
                    <a:pt x="43257" y="94233"/>
                    <a:pt x="42207" y="104890"/>
                    <a:pt x="42197" y="105004"/>
                  </a:cubicBezTo>
                  <a:cubicBezTo>
                    <a:pt x="42076" y="106639"/>
                    <a:pt x="41784" y="108498"/>
                    <a:pt x="41501" y="108783"/>
                  </a:cubicBezTo>
                  <a:cubicBezTo>
                    <a:pt x="41278" y="109004"/>
                    <a:pt x="40505" y="109262"/>
                    <a:pt x="39761" y="109262"/>
                  </a:cubicBezTo>
                  <a:cubicBezTo>
                    <a:pt x="39623" y="109262"/>
                    <a:pt x="39486" y="109253"/>
                    <a:pt x="39354" y="109233"/>
                  </a:cubicBezTo>
                  <a:cubicBezTo>
                    <a:pt x="39038" y="109187"/>
                    <a:pt x="38621" y="109058"/>
                    <a:pt x="38434" y="108710"/>
                  </a:cubicBezTo>
                  <a:cubicBezTo>
                    <a:pt x="38157" y="108196"/>
                    <a:pt x="38132" y="103924"/>
                    <a:pt x="38112" y="100156"/>
                  </a:cubicBezTo>
                  <a:cubicBezTo>
                    <a:pt x="38088" y="96047"/>
                    <a:pt x="38062" y="91389"/>
                    <a:pt x="37754" y="89195"/>
                  </a:cubicBezTo>
                  <a:cubicBezTo>
                    <a:pt x="37152" y="84896"/>
                    <a:pt x="37743" y="79755"/>
                    <a:pt x="37748" y="79704"/>
                  </a:cubicBezTo>
                  <a:cubicBezTo>
                    <a:pt x="37756" y="79651"/>
                    <a:pt x="37747" y="79597"/>
                    <a:pt x="37722" y="79548"/>
                  </a:cubicBezTo>
                  <a:cubicBezTo>
                    <a:pt x="37706" y="79514"/>
                    <a:pt x="36027" y="76068"/>
                    <a:pt x="33590" y="72239"/>
                  </a:cubicBezTo>
                  <a:cubicBezTo>
                    <a:pt x="31175" y="68445"/>
                    <a:pt x="28029" y="60952"/>
                    <a:pt x="27999" y="60878"/>
                  </a:cubicBezTo>
                  <a:cubicBezTo>
                    <a:pt x="27953" y="60772"/>
                    <a:pt x="27850" y="60705"/>
                    <a:pt x="27739" y="60705"/>
                  </a:cubicBezTo>
                  <a:cubicBezTo>
                    <a:pt x="27720" y="60705"/>
                    <a:pt x="27699" y="60707"/>
                    <a:pt x="27679" y="60712"/>
                  </a:cubicBezTo>
                  <a:cubicBezTo>
                    <a:pt x="27546" y="60741"/>
                    <a:pt x="27453" y="60859"/>
                    <a:pt x="27458" y="60995"/>
                  </a:cubicBezTo>
                  <a:cubicBezTo>
                    <a:pt x="27463" y="61145"/>
                    <a:pt x="27892" y="75999"/>
                    <a:pt x="27549" y="78404"/>
                  </a:cubicBezTo>
                  <a:cubicBezTo>
                    <a:pt x="27205" y="80805"/>
                    <a:pt x="24579" y="86127"/>
                    <a:pt x="21829" y="89133"/>
                  </a:cubicBezTo>
                  <a:cubicBezTo>
                    <a:pt x="19152" y="92063"/>
                    <a:pt x="5143" y="108907"/>
                    <a:pt x="3998" y="110283"/>
                  </a:cubicBezTo>
                  <a:cubicBezTo>
                    <a:pt x="3861" y="110296"/>
                    <a:pt x="3604" y="110314"/>
                    <a:pt x="3282" y="110314"/>
                  </a:cubicBezTo>
                  <a:cubicBezTo>
                    <a:pt x="2798" y="110314"/>
                    <a:pt x="2169" y="110272"/>
                    <a:pt x="1586" y="110107"/>
                  </a:cubicBezTo>
                  <a:cubicBezTo>
                    <a:pt x="835" y="109891"/>
                    <a:pt x="632" y="109628"/>
                    <a:pt x="580" y="109534"/>
                  </a:cubicBezTo>
                  <a:cubicBezTo>
                    <a:pt x="1249" y="108243"/>
                    <a:pt x="8535" y="94192"/>
                    <a:pt x="10606" y="90874"/>
                  </a:cubicBezTo>
                  <a:cubicBezTo>
                    <a:pt x="12799" y="87365"/>
                    <a:pt x="17887" y="79207"/>
                    <a:pt x="17887" y="79207"/>
                  </a:cubicBezTo>
                  <a:cubicBezTo>
                    <a:pt x="17931" y="79137"/>
                    <a:pt x="17943" y="79050"/>
                    <a:pt x="17918" y="78973"/>
                  </a:cubicBezTo>
                  <a:cubicBezTo>
                    <a:pt x="17897" y="78909"/>
                    <a:pt x="15902" y="72521"/>
                    <a:pt x="15297" y="65873"/>
                  </a:cubicBezTo>
                  <a:cubicBezTo>
                    <a:pt x="14611" y="58327"/>
                    <a:pt x="14546" y="48404"/>
                    <a:pt x="16423" y="43186"/>
                  </a:cubicBezTo>
                  <a:cubicBezTo>
                    <a:pt x="17279" y="40801"/>
                    <a:pt x="18106" y="39163"/>
                    <a:pt x="18769" y="37845"/>
                  </a:cubicBezTo>
                  <a:cubicBezTo>
                    <a:pt x="19658" y="36086"/>
                    <a:pt x="20299" y="34814"/>
                    <a:pt x="20299" y="33089"/>
                  </a:cubicBezTo>
                  <a:cubicBezTo>
                    <a:pt x="20299" y="31656"/>
                    <a:pt x="18968" y="28694"/>
                    <a:pt x="17428" y="25264"/>
                  </a:cubicBezTo>
                  <a:cubicBezTo>
                    <a:pt x="15816" y="21676"/>
                    <a:pt x="13990" y="17610"/>
                    <a:pt x="13717" y="15163"/>
                  </a:cubicBezTo>
                  <a:cubicBezTo>
                    <a:pt x="13235" y="10819"/>
                    <a:pt x="17543" y="8931"/>
                    <a:pt x="19888" y="8540"/>
                  </a:cubicBezTo>
                  <a:cubicBezTo>
                    <a:pt x="20132" y="8499"/>
                    <a:pt x="20380" y="8461"/>
                    <a:pt x="20629" y="8423"/>
                  </a:cubicBezTo>
                  <a:cubicBezTo>
                    <a:pt x="22624" y="8116"/>
                    <a:pt x="24686" y="7798"/>
                    <a:pt x="25448" y="6190"/>
                  </a:cubicBezTo>
                  <a:cubicBezTo>
                    <a:pt x="26129" y="4754"/>
                    <a:pt x="25830" y="1697"/>
                    <a:pt x="25697" y="619"/>
                  </a:cubicBezTo>
                  <a:close/>
                  <a:moveTo>
                    <a:pt x="25368" y="1"/>
                  </a:moveTo>
                  <a:cubicBezTo>
                    <a:pt x="25197" y="1"/>
                    <a:pt x="25067" y="153"/>
                    <a:pt x="25092" y="323"/>
                  </a:cubicBezTo>
                  <a:cubicBezTo>
                    <a:pt x="25099" y="362"/>
                    <a:pt x="25685" y="4379"/>
                    <a:pt x="24942" y="5951"/>
                  </a:cubicBezTo>
                  <a:cubicBezTo>
                    <a:pt x="24307" y="7289"/>
                    <a:pt x="22395" y="7585"/>
                    <a:pt x="20546" y="7869"/>
                  </a:cubicBezTo>
                  <a:cubicBezTo>
                    <a:pt x="20294" y="7907"/>
                    <a:pt x="20044" y="7946"/>
                    <a:pt x="19798" y="7987"/>
                  </a:cubicBezTo>
                  <a:cubicBezTo>
                    <a:pt x="17270" y="8409"/>
                    <a:pt x="12632" y="10464"/>
                    <a:pt x="13160" y="15225"/>
                  </a:cubicBezTo>
                  <a:cubicBezTo>
                    <a:pt x="13442" y="17762"/>
                    <a:pt x="15288" y="21870"/>
                    <a:pt x="16916" y="25496"/>
                  </a:cubicBezTo>
                  <a:cubicBezTo>
                    <a:pt x="18367" y="28726"/>
                    <a:pt x="19738" y="31778"/>
                    <a:pt x="19738" y="33090"/>
                  </a:cubicBezTo>
                  <a:cubicBezTo>
                    <a:pt x="19738" y="34681"/>
                    <a:pt x="19154" y="35839"/>
                    <a:pt x="18269" y="37594"/>
                  </a:cubicBezTo>
                  <a:cubicBezTo>
                    <a:pt x="17598" y="38924"/>
                    <a:pt x="16763" y="40581"/>
                    <a:pt x="15895" y="42996"/>
                  </a:cubicBezTo>
                  <a:cubicBezTo>
                    <a:pt x="13496" y="49673"/>
                    <a:pt x="14403" y="62234"/>
                    <a:pt x="14738" y="65926"/>
                  </a:cubicBezTo>
                  <a:cubicBezTo>
                    <a:pt x="15303" y="72120"/>
                    <a:pt x="17062" y="78089"/>
                    <a:pt x="17345" y="79018"/>
                  </a:cubicBezTo>
                  <a:cubicBezTo>
                    <a:pt x="16735" y="79996"/>
                    <a:pt x="12176" y="87305"/>
                    <a:pt x="10131" y="90577"/>
                  </a:cubicBezTo>
                  <a:cubicBezTo>
                    <a:pt x="7956" y="94055"/>
                    <a:pt x="110" y="109217"/>
                    <a:pt x="31" y="109370"/>
                  </a:cubicBezTo>
                  <a:cubicBezTo>
                    <a:pt x="11" y="109410"/>
                    <a:pt x="1" y="109455"/>
                    <a:pt x="1" y="109499"/>
                  </a:cubicBezTo>
                  <a:cubicBezTo>
                    <a:pt x="1" y="109623"/>
                    <a:pt x="69" y="110257"/>
                    <a:pt x="1431" y="110646"/>
                  </a:cubicBezTo>
                  <a:cubicBezTo>
                    <a:pt x="2079" y="110832"/>
                    <a:pt x="2763" y="110877"/>
                    <a:pt x="3286" y="110877"/>
                  </a:cubicBezTo>
                  <a:cubicBezTo>
                    <a:pt x="3311" y="110877"/>
                    <a:pt x="3336" y="110877"/>
                    <a:pt x="3361" y="110877"/>
                  </a:cubicBezTo>
                  <a:cubicBezTo>
                    <a:pt x="3633" y="110877"/>
                    <a:pt x="3905" y="110863"/>
                    <a:pt x="4176" y="110833"/>
                  </a:cubicBezTo>
                  <a:cubicBezTo>
                    <a:pt x="4248" y="110824"/>
                    <a:pt x="4312" y="110788"/>
                    <a:pt x="4358" y="110734"/>
                  </a:cubicBezTo>
                  <a:cubicBezTo>
                    <a:pt x="4509" y="110552"/>
                    <a:pt x="19474" y="92544"/>
                    <a:pt x="22245" y="89513"/>
                  </a:cubicBezTo>
                  <a:cubicBezTo>
                    <a:pt x="25105" y="86385"/>
                    <a:pt x="27745" y="81016"/>
                    <a:pt x="28107" y="78486"/>
                  </a:cubicBezTo>
                  <a:cubicBezTo>
                    <a:pt x="28395" y="76466"/>
                    <a:pt x="28162" y="66301"/>
                    <a:pt x="28061" y="62446"/>
                  </a:cubicBezTo>
                  <a:lnTo>
                    <a:pt x="28061" y="62446"/>
                  </a:lnTo>
                  <a:cubicBezTo>
                    <a:pt x="29092" y="64804"/>
                    <a:pt x="31305" y="69694"/>
                    <a:pt x="33118" y="72544"/>
                  </a:cubicBezTo>
                  <a:cubicBezTo>
                    <a:pt x="35342" y="76039"/>
                    <a:pt x="36929" y="79211"/>
                    <a:pt x="37183" y="79724"/>
                  </a:cubicBezTo>
                  <a:cubicBezTo>
                    <a:pt x="37110" y="80411"/>
                    <a:pt x="36630" y="85207"/>
                    <a:pt x="37199" y="89276"/>
                  </a:cubicBezTo>
                  <a:cubicBezTo>
                    <a:pt x="37500" y="91433"/>
                    <a:pt x="37527" y="96071"/>
                    <a:pt x="37550" y="100162"/>
                  </a:cubicBezTo>
                  <a:cubicBezTo>
                    <a:pt x="37579" y="105234"/>
                    <a:pt x="37614" y="108373"/>
                    <a:pt x="37939" y="108978"/>
                  </a:cubicBezTo>
                  <a:cubicBezTo>
                    <a:pt x="38176" y="109418"/>
                    <a:pt x="38638" y="109700"/>
                    <a:pt x="39274" y="109793"/>
                  </a:cubicBezTo>
                  <a:cubicBezTo>
                    <a:pt x="39434" y="109816"/>
                    <a:pt x="39599" y="109827"/>
                    <a:pt x="39765" y="109827"/>
                  </a:cubicBezTo>
                  <a:cubicBezTo>
                    <a:pt x="40643" y="109827"/>
                    <a:pt x="41554" y="109527"/>
                    <a:pt x="41899" y="109182"/>
                  </a:cubicBezTo>
                  <a:cubicBezTo>
                    <a:pt x="42469" y="108610"/>
                    <a:pt x="42713" y="105638"/>
                    <a:pt x="42755" y="105055"/>
                  </a:cubicBezTo>
                  <a:cubicBezTo>
                    <a:pt x="42765" y="104947"/>
                    <a:pt x="43816" y="94297"/>
                    <a:pt x="44422" y="89357"/>
                  </a:cubicBezTo>
                  <a:cubicBezTo>
                    <a:pt x="44659" y="87431"/>
                    <a:pt x="44958" y="85622"/>
                    <a:pt x="45223" y="84027"/>
                  </a:cubicBezTo>
                  <a:cubicBezTo>
                    <a:pt x="45652" y="81436"/>
                    <a:pt x="45962" y="79564"/>
                    <a:pt x="45728" y="78803"/>
                  </a:cubicBezTo>
                  <a:cubicBezTo>
                    <a:pt x="45615" y="78439"/>
                    <a:pt x="45289" y="76803"/>
                    <a:pt x="44873" y="74729"/>
                  </a:cubicBezTo>
                  <a:cubicBezTo>
                    <a:pt x="43983" y="70288"/>
                    <a:pt x="42640" y="63576"/>
                    <a:pt x="41519" y="59682"/>
                  </a:cubicBezTo>
                  <a:cubicBezTo>
                    <a:pt x="40270" y="55342"/>
                    <a:pt x="37169" y="48350"/>
                    <a:pt x="35119" y="43722"/>
                  </a:cubicBezTo>
                  <a:cubicBezTo>
                    <a:pt x="34439" y="42187"/>
                    <a:pt x="33901" y="40975"/>
                    <a:pt x="33614" y="40267"/>
                  </a:cubicBezTo>
                  <a:cubicBezTo>
                    <a:pt x="32405" y="37290"/>
                    <a:pt x="31906" y="34919"/>
                    <a:pt x="32050" y="34199"/>
                  </a:cubicBezTo>
                  <a:cubicBezTo>
                    <a:pt x="32186" y="33517"/>
                    <a:pt x="34767" y="29457"/>
                    <a:pt x="35870" y="27723"/>
                  </a:cubicBezTo>
                  <a:cubicBezTo>
                    <a:pt x="36128" y="27318"/>
                    <a:pt x="36342" y="26981"/>
                    <a:pt x="36487" y="26749"/>
                  </a:cubicBezTo>
                  <a:cubicBezTo>
                    <a:pt x="37371" y="25334"/>
                    <a:pt x="37808" y="22699"/>
                    <a:pt x="36679" y="20253"/>
                  </a:cubicBezTo>
                  <a:cubicBezTo>
                    <a:pt x="36029" y="18844"/>
                    <a:pt x="36227" y="17075"/>
                    <a:pt x="36402" y="15516"/>
                  </a:cubicBezTo>
                  <a:cubicBezTo>
                    <a:pt x="36500" y="14646"/>
                    <a:pt x="36592" y="13827"/>
                    <a:pt x="36528" y="13152"/>
                  </a:cubicBezTo>
                  <a:cubicBezTo>
                    <a:pt x="36370" y="11483"/>
                    <a:pt x="34390" y="10618"/>
                    <a:pt x="32944" y="9988"/>
                  </a:cubicBezTo>
                  <a:cubicBezTo>
                    <a:pt x="32626" y="9850"/>
                    <a:pt x="32329" y="9720"/>
                    <a:pt x="32075" y="9593"/>
                  </a:cubicBezTo>
                  <a:cubicBezTo>
                    <a:pt x="30767" y="8938"/>
                    <a:pt x="30301" y="7436"/>
                    <a:pt x="30301" y="6247"/>
                  </a:cubicBezTo>
                  <a:cubicBezTo>
                    <a:pt x="30301" y="5006"/>
                    <a:pt x="31060" y="3218"/>
                    <a:pt x="31067" y="3199"/>
                  </a:cubicBezTo>
                  <a:cubicBezTo>
                    <a:pt x="31121" y="3074"/>
                    <a:pt x="31077" y="2928"/>
                    <a:pt x="30964" y="2853"/>
                  </a:cubicBezTo>
                  <a:cubicBezTo>
                    <a:pt x="30516" y="2562"/>
                    <a:pt x="26561" y="1"/>
                    <a:pt x="25370" y="1"/>
                  </a:cubicBezTo>
                  <a:cubicBezTo>
                    <a:pt x="25370" y="1"/>
                    <a:pt x="25369" y="1"/>
                    <a:pt x="253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471959" y="2414229"/>
              <a:ext cx="34032" cy="79383"/>
            </a:xfrm>
            <a:custGeom>
              <a:avLst/>
              <a:gdLst/>
              <a:ahLst/>
              <a:cxnLst/>
              <a:rect l="l" t="t" r="r" b="b"/>
              <a:pathLst>
                <a:path w="1786" h="4166" extrusionOk="0">
                  <a:moveTo>
                    <a:pt x="303" y="0"/>
                  </a:moveTo>
                  <a:cubicBezTo>
                    <a:pt x="289" y="0"/>
                    <a:pt x="274" y="1"/>
                    <a:pt x="260" y="3"/>
                  </a:cubicBezTo>
                  <a:cubicBezTo>
                    <a:pt x="107" y="28"/>
                    <a:pt x="1" y="172"/>
                    <a:pt x="27" y="327"/>
                  </a:cubicBezTo>
                  <a:cubicBezTo>
                    <a:pt x="181" y="1341"/>
                    <a:pt x="1150" y="3878"/>
                    <a:pt x="1191" y="3985"/>
                  </a:cubicBezTo>
                  <a:cubicBezTo>
                    <a:pt x="1231" y="4094"/>
                    <a:pt x="1336" y="4166"/>
                    <a:pt x="1453" y="4166"/>
                  </a:cubicBezTo>
                  <a:cubicBezTo>
                    <a:pt x="1650" y="4166"/>
                    <a:pt x="1786" y="3969"/>
                    <a:pt x="1716" y="3785"/>
                  </a:cubicBezTo>
                  <a:cubicBezTo>
                    <a:pt x="1705" y="3759"/>
                    <a:pt x="728" y="1196"/>
                    <a:pt x="581" y="241"/>
                  </a:cubicBezTo>
                  <a:cubicBezTo>
                    <a:pt x="561" y="101"/>
                    <a:pt x="440" y="0"/>
                    <a:pt x="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276817" y="2645537"/>
              <a:ext cx="102554" cy="34871"/>
            </a:xfrm>
            <a:custGeom>
              <a:avLst/>
              <a:gdLst/>
              <a:ahLst/>
              <a:cxnLst/>
              <a:rect l="l" t="t" r="r" b="b"/>
              <a:pathLst>
                <a:path w="5382" h="1830" extrusionOk="0">
                  <a:moveTo>
                    <a:pt x="5061" y="1"/>
                  </a:moveTo>
                  <a:cubicBezTo>
                    <a:pt x="5020" y="1"/>
                    <a:pt x="4979" y="9"/>
                    <a:pt x="4940" y="28"/>
                  </a:cubicBezTo>
                  <a:cubicBezTo>
                    <a:pt x="2779" y="1110"/>
                    <a:pt x="1374" y="1265"/>
                    <a:pt x="744" y="1265"/>
                  </a:cubicBezTo>
                  <a:cubicBezTo>
                    <a:pt x="497" y="1265"/>
                    <a:pt x="369" y="1241"/>
                    <a:pt x="362" y="1240"/>
                  </a:cubicBezTo>
                  <a:cubicBezTo>
                    <a:pt x="344" y="1236"/>
                    <a:pt x="326" y="1235"/>
                    <a:pt x="308" y="1235"/>
                  </a:cubicBezTo>
                  <a:cubicBezTo>
                    <a:pt x="178" y="1235"/>
                    <a:pt x="62" y="1325"/>
                    <a:pt x="32" y="1456"/>
                  </a:cubicBezTo>
                  <a:cubicBezTo>
                    <a:pt x="0" y="1604"/>
                    <a:pt x="94" y="1753"/>
                    <a:pt x="241" y="1790"/>
                  </a:cubicBezTo>
                  <a:cubicBezTo>
                    <a:pt x="263" y="1794"/>
                    <a:pt x="433" y="1829"/>
                    <a:pt x="753" y="1829"/>
                  </a:cubicBezTo>
                  <a:cubicBezTo>
                    <a:pt x="1475" y="1829"/>
                    <a:pt x="2955" y="1648"/>
                    <a:pt x="5192" y="531"/>
                  </a:cubicBezTo>
                  <a:cubicBezTo>
                    <a:pt x="5328" y="460"/>
                    <a:pt x="5382" y="293"/>
                    <a:pt x="5313" y="156"/>
                  </a:cubicBezTo>
                  <a:cubicBezTo>
                    <a:pt x="5264" y="58"/>
                    <a:pt x="5164" y="1"/>
                    <a:pt x="506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818982" y="2883248"/>
              <a:ext cx="867593" cy="1349551"/>
            </a:xfrm>
            <a:custGeom>
              <a:avLst/>
              <a:gdLst/>
              <a:ahLst/>
              <a:cxnLst/>
              <a:rect l="l" t="t" r="r" b="b"/>
              <a:pathLst>
                <a:path w="45531" h="70824" extrusionOk="0">
                  <a:moveTo>
                    <a:pt x="17240" y="1"/>
                  </a:moveTo>
                  <a:cubicBezTo>
                    <a:pt x="16809" y="931"/>
                    <a:pt x="16350" y="2009"/>
                    <a:pt x="15879" y="3319"/>
                  </a:cubicBezTo>
                  <a:cubicBezTo>
                    <a:pt x="13862" y="8934"/>
                    <a:pt x="14124" y="19372"/>
                    <a:pt x="14738" y="26128"/>
                  </a:cubicBezTo>
                  <a:cubicBezTo>
                    <a:pt x="15352" y="32882"/>
                    <a:pt x="17371" y="39286"/>
                    <a:pt x="17371" y="39286"/>
                  </a:cubicBezTo>
                  <a:cubicBezTo>
                    <a:pt x="17371" y="39286"/>
                    <a:pt x="12282" y="47444"/>
                    <a:pt x="10090" y="50953"/>
                  </a:cubicBezTo>
                  <a:cubicBezTo>
                    <a:pt x="7897" y="54462"/>
                    <a:pt x="1" y="69727"/>
                    <a:pt x="1" y="69727"/>
                  </a:cubicBezTo>
                  <a:cubicBezTo>
                    <a:pt x="1" y="69727"/>
                    <a:pt x="1" y="70253"/>
                    <a:pt x="1229" y="70605"/>
                  </a:cubicBezTo>
                  <a:cubicBezTo>
                    <a:pt x="1843" y="70780"/>
                    <a:pt x="2501" y="70823"/>
                    <a:pt x="3006" y="70823"/>
                  </a:cubicBezTo>
                  <a:cubicBezTo>
                    <a:pt x="3510" y="70823"/>
                    <a:pt x="3861" y="70780"/>
                    <a:pt x="3861" y="70780"/>
                  </a:cubicBezTo>
                  <a:cubicBezTo>
                    <a:pt x="3861" y="70780"/>
                    <a:pt x="18950" y="52620"/>
                    <a:pt x="21756" y="49550"/>
                  </a:cubicBezTo>
                  <a:cubicBezTo>
                    <a:pt x="24564" y="46479"/>
                    <a:pt x="27196" y="41129"/>
                    <a:pt x="27546" y="38672"/>
                  </a:cubicBezTo>
                  <a:cubicBezTo>
                    <a:pt x="27898" y="36214"/>
                    <a:pt x="27459" y="21215"/>
                    <a:pt x="27459" y="21214"/>
                  </a:cubicBezTo>
                  <a:lnTo>
                    <a:pt x="27459" y="21214"/>
                  </a:lnTo>
                  <a:cubicBezTo>
                    <a:pt x="27459" y="21214"/>
                    <a:pt x="30618" y="28759"/>
                    <a:pt x="33074" y="32619"/>
                  </a:cubicBezTo>
                  <a:cubicBezTo>
                    <a:pt x="35532" y="36478"/>
                    <a:pt x="37191" y="39900"/>
                    <a:pt x="37191" y="39900"/>
                  </a:cubicBezTo>
                  <a:cubicBezTo>
                    <a:pt x="37191" y="39900"/>
                    <a:pt x="36583" y="45076"/>
                    <a:pt x="37197" y="49463"/>
                  </a:cubicBezTo>
                  <a:cubicBezTo>
                    <a:pt x="37811" y="53848"/>
                    <a:pt x="37293" y="67931"/>
                    <a:pt x="37907" y="69072"/>
                  </a:cubicBezTo>
                  <a:cubicBezTo>
                    <a:pt x="38185" y="69587"/>
                    <a:pt x="38821" y="69772"/>
                    <a:pt x="39484" y="69772"/>
                  </a:cubicBezTo>
                  <a:cubicBezTo>
                    <a:pt x="40288" y="69772"/>
                    <a:pt x="41132" y="69499"/>
                    <a:pt x="41421" y="69210"/>
                  </a:cubicBezTo>
                  <a:cubicBezTo>
                    <a:pt x="41947" y="68684"/>
                    <a:pt x="42198" y="65254"/>
                    <a:pt x="42198" y="65254"/>
                  </a:cubicBezTo>
                  <a:cubicBezTo>
                    <a:pt x="42198" y="65254"/>
                    <a:pt x="43250" y="54551"/>
                    <a:pt x="43864" y="49550"/>
                  </a:cubicBezTo>
                  <a:cubicBezTo>
                    <a:pt x="44479" y="44551"/>
                    <a:pt x="45531" y="40251"/>
                    <a:pt x="45181" y="39111"/>
                  </a:cubicBezTo>
                  <a:cubicBezTo>
                    <a:pt x="44829" y="37970"/>
                    <a:pt x="42636" y="25776"/>
                    <a:pt x="40969" y="19986"/>
                  </a:cubicBezTo>
                  <a:cubicBezTo>
                    <a:pt x="39376" y="14453"/>
                    <a:pt x="34661" y="4357"/>
                    <a:pt x="33251" y="1023"/>
                  </a:cubicBezTo>
                  <a:cubicBezTo>
                    <a:pt x="30986" y="1871"/>
                    <a:pt x="28774" y="2193"/>
                    <a:pt x="26723" y="2193"/>
                  </a:cubicBezTo>
                  <a:cubicBezTo>
                    <a:pt x="22649" y="2193"/>
                    <a:pt x="19208" y="926"/>
                    <a:pt x="1724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3813647" y="2877894"/>
              <a:ext cx="875844" cy="1360260"/>
            </a:xfrm>
            <a:custGeom>
              <a:avLst/>
              <a:gdLst/>
              <a:ahLst/>
              <a:cxnLst/>
              <a:rect l="l" t="t" r="r" b="b"/>
              <a:pathLst>
                <a:path w="45964" h="71386" extrusionOk="0">
                  <a:moveTo>
                    <a:pt x="17657" y="654"/>
                  </a:moveTo>
                  <a:cubicBezTo>
                    <a:pt x="19756" y="1609"/>
                    <a:pt x="23090" y="2759"/>
                    <a:pt x="26989" y="2759"/>
                  </a:cubicBezTo>
                  <a:cubicBezTo>
                    <a:pt x="28999" y="2759"/>
                    <a:pt x="31158" y="2453"/>
                    <a:pt x="33376" y="1659"/>
                  </a:cubicBezTo>
                  <a:cubicBezTo>
                    <a:pt x="33681" y="2372"/>
                    <a:pt x="34108" y="3334"/>
                    <a:pt x="34607" y="4460"/>
                  </a:cubicBezTo>
                  <a:cubicBezTo>
                    <a:pt x="36650" y="9072"/>
                    <a:pt x="39739" y="16040"/>
                    <a:pt x="40979" y="20344"/>
                  </a:cubicBezTo>
                  <a:cubicBezTo>
                    <a:pt x="42093" y="24216"/>
                    <a:pt x="43435" y="30915"/>
                    <a:pt x="44322" y="35347"/>
                  </a:cubicBezTo>
                  <a:cubicBezTo>
                    <a:pt x="44756" y="37516"/>
                    <a:pt x="45071" y="39085"/>
                    <a:pt x="45191" y="39473"/>
                  </a:cubicBezTo>
                  <a:cubicBezTo>
                    <a:pt x="45386" y="40111"/>
                    <a:pt x="45054" y="42118"/>
                    <a:pt x="44669" y="44441"/>
                  </a:cubicBezTo>
                  <a:cubicBezTo>
                    <a:pt x="44403" y="46042"/>
                    <a:pt x="44101" y="47858"/>
                    <a:pt x="43864" y="49796"/>
                  </a:cubicBezTo>
                  <a:cubicBezTo>
                    <a:pt x="43257" y="54742"/>
                    <a:pt x="42207" y="65399"/>
                    <a:pt x="42197" y="65513"/>
                  </a:cubicBezTo>
                  <a:cubicBezTo>
                    <a:pt x="42077" y="67148"/>
                    <a:pt x="41784" y="69007"/>
                    <a:pt x="41501" y="69292"/>
                  </a:cubicBezTo>
                  <a:cubicBezTo>
                    <a:pt x="41278" y="69513"/>
                    <a:pt x="40505" y="69771"/>
                    <a:pt x="39761" y="69771"/>
                  </a:cubicBezTo>
                  <a:cubicBezTo>
                    <a:pt x="39623" y="69771"/>
                    <a:pt x="39486" y="69762"/>
                    <a:pt x="39354" y="69742"/>
                  </a:cubicBezTo>
                  <a:cubicBezTo>
                    <a:pt x="39038" y="69696"/>
                    <a:pt x="38622" y="69567"/>
                    <a:pt x="38434" y="69219"/>
                  </a:cubicBezTo>
                  <a:cubicBezTo>
                    <a:pt x="38157" y="68705"/>
                    <a:pt x="38133" y="64433"/>
                    <a:pt x="38112" y="60665"/>
                  </a:cubicBezTo>
                  <a:cubicBezTo>
                    <a:pt x="38088" y="56556"/>
                    <a:pt x="38062" y="51898"/>
                    <a:pt x="37754" y="49704"/>
                  </a:cubicBezTo>
                  <a:cubicBezTo>
                    <a:pt x="37153" y="45405"/>
                    <a:pt x="37743" y="40264"/>
                    <a:pt x="37750" y="40213"/>
                  </a:cubicBezTo>
                  <a:cubicBezTo>
                    <a:pt x="37756" y="40160"/>
                    <a:pt x="37747" y="40106"/>
                    <a:pt x="37724" y="40057"/>
                  </a:cubicBezTo>
                  <a:cubicBezTo>
                    <a:pt x="37706" y="40023"/>
                    <a:pt x="36027" y="36577"/>
                    <a:pt x="33590" y="32748"/>
                  </a:cubicBezTo>
                  <a:cubicBezTo>
                    <a:pt x="31175" y="28954"/>
                    <a:pt x="28029" y="21461"/>
                    <a:pt x="27999" y="21387"/>
                  </a:cubicBezTo>
                  <a:cubicBezTo>
                    <a:pt x="27953" y="21281"/>
                    <a:pt x="27850" y="21214"/>
                    <a:pt x="27739" y="21214"/>
                  </a:cubicBezTo>
                  <a:cubicBezTo>
                    <a:pt x="27720" y="21214"/>
                    <a:pt x="27699" y="21216"/>
                    <a:pt x="27679" y="21221"/>
                  </a:cubicBezTo>
                  <a:cubicBezTo>
                    <a:pt x="27546" y="21250"/>
                    <a:pt x="27453" y="21368"/>
                    <a:pt x="27458" y="21504"/>
                  </a:cubicBezTo>
                  <a:cubicBezTo>
                    <a:pt x="27462" y="21654"/>
                    <a:pt x="27892" y="36508"/>
                    <a:pt x="27549" y="38913"/>
                  </a:cubicBezTo>
                  <a:cubicBezTo>
                    <a:pt x="27205" y="41314"/>
                    <a:pt x="24579" y="46636"/>
                    <a:pt x="21829" y="49642"/>
                  </a:cubicBezTo>
                  <a:cubicBezTo>
                    <a:pt x="19152" y="52572"/>
                    <a:pt x="5143" y="69416"/>
                    <a:pt x="3998" y="70792"/>
                  </a:cubicBezTo>
                  <a:cubicBezTo>
                    <a:pt x="3861" y="70805"/>
                    <a:pt x="3604" y="70823"/>
                    <a:pt x="3282" y="70823"/>
                  </a:cubicBezTo>
                  <a:cubicBezTo>
                    <a:pt x="2798" y="70823"/>
                    <a:pt x="2169" y="70781"/>
                    <a:pt x="1586" y="70616"/>
                  </a:cubicBezTo>
                  <a:cubicBezTo>
                    <a:pt x="835" y="70400"/>
                    <a:pt x="632" y="70137"/>
                    <a:pt x="580" y="70043"/>
                  </a:cubicBezTo>
                  <a:cubicBezTo>
                    <a:pt x="1249" y="68752"/>
                    <a:pt x="8535" y="54701"/>
                    <a:pt x="10606" y="51383"/>
                  </a:cubicBezTo>
                  <a:cubicBezTo>
                    <a:pt x="12800" y="47873"/>
                    <a:pt x="17889" y="39716"/>
                    <a:pt x="17889" y="39716"/>
                  </a:cubicBezTo>
                  <a:cubicBezTo>
                    <a:pt x="17932" y="39646"/>
                    <a:pt x="17943" y="39559"/>
                    <a:pt x="17918" y="39482"/>
                  </a:cubicBezTo>
                  <a:cubicBezTo>
                    <a:pt x="17897" y="39418"/>
                    <a:pt x="15902" y="33030"/>
                    <a:pt x="15298" y="26382"/>
                  </a:cubicBezTo>
                  <a:cubicBezTo>
                    <a:pt x="14613" y="18836"/>
                    <a:pt x="14547" y="8913"/>
                    <a:pt x="16423" y="3693"/>
                  </a:cubicBezTo>
                  <a:cubicBezTo>
                    <a:pt x="16796" y="2655"/>
                    <a:pt x="17202" y="1657"/>
                    <a:pt x="17657" y="654"/>
                  </a:cubicBezTo>
                  <a:close/>
                  <a:moveTo>
                    <a:pt x="17519" y="1"/>
                  </a:moveTo>
                  <a:cubicBezTo>
                    <a:pt x="17486" y="1"/>
                    <a:pt x="17454" y="6"/>
                    <a:pt x="17423" y="18"/>
                  </a:cubicBezTo>
                  <a:cubicBezTo>
                    <a:pt x="17353" y="44"/>
                    <a:pt x="17296" y="97"/>
                    <a:pt x="17264" y="164"/>
                  </a:cubicBezTo>
                  <a:cubicBezTo>
                    <a:pt x="16754" y="1269"/>
                    <a:pt x="16306" y="2363"/>
                    <a:pt x="15895" y="3505"/>
                  </a:cubicBezTo>
                  <a:cubicBezTo>
                    <a:pt x="13496" y="10182"/>
                    <a:pt x="14403" y="22743"/>
                    <a:pt x="14738" y="26435"/>
                  </a:cubicBezTo>
                  <a:cubicBezTo>
                    <a:pt x="15303" y="32629"/>
                    <a:pt x="17062" y="38598"/>
                    <a:pt x="17345" y="39527"/>
                  </a:cubicBezTo>
                  <a:cubicBezTo>
                    <a:pt x="16735" y="40505"/>
                    <a:pt x="12176" y="47814"/>
                    <a:pt x="10131" y="51086"/>
                  </a:cubicBezTo>
                  <a:cubicBezTo>
                    <a:pt x="7956" y="54564"/>
                    <a:pt x="110" y="69726"/>
                    <a:pt x="31" y="69879"/>
                  </a:cubicBezTo>
                  <a:cubicBezTo>
                    <a:pt x="11" y="69919"/>
                    <a:pt x="1" y="69964"/>
                    <a:pt x="1" y="70008"/>
                  </a:cubicBezTo>
                  <a:cubicBezTo>
                    <a:pt x="1" y="70132"/>
                    <a:pt x="69" y="70766"/>
                    <a:pt x="1433" y="71155"/>
                  </a:cubicBezTo>
                  <a:cubicBezTo>
                    <a:pt x="2079" y="71341"/>
                    <a:pt x="2763" y="71386"/>
                    <a:pt x="3286" y="71386"/>
                  </a:cubicBezTo>
                  <a:cubicBezTo>
                    <a:pt x="3300" y="71386"/>
                    <a:pt x="3313" y="71386"/>
                    <a:pt x="3327" y="71386"/>
                  </a:cubicBezTo>
                  <a:cubicBezTo>
                    <a:pt x="3611" y="71386"/>
                    <a:pt x="3895" y="71371"/>
                    <a:pt x="4178" y="71341"/>
                  </a:cubicBezTo>
                  <a:cubicBezTo>
                    <a:pt x="4249" y="71332"/>
                    <a:pt x="4315" y="71295"/>
                    <a:pt x="4360" y="71242"/>
                  </a:cubicBezTo>
                  <a:cubicBezTo>
                    <a:pt x="4510" y="71059"/>
                    <a:pt x="19477" y="53052"/>
                    <a:pt x="22248" y="50021"/>
                  </a:cubicBezTo>
                  <a:cubicBezTo>
                    <a:pt x="25108" y="46893"/>
                    <a:pt x="27746" y="41524"/>
                    <a:pt x="28108" y="38994"/>
                  </a:cubicBezTo>
                  <a:cubicBezTo>
                    <a:pt x="28397" y="36972"/>
                    <a:pt x="28163" y="26808"/>
                    <a:pt x="28063" y="22953"/>
                  </a:cubicBezTo>
                  <a:lnTo>
                    <a:pt x="28063" y="22953"/>
                  </a:lnTo>
                  <a:cubicBezTo>
                    <a:pt x="29094" y="25312"/>
                    <a:pt x="31306" y="30202"/>
                    <a:pt x="33119" y="33052"/>
                  </a:cubicBezTo>
                  <a:cubicBezTo>
                    <a:pt x="35343" y="36546"/>
                    <a:pt x="36932" y="39718"/>
                    <a:pt x="37185" y="40232"/>
                  </a:cubicBezTo>
                  <a:cubicBezTo>
                    <a:pt x="37111" y="40919"/>
                    <a:pt x="36631" y="45714"/>
                    <a:pt x="37201" y="49783"/>
                  </a:cubicBezTo>
                  <a:cubicBezTo>
                    <a:pt x="37503" y="51940"/>
                    <a:pt x="37530" y="56578"/>
                    <a:pt x="37553" y="60669"/>
                  </a:cubicBezTo>
                  <a:cubicBezTo>
                    <a:pt x="37581" y="65742"/>
                    <a:pt x="37616" y="68880"/>
                    <a:pt x="37941" y="69486"/>
                  </a:cubicBezTo>
                  <a:cubicBezTo>
                    <a:pt x="38179" y="69926"/>
                    <a:pt x="38640" y="70207"/>
                    <a:pt x="39275" y="70301"/>
                  </a:cubicBezTo>
                  <a:cubicBezTo>
                    <a:pt x="39435" y="70324"/>
                    <a:pt x="39600" y="70335"/>
                    <a:pt x="39767" y="70335"/>
                  </a:cubicBezTo>
                  <a:cubicBezTo>
                    <a:pt x="40646" y="70335"/>
                    <a:pt x="41556" y="70034"/>
                    <a:pt x="41901" y="69690"/>
                  </a:cubicBezTo>
                  <a:cubicBezTo>
                    <a:pt x="42471" y="69118"/>
                    <a:pt x="42714" y="66146"/>
                    <a:pt x="42757" y="65562"/>
                  </a:cubicBezTo>
                  <a:cubicBezTo>
                    <a:pt x="42768" y="65454"/>
                    <a:pt x="43817" y="54805"/>
                    <a:pt x="44424" y="49865"/>
                  </a:cubicBezTo>
                  <a:cubicBezTo>
                    <a:pt x="44660" y="47938"/>
                    <a:pt x="44960" y="46130"/>
                    <a:pt x="45224" y="44534"/>
                  </a:cubicBezTo>
                  <a:cubicBezTo>
                    <a:pt x="45653" y="41944"/>
                    <a:pt x="45964" y="40071"/>
                    <a:pt x="45729" y="39310"/>
                  </a:cubicBezTo>
                  <a:cubicBezTo>
                    <a:pt x="45618" y="38947"/>
                    <a:pt x="45290" y="37311"/>
                    <a:pt x="44874" y="35237"/>
                  </a:cubicBezTo>
                  <a:cubicBezTo>
                    <a:pt x="43985" y="30796"/>
                    <a:pt x="42642" y="24084"/>
                    <a:pt x="41520" y="20190"/>
                  </a:cubicBezTo>
                  <a:cubicBezTo>
                    <a:pt x="40270" y="15849"/>
                    <a:pt x="37171" y="8859"/>
                    <a:pt x="35120" y="4234"/>
                  </a:cubicBezTo>
                  <a:cubicBezTo>
                    <a:pt x="34563" y="2977"/>
                    <a:pt x="34096" y="1924"/>
                    <a:pt x="33789" y="1195"/>
                  </a:cubicBezTo>
                  <a:cubicBezTo>
                    <a:pt x="33744" y="1088"/>
                    <a:pt x="33640" y="1023"/>
                    <a:pt x="33531" y="1023"/>
                  </a:cubicBezTo>
                  <a:cubicBezTo>
                    <a:pt x="33498" y="1023"/>
                    <a:pt x="33464" y="1029"/>
                    <a:pt x="33431" y="1042"/>
                  </a:cubicBezTo>
                  <a:cubicBezTo>
                    <a:pt x="31195" y="1879"/>
                    <a:pt x="29014" y="2198"/>
                    <a:pt x="26988" y="2198"/>
                  </a:cubicBezTo>
                  <a:cubicBezTo>
                    <a:pt x="23030" y="2198"/>
                    <a:pt x="19665" y="980"/>
                    <a:pt x="17639" y="28"/>
                  </a:cubicBezTo>
                  <a:cubicBezTo>
                    <a:pt x="17601" y="10"/>
                    <a:pt x="17560" y="1"/>
                    <a:pt x="175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44636" y="2935878"/>
              <a:ext cx="144913" cy="81841"/>
            </a:xfrm>
            <a:custGeom>
              <a:avLst/>
              <a:gdLst/>
              <a:ahLst/>
              <a:cxnLst/>
              <a:rect l="l" t="t" r="r" b="b"/>
              <a:pathLst>
                <a:path w="7605" h="4295" extrusionOk="0">
                  <a:moveTo>
                    <a:pt x="6557" y="1"/>
                  </a:moveTo>
                  <a:cubicBezTo>
                    <a:pt x="6528" y="1"/>
                    <a:pt x="6495" y="5"/>
                    <a:pt x="6459" y="13"/>
                  </a:cubicBezTo>
                  <a:cubicBezTo>
                    <a:pt x="5806" y="157"/>
                    <a:pt x="5444" y="883"/>
                    <a:pt x="5444" y="883"/>
                  </a:cubicBezTo>
                  <a:cubicBezTo>
                    <a:pt x="5444" y="883"/>
                    <a:pt x="5396" y="168"/>
                    <a:pt x="5069" y="168"/>
                  </a:cubicBezTo>
                  <a:cubicBezTo>
                    <a:pt x="4992" y="168"/>
                    <a:pt x="4900" y="207"/>
                    <a:pt x="4791" y="303"/>
                  </a:cubicBezTo>
                  <a:cubicBezTo>
                    <a:pt x="4210" y="811"/>
                    <a:pt x="3774" y="1464"/>
                    <a:pt x="3774" y="1464"/>
                  </a:cubicBezTo>
                  <a:cubicBezTo>
                    <a:pt x="3774" y="1464"/>
                    <a:pt x="3717" y="387"/>
                    <a:pt x="3454" y="387"/>
                  </a:cubicBezTo>
                  <a:cubicBezTo>
                    <a:pt x="3419" y="387"/>
                    <a:pt x="3381" y="405"/>
                    <a:pt x="3339" y="447"/>
                  </a:cubicBezTo>
                  <a:cubicBezTo>
                    <a:pt x="2976" y="811"/>
                    <a:pt x="1598" y="2771"/>
                    <a:pt x="1598" y="2771"/>
                  </a:cubicBezTo>
                  <a:lnTo>
                    <a:pt x="1" y="2917"/>
                  </a:lnTo>
                  <a:cubicBezTo>
                    <a:pt x="1" y="2917"/>
                    <a:pt x="3266" y="4295"/>
                    <a:pt x="4283" y="4295"/>
                  </a:cubicBezTo>
                  <a:cubicBezTo>
                    <a:pt x="5300" y="4295"/>
                    <a:pt x="6460" y="3278"/>
                    <a:pt x="7041" y="2044"/>
                  </a:cubicBezTo>
                  <a:cubicBezTo>
                    <a:pt x="7523" y="1021"/>
                    <a:pt x="7605" y="447"/>
                    <a:pt x="7411" y="447"/>
                  </a:cubicBezTo>
                  <a:cubicBezTo>
                    <a:pt x="7371" y="447"/>
                    <a:pt x="7320" y="471"/>
                    <a:pt x="7258" y="520"/>
                  </a:cubicBezTo>
                  <a:lnTo>
                    <a:pt x="6532" y="1101"/>
                  </a:lnTo>
                  <a:cubicBezTo>
                    <a:pt x="6532" y="1101"/>
                    <a:pt x="7049" y="1"/>
                    <a:pt x="6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738977" y="2930543"/>
              <a:ext cx="158976" cy="92550"/>
            </a:xfrm>
            <a:custGeom>
              <a:avLst/>
              <a:gdLst/>
              <a:ahLst/>
              <a:cxnLst/>
              <a:rect l="l" t="t" r="r" b="b"/>
              <a:pathLst>
                <a:path w="8343" h="4857" extrusionOk="0">
                  <a:moveTo>
                    <a:pt x="6787" y="580"/>
                  </a:moveTo>
                  <a:cubicBezTo>
                    <a:pt x="6776" y="730"/>
                    <a:pt x="6689" y="1021"/>
                    <a:pt x="6575" y="1261"/>
                  </a:cubicBezTo>
                  <a:cubicBezTo>
                    <a:pt x="6520" y="1381"/>
                    <a:pt x="6553" y="1521"/>
                    <a:pt x="6655" y="1602"/>
                  </a:cubicBezTo>
                  <a:cubicBezTo>
                    <a:pt x="6707" y="1642"/>
                    <a:pt x="6769" y="1662"/>
                    <a:pt x="6830" y="1662"/>
                  </a:cubicBezTo>
                  <a:cubicBezTo>
                    <a:pt x="6892" y="1662"/>
                    <a:pt x="6954" y="1642"/>
                    <a:pt x="7005" y="1601"/>
                  </a:cubicBezTo>
                  <a:lnTo>
                    <a:pt x="7465" y="1235"/>
                  </a:lnTo>
                  <a:lnTo>
                    <a:pt x="7465" y="1235"/>
                  </a:lnTo>
                  <a:cubicBezTo>
                    <a:pt x="7404" y="1451"/>
                    <a:pt x="7290" y="1766"/>
                    <a:pt x="7083" y="2205"/>
                  </a:cubicBezTo>
                  <a:cubicBezTo>
                    <a:pt x="6523" y="3396"/>
                    <a:pt x="5446" y="4293"/>
                    <a:pt x="4580" y="4293"/>
                  </a:cubicBezTo>
                  <a:cubicBezTo>
                    <a:pt x="4017" y="4293"/>
                    <a:pt x="2583" y="3793"/>
                    <a:pt x="1485" y="3370"/>
                  </a:cubicBezTo>
                  <a:lnTo>
                    <a:pt x="1920" y="3331"/>
                  </a:lnTo>
                  <a:cubicBezTo>
                    <a:pt x="2001" y="3323"/>
                    <a:pt x="2077" y="3280"/>
                    <a:pt x="2124" y="3213"/>
                  </a:cubicBezTo>
                  <a:cubicBezTo>
                    <a:pt x="2456" y="2740"/>
                    <a:pt x="3299" y="1562"/>
                    <a:pt x="3698" y="1082"/>
                  </a:cubicBezTo>
                  <a:cubicBezTo>
                    <a:pt x="3749" y="1305"/>
                    <a:pt x="3779" y="1531"/>
                    <a:pt x="3791" y="1758"/>
                  </a:cubicBezTo>
                  <a:cubicBezTo>
                    <a:pt x="3800" y="1925"/>
                    <a:pt x="3936" y="2026"/>
                    <a:pt x="4074" y="2026"/>
                  </a:cubicBezTo>
                  <a:cubicBezTo>
                    <a:pt x="4161" y="2026"/>
                    <a:pt x="4248" y="1986"/>
                    <a:pt x="4306" y="1900"/>
                  </a:cubicBezTo>
                  <a:cubicBezTo>
                    <a:pt x="4310" y="1894"/>
                    <a:pt x="4726" y="1273"/>
                    <a:pt x="5273" y="794"/>
                  </a:cubicBezTo>
                  <a:cubicBezTo>
                    <a:pt x="5309" y="764"/>
                    <a:pt x="5335" y="746"/>
                    <a:pt x="5344" y="736"/>
                  </a:cubicBezTo>
                  <a:cubicBezTo>
                    <a:pt x="5394" y="808"/>
                    <a:pt x="5449" y="1010"/>
                    <a:pt x="5461" y="1182"/>
                  </a:cubicBezTo>
                  <a:cubicBezTo>
                    <a:pt x="5470" y="1309"/>
                    <a:pt x="5562" y="1414"/>
                    <a:pt x="5685" y="1439"/>
                  </a:cubicBezTo>
                  <a:cubicBezTo>
                    <a:pt x="5704" y="1443"/>
                    <a:pt x="5722" y="1445"/>
                    <a:pt x="5741" y="1445"/>
                  </a:cubicBezTo>
                  <a:cubicBezTo>
                    <a:pt x="5845" y="1445"/>
                    <a:pt x="5943" y="1386"/>
                    <a:pt x="5992" y="1289"/>
                  </a:cubicBezTo>
                  <a:cubicBezTo>
                    <a:pt x="5995" y="1283"/>
                    <a:pt x="6283" y="732"/>
                    <a:pt x="6787" y="580"/>
                  </a:cubicBezTo>
                  <a:close/>
                  <a:moveTo>
                    <a:pt x="6854" y="1"/>
                  </a:moveTo>
                  <a:cubicBezTo>
                    <a:pt x="6807" y="1"/>
                    <a:pt x="6755" y="6"/>
                    <a:pt x="6698" y="19"/>
                  </a:cubicBezTo>
                  <a:cubicBezTo>
                    <a:pt x="6345" y="97"/>
                    <a:pt x="6066" y="309"/>
                    <a:pt x="5866" y="519"/>
                  </a:cubicBezTo>
                  <a:cubicBezTo>
                    <a:pt x="5796" y="383"/>
                    <a:pt x="5697" y="265"/>
                    <a:pt x="5556" y="205"/>
                  </a:cubicBezTo>
                  <a:cubicBezTo>
                    <a:pt x="5504" y="183"/>
                    <a:pt x="5440" y="166"/>
                    <a:pt x="5367" y="166"/>
                  </a:cubicBezTo>
                  <a:cubicBezTo>
                    <a:pt x="5240" y="166"/>
                    <a:pt x="5083" y="216"/>
                    <a:pt x="4904" y="373"/>
                  </a:cubicBezTo>
                  <a:cubicBezTo>
                    <a:pt x="4675" y="574"/>
                    <a:pt x="4462" y="794"/>
                    <a:pt x="4266" y="1029"/>
                  </a:cubicBezTo>
                  <a:cubicBezTo>
                    <a:pt x="4150" y="512"/>
                    <a:pt x="3959" y="440"/>
                    <a:pt x="3887" y="411"/>
                  </a:cubicBezTo>
                  <a:cubicBezTo>
                    <a:pt x="3858" y="400"/>
                    <a:pt x="3810" y="386"/>
                    <a:pt x="3751" y="386"/>
                  </a:cubicBezTo>
                  <a:cubicBezTo>
                    <a:pt x="3664" y="386"/>
                    <a:pt x="3551" y="416"/>
                    <a:pt x="3438" y="529"/>
                  </a:cubicBezTo>
                  <a:cubicBezTo>
                    <a:pt x="3105" y="862"/>
                    <a:pt x="2052" y="2340"/>
                    <a:pt x="1740" y="2782"/>
                  </a:cubicBezTo>
                  <a:lnTo>
                    <a:pt x="273" y="2917"/>
                  </a:lnTo>
                  <a:cubicBezTo>
                    <a:pt x="143" y="2927"/>
                    <a:pt x="40" y="3024"/>
                    <a:pt x="19" y="3153"/>
                  </a:cubicBezTo>
                  <a:cubicBezTo>
                    <a:pt x="0" y="3280"/>
                    <a:pt x="69" y="3405"/>
                    <a:pt x="189" y="3455"/>
                  </a:cubicBezTo>
                  <a:cubicBezTo>
                    <a:pt x="528" y="3598"/>
                    <a:pt x="3537" y="4856"/>
                    <a:pt x="4580" y="4856"/>
                  </a:cubicBezTo>
                  <a:cubicBezTo>
                    <a:pt x="5668" y="4856"/>
                    <a:pt x="6934" y="3841"/>
                    <a:pt x="7592" y="2445"/>
                  </a:cubicBezTo>
                  <a:cubicBezTo>
                    <a:pt x="8343" y="848"/>
                    <a:pt x="8042" y="612"/>
                    <a:pt x="7930" y="523"/>
                  </a:cubicBezTo>
                  <a:cubicBezTo>
                    <a:pt x="7890" y="492"/>
                    <a:pt x="7814" y="446"/>
                    <a:pt x="7708" y="446"/>
                  </a:cubicBezTo>
                  <a:cubicBezTo>
                    <a:pt x="7618" y="446"/>
                    <a:pt x="7508" y="479"/>
                    <a:pt x="7380" y="582"/>
                  </a:cubicBezTo>
                  <a:lnTo>
                    <a:pt x="7348" y="608"/>
                  </a:lnTo>
                  <a:cubicBezTo>
                    <a:pt x="7355" y="442"/>
                    <a:pt x="7325" y="287"/>
                    <a:pt x="7234" y="173"/>
                  </a:cubicBezTo>
                  <a:cubicBezTo>
                    <a:pt x="7177" y="102"/>
                    <a:pt x="7061" y="1"/>
                    <a:pt x="68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791664" y="2963756"/>
              <a:ext cx="24924" cy="38758"/>
            </a:xfrm>
            <a:custGeom>
              <a:avLst/>
              <a:gdLst/>
              <a:ahLst/>
              <a:cxnLst/>
              <a:rect l="l" t="t" r="r" b="b"/>
              <a:pathLst>
                <a:path w="1308" h="2034" extrusionOk="0">
                  <a:moveTo>
                    <a:pt x="1307" y="1"/>
                  </a:moveTo>
                  <a:lnTo>
                    <a:pt x="1" y="2034"/>
                  </a:lnTo>
                  <a:cubicBezTo>
                    <a:pt x="1089" y="1744"/>
                    <a:pt x="1307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785966" y="2958306"/>
              <a:ext cx="36338" cy="49562"/>
            </a:xfrm>
            <a:custGeom>
              <a:avLst/>
              <a:gdLst/>
              <a:ahLst/>
              <a:cxnLst/>
              <a:rect l="l" t="t" r="r" b="b"/>
              <a:pathLst>
                <a:path w="1907" h="2601" extrusionOk="0">
                  <a:moveTo>
                    <a:pt x="1606" y="0"/>
                  </a:moveTo>
                  <a:cubicBezTo>
                    <a:pt x="1464" y="0"/>
                    <a:pt x="1341" y="108"/>
                    <a:pt x="1326" y="253"/>
                  </a:cubicBezTo>
                  <a:cubicBezTo>
                    <a:pt x="1325" y="268"/>
                    <a:pt x="1108" y="1812"/>
                    <a:pt x="227" y="2047"/>
                  </a:cubicBezTo>
                  <a:cubicBezTo>
                    <a:pt x="90" y="2084"/>
                    <a:pt x="1" y="2216"/>
                    <a:pt x="20" y="2356"/>
                  </a:cubicBezTo>
                  <a:cubicBezTo>
                    <a:pt x="38" y="2496"/>
                    <a:pt x="157" y="2600"/>
                    <a:pt x="297" y="2600"/>
                  </a:cubicBezTo>
                  <a:cubicBezTo>
                    <a:pt x="298" y="2600"/>
                    <a:pt x="299" y="2600"/>
                    <a:pt x="300" y="2600"/>
                  </a:cubicBezTo>
                  <a:cubicBezTo>
                    <a:pt x="323" y="2600"/>
                    <a:pt x="348" y="2597"/>
                    <a:pt x="371" y="2591"/>
                  </a:cubicBezTo>
                  <a:cubicBezTo>
                    <a:pt x="1628" y="2256"/>
                    <a:pt x="1873" y="401"/>
                    <a:pt x="1884" y="322"/>
                  </a:cubicBezTo>
                  <a:cubicBezTo>
                    <a:pt x="1907" y="166"/>
                    <a:pt x="1796" y="23"/>
                    <a:pt x="1640" y="3"/>
                  </a:cubicBezTo>
                  <a:cubicBezTo>
                    <a:pt x="1628" y="1"/>
                    <a:pt x="1617" y="0"/>
                    <a:pt x="160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20704" y="2952704"/>
              <a:ext cx="27668" cy="60881"/>
            </a:xfrm>
            <a:custGeom>
              <a:avLst/>
              <a:gdLst/>
              <a:ahLst/>
              <a:cxnLst/>
              <a:rect l="l" t="t" r="r" b="b"/>
              <a:pathLst>
                <a:path w="1452" h="3195" extrusionOk="0">
                  <a:moveTo>
                    <a:pt x="1452" y="0"/>
                  </a:moveTo>
                  <a:lnTo>
                    <a:pt x="1" y="3194"/>
                  </a:lnTo>
                  <a:cubicBezTo>
                    <a:pt x="871" y="2758"/>
                    <a:pt x="1452" y="1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814930" y="2947464"/>
              <a:ext cx="39234" cy="71475"/>
            </a:xfrm>
            <a:custGeom>
              <a:avLst/>
              <a:gdLst/>
              <a:ahLst/>
              <a:cxnLst/>
              <a:rect l="l" t="t" r="r" b="b"/>
              <a:pathLst>
                <a:path w="2059" h="3751" extrusionOk="0">
                  <a:moveTo>
                    <a:pt x="1752" y="1"/>
                  </a:moveTo>
                  <a:cubicBezTo>
                    <a:pt x="1625" y="1"/>
                    <a:pt x="1511" y="88"/>
                    <a:pt x="1481" y="217"/>
                  </a:cubicBezTo>
                  <a:cubicBezTo>
                    <a:pt x="1266" y="1232"/>
                    <a:pt x="724" y="2944"/>
                    <a:pt x="178" y="3219"/>
                  </a:cubicBezTo>
                  <a:cubicBezTo>
                    <a:pt x="62" y="3275"/>
                    <a:pt x="0" y="3407"/>
                    <a:pt x="30" y="3534"/>
                  </a:cubicBezTo>
                  <a:cubicBezTo>
                    <a:pt x="60" y="3661"/>
                    <a:pt x="174" y="3751"/>
                    <a:pt x="304" y="3751"/>
                  </a:cubicBezTo>
                  <a:cubicBezTo>
                    <a:pt x="347" y="3751"/>
                    <a:pt x="390" y="3741"/>
                    <a:pt x="429" y="3720"/>
                  </a:cubicBezTo>
                  <a:cubicBezTo>
                    <a:pt x="1393" y="3238"/>
                    <a:pt x="1968" y="630"/>
                    <a:pt x="2031" y="334"/>
                  </a:cubicBezTo>
                  <a:cubicBezTo>
                    <a:pt x="2058" y="184"/>
                    <a:pt x="1961" y="38"/>
                    <a:pt x="1812" y="7"/>
                  </a:cubicBezTo>
                  <a:cubicBezTo>
                    <a:pt x="1792" y="3"/>
                    <a:pt x="1772" y="1"/>
                    <a:pt x="17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840883" y="2951504"/>
              <a:ext cx="34223" cy="66026"/>
            </a:xfrm>
            <a:custGeom>
              <a:avLst/>
              <a:gdLst/>
              <a:ahLst/>
              <a:cxnLst/>
              <a:rect l="l" t="t" r="r" b="b"/>
              <a:pathLst>
                <a:path w="1796" h="3465" extrusionOk="0">
                  <a:moveTo>
                    <a:pt x="1481" y="0"/>
                  </a:moveTo>
                  <a:cubicBezTo>
                    <a:pt x="1360" y="0"/>
                    <a:pt x="1248" y="79"/>
                    <a:pt x="1213" y="201"/>
                  </a:cubicBezTo>
                  <a:cubicBezTo>
                    <a:pt x="1207" y="222"/>
                    <a:pt x="566" y="2343"/>
                    <a:pt x="90" y="3023"/>
                  </a:cubicBezTo>
                  <a:cubicBezTo>
                    <a:pt x="1" y="3150"/>
                    <a:pt x="31" y="3325"/>
                    <a:pt x="160" y="3414"/>
                  </a:cubicBezTo>
                  <a:cubicBezTo>
                    <a:pt x="206" y="3447"/>
                    <a:pt x="263" y="3465"/>
                    <a:pt x="320" y="3465"/>
                  </a:cubicBezTo>
                  <a:cubicBezTo>
                    <a:pt x="412" y="3465"/>
                    <a:pt x="498" y="3421"/>
                    <a:pt x="550" y="3345"/>
                  </a:cubicBezTo>
                  <a:cubicBezTo>
                    <a:pt x="1078" y="2591"/>
                    <a:pt x="1723" y="453"/>
                    <a:pt x="1751" y="362"/>
                  </a:cubicBezTo>
                  <a:cubicBezTo>
                    <a:pt x="1796" y="214"/>
                    <a:pt x="1711" y="56"/>
                    <a:pt x="1563" y="12"/>
                  </a:cubicBezTo>
                  <a:cubicBezTo>
                    <a:pt x="1535" y="4"/>
                    <a:pt x="1508" y="0"/>
                    <a:pt x="14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270967" y="2130728"/>
              <a:ext cx="148038" cy="292799"/>
            </a:xfrm>
            <a:custGeom>
              <a:avLst/>
              <a:gdLst/>
              <a:ahLst/>
              <a:cxnLst/>
              <a:rect l="l" t="t" r="r" b="b"/>
              <a:pathLst>
                <a:path w="7769" h="15366" extrusionOk="0">
                  <a:moveTo>
                    <a:pt x="1370" y="1"/>
                  </a:moveTo>
                  <a:cubicBezTo>
                    <a:pt x="1370" y="1"/>
                    <a:pt x="1984" y="4124"/>
                    <a:pt x="1195" y="5791"/>
                  </a:cubicBezTo>
                  <a:cubicBezTo>
                    <a:pt x="945" y="6320"/>
                    <a:pt x="523" y="6698"/>
                    <a:pt x="1" y="6979"/>
                  </a:cubicBezTo>
                  <a:cubicBezTo>
                    <a:pt x="576" y="8931"/>
                    <a:pt x="2912" y="13287"/>
                    <a:pt x="4185" y="14855"/>
                  </a:cubicBezTo>
                  <a:cubicBezTo>
                    <a:pt x="4473" y="15209"/>
                    <a:pt x="4733" y="15365"/>
                    <a:pt x="4975" y="15365"/>
                  </a:cubicBezTo>
                  <a:cubicBezTo>
                    <a:pt x="6081" y="15365"/>
                    <a:pt x="6780" y="12079"/>
                    <a:pt x="7769" y="9450"/>
                  </a:cubicBezTo>
                  <a:cubicBezTo>
                    <a:pt x="6509" y="8706"/>
                    <a:pt x="6020" y="7220"/>
                    <a:pt x="6020" y="5966"/>
                  </a:cubicBezTo>
                  <a:cubicBezTo>
                    <a:pt x="6020" y="4650"/>
                    <a:pt x="6809" y="2808"/>
                    <a:pt x="6809" y="2808"/>
                  </a:cubicBezTo>
                  <a:cubicBezTo>
                    <a:pt x="6809" y="2808"/>
                    <a:pt x="2511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265117" y="2125393"/>
              <a:ext cx="159833" cy="303489"/>
            </a:xfrm>
            <a:custGeom>
              <a:avLst/>
              <a:gdLst/>
              <a:ahLst/>
              <a:cxnLst/>
              <a:rect l="l" t="t" r="r" b="b"/>
              <a:pathLst>
                <a:path w="8388" h="15927" extrusionOk="0">
                  <a:moveTo>
                    <a:pt x="2006" y="618"/>
                  </a:moveTo>
                  <a:lnTo>
                    <a:pt x="2006" y="618"/>
                  </a:lnTo>
                  <a:cubicBezTo>
                    <a:pt x="3018" y="908"/>
                    <a:pt x="5254" y="2218"/>
                    <a:pt x="6769" y="3196"/>
                  </a:cubicBezTo>
                  <a:cubicBezTo>
                    <a:pt x="6556" y="3734"/>
                    <a:pt x="6046" y="5146"/>
                    <a:pt x="6046" y="6244"/>
                  </a:cubicBezTo>
                  <a:cubicBezTo>
                    <a:pt x="6046" y="7445"/>
                    <a:pt x="6495" y="8988"/>
                    <a:pt x="7734" y="9844"/>
                  </a:cubicBezTo>
                  <a:cubicBezTo>
                    <a:pt x="7510" y="10455"/>
                    <a:pt x="7301" y="11092"/>
                    <a:pt x="7097" y="11712"/>
                  </a:cubicBezTo>
                  <a:cubicBezTo>
                    <a:pt x="6556" y="13369"/>
                    <a:pt x="5941" y="15246"/>
                    <a:pt x="5332" y="15358"/>
                  </a:cubicBezTo>
                  <a:cubicBezTo>
                    <a:pt x="5317" y="15361"/>
                    <a:pt x="5302" y="15362"/>
                    <a:pt x="5286" y="15362"/>
                  </a:cubicBezTo>
                  <a:cubicBezTo>
                    <a:pt x="5082" y="15362"/>
                    <a:pt x="4864" y="15148"/>
                    <a:pt x="4711" y="14957"/>
                  </a:cubicBezTo>
                  <a:cubicBezTo>
                    <a:pt x="3487" y="13453"/>
                    <a:pt x="1289" y="9346"/>
                    <a:pt x="643" y="7392"/>
                  </a:cubicBezTo>
                  <a:cubicBezTo>
                    <a:pt x="1160" y="7073"/>
                    <a:pt x="1526" y="6679"/>
                    <a:pt x="1756" y="6189"/>
                  </a:cubicBezTo>
                  <a:cubicBezTo>
                    <a:pt x="2437" y="4752"/>
                    <a:pt x="2140" y="1695"/>
                    <a:pt x="2006" y="618"/>
                  </a:cubicBezTo>
                  <a:close/>
                  <a:moveTo>
                    <a:pt x="1675" y="1"/>
                  </a:moveTo>
                  <a:cubicBezTo>
                    <a:pt x="1504" y="1"/>
                    <a:pt x="1374" y="153"/>
                    <a:pt x="1400" y="323"/>
                  </a:cubicBezTo>
                  <a:cubicBezTo>
                    <a:pt x="1406" y="362"/>
                    <a:pt x="1992" y="4380"/>
                    <a:pt x="1249" y="5951"/>
                  </a:cubicBezTo>
                  <a:cubicBezTo>
                    <a:pt x="1040" y="6389"/>
                    <a:pt x="690" y="6736"/>
                    <a:pt x="174" y="7014"/>
                  </a:cubicBezTo>
                  <a:cubicBezTo>
                    <a:pt x="57" y="7077"/>
                    <a:pt x="0" y="7213"/>
                    <a:pt x="38" y="7341"/>
                  </a:cubicBezTo>
                  <a:cubicBezTo>
                    <a:pt x="611" y="9282"/>
                    <a:pt x="2946" y="13680"/>
                    <a:pt x="4274" y="15313"/>
                  </a:cubicBezTo>
                  <a:cubicBezTo>
                    <a:pt x="4606" y="15721"/>
                    <a:pt x="4944" y="15927"/>
                    <a:pt x="5281" y="15927"/>
                  </a:cubicBezTo>
                  <a:cubicBezTo>
                    <a:pt x="5332" y="15927"/>
                    <a:pt x="5383" y="15923"/>
                    <a:pt x="5434" y="15914"/>
                  </a:cubicBezTo>
                  <a:cubicBezTo>
                    <a:pt x="6371" y="15740"/>
                    <a:pt x="6928" y="14041"/>
                    <a:pt x="7632" y="11890"/>
                  </a:cubicBezTo>
                  <a:cubicBezTo>
                    <a:pt x="7857" y="11205"/>
                    <a:pt x="8089" y="10494"/>
                    <a:pt x="8340" y="9831"/>
                  </a:cubicBezTo>
                  <a:cubicBezTo>
                    <a:pt x="8388" y="9702"/>
                    <a:pt x="8337" y="9559"/>
                    <a:pt x="8219" y="9489"/>
                  </a:cubicBezTo>
                  <a:cubicBezTo>
                    <a:pt x="7031" y="8788"/>
                    <a:pt x="6608" y="7354"/>
                    <a:pt x="6608" y="6247"/>
                  </a:cubicBezTo>
                  <a:cubicBezTo>
                    <a:pt x="6608" y="5006"/>
                    <a:pt x="7367" y="3218"/>
                    <a:pt x="7374" y="3199"/>
                  </a:cubicBezTo>
                  <a:cubicBezTo>
                    <a:pt x="7430" y="3074"/>
                    <a:pt x="7384" y="2928"/>
                    <a:pt x="7271" y="2853"/>
                  </a:cubicBezTo>
                  <a:cubicBezTo>
                    <a:pt x="6823" y="2560"/>
                    <a:pt x="2868" y="1"/>
                    <a:pt x="1677" y="1"/>
                  </a:cubicBezTo>
                  <a:cubicBezTo>
                    <a:pt x="1677" y="1"/>
                    <a:pt x="1676" y="1"/>
                    <a:pt x="167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892630" y="2293668"/>
              <a:ext cx="561932" cy="719231"/>
            </a:xfrm>
            <a:custGeom>
              <a:avLst/>
              <a:gdLst/>
              <a:ahLst/>
              <a:cxnLst/>
              <a:rect l="l" t="t" r="r" b="b"/>
              <a:pathLst>
                <a:path w="29490" h="37745" extrusionOk="0">
                  <a:moveTo>
                    <a:pt x="14359" y="1"/>
                  </a:moveTo>
                  <a:cubicBezTo>
                    <a:pt x="14359" y="1"/>
                    <a:pt x="11024" y="371"/>
                    <a:pt x="9291" y="3708"/>
                  </a:cubicBezTo>
                  <a:cubicBezTo>
                    <a:pt x="7560" y="7046"/>
                    <a:pt x="0" y="22197"/>
                    <a:pt x="645" y="23103"/>
                  </a:cubicBezTo>
                  <a:cubicBezTo>
                    <a:pt x="4320" y="28273"/>
                    <a:pt x="17690" y="31992"/>
                    <a:pt x="19051" y="33351"/>
                  </a:cubicBezTo>
                  <a:cubicBezTo>
                    <a:pt x="20410" y="34710"/>
                    <a:pt x="22146" y="36337"/>
                    <a:pt x="23505" y="37203"/>
                  </a:cubicBezTo>
                  <a:cubicBezTo>
                    <a:pt x="24148" y="37612"/>
                    <a:pt x="25097" y="37745"/>
                    <a:pt x="25970" y="37745"/>
                  </a:cubicBezTo>
                  <a:cubicBezTo>
                    <a:pt x="26941" y="37745"/>
                    <a:pt x="27819" y="37581"/>
                    <a:pt x="28079" y="37451"/>
                  </a:cubicBezTo>
                  <a:cubicBezTo>
                    <a:pt x="28572" y="37203"/>
                    <a:pt x="28944" y="36090"/>
                    <a:pt x="28079" y="36090"/>
                  </a:cubicBezTo>
                  <a:cubicBezTo>
                    <a:pt x="27214" y="36090"/>
                    <a:pt x="26771" y="35466"/>
                    <a:pt x="26647" y="34971"/>
                  </a:cubicBezTo>
                  <a:cubicBezTo>
                    <a:pt x="26621" y="34869"/>
                    <a:pt x="26665" y="34830"/>
                    <a:pt x="26757" y="34830"/>
                  </a:cubicBezTo>
                  <a:cubicBezTo>
                    <a:pt x="27035" y="34830"/>
                    <a:pt x="27753" y="35181"/>
                    <a:pt x="28332" y="35181"/>
                  </a:cubicBezTo>
                  <a:cubicBezTo>
                    <a:pt x="28484" y="35181"/>
                    <a:pt x="28626" y="35156"/>
                    <a:pt x="28748" y="35095"/>
                  </a:cubicBezTo>
                  <a:cubicBezTo>
                    <a:pt x="29489" y="34725"/>
                    <a:pt x="27088" y="33372"/>
                    <a:pt x="26348" y="32753"/>
                  </a:cubicBezTo>
                  <a:cubicBezTo>
                    <a:pt x="25607" y="32136"/>
                    <a:pt x="24988" y="31270"/>
                    <a:pt x="23999" y="31270"/>
                  </a:cubicBezTo>
                  <a:cubicBezTo>
                    <a:pt x="23011" y="31270"/>
                    <a:pt x="21154" y="31248"/>
                    <a:pt x="21154" y="31248"/>
                  </a:cubicBezTo>
                  <a:cubicBezTo>
                    <a:pt x="21154" y="31248"/>
                    <a:pt x="16599" y="27949"/>
                    <a:pt x="13849" y="25493"/>
                  </a:cubicBezTo>
                  <a:cubicBezTo>
                    <a:pt x="10143" y="22185"/>
                    <a:pt x="6876" y="20401"/>
                    <a:pt x="6876" y="20401"/>
                  </a:cubicBezTo>
                  <a:lnTo>
                    <a:pt x="15225" y="6675"/>
                  </a:lnTo>
                  <a:lnTo>
                    <a:pt x="14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890801" y="2288332"/>
              <a:ext cx="558273" cy="729845"/>
            </a:xfrm>
            <a:custGeom>
              <a:avLst/>
              <a:gdLst/>
              <a:ahLst/>
              <a:cxnLst/>
              <a:rect l="l" t="t" r="r" b="b"/>
              <a:pathLst>
                <a:path w="29298" h="38302" extrusionOk="0">
                  <a:moveTo>
                    <a:pt x="14455" y="0"/>
                  </a:moveTo>
                  <a:cubicBezTo>
                    <a:pt x="14444" y="0"/>
                    <a:pt x="14434" y="1"/>
                    <a:pt x="14423" y="2"/>
                  </a:cubicBezTo>
                  <a:cubicBezTo>
                    <a:pt x="14281" y="18"/>
                    <a:pt x="10917" y="428"/>
                    <a:pt x="9137" y="3860"/>
                  </a:cubicBezTo>
                  <a:cubicBezTo>
                    <a:pt x="8325" y="5426"/>
                    <a:pt x="5981" y="10083"/>
                    <a:pt x="3919" y="14477"/>
                  </a:cubicBezTo>
                  <a:cubicBezTo>
                    <a:pt x="0" y="22828"/>
                    <a:pt x="333" y="23295"/>
                    <a:pt x="511" y="23546"/>
                  </a:cubicBezTo>
                  <a:cubicBezTo>
                    <a:pt x="3062" y="27132"/>
                    <a:pt x="10112" y="30001"/>
                    <a:pt x="14776" y="31900"/>
                  </a:cubicBezTo>
                  <a:cubicBezTo>
                    <a:pt x="16803" y="32724"/>
                    <a:pt x="18553" y="33437"/>
                    <a:pt x="18947" y="33831"/>
                  </a:cubicBezTo>
                  <a:cubicBezTo>
                    <a:pt x="20817" y="35699"/>
                    <a:pt x="22331" y="37007"/>
                    <a:pt x="23451" y="37721"/>
                  </a:cubicBezTo>
                  <a:cubicBezTo>
                    <a:pt x="24142" y="38160"/>
                    <a:pt x="25135" y="38301"/>
                    <a:pt x="26050" y="38301"/>
                  </a:cubicBezTo>
                  <a:cubicBezTo>
                    <a:pt x="27090" y="38301"/>
                    <a:pt x="28026" y="38119"/>
                    <a:pt x="28299" y="37982"/>
                  </a:cubicBezTo>
                  <a:cubicBezTo>
                    <a:pt x="28745" y="37760"/>
                    <a:pt x="29061" y="37107"/>
                    <a:pt x="28951" y="36638"/>
                  </a:cubicBezTo>
                  <a:cubicBezTo>
                    <a:pt x="28870" y="36296"/>
                    <a:pt x="28580" y="36090"/>
                    <a:pt x="28173" y="36090"/>
                  </a:cubicBezTo>
                  <a:cubicBezTo>
                    <a:pt x="27631" y="36090"/>
                    <a:pt x="27288" y="35785"/>
                    <a:pt x="27116" y="35451"/>
                  </a:cubicBezTo>
                  <a:lnTo>
                    <a:pt x="27116" y="35451"/>
                  </a:lnTo>
                  <a:cubicBezTo>
                    <a:pt x="27176" y="35469"/>
                    <a:pt x="27237" y="35489"/>
                    <a:pt x="27292" y="35505"/>
                  </a:cubicBezTo>
                  <a:cubicBezTo>
                    <a:pt x="27625" y="35610"/>
                    <a:pt x="28041" y="35740"/>
                    <a:pt x="28429" y="35740"/>
                  </a:cubicBezTo>
                  <a:cubicBezTo>
                    <a:pt x="28620" y="35740"/>
                    <a:pt x="28805" y="35708"/>
                    <a:pt x="28970" y="35626"/>
                  </a:cubicBezTo>
                  <a:cubicBezTo>
                    <a:pt x="29209" y="35507"/>
                    <a:pt x="29257" y="35319"/>
                    <a:pt x="29263" y="35216"/>
                  </a:cubicBezTo>
                  <a:cubicBezTo>
                    <a:pt x="29298" y="34728"/>
                    <a:pt x="28590" y="34203"/>
                    <a:pt x="27422" y="33395"/>
                  </a:cubicBezTo>
                  <a:cubicBezTo>
                    <a:pt x="27104" y="33175"/>
                    <a:pt x="26804" y="32968"/>
                    <a:pt x="26623" y="32817"/>
                  </a:cubicBezTo>
                  <a:cubicBezTo>
                    <a:pt x="26457" y="32679"/>
                    <a:pt x="26298" y="32527"/>
                    <a:pt x="26137" y="32377"/>
                  </a:cubicBezTo>
                  <a:cubicBezTo>
                    <a:pt x="25564" y="31831"/>
                    <a:pt x="24969" y="31268"/>
                    <a:pt x="24095" y="31268"/>
                  </a:cubicBezTo>
                  <a:cubicBezTo>
                    <a:pt x="23239" y="31268"/>
                    <a:pt x="21725" y="31254"/>
                    <a:pt x="21343" y="31249"/>
                  </a:cubicBezTo>
                  <a:cubicBezTo>
                    <a:pt x="20750" y="30816"/>
                    <a:pt x="16653" y="27813"/>
                    <a:pt x="14133" y="25564"/>
                  </a:cubicBezTo>
                  <a:cubicBezTo>
                    <a:pt x="11035" y="22799"/>
                    <a:pt x="8208" y="21074"/>
                    <a:pt x="7363" y="20581"/>
                  </a:cubicBezTo>
                  <a:lnTo>
                    <a:pt x="15562" y="7100"/>
                  </a:lnTo>
                  <a:cubicBezTo>
                    <a:pt x="15641" y="6968"/>
                    <a:pt x="15597" y="6797"/>
                    <a:pt x="15466" y="6717"/>
                  </a:cubicBezTo>
                  <a:cubicBezTo>
                    <a:pt x="15420" y="6689"/>
                    <a:pt x="15370" y="6676"/>
                    <a:pt x="15320" y="6676"/>
                  </a:cubicBezTo>
                  <a:cubicBezTo>
                    <a:pt x="15226" y="6676"/>
                    <a:pt x="15134" y="6723"/>
                    <a:pt x="15081" y="6809"/>
                  </a:cubicBezTo>
                  <a:lnTo>
                    <a:pt x="6732" y="20537"/>
                  </a:lnTo>
                  <a:cubicBezTo>
                    <a:pt x="6649" y="20674"/>
                    <a:pt x="6697" y="20852"/>
                    <a:pt x="6837" y="20929"/>
                  </a:cubicBezTo>
                  <a:cubicBezTo>
                    <a:pt x="6871" y="20947"/>
                    <a:pt x="10122" y="22738"/>
                    <a:pt x="13758" y="25983"/>
                  </a:cubicBezTo>
                  <a:cubicBezTo>
                    <a:pt x="16488" y="28420"/>
                    <a:pt x="21040" y="31723"/>
                    <a:pt x="21085" y="31757"/>
                  </a:cubicBezTo>
                  <a:cubicBezTo>
                    <a:pt x="21132" y="31791"/>
                    <a:pt x="21189" y="31810"/>
                    <a:pt x="21247" y="31811"/>
                  </a:cubicBezTo>
                  <a:cubicBezTo>
                    <a:pt x="21247" y="31811"/>
                    <a:pt x="23107" y="31831"/>
                    <a:pt x="24097" y="31831"/>
                  </a:cubicBezTo>
                  <a:cubicBezTo>
                    <a:pt x="24746" y="31831"/>
                    <a:pt x="25234" y="32295"/>
                    <a:pt x="25752" y="32785"/>
                  </a:cubicBezTo>
                  <a:cubicBezTo>
                    <a:pt x="25921" y="32944"/>
                    <a:pt x="26089" y="33103"/>
                    <a:pt x="26264" y="33249"/>
                  </a:cubicBezTo>
                  <a:cubicBezTo>
                    <a:pt x="26465" y="33417"/>
                    <a:pt x="26775" y="33631"/>
                    <a:pt x="27103" y="33859"/>
                  </a:cubicBezTo>
                  <a:cubicBezTo>
                    <a:pt x="27577" y="34185"/>
                    <a:pt x="28534" y="34846"/>
                    <a:pt x="28685" y="35138"/>
                  </a:cubicBezTo>
                  <a:cubicBezTo>
                    <a:pt x="28611" y="35168"/>
                    <a:pt x="28523" y="35180"/>
                    <a:pt x="28426" y="35180"/>
                  </a:cubicBezTo>
                  <a:cubicBezTo>
                    <a:pt x="28130" y="35180"/>
                    <a:pt x="27756" y="35062"/>
                    <a:pt x="27460" y="34970"/>
                  </a:cubicBezTo>
                  <a:cubicBezTo>
                    <a:pt x="27210" y="34891"/>
                    <a:pt x="27010" y="34828"/>
                    <a:pt x="26848" y="34828"/>
                  </a:cubicBezTo>
                  <a:cubicBezTo>
                    <a:pt x="26737" y="34828"/>
                    <a:pt x="26644" y="34858"/>
                    <a:pt x="26566" y="34932"/>
                  </a:cubicBezTo>
                  <a:cubicBezTo>
                    <a:pt x="26508" y="34987"/>
                    <a:pt x="26417" y="35110"/>
                    <a:pt x="26470" y="35320"/>
                  </a:cubicBezTo>
                  <a:cubicBezTo>
                    <a:pt x="26624" y="35934"/>
                    <a:pt x="27163" y="36652"/>
                    <a:pt x="28175" y="36652"/>
                  </a:cubicBezTo>
                  <a:cubicBezTo>
                    <a:pt x="28377" y="36652"/>
                    <a:pt x="28395" y="36727"/>
                    <a:pt x="28405" y="36767"/>
                  </a:cubicBezTo>
                  <a:cubicBezTo>
                    <a:pt x="28455" y="36981"/>
                    <a:pt x="28259" y="37374"/>
                    <a:pt x="28048" y="37479"/>
                  </a:cubicBezTo>
                  <a:cubicBezTo>
                    <a:pt x="27823" y="37591"/>
                    <a:pt x="26986" y="37744"/>
                    <a:pt x="26061" y="37744"/>
                  </a:cubicBezTo>
                  <a:cubicBezTo>
                    <a:pt x="25238" y="37744"/>
                    <a:pt x="24345" y="37623"/>
                    <a:pt x="23753" y="37245"/>
                  </a:cubicBezTo>
                  <a:cubicBezTo>
                    <a:pt x="22668" y="36555"/>
                    <a:pt x="21184" y="35272"/>
                    <a:pt x="19345" y="33433"/>
                  </a:cubicBezTo>
                  <a:cubicBezTo>
                    <a:pt x="18871" y="32959"/>
                    <a:pt x="17242" y="32297"/>
                    <a:pt x="14989" y="31379"/>
                  </a:cubicBezTo>
                  <a:cubicBezTo>
                    <a:pt x="10383" y="29505"/>
                    <a:pt x="3425" y="26674"/>
                    <a:pt x="986" y="23253"/>
                  </a:cubicBezTo>
                  <a:cubicBezTo>
                    <a:pt x="713" y="22192"/>
                    <a:pt x="6557" y="10057"/>
                    <a:pt x="9636" y="4118"/>
                  </a:cubicBezTo>
                  <a:cubicBezTo>
                    <a:pt x="11274" y="962"/>
                    <a:pt x="14454" y="564"/>
                    <a:pt x="14486" y="561"/>
                  </a:cubicBezTo>
                  <a:cubicBezTo>
                    <a:pt x="14640" y="543"/>
                    <a:pt x="14751" y="403"/>
                    <a:pt x="14734" y="250"/>
                  </a:cubicBezTo>
                  <a:cubicBezTo>
                    <a:pt x="14719" y="106"/>
                    <a:pt x="14596" y="0"/>
                    <a:pt x="1445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3898308" y="2547004"/>
              <a:ext cx="556254" cy="465895"/>
            </a:xfrm>
            <a:custGeom>
              <a:avLst/>
              <a:gdLst/>
              <a:ahLst/>
              <a:cxnLst/>
              <a:rect l="l" t="t" r="r" b="b"/>
              <a:pathLst>
                <a:path w="29192" h="24450" extrusionOk="0">
                  <a:moveTo>
                    <a:pt x="4262" y="1"/>
                  </a:moveTo>
                  <a:cubicBezTo>
                    <a:pt x="2037" y="4688"/>
                    <a:pt x="0" y="9319"/>
                    <a:pt x="347" y="9808"/>
                  </a:cubicBezTo>
                  <a:cubicBezTo>
                    <a:pt x="4022" y="14978"/>
                    <a:pt x="17392" y="18697"/>
                    <a:pt x="18753" y="20056"/>
                  </a:cubicBezTo>
                  <a:cubicBezTo>
                    <a:pt x="20112" y="21415"/>
                    <a:pt x="21848" y="23042"/>
                    <a:pt x="23207" y="23908"/>
                  </a:cubicBezTo>
                  <a:cubicBezTo>
                    <a:pt x="23850" y="24317"/>
                    <a:pt x="24799" y="24450"/>
                    <a:pt x="25672" y="24450"/>
                  </a:cubicBezTo>
                  <a:cubicBezTo>
                    <a:pt x="26643" y="24450"/>
                    <a:pt x="27521" y="24286"/>
                    <a:pt x="27781" y="24156"/>
                  </a:cubicBezTo>
                  <a:cubicBezTo>
                    <a:pt x="28274" y="23908"/>
                    <a:pt x="28646" y="22795"/>
                    <a:pt x="27781" y="22795"/>
                  </a:cubicBezTo>
                  <a:cubicBezTo>
                    <a:pt x="26916" y="22795"/>
                    <a:pt x="26473" y="22171"/>
                    <a:pt x="26349" y="21676"/>
                  </a:cubicBezTo>
                  <a:cubicBezTo>
                    <a:pt x="26323" y="21574"/>
                    <a:pt x="26367" y="21535"/>
                    <a:pt x="26459" y="21535"/>
                  </a:cubicBezTo>
                  <a:cubicBezTo>
                    <a:pt x="26737" y="21535"/>
                    <a:pt x="27455" y="21886"/>
                    <a:pt x="28034" y="21886"/>
                  </a:cubicBezTo>
                  <a:cubicBezTo>
                    <a:pt x="28186" y="21886"/>
                    <a:pt x="28328" y="21861"/>
                    <a:pt x="28450" y="21800"/>
                  </a:cubicBezTo>
                  <a:cubicBezTo>
                    <a:pt x="29191" y="21429"/>
                    <a:pt x="26792" y="20077"/>
                    <a:pt x="26050" y="19458"/>
                  </a:cubicBezTo>
                  <a:cubicBezTo>
                    <a:pt x="25309" y="18840"/>
                    <a:pt x="24690" y="17975"/>
                    <a:pt x="23701" y="17975"/>
                  </a:cubicBezTo>
                  <a:cubicBezTo>
                    <a:pt x="22713" y="17975"/>
                    <a:pt x="20856" y="17953"/>
                    <a:pt x="20856" y="17953"/>
                  </a:cubicBezTo>
                  <a:cubicBezTo>
                    <a:pt x="20856" y="17953"/>
                    <a:pt x="16301" y="14654"/>
                    <a:pt x="13551" y="12198"/>
                  </a:cubicBezTo>
                  <a:cubicBezTo>
                    <a:pt x="9845" y="8890"/>
                    <a:pt x="6578" y="7106"/>
                    <a:pt x="6578" y="7106"/>
                  </a:cubicBezTo>
                  <a:lnTo>
                    <a:pt x="9919" y="1614"/>
                  </a:lnTo>
                  <a:cubicBezTo>
                    <a:pt x="7727" y="240"/>
                    <a:pt x="5424" y="15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3890286" y="2541669"/>
              <a:ext cx="558788" cy="476508"/>
            </a:xfrm>
            <a:custGeom>
              <a:avLst/>
              <a:gdLst/>
              <a:ahLst/>
              <a:cxnLst/>
              <a:rect l="l" t="t" r="r" b="b"/>
              <a:pathLst>
                <a:path w="29325" h="25007" extrusionOk="0">
                  <a:moveTo>
                    <a:pt x="4859" y="567"/>
                  </a:moveTo>
                  <a:cubicBezTo>
                    <a:pt x="6001" y="600"/>
                    <a:pt x="8006" y="845"/>
                    <a:pt x="9955" y="1989"/>
                  </a:cubicBezTo>
                  <a:lnTo>
                    <a:pt x="6761" y="7242"/>
                  </a:lnTo>
                  <a:cubicBezTo>
                    <a:pt x="6676" y="7379"/>
                    <a:pt x="6724" y="7557"/>
                    <a:pt x="6866" y="7634"/>
                  </a:cubicBezTo>
                  <a:cubicBezTo>
                    <a:pt x="6898" y="7652"/>
                    <a:pt x="10146" y="9440"/>
                    <a:pt x="13786" y="12688"/>
                  </a:cubicBezTo>
                  <a:cubicBezTo>
                    <a:pt x="16517" y="15125"/>
                    <a:pt x="21067" y="18428"/>
                    <a:pt x="21112" y="18462"/>
                  </a:cubicBezTo>
                  <a:cubicBezTo>
                    <a:pt x="21160" y="18496"/>
                    <a:pt x="21217" y="18515"/>
                    <a:pt x="21276" y="18516"/>
                  </a:cubicBezTo>
                  <a:cubicBezTo>
                    <a:pt x="21276" y="18516"/>
                    <a:pt x="23134" y="18536"/>
                    <a:pt x="24124" y="18536"/>
                  </a:cubicBezTo>
                  <a:cubicBezTo>
                    <a:pt x="24773" y="18536"/>
                    <a:pt x="25261" y="18999"/>
                    <a:pt x="25781" y="19489"/>
                  </a:cubicBezTo>
                  <a:cubicBezTo>
                    <a:pt x="25948" y="19649"/>
                    <a:pt x="26118" y="19808"/>
                    <a:pt x="26293" y="19954"/>
                  </a:cubicBezTo>
                  <a:cubicBezTo>
                    <a:pt x="26492" y="20122"/>
                    <a:pt x="26803" y="20336"/>
                    <a:pt x="27131" y="20564"/>
                  </a:cubicBezTo>
                  <a:cubicBezTo>
                    <a:pt x="27605" y="20890"/>
                    <a:pt x="28561" y="21551"/>
                    <a:pt x="28712" y="21843"/>
                  </a:cubicBezTo>
                  <a:cubicBezTo>
                    <a:pt x="28638" y="21873"/>
                    <a:pt x="28550" y="21885"/>
                    <a:pt x="28453" y="21885"/>
                  </a:cubicBezTo>
                  <a:cubicBezTo>
                    <a:pt x="28158" y="21885"/>
                    <a:pt x="27783" y="21767"/>
                    <a:pt x="27489" y="21675"/>
                  </a:cubicBezTo>
                  <a:cubicBezTo>
                    <a:pt x="27238" y="21596"/>
                    <a:pt x="27037" y="21533"/>
                    <a:pt x="26876" y="21533"/>
                  </a:cubicBezTo>
                  <a:cubicBezTo>
                    <a:pt x="26765" y="21533"/>
                    <a:pt x="26672" y="21563"/>
                    <a:pt x="26593" y="21637"/>
                  </a:cubicBezTo>
                  <a:cubicBezTo>
                    <a:pt x="26536" y="21692"/>
                    <a:pt x="26446" y="21815"/>
                    <a:pt x="26498" y="22025"/>
                  </a:cubicBezTo>
                  <a:cubicBezTo>
                    <a:pt x="26653" y="22639"/>
                    <a:pt x="27191" y="23357"/>
                    <a:pt x="28202" y="23357"/>
                  </a:cubicBezTo>
                  <a:cubicBezTo>
                    <a:pt x="28406" y="23357"/>
                    <a:pt x="28423" y="23432"/>
                    <a:pt x="28432" y="23472"/>
                  </a:cubicBezTo>
                  <a:cubicBezTo>
                    <a:pt x="28483" y="23686"/>
                    <a:pt x="28286" y="24079"/>
                    <a:pt x="28076" y="24184"/>
                  </a:cubicBezTo>
                  <a:cubicBezTo>
                    <a:pt x="27851" y="24296"/>
                    <a:pt x="27014" y="24449"/>
                    <a:pt x="26089" y="24449"/>
                  </a:cubicBezTo>
                  <a:cubicBezTo>
                    <a:pt x="25266" y="24449"/>
                    <a:pt x="24373" y="24328"/>
                    <a:pt x="23780" y="23950"/>
                  </a:cubicBezTo>
                  <a:cubicBezTo>
                    <a:pt x="22696" y="23260"/>
                    <a:pt x="21213" y="21977"/>
                    <a:pt x="19374" y="20138"/>
                  </a:cubicBezTo>
                  <a:cubicBezTo>
                    <a:pt x="18900" y="19664"/>
                    <a:pt x="17271" y="19002"/>
                    <a:pt x="15016" y="18084"/>
                  </a:cubicBezTo>
                  <a:cubicBezTo>
                    <a:pt x="10411" y="16210"/>
                    <a:pt x="3452" y="13379"/>
                    <a:pt x="1013" y="9958"/>
                  </a:cubicBezTo>
                  <a:cubicBezTo>
                    <a:pt x="964" y="9762"/>
                    <a:pt x="1096" y="8511"/>
                    <a:pt x="4859" y="567"/>
                  </a:cubicBezTo>
                  <a:close/>
                  <a:moveTo>
                    <a:pt x="4686" y="1"/>
                  </a:moveTo>
                  <a:cubicBezTo>
                    <a:pt x="4562" y="13"/>
                    <a:pt x="4476" y="62"/>
                    <a:pt x="4429" y="161"/>
                  </a:cubicBezTo>
                  <a:cubicBezTo>
                    <a:pt x="1" y="9494"/>
                    <a:pt x="350" y="9987"/>
                    <a:pt x="538" y="10251"/>
                  </a:cubicBezTo>
                  <a:cubicBezTo>
                    <a:pt x="3089" y="13837"/>
                    <a:pt x="10139" y="16706"/>
                    <a:pt x="14803" y="18605"/>
                  </a:cubicBezTo>
                  <a:cubicBezTo>
                    <a:pt x="16830" y="19429"/>
                    <a:pt x="18580" y="20142"/>
                    <a:pt x="18974" y="20536"/>
                  </a:cubicBezTo>
                  <a:cubicBezTo>
                    <a:pt x="20844" y="22404"/>
                    <a:pt x="22358" y="23712"/>
                    <a:pt x="23478" y="24426"/>
                  </a:cubicBezTo>
                  <a:cubicBezTo>
                    <a:pt x="24169" y="24865"/>
                    <a:pt x="25162" y="25006"/>
                    <a:pt x="26077" y="25006"/>
                  </a:cubicBezTo>
                  <a:cubicBezTo>
                    <a:pt x="27117" y="25006"/>
                    <a:pt x="28053" y="24824"/>
                    <a:pt x="28326" y="24687"/>
                  </a:cubicBezTo>
                  <a:cubicBezTo>
                    <a:pt x="28772" y="24465"/>
                    <a:pt x="29088" y="23812"/>
                    <a:pt x="28978" y="23343"/>
                  </a:cubicBezTo>
                  <a:cubicBezTo>
                    <a:pt x="28897" y="23001"/>
                    <a:pt x="28606" y="22795"/>
                    <a:pt x="28200" y="22795"/>
                  </a:cubicBezTo>
                  <a:cubicBezTo>
                    <a:pt x="27658" y="22795"/>
                    <a:pt x="27315" y="22490"/>
                    <a:pt x="27143" y="22156"/>
                  </a:cubicBezTo>
                  <a:lnTo>
                    <a:pt x="27143" y="22156"/>
                  </a:lnTo>
                  <a:cubicBezTo>
                    <a:pt x="27203" y="22174"/>
                    <a:pt x="27264" y="22194"/>
                    <a:pt x="27318" y="22210"/>
                  </a:cubicBezTo>
                  <a:cubicBezTo>
                    <a:pt x="27652" y="22315"/>
                    <a:pt x="28068" y="22445"/>
                    <a:pt x="28455" y="22445"/>
                  </a:cubicBezTo>
                  <a:cubicBezTo>
                    <a:pt x="28647" y="22445"/>
                    <a:pt x="28831" y="22413"/>
                    <a:pt x="28995" y="22331"/>
                  </a:cubicBezTo>
                  <a:cubicBezTo>
                    <a:pt x="29236" y="22212"/>
                    <a:pt x="29282" y="22024"/>
                    <a:pt x="29290" y="21921"/>
                  </a:cubicBezTo>
                  <a:cubicBezTo>
                    <a:pt x="29325" y="21433"/>
                    <a:pt x="28617" y="20908"/>
                    <a:pt x="27449" y="20100"/>
                  </a:cubicBezTo>
                  <a:cubicBezTo>
                    <a:pt x="27131" y="19881"/>
                    <a:pt x="26831" y="19673"/>
                    <a:pt x="26650" y="19522"/>
                  </a:cubicBezTo>
                  <a:cubicBezTo>
                    <a:pt x="26484" y="19384"/>
                    <a:pt x="26323" y="19232"/>
                    <a:pt x="26164" y="19080"/>
                  </a:cubicBezTo>
                  <a:cubicBezTo>
                    <a:pt x="25590" y="18536"/>
                    <a:pt x="24995" y="17973"/>
                    <a:pt x="24122" y="17973"/>
                  </a:cubicBezTo>
                  <a:cubicBezTo>
                    <a:pt x="23266" y="17973"/>
                    <a:pt x="21752" y="17957"/>
                    <a:pt x="21369" y="17954"/>
                  </a:cubicBezTo>
                  <a:cubicBezTo>
                    <a:pt x="20777" y="17521"/>
                    <a:pt x="16680" y="14518"/>
                    <a:pt x="14160" y="12268"/>
                  </a:cubicBezTo>
                  <a:cubicBezTo>
                    <a:pt x="11062" y="9504"/>
                    <a:pt x="8235" y="7779"/>
                    <a:pt x="7390" y="7286"/>
                  </a:cubicBezTo>
                  <a:lnTo>
                    <a:pt x="10581" y="2040"/>
                  </a:lnTo>
                  <a:cubicBezTo>
                    <a:pt x="10659" y="1909"/>
                    <a:pt x="10619" y="1736"/>
                    <a:pt x="10489" y="1655"/>
                  </a:cubicBezTo>
                  <a:cubicBezTo>
                    <a:pt x="8246" y="250"/>
                    <a:pt x="5889" y="15"/>
                    <a:pt x="46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220147" y="1881641"/>
              <a:ext cx="299278" cy="334987"/>
            </a:xfrm>
            <a:custGeom>
              <a:avLst/>
              <a:gdLst/>
              <a:ahLst/>
              <a:cxnLst/>
              <a:rect l="l" t="t" r="r" b="b"/>
              <a:pathLst>
                <a:path w="15706" h="17580" extrusionOk="0">
                  <a:moveTo>
                    <a:pt x="12548" y="1"/>
                  </a:moveTo>
                  <a:lnTo>
                    <a:pt x="12532" y="12"/>
                  </a:lnTo>
                  <a:cubicBezTo>
                    <a:pt x="11458" y="1872"/>
                    <a:pt x="8354" y="2973"/>
                    <a:pt x="6979" y="3396"/>
                  </a:cubicBezTo>
                  <a:cubicBezTo>
                    <a:pt x="5468" y="3861"/>
                    <a:pt x="7676" y="4907"/>
                    <a:pt x="7444" y="6303"/>
                  </a:cubicBezTo>
                  <a:cubicBezTo>
                    <a:pt x="7211" y="7698"/>
                    <a:pt x="4189" y="8512"/>
                    <a:pt x="4189" y="8512"/>
                  </a:cubicBezTo>
                  <a:cubicBezTo>
                    <a:pt x="4189" y="8512"/>
                    <a:pt x="3324" y="6653"/>
                    <a:pt x="2096" y="6653"/>
                  </a:cubicBezTo>
                  <a:cubicBezTo>
                    <a:pt x="868" y="6653"/>
                    <a:pt x="0" y="9462"/>
                    <a:pt x="702" y="10955"/>
                  </a:cubicBezTo>
                  <a:cubicBezTo>
                    <a:pt x="1184" y="11981"/>
                    <a:pt x="2041" y="12142"/>
                    <a:pt x="2530" y="12142"/>
                  </a:cubicBezTo>
                  <a:cubicBezTo>
                    <a:pt x="2751" y="12142"/>
                    <a:pt x="2897" y="12109"/>
                    <a:pt x="2897" y="12109"/>
                  </a:cubicBezTo>
                  <a:lnTo>
                    <a:pt x="2897" y="12109"/>
                  </a:lnTo>
                  <a:cubicBezTo>
                    <a:pt x="2897" y="12109"/>
                    <a:pt x="2809" y="14740"/>
                    <a:pt x="4476" y="15529"/>
                  </a:cubicBezTo>
                  <a:cubicBezTo>
                    <a:pt x="6143" y="16319"/>
                    <a:pt x="8951" y="17372"/>
                    <a:pt x="10003" y="17547"/>
                  </a:cubicBezTo>
                  <a:cubicBezTo>
                    <a:pt x="10130" y="17568"/>
                    <a:pt x="10258" y="17579"/>
                    <a:pt x="10384" y="17579"/>
                  </a:cubicBezTo>
                  <a:cubicBezTo>
                    <a:pt x="11302" y="17579"/>
                    <a:pt x="12162" y="17005"/>
                    <a:pt x="12548" y="15618"/>
                  </a:cubicBezTo>
                  <a:cubicBezTo>
                    <a:pt x="12985" y="14038"/>
                    <a:pt x="13249" y="10792"/>
                    <a:pt x="13249" y="10792"/>
                  </a:cubicBezTo>
                  <a:cubicBezTo>
                    <a:pt x="13249" y="10792"/>
                    <a:pt x="14829" y="9740"/>
                    <a:pt x="15266" y="9126"/>
                  </a:cubicBezTo>
                  <a:cubicBezTo>
                    <a:pt x="15705" y="8512"/>
                    <a:pt x="14126" y="7897"/>
                    <a:pt x="13688" y="7020"/>
                  </a:cubicBezTo>
                  <a:cubicBezTo>
                    <a:pt x="13249" y="6142"/>
                    <a:pt x="13249" y="5441"/>
                    <a:pt x="13424" y="4211"/>
                  </a:cubicBezTo>
                  <a:cubicBezTo>
                    <a:pt x="13601" y="2983"/>
                    <a:pt x="12548" y="1"/>
                    <a:pt x="12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218337" y="1876439"/>
              <a:ext cx="304842" cy="345581"/>
            </a:xfrm>
            <a:custGeom>
              <a:avLst/>
              <a:gdLst/>
              <a:ahLst/>
              <a:cxnLst/>
              <a:rect l="l" t="t" r="r" b="b"/>
              <a:pathLst>
                <a:path w="15998" h="18136" extrusionOk="0">
                  <a:moveTo>
                    <a:pt x="12552" y="892"/>
                  </a:moveTo>
                  <a:cubicBezTo>
                    <a:pt x="12880" y="1920"/>
                    <a:pt x="13354" y="3654"/>
                    <a:pt x="13242" y="4446"/>
                  </a:cubicBezTo>
                  <a:cubicBezTo>
                    <a:pt x="13061" y="5706"/>
                    <a:pt x="13058" y="6473"/>
                    <a:pt x="13532" y="7419"/>
                  </a:cubicBezTo>
                  <a:cubicBezTo>
                    <a:pt x="13741" y="7839"/>
                    <a:pt x="14156" y="8186"/>
                    <a:pt x="14523" y="8492"/>
                  </a:cubicBezTo>
                  <a:cubicBezTo>
                    <a:pt x="14927" y="8830"/>
                    <a:pt x="15228" y="9100"/>
                    <a:pt x="15134" y="9234"/>
                  </a:cubicBezTo>
                  <a:cubicBezTo>
                    <a:pt x="14798" y="9704"/>
                    <a:pt x="13615" y="10545"/>
                    <a:pt x="13188" y="10831"/>
                  </a:cubicBezTo>
                  <a:cubicBezTo>
                    <a:pt x="13117" y="10879"/>
                    <a:pt x="13071" y="10957"/>
                    <a:pt x="13064" y="11043"/>
                  </a:cubicBezTo>
                  <a:cubicBezTo>
                    <a:pt x="13061" y="11075"/>
                    <a:pt x="12797" y="14281"/>
                    <a:pt x="12371" y="15815"/>
                  </a:cubicBezTo>
                  <a:cubicBezTo>
                    <a:pt x="12056" y="16949"/>
                    <a:pt x="11379" y="17572"/>
                    <a:pt x="10487" y="17572"/>
                  </a:cubicBezTo>
                  <a:cubicBezTo>
                    <a:pt x="10376" y="17572"/>
                    <a:pt x="10262" y="17563"/>
                    <a:pt x="10144" y="17543"/>
                  </a:cubicBezTo>
                  <a:cubicBezTo>
                    <a:pt x="9112" y="17371"/>
                    <a:pt x="6284" y="16302"/>
                    <a:pt x="4691" y="15548"/>
                  </a:cubicBezTo>
                  <a:cubicBezTo>
                    <a:pt x="3214" y="14848"/>
                    <a:pt x="3273" y="12414"/>
                    <a:pt x="3273" y="12390"/>
                  </a:cubicBezTo>
                  <a:cubicBezTo>
                    <a:pt x="3278" y="12231"/>
                    <a:pt x="3149" y="12100"/>
                    <a:pt x="2990" y="12100"/>
                  </a:cubicBezTo>
                  <a:cubicBezTo>
                    <a:pt x="2972" y="12100"/>
                    <a:pt x="2951" y="12102"/>
                    <a:pt x="2931" y="12106"/>
                  </a:cubicBezTo>
                  <a:cubicBezTo>
                    <a:pt x="2915" y="12109"/>
                    <a:pt x="2796" y="12134"/>
                    <a:pt x="2621" y="12134"/>
                  </a:cubicBezTo>
                  <a:cubicBezTo>
                    <a:pt x="2205" y="12134"/>
                    <a:pt x="1469" y="11996"/>
                    <a:pt x="1051" y="11107"/>
                  </a:cubicBezTo>
                  <a:cubicBezTo>
                    <a:pt x="606" y="10162"/>
                    <a:pt x="871" y="8636"/>
                    <a:pt x="1399" y="7805"/>
                  </a:cubicBezTo>
                  <a:cubicBezTo>
                    <a:pt x="1541" y="7582"/>
                    <a:pt x="1832" y="7207"/>
                    <a:pt x="2191" y="7207"/>
                  </a:cubicBezTo>
                  <a:cubicBezTo>
                    <a:pt x="3049" y="7207"/>
                    <a:pt x="3809" y="8432"/>
                    <a:pt x="4029" y="8905"/>
                  </a:cubicBezTo>
                  <a:cubicBezTo>
                    <a:pt x="4076" y="9005"/>
                    <a:pt x="4176" y="9067"/>
                    <a:pt x="4283" y="9067"/>
                  </a:cubicBezTo>
                  <a:cubicBezTo>
                    <a:pt x="4307" y="9067"/>
                    <a:pt x="4332" y="9063"/>
                    <a:pt x="4357" y="9056"/>
                  </a:cubicBezTo>
                  <a:cubicBezTo>
                    <a:pt x="4685" y="8969"/>
                    <a:pt x="7561" y="8152"/>
                    <a:pt x="7817" y="6622"/>
                  </a:cubicBezTo>
                  <a:cubicBezTo>
                    <a:pt x="7939" y="5887"/>
                    <a:pt x="7512" y="5270"/>
                    <a:pt x="7169" y="4774"/>
                  </a:cubicBezTo>
                  <a:cubicBezTo>
                    <a:pt x="7009" y="4544"/>
                    <a:pt x="6790" y="4227"/>
                    <a:pt x="6826" y="4121"/>
                  </a:cubicBezTo>
                  <a:cubicBezTo>
                    <a:pt x="6829" y="4112"/>
                    <a:pt x="6866" y="4029"/>
                    <a:pt x="7157" y="3939"/>
                  </a:cubicBezTo>
                  <a:cubicBezTo>
                    <a:pt x="8687" y="3469"/>
                    <a:pt x="11296" y="2476"/>
                    <a:pt x="12552" y="892"/>
                  </a:cubicBezTo>
                  <a:close/>
                  <a:moveTo>
                    <a:pt x="12638" y="0"/>
                  </a:moveTo>
                  <a:cubicBezTo>
                    <a:pt x="12571" y="0"/>
                    <a:pt x="12505" y="22"/>
                    <a:pt x="12451" y="65"/>
                  </a:cubicBezTo>
                  <a:cubicBezTo>
                    <a:pt x="12424" y="87"/>
                    <a:pt x="12400" y="115"/>
                    <a:pt x="12383" y="145"/>
                  </a:cubicBezTo>
                  <a:cubicBezTo>
                    <a:pt x="11409" y="1834"/>
                    <a:pt x="8587" y="2910"/>
                    <a:pt x="6992" y="3400"/>
                  </a:cubicBezTo>
                  <a:cubicBezTo>
                    <a:pt x="6606" y="3519"/>
                    <a:pt x="6378" y="3694"/>
                    <a:pt x="6295" y="3937"/>
                  </a:cubicBezTo>
                  <a:cubicBezTo>
                    <a:pt x="6166" y="4312"/>
                    <a:pt x="6428" y="4693"/>
                    <a:pt x="6707" y="5094"/>
                  </a:cubicBezTo>
                  <a:cubicBezTo>
                    <a:pt x="7007" y="5527"/>
                    <a:pt x="7348" y="6018"/>
                    <a:pt x="7262" y="6529"/>
                  </a:cubicBezTo>
                  <a:cubicBezTo>
                    <a:pt x="7111" y="7445"/>
                    <a:pt x="5331" y="8173"/>
                    <a:pt x="4429" y="8450"/>
                  </a:cubicBezTo>
                  <a:cubicBezTo>
                    <a:pt x="4143" y="7926"/>
                    <a:pt x="3323" y="6643"/>
                    <a:pt x="2191" y="6643"/>
                  </a:cubicBezTo>
                  <a:cubicBezTo>
                    <a:pt x="1720" y="6643"/>
                    <a:pt x="1283" y="6940"/>
                    <a:pt x="925" y="7503"/>
                  </a:cubicBezTo>
                  <a:cubicBezTo>
                    <a:pt x="320" y="8455"/>
                    <a:pt x="1" y="10197"/>
                    <a:pt x="542" y="11346"/>
                  </a:cubicBezTo>
                  <a:cubicBezTo>
                    <a:pt x="1046" y="12417"/>
                    <a:pt x="1973" y="12699"/>
                    <a:pt x="2623" y="12699"/>
                  </a:cubicBezTo>
                  <a:cubicBezTo>
                    <a:pt x="2655" y="12699"/>
                    <a:pt x="2686" y="12698"/>
                    <a:pt x="2716" y="12697"/>
                  </a:cubicBezTo>
                  <a:cubicBezTo>
                    <a:pt x="2751" y="13465"/>
                    <a:pt x="2989" y="15363"/>
                    <a:pt x="4450" y="16055"/>
                  </a:cubicBezTo>
                  <a:cubicBezTo>
                    <a:pt x="6085" y="16830"/>
                    <a:pt x="8948" y="17912"/>
                    <a:pt x="10051" y="18097"/>
                  </a:cubicBezTo>
                  <a:cubicBezTo>
                    <a:pt x="10198" y="18122"/>
                    <a:pt x="10348" y="18134"/>
                    <a:pt x="10497" y="18135"/>
                  </a:cubicBezTo>
                  <a:cubicBezTo>
                    <a:pt x="11642" y="18135"/>
                    <a:pt x="12527" y="17351"/>
                    <a:pt x="12914" y="15964"/>
                  </a:cubicBezTo>
                  <a:cubicBezTo>
                    <a:pt x="13309" y="14542"/>
                    <a:pt x="13558" y="11860"/>
                    <a:pt x="13614" y="11221"/>
                  </a:cubicBezTo>
                  <a:cubicBezTo>
                    <a:pt x="13992" y="10963"/>
                    <a:pt x="15195" y="10115"/>
                    <a:pt x="15592" y="9560"/>
                  </a:cubicBezTo>
                  <a:cubicBezTo>
                    <a:pt x="15997" y="8991"/>
                    <a:pt x="15406" y="8496"/>
                    <a:pt x="14884" y="8059"/>
                  </a:cubicBezTo>
                  <a:cubicBezTo>
                    <a:pt x="14560" y="7787"/>
                    <a:pt x="14193" y="7481"/>
                    <a:pt x="14035" y="7166"/>
                  </a:cubicBezTo>
                  <a:cubicBezTo>
                    <a:pt x="13626" y="6349"/>
                    <a:pt x="13631" y="5690"/>
                    <a:pt x="13798" y="4523"/>
                  </a:cubicBezTo>
                  <a:cubicBezTo>
                    <a:pt x="13981" y="3243"/>
                    <a:pt x="12952" y="304"/>
                    <a:pt x="12908" y="180"/>
                  </a:cubicBezTo>
                  <a:cubicBezTo>
                    <a:pt x="12877" y="94"/>
                    <a:pt x="12800" y="34"/>
                    <a:pt x="12713" y="10"/>
                  </a:cubicBezTo>
                  <a:cubicBezTo>
                    <a:pt x="12688" y="3"/>
                    <a:pt x="12663" y="0"/>
                    <a:pt x="1263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435088" y="1999535"/>
              <a:ext cx="13319" cy="33251"/>
            </a:xfrm>
            <a:custGeom>
              <a:avLst/>
              <a:gdLst/>
              <a:ahLst/>
              <a:cxnLst/>
              <a:rect l="l" t="t" r="r" b="b"/>
              <a:pathLst>
                <a:path w="699" h="1745" extrusionOk="0">
                  <a:moveTo>
                    <a:pt x="350" y="0"/>
                  </a:moveTo>
                  <a:cubicBezTo>
                    <a:pt x="158" y="0"/>
                    <a:pt x="0" y="391"/>
                    <a:pt x="0" y="872"/>
                  </a:cubicBezTo>
                  <a:cubicBezTo>
                    <a:pt x="0" y="1354"/>
                    <a:pt x="156" y="1745"/>
                    <a:pt x="350" y="1745"/>
                  </a:cubicBezTo>
                  <a:cubicBezTo>
                    <a:pt x="543" y="1745"/>
                    <a:pt x="699" y="1354"/>
                    <a:pt x="699" y="872"/>
                  </a:cubicBezTo>
                  <a:cubicBezTo>
                    <a:pt x="699" y="391"/>
                    <a:pt x="543" y="0"/>
                    <a:pt x="35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412507" y="1966951"/>
              <a:ext cx="43998" cy="26868"/>
            </a:xfrm>
            <a:custGeom>
              <a:avLst/>
              <a:gdLst/>
              <a:ahLst/>
              <a:cxnLst/>
              <a:rect l="l" t="t" r="r" b="b"/>
              <a:pathLst>
                <a:path w="2309" h="1410" extrusionOk="0">
                  <a:moveTo>
                    <a:pt x="1783" y="0"/>
                  </a:moveTo>
                  <a:cubicBezTo>
                    <a:pt x="1021" y="0"/>
                    <a:pt x="257" y="835"/>
                    <a:pt x="163" y="942"/>
                  </a:cubicBezTo>
                  <a:cubicBezTo>
                    <a:pt x="1" y="1124"/>
                    <a:pt x="129" y="1410"/>
                    <a:pt x="371" y="1410"/>
                  </a:cubicBezTo>
                  <a:cubicBezTo>
                    <a:pt x="452" y="1410"/>
                    <a:pt x="529" y="1376"/>
                    <a:pt x="581" y="1317"/>
                  </a:cubicBezTo>
                  <a:cubicBezTo>
                    <a:pt x="771" y="1103"/>
                    <a:pt x="1359" y="562"/>
                    <a:pt x="1781" y="562"/>
                  </a:cubicBezTo>
                  <a:cubicBezTo>
                    <a:pt x="1826" y="562"/>
                    <a:pt x="1869" y="568"/>
                    <a:pt x="1910" y="581"/>
                  </a:cubicBezTo>
                  <a:cubicBezTo>
                    <a:pt x="1938" y="590"/>
                    <a:pt x="1966" y="594"/>
                    <a:pt x="1994" y="594"/>
                  </a:cubicBezTo>
                  <a:cubicBezTo>
                    <a:pt x="2111" y="594"/>
                    <a:pt x="2221" y="520"/>
                    <a:pt x="2260" y="402"/>
                  </a:cubicBezTo>
                  <a:cubicBezTo>
                    <a:pt x="2308" y="258"/>
                    <a:pt x="2232" y="100"/>
                    <a:pt x="2088" y="49"/>
                  </a:cubicBezTo>
                  <a:cubicBezTo>
                    <a:pt x="1987" y="15"/>
                    <a:pt x="1885" y="0"/>
                    <a:pt x="178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398121" y="2109368"/>
              <a:ext cx="58537" cy="23800"/>
            </a:xfrm>
            <a:custGeom>
              <a:avLst/>
              <a:gdLst/>
              <a:ahLst/>
              <a:cxnLst/>
              <a:rect l="l" t="t" r="r" b="b"/>
              <a:pathLst>
                <a:path w="3072" h="1249" extrusionOk="0">
                  <a:moveTo>
                    <a:pt x="312" y="1"/>
                  </a:moveTo>
                  <a:cubicBezTo>
                    <a:pt x="236" y="1"/>
                    <a:pt x="159" y="32"/>
                    <a:pt x="104" y="93"/>
                  </a:cubicBezTo>
                  <a:cubicBezTo>
                    <a:pt x="0" y="209"/>
                    <a:pt x="11" y="387"/>
                    <a:pt x="126" y="490"/>
                  </a:cubicBezTo>
                  <a:cubicBezTo>
                    <a:pt x="805" y="1103"/>
                    <a:pt x="1519" y="1249"/>
                    <a:pt x="2045" y="1249"/>
                  </a:cubicBezTo>
                  <a:cubicBezTo>
                    <a:pt x="2506" y="1249"/>
                    <a:pt x="2823" y="1138"/>
                    <a:pt x="2850" y="1128"/>
                  </a:cubicBezTo>
                  <a:cubicBezTo>
                    <a:pt x="2996" y="1074"/>
                    <a:pt x="3072" y="913"/>
                    <a:pt x="3019" y="767"/>
                  </a:cubicBezTo>
                  <a:cubicBezTo>
                    <a:pt x="2978" y="653"/>
                    <a:pt x="2870" y="581"/>
                    <a:pt x="2754" y="581"/>
                  </a:cubicBezTo>
                  <a:cubicBezTo>
                    <a:pt x="2723" y="581"/>
                    <a:pt x="2691" y="587"/>
                    <a:pt x="2659" y="598"/>
                  </a:cubicBezTo>
                  <a:cubicBezTo>
                    <a:pt x="2639" y="605"/>
                    <a:pt x="2400" y="687"/>
                    <a:pt x="2049" y="687"/>
                  </a:cubicBezTo>
                  <a:cubicBezTo>
                    <a:pt x="1631" y="687"/>
                    <a:pt x="1054" y="571"/>
                    <a:pt x="501" y="73"/>
                  </a:cubicBezTo>
                  <a:cubicBezTo>
                    <a:pt x="447" y="25"/>
                    <a:pt x="379" y="1"/>
                    <a:pt x="3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779024" y="4211877"/>
              <a:ext cx="221324" cy="195276"/>
            </a:xfrm>
            <a:custGeom>
              <a:avLst/>
              <a:gdLst/>
              <a:ahLst/>
              <a:cxnLst/>
              <a:rect l="l" t="t" r="r" b="b"/>
              <a:pathLst>
                <a:path w="11615" h="10248" extrusionOk="0">
                  <a:moveTo>
                    <a:pt x="2098" y="1"/>
                  </a:moveTo>
                  <a:cubicBezTo>
                    <a:pt x="2098" y="1"/>
                    <a:pt x="0" y="4207"/>
                    <a:pt x="82" y="4777"/>
                  </a:cubicBezTo>
                  <a:cubicBezTo>
                    <a:pt x="164" y="5347"/>
                    <a:pt x="4319" y="8363"/>
                    <a:pt x="6275" y="9422"/>
                  </a:cubicBezTo>
                  <a:cubicBezTo>
                    <a:pt x="7237" y="9943"/>
                    <a:pt x="8573" y="10247"/>
                    <a:pt x="9654" y="10247"/>
                  </a:cubicBezTo>
                  <a:cubicBezTo>
                    <a:pt x="10771" y="10247"/>
                    <a:pt x="11615" y="9923"/>
                    <a:pt x="11490" y="9177"/>
                  </a:cubicBezTo>
                  <a:cubicBezTo>
                    <a:pt x="11245" y="7712"/>
                    <a:pt x="7905" y="6733"/>
                    <a:pt x="7090" y="4534"/>
                  </a:cubicBezTo>
                  <a:cubicBezTo>
                    <a:pt x="6275" y="2333"/>
                    <a:pt x="5958" y="1054"/>
                    <a:pt x="5958" y="1054"/>
                  </a:cubicBezTo>
                  <a:cubicBezTo>
                    <a:pt x="5958" y="1054"/>
                    <a:pt x="5901" y="1057"/>
                    <a:pt x="5796" y="1057"/>
                  </a:cubicBezTo>
                  <a:cubicBezTo>
                    <a:pt x="5283" y="1057"/>
                    <a:pt x="3637" y="975"/>
                    <a:pt x="2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773650" y="4206542"/>
              <a:ext cx="230889" cy="205946"/>
            </a:xfrm>
            <a:custGeom>
              <a:avLst/>
              <a:gdLst/>
              <a:ahLst/>
              <a:cxnLst/>
              <a:rect l="l" t="t" r="r" b="b"/>
              <a:pathLst>
                <a:path w="12117" h="10808" extrusionOk="0">
                  <a:moveTo>
                    <a:pt x="2496" y="679"/>
                  </a:moveTo>
                  <a:cubicBezTo>
                    <a:pt x="3971" y="1516"/>
                    <a:pt x="5463" y="1614"/>
                    <a:pt x="6024" y="1618"/>
                  </a:cubicBezTo>
                  <a:cubicBezTo>
                    <a:pt x="6148" y="2072"/>
                    <a:pt x="6481" y="3214"/>
                    <a:pt x="7108" y="4910"/>
                  </a:cubicBezTo>
                  <a:cubicBezTo>
                    <a:pt x="7569" y="6152"/>
                    <a:pt x="8744" y="7004"/>
                    <a:pt x="9781" y="7754"/>
                  </a:cubicBezTo>
                  <a:cubicBezTo>
                    <a:pt x="10613" y="8356"/>
                    <a:pt x="11399" y="8926"/>
                    <a:pt x="11495" y="9504"/>
                  </a:cubicBezTo>
                  <a:cubicBezTo>
                    <a:pt x="11527" y="9698"/>
                    <a:pt x="11467" y="9838"/>
                    <a:pt x="11300" y="9956"/>
                  </a:cubicBezTo>
                  <a:cubicBezTo>
                    <a:pt x="11019" y="10157"/>
                    <a:pt x="10528" y="10251"/>
                    <a:pt x="9947" y="10251"/>
                  </a:cubicBezTo>
                  <a:cubicBezTo>
                    <a:pt x="8926" y="10251"/>
                    <a:pt x="7625" y="9962"/>
                    <a:pt x="6691" y="9456"/>
                  </a:cubicBezTo>
                  <a:cubicBezTo>
                    <a:pt x="4541" y="8292"/>
                    <a:pt x="831" y="5499"/>
                    <a:pt x="643" y="5024"/>
                  </a:cubicBezTo>
                  <a:cubicBezTo>
                    <a:pt x="627" y="4679"/>
                    <a:pt x="1551" y="2595"/>
                    <a:pt x="2496" y="679"/>
                  </a:cubicBezTo>
                  <a:close/>
                  <a:moveTo>
                    <a:pt x="2381" y="0"/>
                  </a:moveTo>
                  <a:cubicBezTo>
                    <a:pt x="2278" y="0"/>
                    <a:pt x="2178" y="56"/>
                    <a:pt x="2129" y="155"/>
                  </a:cubicBezTo>
                  <a:cubicBezTo>
                    <a:pt x="1486" y="1445"/>
                    <a:pt x="1" y="4504"/>
                    <a:pt x="85" y="5096"/>
                  </a:cubicBezTo>
                  <a:cubicBezTo>
                    <a:pt x="198" y="5887"/>
                    <a:pt x="4757" y="9047"/>
                    <a:pt x="6422" y="9950"/>
                  </a:cubicBezTo>
                  <a:cubicBezTo>
                    <a:pt x="7372" y="10464"/>
                    <a:pt x="8776" y="10808"/>
                    <a:pt x="9945" y="10808"/>
                  </a:cubicBezTo>
                  <a:cubicBezTo>
                    <a:pt x="10634" y="10808"/>
                    <a:pt x="11241" y="10688"/>
                    <a:pt x="11626" y="10415"/>
                  </a:cubicBezTo>
                  <a:cubicBezTo>
                    <a:pt x="11966" y="10172"/>
                    <a:pt x="12116" y="9816"/>
                    <a:pt x="12049" y="9412"/>
                  </a:cubicBezTo>
                  <a:cubicBezTo>
                    <a:pt x="11915" y="8606"/>
                    <a:pt x="11078" y="8000"/>
                    <a:pt x="10111" y="7300"/>
                  </a:cubicBezTo>
                  <a:cubicBezTo>
                    <a:pt x="9138" y="6596"/>
                    <a:pt x="8035" y="5797"/>
                    <a:pt x="7634" y="4716"/>
                  </a:cubicBezTo>
                  <a:cubicBezTo>
                    <a:pt x="6837" y="2559"/>
                    <a:pt x="6516" y="1278"/>
                    <a:pt x="6513" y="1267"/>
                  </a:cubicBezTo>
                  <a:cubicBezTo>
                    <a:pt x="6482" y="1140"/>
                    <a:pt x="6369" y="1053"/>
                    <a:pt x="6241" y="1053"/>
                  </a:cubicBezTo>
                  <a:cubicBezTo>
                    <a:pt x="6235" y="1053"/>
                    <a:pt x="6229" y="1053"/>
                    <a:pt x="6223" y="1054"/>
                  </a:cubicBezTo>
                  <a:cubicBezTo>
                    <a:pt x="6220" y="1054"/>
                    <a:pt x="6175" y="1056"/>
                    <a:pt x="6095" y="1056"/>
                  </a:cubicBezTo>
                  <a:cubicBezTo>
                    <a:pt x="5636" y="1056"/>
                    <a:pt x="4021" y="986"/>
                    <a:pt x="2530" y="43"/>
                  </a:cubicBezTo>
                  <a:cubicBezTo>
                    <a:pt x="2483" y="14"/>
                    <a:pt x="2432" y="0"/>
                    <a:pt x="23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780186" y="4284687"/>
              <a:ext cx="219742" cy="122466"/>
            </a:xfrm>
            <a:custGeom>
              <a:avLst/>
              <a:gdLst/>
              <a:ahLst/>
              <a:cxnLst/>
              <a:rect l="l" t="t" r="r" b="b"/>
              <a:pathLst>
                <a:path w="11532" h="6427" extrusionOk="0">
                  <a:moveTo>
                    <a:pt x="291" y="1"/>
                  </a:moveTo>
                  <a:cubicBezTo>
                    <a:pt x="113" y="460"/>
                    <a:pt x="1" y="818"/>
                    <a:pt x="21" y="958"/>
                  </a:cubicBezTo>
                  <a:cubicBezTo>
                    <a:pt x="103" y="1528"/>
                    <a:pt x="4258" y="4542"/>
                    <a:pt x="6214" y="5603"/>
                  </a:cubicBezTo>
                  <a:cubicBezTo>
                    <a:pt x="7175" y="6123"/>
                    <a:pt x="8509" y="6427"/>
                    <a:pt x="9589" y="6427"/>
                  </a:cubicBezTo>
                  <a:cubicBezTo>
                    <a:pt x="10694" y="6427"/>
                    <a:pt x="11532" y="6109"/>
                    <a:pt x="11429" y="5380"/>
                  </a:cubicBezTo>
                  <a:lnTo>
                    <a:pt x="11429" y="5380"/>
                  </a:lnTo>
                  <a:cubicBezTo>
                    <a:pt x="11107" y="5424"/>
                    <a:pt x="10751" y="5453"/>
                    <a:pt x="10364" y="5453"/>
                  </a:cubicBezTo>
                  <a:cubicBezTo>
                    <a:pt x="9408" y="5453"/>
                    <a:pt x="8269" y="5279"/>
                    <a:pt x="7027" y="4741"/>
                  </a:cubicBezTo>
                  <a:cubicBezTo>
                    <a:pt x="4010" y="3433"/>
                    <a:pt x="1084" y="758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3774908" y="4279313"/>
              <a:ext cx="229441" cy="133156"/>
            </a:xfrm>
            <a:custGeom>
              <a:avLst/>
              <a:gdLst/>
              <a:ahLst/>
              <a:cxnLst/>
              <a:rect l="l" t="t" r="r" b="b"/>
              <a:pathLst>
                <a:path w="12041" h="6988" extrusionOk="0">
                  <a:moveTo>
                    <a:pt x="686" y="777"/>
                  </a:moveTo>
                  <a:cubicBezTo>
                    <a:pt x="1796" y="1801"/>
                    <a:pt x="4455" y="4094"/>
                    <a:pt x="7192" y="5281"/>
                  </a:cubicBezTo>
                  <a:cubicBezTo>
                    <a:pt x="8325" y="5772"/>
                    <a:pt x="9478" y="6017"/>
                    <a:pt x="10633" y="6017"/>
                  </a:cubicBezTo>
                  <a:cubicBezTo>
                    <a:pt x="10883" y="6017"/>
                    <a:pt x="11132" y="6005"/>
                    <a:pt x="11381" y="5982"/>
                  </a:cubicBezTo>
                  <a:lnTo>
                    <a:pt x="11381" y="5982"/>
                  </a:lnTo>
                  <a:cubicBezTo>
                    <a:pt x="11340" y="6047"/>
                    <a:pt x="11286" y="6101"/>
                    <a:pt x="11222" y="6143"/>
                  </a:cubicBezTo>
                  <a:cubicBezTo>
                    <a:pt x="10941" y="6338"/>
                    <a:pt x="10455" y="6429"/>
                    <a:pt x="9880" y="6429"/>
                  </a:cubicBezTo>
                  <a:cubicBezTo>
                    <a:pt x="8858" y="6429"/>
                    <a:pt x="7555" y="6141"/>
                    <a:pt x="6625" y="5637"/>
                  </a:cubicBezTo>
                  <a:cubicBezTo>
                    <a:pt x="4475" y="4473"/>
                    <a:pt x="765" y="1680"/>
                    <a:pt x="577" y="1205"/>
                  </a:cubicBezTo>
                  <a:cubicBezTo>
                    <a:pt x="577" y="1193"/>
                    <a:pt x="577" y="1101"/>
                    <a:pt x="686" y="777"/>
                  </a:cubicBezTo>
                  <a:close/>
                  <a:moveTo>
                    <a:pt x="568" y="1"/>
                  </a:moveTo>
                  <a:cubicBezTo>
                    <a:pt x="457" y="1"/>
                    <a:pt x="349" y="65"/>
                    <a:pt x="305" y="181"/>
                  </a:cubicBezTo>
                  <a:cubicBezTo>
                    <a:pt x="21" y="914"/>
                    <a:pt x="0" y="1142"/>
                    <a:pt x="19" y="1279"/>
                  </a:cubicBezTo>
                  <a:cubicBezTo>
                    <a:pt x="132" y="2069"/>
                    <a:pt x="4691" y="5228"/>
                    <a:pt x="6356" y="6131"/>
                  </a:cubicBezTo>
                  <a:cubicBezTo>
                    <a:pt x="7302" y="6643"/>
                    <a:pt x="8709" y="6987"/>
                    <a:pt x="9879" y="6987"/>
                  </a:cubicBezTo>
                  <a:cubicBezTo>
                    <a:pt x="10558" y="6987"/>
                    <a:pt x="11159" y="6871"/>
                    <a:pt x="11543" y="6604"/>
                  </a:cubicBezTo>
                  <a:cubicBezTo>
                    <a:pt x="11884" y="6367"/>
                    <a:pt x="12040" y="6019"/>
                    <a:pt x="11985" y="5624"/>
                  </a:cubicBezTo>
                  <a:cubicBezTo>
                    <a:pt x="11965" y="5482"/>
                    <a:pt x="11844" y="5381"/>
                    <a:pt x="11706" y="5381"/>
                  </a:cubicBezTo>
                  <a:cubicBezTo>
                    <a:pt x="11693" y="5381"/>
                    <a:pt x="11681" y="5381"/>
                    <a:pt x="11668" y="5383"/>
                  </a:cubicBezTo>
                  <a:cubicBezTo>
                    <a:pt x="11323" y="5431"/>
                    <a:pt x="10976" y="5455"/>
                    <a:pt x="10630" y="5455"/>
                  </a:cubicBezTo>
                  <a:cubicBezTo>
                    <a:pt x="9553" y="5455"/>
                    <a:pt x="8476" y="5223"/>
                    <a:pt x="7417" y="4763"/>
                  </a:cubicBezTo>
                  <a:cubicBezTo>
                    <a:pt x="4458" y="3483"/>
                    <a:pt x="1574" y="855"/>
                    <a:pt x="760" y="79"/>
                  </a:cubicBezTo>
                  <a:cubicBezTo>
                    <a:pt x="705" y="26"/>
                    <a:pt x="636" y="1"/>
                    <a:pt x="5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1126743" y="1151298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464676" y="625260"/>
            <a:ext cx="4153693" cy="3973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em đã ứng dụng những loại công nghệ nào trong cuộc sống và học tập? 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em thiếu đi công nghệ, em nghĩ nó sẽ như thế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4476760" y="734371"/>
            <a:ext cx="4039167" cy="389125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2"/>
          <p:cNvGrpSpPr/>
          <p:nvPr/>
        </p:nvGrpSpPr>
        <p:grpSpPr>
          <a:xfrm>
            <a:off x="4749388" y="610304"/>
            <a:ext cx="3694120" cy="4125705"/>
            <a:chOff x="4749388" y="610304"/>
            <a:chExt cx="3694120" cy="4125705"/>
          </a:xfrm>
        </p:grpSpPr>
        <p:grpSp>
          <p:nvGrpSpPr>
            <p:cNvPr id="333" name="Google Shape;333;p32"/>
            <p:cNvGrpSpPr/>
            <p:nvPr/>
          </p:nvGrpSpPr>
          <p:grpSpPr>
            <a:xfrm>
              <a:off x="4749388" y="610304"/>
              <a:ext cx="3414364" cy="4125705"/>
              <a:chOff x="4749388" y="610304"/>
              <a:chExt cx="3414364" cy="4125705"/>
            </a:xfrm>
          </p:grpSpPr>
          <p:sp>
            <p:nvSpPr>
              <p:cNvPr id="334" name="Google Shape;334;p32"/>
              <p:cNvSpPr/>
              <p:nvPr/>
            </p:nvSpPr>
            <p:spPr>
              <a:xfrm>
                <a:off x="7913197" y="4599163"/>
                <a:ext cx="177072" cy="63421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3221" extrusionOk="0">
                    <a:moveTo>
                      <a:pt x="337" y="0"/>
                    </a:moveTo>
                    <a:cubicBezTo>
                      <a:pt x="209" y="0"/>
                      <a:pt x="90" y="82"/>
                      <a:pt x="50" y="211"/>
                    </a:cubicBezTo>
                    <a:cubicBezTo>
                      <a:pt x="0" y="369"/>
                      <a:pt x="89" y="537"/>
                      <a:pt x="247" y="587"/>
                    </a:cubicBezTo>
                    <a:lnTo>
                      <a:pt x="8583" y="3205"/>
                    </a:lnTo>
                    <a:cubicBezTo>
                      <a:pt x="8612" y="3214"/>
                      <a:pt x="8643" y="3219"/>
                      <a:pt x="8673" y="3220"/>
                    </a:cubicBezTo>
                    <a:cubicBezTo>
                      <a:pt x="8822" y="3219"/>
                      <a:pt x="8947" y="3111"/>
                      <a:pt x="8970" y="2964"/>
                    </a:cubicBezTo>
                    <a:cubicBezTo>
                      <a:pt x="8992" y="2818"/>
                      <a:pt x="8905" y="2677"/>
                      <a:pt x="8763" y="2633"/>
                    </a:cubicBezTo>
                    <a:lnTo>
                      <a:pt x="427" y="14"/>
                    </a:lnTo>
                    <a:cubicBezTo>
                      <a:pt x="397" y="5"/>
                      <a:pt x="367" y="0"/>
                      <a:pt x="33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4749388" y="3605665"/>
                <a:ext cx="3058015" cy="968079"/>
              </a:xfrm>
              <a:custGeom>
                <a:avLst/>
                <a:gdLst/>
                <a:ahLst/>
                <a:cxnLst/>
                <a:rect l="l" t="t" r="r" b="b"/>
                <a:pathLst>
                  <a:path w="155308" h="49166" extrusionOk="0">
                    <a:moveTo>
                      <a:pt x="335" y="1"/>
                    </a:moveTo>
                    <a:cubicBezTo>
                      <a:pt x="207" y="1"/>
                      <a:pt x="89" y="84"/>
                      <a:pt x="51" y="213"/>
                    </a:cubicBezTo>
                    <a:cubicBezTo>
                      <a:pt x="1" y="370"/>
                      <a:pt x="89" y="539"/>
                      <a:pt x="247" y="589"/>
                    </a:cubicBezTo>
                    <a:lnTo>
                      <a:pt x="154899" y="49152"/>
                    </a:lnTo>
                    <a:cubicBezTo>
                      <a:pt x="154929" y="49161"/>
                      <a:pt x="154958" y="49166"/>
                      <a:pt x="154989" y="49166"/>
                    </a:cubicBezTo>
                    <a:cubicBezTo>
                      <a:pt x="155137" y="49165"/>
                      <a:pt x="155263" y="49057"/>
                      <a:pt x="155285" y="48911"/>
                    </a:cubicBezTo>
                    <a:cubicBezTo>
                      <a:pt x="155308" y="48764"/>
                      <a:pt x="155220" y="48623"/>
                      <a:pt x="155079" y="48579"/>
                    </a:cubicBezTo>
                    <a:lnTo>
                      <a:pt x="428" y="16"/>
                    </a:lnTo>
                    <a:cubicBezTo>
                      <a:pt x="397" y="6"/>
                      <a:pt x="366" y="1"/>
                      <a:pt x="33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5144546" y="3926553"/>
                <a:ext cx="1499787" cy="803529"/>
              </a:xfrm>
              <a:custGeom>
                <a:avLst/>
                <a:gdLst/>
                <a:ahLst/>
                <a:cxnLst/>
                <a:rect l="l" t="t" r="r" b="b"/>
                <a:pathLst>
                  <a:path w="76170" h="40809" extrusionOk="0">
                    <a:moveTo>
                      <a:pt x="16891" y="0"/>
                    </a:moveTo>
                    <a:lnTo>
                      <a:pt x="0" y="20778"/>
                    </a:lnTo>
                    <a:lnTo>
                      <a:pt x="57401" y="40808"/>
                    </a:lnTo>
                    <a:lnTo>
                      <a:pt x="76170" y="20029"/>
                    </a:lnTo>
                    <a:lnTo>
                      <a:pt x="168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5137379" y="3920626"/>
                <a:ext cx="1514200" cy="815383"/>
              </a:xfrm>
              <a:custGeom>
                <a:avLst/>
                <a:gdLst/>
                <a:ahLst/>
                <a:cxnLst/>
                <a:rect l="l" t="t" r="r" b="b"/>
                <a:pathLst>
                  <a:path w="76902" h="41411" extrusionOk="0">
                    <a:moveTo>
                      <a:pt x="17357" y="653"/>
                    </a:moveTo>
                    <a:lnTo>
                      <a:pt x="76004" y="20468"/>
                    </a:lnTo>
                    <a:lnTo>
                      <a:pt x="57675" y="40760"/>
                    </a:lnTo>
                    <a:lnTo>
                      <a:pt x="867" y="20936"/>
                    </a:lnTo>
                    <a:lnTo>
                      <a:pt x="17357" y="653"/>
                    </a:lnTo>
                    <a:close/>
                    <a:moveTo>
                      <a:pt x="17258" y="0"/>
                    </a:moveTo>
                    <a:cubicBezTo>
                      <a:pt x="17168" y="0"/>
                      <a:pt x="17081" y="40"/>
                      <a:pt x="17023" y="112"/>
                    </a:cubicBezTo>
                    <a:lnTo>
                      <a:pt x="131" y="20890"/>
                    </a:lnTo>
                    <a:cubicBezTo>
                      <a:pt x="0" y="21051"/>
                      <a:pt x="69" y="21294"/>
                      <a:pt x="266" y="21362"/>
                    </a:cubicBezTo>
                    <a:lnTo>
                      <a:pt x="57665" y="41394"/>
                    </a:lnTo>
                    <a:cubicBezTo>
                      <a:pt x="57697" y="41404"/>
                      <a:pt x="57731" y="41410"/>
                      <a:pt x="57765" y="41410"/>
                    </a:cubicBezTo>
                    <a:cubicBezTo>
                      <a:pt x="57850" y="41410"/>
                      <a:pt x="57931" y="41373"/>
                      <a:pt x="57988" y="41309"/>
                    </a:cubicBezTo>
                    <a:lnTo>
                      <a:pt x="76757" y="20531"/>
                    </a:lnTo>
                    <a:cubicBezTo>
                      <a:pt x="76901" y="20371"/>
                      <a:pt x="76835" y="20115"/>
                      <a:pt x="76630" y="20045"/>
                    </a:cubicBezTo>
                    <a:lnTo>
                      <a:pt x="17352" y="16"/>
                    </a:lnTo>
                    <a:cubicBezTo>
                      <a:pt x="17321" y="5"/>
                      <a:pt x="17289" y="0"/>
                      <a:pt x="1725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5351606" y="4040164"/>
                <a:ext cx="1136034" cy="581091"/>
              </a:xfrm>
              <a:custGeom>
                <a:avLst/>
                <a:gdLst/>
                <a:ahLst/>
                <a:cxnLst/>
                <a:rect l="l" t="t" r="r" b="b"/>
                <a:pathLst>
                  <a:path w="57696" h="29512" extrusionOk="0">
                    <a:moveTo>
                      <a:pt x="12601" y="1"/>
                    </a:moveTo>
                    <a:lnTo>
                      <a:pt x="1" y="14591"/>
                    </a:lnTo>
                    <a:lnTo>
                      <a:pt x="45096" y="29512"/>
                    </a:lnTo>
                    <a:lnTo>
                      <a:pt x="57696" y="15917"/>
                    </a:lnTo>
                    <a:lnTo>
                      <a:pt x="126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5344380" y="4034257"/>
                <a:ext cx="1150506" cy="592925"/>
              </a:xfrm>
              <a:custGeom>
                <a:avLst/>
                <a:gdLst/>
                <a:ahLst/>
                <a:cxnLst/>
                <a:rect l="l" t="t" r="r" b="b"/>
                <a:pathLst>
                  <a:path w="58431" h="30113" extrusionOk="0">
                    <a:moveTo>
                      <a:pt x="13063" y="653"/>
                    </a:moveTo>
                    <a:lnTo>
                      <a:pt x="57533" y="16349"/>
                    </a:lnTo>
                    <a:lnTo>
                      <a:pt x="45374" y="29466"/>
                    </a:lnTo>
                    <a:lnTo>
                      <a:pt x="891" y="14747"/>
                    </a:lnTo>
                    <a:lnTo>
                      <a:pt x="13063" y="653"/>
                    </a:lnTo>
                    <a:close/>
                    <a:moveTo>
                      <a:pt x="12969" y="1"/>
                    </a:moveTo>
                    <a:cubicBezTo>
                      <a:pt x="12883" y="1"/>
                      <a:pt x="12799" y="37"/>
                      <a:pt x="12740" y="104"/>
                    </a:cubicBezTo>
                    <a:lnTo>
                      <a:pt x="140" y="14695"/>
                    </a:lnTo>
                    <a:cubicBezTo>
                      <a:pt x="0" y="14856"/>
                      <a:pt x="70" y="15108"/>
                      <a:pt x="274" y="15176"/>
                    </a:cubicBezTo>
                    <a:lnTo>
                      <a:pt x="45368" y="30097"/>
                    </a:lnTo>
                    <a:cubicBezTo>
                      <a:pt x="45399" y="30108"/>
                      <a:pt x="45431" y="30113"/>
                      <a:pt x="45463" y="30113"/>
                    </a:cubicBezTo>
                    <a:cubicBezTo>
                      <a:pt x="45546" y="30113"/>
                      <a:pt x="45625" y="30077"/>
                      <a:pt x="45682" y="30016"/>
                    </a:cubicBezTo>
                    <a:lnTo>
                      <a:pt x="58283" y="16421"/>
                    </a:lnTo>
                    <a:cubicBezTo>
                      <a:pt x="58430" y="16263"/>
                      <a:pt x="58366" y="16006"/>
                      <a:pt x="58162" y="15934"/>
                    </a:cubicBezTo>
                    <a:lnTo>
                      <a:pt x="13067" y="17"/>
                    </a:lnTo>
                    <a:cubicBezTo>
                      <a:pt x="13035" y="6"/>
                      <a:pt x="13002" y="1"/>
                      <a:pt x="129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5327762" y="1230441"/>
                <a:ext cx="2829965" cy="2851368"/>
              </a:xfrm>
              <a:custGeom>
                <a:avLst/>
                <a:gdLst/>
                <a:ahLst/>
                <a:cxnLst/>
                <a:rect l="l" t="t" r="r" b="b"/>
                <a:pathLst>
                  <a:path w="143726" h="144813" extrusionOk="0">
                    <a:moveTo>
                      <a:pt x="90746" y="0"/>
                    </a:moveTo>
                    <a:cubicBezTo>
                      <a:pt x="89662" y="0"/>
                      <a:pt x="88308" y="521"/>
                      <a:pt x="86998" y="974"/>
                    </a:cubicBezTo>
                    <a:cubicBezTo>
                      <a:pt x="84084" y="1983"/>
                      <a:pt x="76236" y="9607"/>
                      <a:pt x="74442" y="14428"/>
                    </a:cubicBezTo>
                    <a:cubicBezTo>
                      <a:pt x="72648" y="19249"/>
                      <a:pt x="74218" y="20818"/>
                      <a:pt x="77357" y="23733"/>
                    </a:cubicBezTo>
                    <a:cubicBezTo>
                      <a:pt x="80496" y="26647"/>
                      <a:pt x="84308" y="32590"/>
                      <a:pt x="86326" y="38195"/>
                    </a:cubicBezTo>
                    <a:cubicBezTo>
                      <a:pt x="88344" y="43801"/>
                      <a:pt x="90922" y="49182"/>
                      <a:pt x="95070" y="50640"/>
                    </a:cubicBezTo>
                    <a:cubicBezTo>
                      <a:pt x="95070" y="50640"/>
                      <a:pt x="88456" y="53778"/>
                      <a:pt x="84083" y="56918"/>
                    </a:cubicBezTo>
                    <a:cubicBezTo>
                      <a:pt x="79711" y="60056"/>
                      <a:pt x="77581" y="61515"/>
                      <a:pt x="77581" y="61515"/>
                    </a:cubicBezTo>
                    <a:cubicBezTo>
                      <a:pt x="77581" y="61515"/>
                      <a:pt x="71638" y="63196"/>
                      <a:pt x="69396" y="66110"/>
                    </a:cubicBezTo>
                    <a:cubicBezTo>
                      <a:pt x="67154" y="69026"/>
                      <a:pt x="66258" y="70931"/>
                      <a:pt x="66258" y="70931"/>
                    </a:cubicBezTo>
                    <a:cubicBezTo>
                      <a:pt x="66258" y="70931"/>
                      <a:pt x="45965" y="74408"/>
                      <a:pt x="39687" y="79788"/>
                    </a:cubicBezTo>
                    <a:cubicBezTo>
                      <a:pt x="39687" y="79788"/>
                      <a:pt x="30382" y="82255"/>
                      <a:pt x="26458" y="85955"/>
                    </a:cubicBezTo>
                    <a:cubicBezTo>
                      <a:pt x="22535" y="89654"/>
                      <a:pt x="20741" y="96493"/>
                      <a:pt x="20741" y="96493"/>
                    </a:cubicBezTo>
                    <a:cubicBezTo>
                      <a:pt x="20741" y="96493"/>
                      <a:pt x="15472" y="100978"/>
                      <a:pt x="13004" y="102323"/>
                    </a:cubicBezTo>
                    <a:cubicBezTo>
                      <a:pt x="10537" y="103668"/>
                      <a:pt x="6502" y="106247"/>
                      <a:pt x="4484" y="112301"/>
                    </a:cubicBezTo>
                    <a:cubicBezTo>
                      <a:pt x="2466" y="118355"/>
                      <a:pt x="0" y="132033"/>
                      <a:pt x="0" y="132033"/>
                    </a:cubicBezTo>
                    <a:lnTo>
                      <a:pt x="6278" y="134947"/>
                    </a:lnTo>
                    <a:cubicBezTo>
                      <a:pt x="6278" y="134947"/>
                      <a:pt x="6391" y="131359"/>
                      <a:pt x="11997" y="125866"/>
                    </a:cubicBezTo>
                    <a:cubicBezTo>
                      <a:pt x="17602" y="120373"/>
                      <a:pt x="21077" y="111068"/>
                      <a:pt x="21526" y="110844"/>
                    </a:cubicBezTo>
                    <a:cubicBezTo>
                      <a:pt x="21975" y="110619"/>
                      <a:pt x="31840" y="104116"/>
                      <a:pt x="31840" y="104116"/>
                    </a:cubicBezTo>
                    <a:cubicBezTo>
                      <a:pt x="31840" y="104116"/>
                      <a:pt x="39463" y="109386"/>
                      <a:pt x="48096" y="110843"/>
                    </a:cubicBezTo>
                    <a:cubicBezTo>
                      <a:pt x="50834" y="111305"/>
                      <a:pt x="53662" y="111463"/>
                      <a:pt x="56248" y="111463"/>
                    </a:cubicBezTo>
                    <a:cubicBezTo>
                      <a:pt x="61815" y="111463"/>
                      <a:pt x="66258" y="110731"/>
                      <a:pt x="66258" y="110731"/>
                    </a:cubicBezTo>
                    <a:lnTo>
                      <a:pt x="66258" y="110731"/>
                    </a:lnTo>
                    <a:lnTo>
                      <a:pt x="63568" y="119027"/>
                    </a:lnTo>
                    <a:cubicBezTo>
                      <a:pt x="63568" y="119027"/>
                      <a:pt x="57401" y="121718"/>
                      <a:pt x="55831" y="124969"/>
                    </a:cubicBezTo>
                    <a:cubicBezTo>
                      <a:pt x="54261" y="128220"/>
                      <a:pt x="46863" y="140553"/>
                      <a:pt x="46863" y="140553"/>
                    </a:cubicBezTo>
                    <a:lnTo>
                      <a:pt x="52132" y="144813"/>
                    </a:lnTo>
                    <a:cubicBezTo>
                      <a:pt x="52132" y="144813"/>
                      <a:pt x="57625" y="140553"/>
                      <a:pt x="65361" y="136629"/>
                    </a:cubicBezTo>
                    <a:cubicBezTo>
                      <a:pt x="73097" y="132705"/>
                      <a:pt x="75003" y="129902"/>
                      <a:pt x="77245" y="125306"/>
                    </a:cubicBezTo>
                    <a:cubicBezTo>
                      <a:pt x="79487" y="120710"/>
                      <a:pt x="82290" y="111964"/>
                      <a:pt x="82403" y="111179"/>
                    </a:cubicBezTo>
                    <a:cubicBezTo>
                      <a:pt x="82515" y="110395"/>
                      <a:pt x="84756" y="108378"/>
                      <a:pt x="85093" y="103557"/>
                    </a:cubicBezTo>
                    <a:lnTo>
                      <a:pt x="85430" y="98736"/>
                    </a:lnTo>
                    <a:lnTo>
                      <a:pt x="97200" y="88197"/>
                    </a:lnTo>
                    <a:cubicBezTo>
                      <a:pt x="97200" y="88197"/>
                      <a:pt x="106506" y="84497"/>
                      <a:pt x="114241" y="75976"/>
                    </a:cubicBezTo>
                    <a:cubicBezTo>
                      <a:pt x="121976" y="67456"/>
                      <a:pt x="123211" y="63309"/>
                      <a:pt x="123994" y="55685"/>
                    </a:cubicBezTo>
                    <a:cubicBezTo>
                      <a:pt x="124779" y="48061"/>
                      <a:pt x="127919" y="17903"/>
                      <a:pt x="128030" y="17455"/>
                    </a:cubicBezTo>
                    <a:cubicBezTo>
                      <a:pt x="128143" y="17007"/>
                      <a:pt x="129152" y="14764"/>
                      <a:pt x="130498" y="14540"/>
                    </a:cubicBezTo>
                    <a:cubicBezTo>
                      <a:pt x="130520" y="14537"/>
                      <a:pt x="130545" y="14535"/>
                      <a:pt x="130571" y="14535"/>
                    </a:cubicBezTo>
                    <a:cubicBezTo>
                      <a:pt x="132093" y="14535"/>
                      <a:pt x="139259" y="20830"/>
                      <a:pt x="140251" y="21491"/>
                    </a:cubicBezTo>
                    <a:cubicBezTo>
                      <a:pt x="140681" y="21777"/>
                      <a:pt x="141293" y="22002"/>
                      <a:pt x="141873" y="22002"/>
                    </a:cubicBezTo>
                    <a:cubicBezTo>
                      <a:pt x="142653" y="22002"/>
                      <a:pt x="143373" y="21592"/>
                      <a:pt x="143502" y="20369"/>
                    </a:cubicBezTo>
                    <a:cubicBezTo>
                      <a:pt x="143726" y="18240"/>
                      <a:pt x="141933" y="12971"/>
                      <a:pt x="136215" y="7252"/>
                    </a:cubicBezTo>
                    <a:cubicBezTo>
                      <a:pt x="132047" y="3084"/>
                      <a:pt x="128712" y="1478"/>
                      <a:pt x="126690" y="1478"/>
                    </a:cubicBezTo>
                    <a:cubicBezTo>
                      <a:pt x="125938" y="1478"/>
                      <a:pt x="125368" y="1700"/>
                      <a:pt x="125003" y="2095"/>
                    </a:cubicBezTo>
                    <a:cubicBezTo>
                      <a:pt x="123659" y="3552"/>
                      <a:pt x="124555" y="6691"/>
                      <a:pt x="123659" y="11288"/>
                    </a:cubicBezTo>
                    <a:cubicBezTo>
                      <a:pt x="122761" y="15885"/>
                      <a:pt x="117157" y="32478"/>
                      <a:pt x="114354" y="40326"/>
                    </a:cubicBezTo>
                    <a:cubicBezTo>
                      <a:pt x="111550" y="48174"/>
                      <a:pt x="112447" y="58825"/>
                      <a:pt x="112447" y="58825"/>
                    </a:cubicBezTo>
                    <a:cubicBezTo>
                      <a:pt x="112447" y="58825"/>
                      <a:pt x="108635" y="60169"/>
                      <a:pt x="105945" y="62187"/>
                    </a:cubicBezTo>
                    <a:cubicBezTo>
                      <a:pt x="103254" y="64204"/>
                      <a:pt x="99106" y="67008"/>
                      <a:pt x="99106" y="67008"/>
                    </a:cubicBezTo>
                    <a:lnTo>
                      <a:pt x="97985" y="66447"/>
                    </a:lnTo>
                    <a:cubicBezTo>
                      <a:pt x="97985" y="66447"/>
                      <a:pt x="104263" y="60169"/>
                      <a:pt x="106169" y="56581"/>
                    </a:cubicBezTo>
                    <a:cubicBezTo>
                      <a:pt x="108075" y="52993"/>
                      <a:pt x="108635" y="52769"/>
                      <a:pt x="107626" y="50640"/>
                    </a:cubicBezTo>
                    <a:cubicBezTo>
                      <a:pt x="106617" y="48509"/>
                      <a:pt x="98433" y="38195"/>
                      <a:pt x="94845" y="33599"/>
                    </a:cubicBezTo>
                    <a:cubicBezTo>
                      <a:pt x="91258" y="29002"/>
                      <a:pt x="86886" y="21267"/>
                      <a:pt x="85989" y="19025"/>
                    </a:cubicBezTo>
                    <a:cubicBezTo>
                      <a:pt x="85093" y="16782"/>
                      <a:pt x="85205" y="14540"/>
                      <a:pt x="85878" y="12971"/>
                    </a:cubicBezTo>
                    <a:cubicBezTo>
                      <a:pt x="86550" y="11401"/>
                      <a:pt x="92828" y="8261"/>
                      <a:pt x="92941" y="3440"/>
                    </a:cubicBezTo>
                    <a:cubicBezTo>
                      <a:pt x="93002" y="784"/>
                      <a:pt x="92077" y="0"/>
                      <a:pt x="9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5321461" y="1224534"/>
                <a:ext cx="2842291" cy="2863221"/>
              </a:xfrm>
              <a:custGeom>
                <a:avLst/>
                <a:gdLst/>
                <a:ahLst/>
                <a:cxnLst/>
                <a:rect l="l" t="t" r="r" b="b"/>
                <a:pathLst>
                  <a:path w="144352" h="145415" extrusionOk="0">
                    <a:moveTo>
                      <a:pt x="91065" y="603"/>
                    </a:moveTo>
                    <a:cubicBezTo>
                      <a:pt x="91483" y="603"/>
                      <a:pt x="91848" y="687"/>
                      <a:pt x="92136" y="896"/>
                    </a:cubicBezTo>
                    <a:cubicBezTo>
                      <a:pt x="92717" y="1318"/>
                      <a:pt x="92993" y="2272"/>
                      <a:pt x="92959" y="3734"/>
                    </a:cubicBezTo>
                    <a:cubicBezTo>
                      <a:pt x="92886" y="6901"/>
                      <a:pt x="90026" y="9320"/>
                      <a:pt x="87940" y="11087"/>
                    </a:cubicBezTo>
                    <a:cubicBezTo>
                      <a:pt x="86946" y="11928"/>
                      <a:pt x="86160" y="12592"/>
                      <a:pt x="85921" y="13152"/>
                    </a:cubicBezTo>
                    <a:cubicBezTo>
                      <a:pt x="85142" y="14970"/>
                      <a:pt x="85182" y="17318"/>
                      <a:pt x="86030" y="19436"/>
                    </a:cubicBezTo>
                    <a:cubicBezTo>
                      <a:pt x="86941" y="21716"/>
                      <a:pt x="91326" y="29468"/>
                      <a:pt x="94929" y="34085"/>
                    </a:cubicBezTo>
                    <a:lnTo>
                      <a:pt x="96559" y="36168"/>
                    </a:lnTo>
                    <a:cubicBezTo>
                      <a:pt x="100394" y="41060"/>
                      <a:pt x="106812" y="49249"/>
                      <a:pt x="107674" y="51069"/>
                    </a:cubicBezTo>
                    <a:cubicBezTo>
                      <a:pt x="108449" y="52705"/>
                      <a:pt x="108264" y="53039"/>
                      <a:pt x="107063" y="55204"/>
                    </a:cubicBezTo>
                    <a:cubicBezTo>
                      <a:pt x="106820" y="55639"/>
                      <a:pt x="106540" y="56144"/>
                      <a:pt x="106222" y="56741"/>
                    </a:cubicBezTo>
                    <a:cubicBezTo>
                      <a:pt x="104361" y="60247"/>
                      <a:pt x="98154" y="66473"/>
                      <a:pt x="98091" y="66536"/>
                    </a:cubicBezTo>
                    <a:cubicBezTo>
                      <a:pt x="97947" y="66681"/>
                      <a:pt x="97987" y="66925"/>
                      <a:pt x="98169" y="67016"/>
                    </a:cubicBezTo>
                    <a:lnTo>
                      <a:pt x="99291" y="67577"/>
                    </a:lnTo>
                    <a:cubicBezTo>
                      <a:pt x="99334" y="67598"/>
                      <a:pt x="99380" y="67609"/>
                      <a:pt x="99426" y="67609"/>
                    </a:cubicBezTo>
                    <a:cubicBezTo>
                      <a:pt x="99484" y="67609"/>
                      <a:pt x="99543" y="67592"/>
                      <a:pt x="99593" y="67557"/>
                    </a:cubicBezTo>
                    <a:cubicBezTo>
                      <a:pt x="99635" y="67530"/>
                      <a:pt x="103779" y="64728"/>
                      <a:pt x="106444" y="62728"/>
                    </a:cubicBezTo>
                    <a:cubicBezTo>
                      <a:pt x="109066" y="60762"/>
                      <a:pt x="112829" y="59421"/>
                      <a:pt x="112866" y="59408"/>
                    </a:cubicBezTo>
                    <a:cubicBezTo>
                      <a:pt x="112995" y="59363"/>
                      <a:pt x="113077" y="59236"/>
                      <a:pt x="113066" y="59100"/>
                    </a:cubicBezTo>
                    <a:cubicBezTo>
                      <a:pt x="113057" y="58994"/>
                      <a:pt x="112206" y="48425"/>
                      <a:pt x="114955" y="40727"/>
                    </a:cubicBezTo>
                    <a:cubicBezTo>
                      <a:pt x="117754" y="32890"/>
                      <a:pt x="123361" y="16314"/>
                      <a:pt x="124273" y="11647"/>
                    </a:cubicBezTo>
                    <a:cubicBezTo>
                      <a:pt x="124665" y="9634"/>
                      <a:pt x="124720" y="7878"/>
                      <a:pt x="124762" y="6468"/>
                    </a:cubicBezTo>
                    <a:cubicBezTo>
                      <a:pt x="124818" y="4654"/>
                      <a:pt x="124857" y="3344"/>
                      <a:pt x="125544" y="2600"/>
                    </a:cubicBezTo>
                    <a:cubicBezTo>
                      <a:pt x="125846" y="2272"/>
                      <a:pt x="126330" y="2092"/>
                      <a:pt x="126942" y="2080"/>
                    </a:cubicBezTo>
                    <a:cubicBezTo>
                      <a:pt x="126966" y="2080"/>
                      <a:pt x="126991" y="2080"/>
                      <a:pt x="127015" y="2080"/>
                    </a:cubicBezTo>
                    <a:cubicBezTo>
                      <a:pt x="129303" y="2080"/>
                      <a:pt x="132754" y="4198"/>
                      <a:pt x="136321" y="7766"/>
                    </a:cubicBezTo>
                    <a:cubicBezTo>
                      <a:pt x="142001" y="13445"/>
                      <a:pt x="143740" y="18576"/>
                      <a:pt x="143522" y="20638"/>
                    </a:cubicBezTo>
                    <a:cubicBezTo>
                      <a:pt x="143457" y="21270"/>
                      <a:pt x="143216" y="21688"/>
                      <a:pt x="142808" y="21878"/>
                    </a:cubicBezTo>
                    <a:cubicBezTo>
                      <a:pt x="142624" y="21965"/>
                      <a:pt x="142412" y="22003"/>
                      <a:pt x="142191" y="22003"/>
                    </a:cubicBezTo>
                    <a:cubicBezTo>
                      <a:pt x="141688" y="22003"/>
                      <a:pt x="141134" y="21807"/>
                      <a:pt x="140737" y="21542"/>
                    </a:cubicBezTo>
                    <a:cubicBezTo>
                      <a:pt x="140494" y="21379"/>
                      <a:pt x="139819" y="20828"/>
                      <a:pt x="138967" y="20130"/>
                    </a:cubicBezTo>
                    <a:cubicBezTo>
                      <a:pt x="134653" y="16602"/>
                      <a:pt x="131916" y="14535"/>
                      <a:pt x="130876" y="14535"/>
                    </a:cubicBezTo>
                    <a:cubicBezTo>
                      <a:pt x="130837" y="14535"/>
                      <a:pt x="130801" y="14538"/>
                      <a:pt x="130767" y="14544"/>
                    </a:cubicBezTo>
                    <a:cubicBezTo>
                      <a:pt x="129283" y="14792"/>
                      <a:pt x="128201" y="17112"/>
                      <a:pt x="128059" y="17682"/>
                    </a:cubicBezTo>
                    <a:cubicBezTo>
                      <a:pt x="127933" y="18184"/>
                      <a:pt x="124567" y="50600"/>
                      <a:pt x="124015" y="55954"/>
                    </a:cubicBezTo>
                    <a:cubicBezTo>
                      <a:pt x="123251" y="63375"/>
                      <a:pt x="122104" y="67520"/>
                      <a:pt x="114337" y="76076"/>
                    </a:cubicBezTo>
                    <a:cubicBezTo>
                      <a:pt x="106742" y="84442"/>
                      <a:pt x="97501" y="88181"/>
                      <a:pt x="97408" y="88218"/>
                    </a:cubicBezTo>
                    <a:cubicBezTo>
                      <a:pt x="97375" y="88231"/>
                      <a:pt x="97345" y="88250"/>
                      <a:pt x="97319" y="88274"/>
                    </a:cubicBezTo>
                    <a:lnTo>
                      <a:pt x="85547" y="98812"/>
                    </a:lnTo>
                    <a:cubicBezTo>
                      <a:pt x="85489" y="98864"/>
                      <a:pt x="85453" y="98936"/>
                      <a:pt x="85447" y="99013"/>
                    </a:cubicBezTo>
                    <a:lnTo>
                      <a:pt x="85112" y="103836"/>
                    </a:lnTo>
                    <a:cubicBezTo>
                      <a:pt x="84872" y="107266"/>
                      <a:pt x="83670" y="109209"/>
                      <a:pt x="82952" y="110371"/>
                    </a:cubicBezTo>
                    <a:cubicBezTo>
                      <a:pt x="82658" y="110847"/>
                      <a:pt x="82463" y="111162"/>
                      <a:pt x="82424" y="111438"/>
                    </a:cubicBezTo>
                    <a:cubicBezTo>
                      <a:pt x="82326" y="112124"/>
                      <a:pt x="79536" y="120879"/>
                      <a:pt x="77294" y="125475"/>
                    </a:cubicBezTo>
                    <a:cubicBezTo>
                      <a:pt x="74991" y="130196"/>
                      <a:pt x="73081" y="132838"/>
                      <a:pt x="65544" y="136662"/>
                    </a:cubicBezTo>
                    <a:cubicBezTo>
                      <a:pt x="58667" y="140150"/>
                      <a:pt x="53494" y="143952"/>
                      <a:pt x="52458" y="144732"/>
                    </a:cubicBezTo>
                    <a:lnTo>
                      <a:pt x="47574" y="140784"/>
                    </a:lnTo>
                    <a:cubicBezTo>
                      <a:pt x="48586" y="139094"/>
                      <a:pt x="54981" y="128383"/>
                      <a:pt x="56422" y="125400"/>
                    </a:cubicBezTo>
                    <a:cubicBezTo>
                      <a:pt x="57925" y="122287"/>
                      <a:pt x="63947" y="119628"/>
                      <a:pt x="64007" y="119602"/>
                    </a:cubicBezTo>
                    <a:cubicBezTo>
                      <a:pt x="64086" y="119568"/>
                      <a:pt x="64146" y="119502"/>
                      <a:pt x="64173" y="119420"/>
                    </a:cubicBezTo>
                    <a:lnTo>
                      <a:pt x="66864" y="111124"/>
                    </a:lnTo>
                    <a:cubicBezTo>
                      <a:pt x="66928" y="110926"/>
                      <a:pt x="66778" y="110731"/>
                      <a:pt x="66580" y="110731"/>
                    </a:cubicBezTo>
                    <a:cubicBezTo>
                      <a:pt x="66563" y="110731"/>
                      <a:pt x="66546" y="110732"/>
                      <a:pt x="66529" y="110735"/>
                    </a:cubicBezTo>
                    <a:cubicBezTo>
                      <a:pt x="66465" y="110745"/>
                      <a:pt x="62037" y="111458"/>
                      <a:pt x="56539" y="111458"/>
                    </a:cubicBezTo>
                    <a:cubicBezTo>
                      <a:pt x="53970" y="111458"/>
                      <a:pt x="51167" y="111302"/>
                      <a:pt x="48466" y="110846"/>
                    </a:cubicBezTo>
                    <a:cubicBezTo>
                      <a:pt x="40002" y="109419"/>
                      <a:pt x="32407" y="104222"/>
                      <a:pt x="32332" y="104169"/>
                    </a:cubicBezTo>
                    <a:cubicBezTo>
                      <a:pt x="32280" y="104133"/>
                      <a:pt x="32221" y="104115"/>
                      <a:pt x="32161" y="104115"/>
                    </a:cubicBezTo>
                    <a:cubicBezTo>
                      <a:pt x="32103" y="104115"/>
                      <a:pt x="32045" y="104132"/>
                      <a:pt x="31995" y="104165"/>
                    </a:cubicBezTo>
                    <a:cubicBezTo>
                      <a:pt x="28042" y="106771"/>
                      <a:pt x="22041" y="110708"/>
                      <a:pt x="21712" y="110874"/>
                    </a:cubicBezTo>
                    <a:cubicBezTo>
                      <a:pt x="21521" y="110970"/>
                      <a:pt x="21390" y="111219"/>
                      <a:pt x="20667" y="112721"/>
                    </a:cubicBezTo>
                    <a:cubicBezTo>
                      <a:pt x="19235" y="115696"/>
                      <a:pt x="16255" y="121886"/>
                      <a:pt x="12107" y="125952"/>
                    </a:cubicBezTo>
                    <a:cubicBezTo>
                      <a:pt x="7529" y="130438"/>
                      <a:pt x="6559" y="133671"/>
                      <a:pt x="6354" y="134801"/>
                    </a:cubicBezTo>
                    <a:lnTo>
                      <a:pt x="659" y="132157"/>
                    </a:lnTo>
                    <a:cubicBezTo>
                      <a:pt x="991" y="130343"/>
                      <a:pt x="3245" y="118233"/>
                      <a:pt x="5090" y="112695"/>
                    </a:cubicBezTo>
                    <a:cubicBezTo>
                      <a:pt x="7004" y="106956"/>
                      <a:pt x="10788" y="104349"/>
                      <a:pt x="13469" y="102886"/>
                    </a:cubicBezTo>
                    <a:cubicBezTo>
                      <a:pt x="15935" y="101541"/>
                      <a:pt x="21041" y="97205"/>
                      <a:pt x="21256" y="97022"/>
                    </a:cubicBezTo>
                    <a:cubicBezTo>
                      <a:pt x="21303" y="96981"/>
                      <a:pt x="21336" y="96928"/>
                      <a:pt x="21352" y="96869"/>
                    </a:cubicBezTo>
                    <a:cubicBezTo>
                      <a:pt x="21370" y="96801"/>
                      <a:pt x="23168" y="90071"/>
                      <a:pt x="26985" y="86473"/>
                    </a:cubicBezTo>
                    <a:cubicBezTo>
                      <a:pt x="30807" y="82868"/>
                      <a:pt x="39993" y="80403"/>
                      <a:pt x="40084" y="80379"/>
                    </a:cubicBezTo>
                    <a:cubicBezTo>
                      <a:pt x="40128" y="80367"/>
                      <a:pt x="40169" y="80345"/>
                      <a:pt x="40203" y="80317"/>
                    </a:cubicBezTo>
                    <a:cubicBezTo>
                      <a:pt x="46347" y="75051"/>
                      <a:pt x="66427" y="71562"/>
                      <a:pt x="66629" y="71528"/>
                    </a:cubicBezTo>
                    <a:cubicBezTo>
                      <a:pt x="66726" y="71511"/>
                      <a:pt x="66808" y="71448"/>
                      <a:pt x="66851" y="71359"/>
                    </a:cubicBezTo>
                    <a:cubicBezTo>
                      <a:pt x="66859" y="71341"/>
                      <a:pt x="67763" y="69444"/>
                      <a:pt x="69956" y="66594"/>
                    </a:cubicBezTo>
                    <a:cubicBezTo>
                      <a:pt x="72110" y="63792"/>
                      <a:pt x="77925" y="62121"/>
                      <a:pt x="77983" y="62104"/>
                    </a:cubicBezTo>
                    <a:cubicBezTo>
                      <a:pt x="78013" y="62095"/>
                      <a:pt x="78044" y="62082"/>
                      <a:pt x="78070" y="62063"/>
                    </a:cubicBezTo>
                    <a:cubicBezTo>
                      <a:pt x="78092" y="62048"/>
                      <a:pt x="80253" y="60567"/>
                      <a:pt x="84580" y="57462"/>
                    </a:cubicBezTo>
                    <a:cubicBezTo>
                      <a:pt x="88879" y="54375"/>
                      <a:pt x="95453" y="51242"/>
                      <a:pt x="95520" y="51211"/>
                    </a:cubicBezTo>
                    <a:cubicBezTo>
                      <a:pt x="95761" y="51095"/>
                      <a:pt x="95742" y="50746"/>
                      <a:pt x="95490" y="50657"/>
                    </a:cubicBezTo>
                    <a:cubicBezTo>
                      <a:pt x="91282" y="49178"/>
                      <a:pt x="88704" y="43326"/>
                      <a:pt x="86928" y="38393"/>
                    </a:cubicBezTo>
                    <a:cubicBezTo>
                      <a:pt x="84991" y="33014"/>
                      <a:pt x="81187" y="26882"/>
                      <a:pt x="77881" y="23813"/>
                    </a:cubicBezTo>
                    <a:cubicBezTo>
                      <a:pt x="74824" y="20974"/>
                      <a:pt x="73289" y="19549"/>
                      <a:pt x="75043" y="14833"/>
                    </a:cubicBezTo>
                    <a:cubicBezTo>
                      <a:pt x="76810" y="10084"/>
                      <a:pt x="84523" y="2561"/>
                      <a:pt x="87416" y="1559"/>
                    </a:cubicBezTo>
                    <a:lnTo>
                      <a:pt x="87845" y="1409"/>
                    </a:lnTo>
                    <a:cubicBezTo>
                      <a:pt x="88984" y="1010"/>
                      <a:pt x="90150" y="603"/>
                      <a:pt x="91065" y="603"/>
                    </a:cubicBezTo>
                    <a:close/>
                    <a:moveTo>
                      <a:pt x="91069" y="1"/>
                    </a:moveTo>
                    <a:cubicBezTo>
                      <a:pt x="90044" y="1"/>
                      <a:pt x="88832" y="425"/>
                      <a:pt x="87647" y="840"/>
                    </a:cubicBezTo>
                    <a:lnTo>
                      <a:pt x="87220" y="990"/>
                    </a:lnTo>
                    <a:cubicBezTo>
                      <a:pt x="84236" y="2022"/>
                      <a:pt x="76293" y="9750"/>
                      <a:pt x="74480" y="14622"/>
                    </a:cubicBezTo>
                    <a:cubicBezTo>
                      <a:pt x="72586" y="19715"/>
                      <a:pt x="74426" y="21422"/>
                      <a:pt x="77473" y="24252"/>
                    </a:cubicBezTo>
                    <a:cubicBezTo>
                      <a:pt x="80716" y="27264"/>
                      <a:pt x="84455" y="33296"/>
                      <a:pt x="86363" y="38596"/>
                    </a:cubicBezTo>
                    <a:cubicBezTo>
                      <a:pt x="88202" y="43704"/>
                      <a:pt x="90619" y="49109"/>
                      <a:pt x="94652" y="50964"/>
                    </a:cubicBezTo>
                    <a:cubicBezTo>
                      <a:pt x="92909" y="51822"/>
                      <a:pt x="87799" y="54409"/>
                      <a:pt x="84227" y="56973"/>
                    </a:cubicBezTo>
                    <a:cubicBezTo>
                      <a:pt x="80229" y="59844"/>
                      <a:pt x="78083" y="61323"/>
                      <a:pt x="77770" y="61539"/>
                    </a:cubicBezTo>
                    <a:cubicBezTo>
                      <a:pt x="77157" y="61716"/>
                      <a:pt x="71673" y="63374"/>
                      <a:pt x="69478" y="66227"/>
                    </a:cubicBezTo>
                    <a:cubicBezTo>
                      <a:pt x="67562" y="68720"/>
                      <a:pt x="66626" y="70464"/>
                      <a:pt x="66376" y="70961"/>
                    </a:cubicBezTo>
                    <a:cubicBezTo>
                      <a:pt x="64367" y="71313"/>
                      <a:pt x="45970" y="74652"/>
                      <a:pt x="39864" y="79814"/>
                    </a:cubicBezTo>
                    <a:cubicBezTo>
                      <a:pt x="38952" y="80061"/>
                      <a:pt x="30375" y="82449"/>
                      <a:pt x="26572" y="86035"/>
                    </a:cubicBezTo>
                    <a:cubicBezTo>
                      <a:pt x="22832" y="89560"/>
                      <a:pt x="21032" y="95756"/>
                      <a:pt x="20795" y="96623"/>
                    </a:cubicBezTo>
                    <a:cubicBezTo>
                      <a:pt x="20158" y="97161"/>
                      <a:pt x="15438" y="101127"/>
                      <a:pt x="13181" y="102359"/>
                    </a:cubicBezTo>
                    <a:cubicBezTo>
                      <a:pt x="10411" y="103870"/>
                      <a:pt x="6500" y="106565"/>
                      <a:pt x="4520" y="112505"/>
                    </a:cubicBezTo>
                    <a:cubicBezTo>
                      <a:pt x="2518" y="118510"/>
                      <a:pt x="49" y="132142"/>
                      <a:pt x="24" y="132278"/>
                    </a:cubicBezTo>
                    <a:cubicBezTo>
                      <a:pt x="0" y="132413"/>
                      <a:pt x="70" y="132547"/>
                      <a:pt x="193" y="132604"/>
                    </a:cubicBezTo>
                    <a:lnTo>
                      <a:pt x="6471" y="135520"/>
                    </a:lnTo>
                    <a:cubicBezTo>
                      <a:pt x="6513" y="135539"/>
                      <a:pt x="6556" y="135548"/>
                      <a:pt x="6598" y="135548"/>
                    </a:cubicBezTo>
                    <a:cubicBezTo>
                      <a:pt x="6753" y="135548"/>
                      <a:pt x="6893" y="135427"/>
                      <a:pt x="6898" y="135258"/>
                    </a:cubicBezTo>
                    <a:cubicBezTo>
                      <a:pt x="6901" y="135222"/>
                      <a:pt x="7099" y="131700"/>
                      <a:pt x="12526" y="126381"/>
                    </a:cubicBezTo>
                    <a:cubicBezTo>
                      <a:pt x="16750" y="122242"/>
                      <a:pt x="19761" y="115987"/>
                      <a:pt x="21208" y="112982"/>
                    </a:cubicBezTo>
                    <a:cubicBezTo>
                      <a:pt x="21565" y="112241"/>
                      <a:pt x="21901" y="111540"/>
                      <a:pt x="22019" y="111390"/>
                    </a:cubicBezTo>
                    <a:cubicBezTo>
                      <a:pt x="22763" y="110965"/>
                      <a:pt x="30619" y="105791"/>
                      <a:pt x="32158" y="104778"/>
                    </a:cubicBezTo>
                    <a:cubicBezTo>
                      <a:pt x="33336" y="105556"/>
                      <a:pt x="40472" y="110108"/>
                      <a:pt x="48366" y="111440"/>
                    </a:cubicBezTo>
                    <a:cubicBezTo>
                      <a:pt x="51101" y="111902"/>
                      <a:pt x="53937" y="112060"/>
                      <a:pt x="56536" y="112060"/>
                    </a:cubicBezTo>
                    <a:cubicBezTo>
                      <a:pt x="61045" y="112060"/>
                      <a:pt x="64838" y="111585"/>
                      <a:pt x="66143" y="111400"/>
                    </a:cubicBezTo>
                    <a:lnTo>
                      <a:pt x="66143" y="111400"/>
                    </a:lnTo>
                    <a:lnTo>
                      <a:pt x="63642" y="119107"/>
                    </a:lnTo>
                    <a:cubicBezTo>
                      <a:pt x="62729" y="119519"/>
                      <a:pt x="57374" y="122046"/>
                      <a:pt x="55881" y="125138"/>
                    </a:cubicBezTo>
                    <a:cubicBezTo>
                      <a:pt x="54335" y="128341"/>
                      <a:pt x="46999" y="140575"/>
                      <a:pt x="46925" y="140699"/>
                    </a:cubicBezTo>
                    <a:cubicBezTo>
                      <a:pt x="46847" y="140827"/>
                      <a:pt x="46877" y="140993"/>
                      <a:pt x="46993" y="141086"/>
                    </a:cubicBezTo>
                    <a:lnTo>
                      <a:pt x="52262" y="145346"/>
                    </a:lnTo>
                    <a:cubicBezTo>
                      <a:pt x="52316" y="145390"/>
                      <a:pt x="52383" y="145414"/>
                      <a:pt x="52452" y="145414"/>
                    </a:cubicBezTo>
                    <a:cubicBezTo>
                      <a:pt x="52518" y="145414"/>
                      <a:pt x="52582" y="145391"/>
                      <a:pt x="52636" y="145351"/>
                    </a:cubicBezTo>
                    <a:cubicBezTo>
                      <a:pt x="52690" y="145308"/>
                      <a:pt x="58194" y="141063"/>
                      <a:pt x="65817" y="137197"/>
                    </a:cubicBezTo>
                    <a:cubicBezTo>
                      <a:pt x="73783" y="133156"/>
                      <a:pt x="75672" y="130172"/>
                      <a:pt x="77834" y="125738"/>
                    </a:cubicBezTo>
                    <a:cubicBezTo>
                      <a:pt x="80067" y="121160"/>
                      <a:pt x="82892" y="112403"/>
                      <a:pt x="83019" y="111522"/>
                    </a:cubicBezTo>
                    <a:cubicBezTo>
                      <a:pt x="83041" y="111369"/>
                      <a:pt x="83236" y="111054"/>
                      <a:pt x="83464" y="110687"/>
                    </a:cubicBezTo>
                    <a:cubicBezTo>
                      <a:pt x="84162" y="109557"/>
                      <a:pt x="85462" y="107455"/>
                      <a:pt x="85712" y="103877"/>
                    </a:cubicBezTo>
                    <a:lnTo>
                      <a:pt x="86039" y="99178"/>
                    </a:lnTo>
                    <a:lnTo>
                      <a:pt x="97682" y="88755"/>
                    </a:lnTo>
                    <a:cubicBezTo>
                      <a:pt x="98439" y="88443"/>
                      <a:pt x="107384" y="84629"/>
                      <a:pt x="114785" y="76479"/>
                    </a:cubicBezTo>
                    <a:cubicBezTo>
                      <a:pt x="122672" y="67792"/>
                      <a:pt x="123838" y="63573"/>
                      <a:pt x="124615" y="56016"/>
                    </a:cubicBezTo>
                    <a:cubicBezTo>
                      <a:pt x="125434" y="48068"/>
                      <a:pt x="128513" y="18505"/>
                      <a:pt x="128644" y="17828"/>
                    </a:cubicBezTo>
                    <a:cubicBezTo>
                      <a:pt x="128768" y="17331"/>
                      <a:pt x="129750" y="15323"/>
                      <a:pt x="130867" y="15137"/>
                    </a:cubicBezTo>
                    <a:cubicBezTo>
                      <a:pt x="130883" y="15134"/>
                      <a:pt x="130899" y="15133"/>
                      <a:pt x="130917" y="15133"/>
                    </a:cubicBezTo>
                    <a:cubicBezTo>
                      <a:pt x="131917" y="15133"/>
                      <a:pt x="136575" y="18947"/>
                      <a:pt x="138588" y="20594"/>
                    </a:cubicBezTo>
                    <a:cubicBezTo>
                      <a:pt x="139488" y="21331"/>
                      <a:pt x="140138" y="21863"/>
                      <a:pt x="140406" y="22041"/>
                    </a:cubicBezTo>
                    <a:cubicBezTo>
                      <a:pt x="140877" y="22355"/>
                      <a:pt x="141550" y="22602"/>
                      <a:pt x="142198" y="22602"/>
                    </a:cubicBezTo>
                    <a:cubicBezTo>
                      <a:pt x="142500" y="22602"/>
                      <a:pt x="142797" y="22548"/>
                      <a:pt x="143065" y="22421"/>
                    </a:cubicBezTo>
                    <a:cubicBezTo>
                      <a:pt x="143485" y="22225"/>
                      <a:pt x="144010" y="21766"/>
                      <a:pt x="144122" y="20701"/>
                    </a:cubicBezTo>
                    <a:cubicBezTo>
                      <a:pt x="144352" y="18524"/>
                      <a:pt x="142577" y="13169"/>
                      <a:pt x="136748" y="7340"/>
                    </a:cubicBezTo>
                    <a:cubicBezTo>
                      <a:pt x="133014" y="3607"/>
                      <a:pt x="129473" y="1479"/>
                      <a:pt x="127011" y="1479"/>
                    </a:cubicBezTo>
                    <a:cubicBezTo>
                      <a:pt x="126985" y="1479"/>
                      <a:pt x="126958" y="1479"/>
                      <a:pt x="126932" y="1479"/>
                    </a:cubicBezTo>
                    <a:cubicBezTo>
                      <a:pt x="126152" y="1495"/>
                      <a:pt x="125521" y="1741"/>
                      <a:pt x="125105" y="2192"/>
                    </a:cubicBezTo>
                    <a:cubicBezTo>
                      <a:pt x="124266" y="3101"/>
                      <a:pt x="124223" y="4506"/>
                      <a:pt x="124164" y="6449"/>
                    </a:cubicBezTo>
                    <a:cubicBezTo>
                      <a:pt x="124121" y="7838"/>
                      <a:pt x="124069" y="9567"/>
                      <a:pt x="123685" y="11531"/>
                    </a:cubicBezTo>
                    <a:cubicBezTo>
                      <a:pt x="122791" y="16110"/>
                      <a:pt x="117098" y="32946"/>
                      <a:pt x="114392" y="40525"/>
                    </a:cubicBezTo>
                    <a:cubicBezTo>
                      <a:pt x="111827" y="47707"/>
                      <a:pt x="112344" y="57319"/>
                      <a:pt x="112452" y="58919"/>
                    </a:cubicBezTo>
                    <a:cubicBezTo>
                      <a:pt x="111598" y="59238"/>
                      <a:pt x="108447" y="60476"/>
                      <a:pt x="106086" y="62248"/>
                    </a:cubicBezTo>
                    <a:cubicBezTo>
                      <a:pt x="103715" y="64026"/>
                      <a:pt x="100163" y="66445"/>
                      <a:pt x="99405" y="66961"/>
                    </a:cubicBezTo>
                    <a:lnTo>
                      <a:pt x="98812" y="66664"/>
                    </a:lnTo>
                    <a:cubicBezTo>
                      <a:pt x="100088" y="65365"/>
                      <a:pt x="105065" y="60206"/>
                      <a:pt x="106756" y="57022"/>
                    </a:cubicBezTo>
                    <a:cubicBezTo>
                      <a:pt x="107071" y="56428"/>
                      <a:pt x="107350" y="55927"/>
                      <a:pt x="107589" y="55494"/>
                    </a:cubicBezTo>
                    <a:cubicBezTo>
                      <a:pt x="108801" y="53312"/>
                      <a:pt x="109127" y="52727"/>
                      <a:pt x="108219" y="50811"/>
                    </a:cubicBezTo>
                    <a:cubicBezTo>
                      <a:pt x="107329" y="48930"/>
                      <a:pt x="101134" y="41026"/>
                      <a:pt x="97035" y="35796"/>
                    </a:cubicBezTo>
                    <a:lnTo>
                      <a:pt x="95405" y="33714"/>
                    </a:lnTo>
                    <a:cubicBezTo>
                      <a:pt x="91831" y="29137"/>
                      <a:pt x="87489" y="21465"/>
                      <a:pt x="86588" y="19212"/>
                    </a:cubicBezTo>
                    <a:cubicBezTo>
                      <a:pt x="85800" y="17239"/>
                      <a:pt x="85757" y="15061"/>
                      <a:pt x="86474" y="13388"/>
                    </a:cubicBezTo>
                    <a:cubicBezTo>
                      <a:pt x="86658" y="12959"/>
                      <a:pt x="87432" y="12303"/>
                      <a:pt x="88329" y="11544"/>
                    </a:cubicBezTo>
                    <a:cubicBezTo>
                      <a:pt x="90380" y="9808"/>
                      <a:pt x="93480" y="7183"/>
                      <a:pt x="93561" y="3747"/>
                    </a:cubicBezTo>
                    <a:cubicBezTo>
                      <a:pt x="93600" y="2053"/>
                      <a:pt x="93249" y="961"/>
                      <a:pt x="92490" y="409"/>
                    </a:cubicBezTo>
                    <a:cubicBezTo>
                      <a:pt x="92087" y="116"/>
                      <a:pt x="91603" y="1"/>
                      <a:pt x="910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avLst/>
                <a:gdLst/>
                <a:ahLst/>
                <a:cxnLst/>
                <a:rect l="l" t="t" r="r" b="b"/>
                <a:pathLst>
                  <a:path w="43127" h="54390" extrusionOk="0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avLst/>
                <a:gdLst/>
                <a:ahLst/>
                <a:cxnLst/>
                <a:rect l="l" t="t" r="r" b="b"/>
                <a:pathLst>
                  <a:path w="63095" h="36349" extrusionOk="0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5632504" y="2549808"/>
                <a:ext cx="1576815" cy="967015"/>
              </a:xfrm>
              <a:custGeom>
                <a:avLst/>
                <a:gdLst/>
                <a:ahLst/>
                <a:cxnLst/>
                <a:rect l="l" t="t" r="r" b="b"/>
                <a:pathLst>
                  <a:path w="80082" h="49112" extrusionOk="0">
                    <a:moveTo>
                      <a:pt x="57844" y="1"/>
                    </a:moveTo>
                    <a:cubicBezTo>
                      <a:pt x="56428" y="1"/>
                      <a:pt x="54679" y="131"/>
                      <a:pt x="53034" y="301"/>
                    </a:cubicBezTo>
                    <a:cubicBezTo>
                      <a:pt x="51444" y="2525"/>
                      <a:pt x="50781" y="3924"/>
                      <a:pt x="50781" y="3924"/>
                    </a:cubicBezTo>
                    <a:cubicBezTo>
                      <a:pt x="50781" y="3924"/>
                      <a:pt x="30488" y="7401"/>
                      <a:pt x="24210" y="12781"/>
                    </a:cubicBezTo>
                    <a:cubicBezTo>
                      <a:pt x="24210" y="12781"/>
                      <a:pt x="14905" y="15248"/>
                      <a:pt x="10982" y="18948"/>
                    </a:cubicBezTo>
                    <a:cubicBezTo>
                      <a:pt x="7058" y="22647"/>
                      <a:pt x="5264" y="29486"/>
                      <a:pt x="5264" y="29486"/>
                    </a:cubicBezTo>
                    <a:cubicBezTo>
                      <a:pt x="5264" y="29486"/>
                      <a:pt x="2472" y="31861"/>
                      <a:pt x="1" y="33673"/>
                    </a:cubicBezTo>
                    <a:cubicBezTo>
                      <a:pt x="373" y="33647"/>
                      <a:pt x="794" y="33628"/>
                      <a:pt x="1242" y="33628"/>
                    </a:cubicBezTo>
                    <a:cubicBezTo>
                      <a:pt x="3138" y="33628"/>
                      <a:pt x="5540" y="33961"/>
                      <a:pt x="6945" y="35428"/>
                    </a:cubicBezTo>
                    <a:cubicBezTo>
                      <a:pt x="8703" y="37262"/>
                      <a:pt x="8585" y="40499"/>
                      <a:pt x="8332" y="42377"/>
                    </a:cubicBezTo>
                    <a:cubicBezTo>
                      <a:pt x="11376" y="40396"/>
                      <a:pt x="16363" y="37109"/>
                      <a:pt x="16363" y="37109"/>
                    </a:cubicBezTo>
                    <a:cubicBezTo>
                      <a:pt x="16363" y="37109"/>
                      <a:pt x="23986" y="42379"/>
                      <a:pt x="32619" y="43836"/>
                    </a:cubicBezTo>
                    <a:cubicBezTo>
                      <a:pt x="35357" y="44298"/>
                      <a:pt x="38185" y="44456"/>
                      <a:pt x="40771" y="44456"/>
                    </a:cubicBezTo>
                    <a:cubicBezTo>
                      <a:pt x="46338" y="44456"/>
                      <a:pt x="50781" y="43724"/>
                      <a:pt x="50781" y="43724"/>
                    </a:cubicBezTo>
                    <a:lnTo>
                      <a:pt x="50781" y="43724"/>
                    </a:lnTo>
                    <a:lnTo>
                      <a:pt x="50348" y="45059"/>
                    </a:lnTo>
                    <a:cubicBezTo>
                      <a:pt x="51440" y="44242"/>
                      <a:pt x="53389" y="43169"/>
                      <a:pt x="56103" y="43169"/>
                    </a:cubicBezTo>
                    <a:cubicBezTo>
                      <a:pt x="57407" y="43169"/>
                      <a:pt x="58887" y="43416"/>
                      <a:pt x="60534" y="44060"/>
                    </a:cubicBezTo>
                    <a:cubicBezTo>
                      <a:pt x="63325" y="45151"/>
                      <a:pt x="64722" y="47073"/>
                      <a:pt x="65384" y="49112"/>
                    </a:cubicBezTo>
                    <a:cubicBezTo>
                      <a:pt x="66254" y="46572"/>
                      <a:pt x="66874" y="44533"/>
                      <a:pt x="66926" y="44172"/>
                    </a:cubicBezTo>
                    <a:cubicBezTo>
                      <a:pt x="67038" y="43388"/>
                      <a:pt x="69281" y="41371"/>
                      <a:pt x="69616" y="36550"/>
                    </a:cubicBezTo>
                    <a:lnTo>
                      <a:pt x="69953" y="31729"/>
                    </a:lnTo>
                    <a:lnTo>
                      <a:pt x="79872" y="22850"/>
                    </a:lnTo>
                    <a:cubicBezTo>
                      <a:pt x="80082" y="20694"/>
                      <a:pt x="79809" y="17374"/>
                      <a:pt x="77801" y="12782"/>
                    </a:cubicBezTo>
                    <a:cubicBezTo>
                      <a:pt x="73876" y="3813"/>
                      <a:pt x="61319" y="1"/>
                      <a:pt x="5784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5626046" y="2543901"/>
                <a:ext cx="1588885" cy="978829"/>
              </a:xfrm>
              <a:custGeom>
                <a:avLst/>
                <a:gdLst/>
                <a:ahLst/>
                <a:cxnLst/>
                <a:rect l="l" t="t" r="r" b="b"/>
                <a:pathLst>
                  <a:path w="80695" h="49712" extrusionOk="0">
                    <a:moveTo>
                      <a:pt x="58173" y="601"/>
                    </a:moveTo>
                    <a:cubicBezTo>
                      <a:pt x="61588" y="601"/>
                      <a:pt x="73999" y="4393"/>
                      <a:pt x="77852" y="13202"/>
                    </a:cubicBezTo>
                    <a:cubicBezTo>
                      <a:pt x="79850" y="17768"/>
                      <a:pt x="80081" y="21037"/>
                      <a:pt x="79911" y="23004"/>
                    </a:cubicBezTo>
                    <a:lnTo>
                      <a:pt x="70079" y="31805"/>
                    </a:lnTo>
                    <a:cubicBezTo>
                      <a:pt x="70021" y="31857"/>
                      <a:pt x="69986" y="31929"/>
                      <a:pt x="69980" y="32006"/>
                    </a:cubicBezTo>
                    <a:lnTo>
                      <a:pt x="69643" y="36829"/>
                    </a:lnTo>
                    <a:cubicBezTo>
                      <a:pt x="69405" y="40259"/>
                      <a:pt x="68201" y="42202"/>
                      <a:pt x="67484" y="43364"/>
                    </a:cubicBezTo>
                    <a:cubicBezTo>
                      <a:pt x="67190" y="43839"/>
                      <a:pt x="66994" y="44153"/>
                      <a:pt x="66955" y="44430"/>
                    </a:cubicBezTo>
                    <a:cubicBezTo>
                      <a:pt x="66917" y="44697"/>
                      <a:pt x="66455" y="46264"/>
                      <a:pt x="65697" y="48519"/>
                    </a:cubicBezTo>
                    <a:cubicBezTo>
                      <a:pt x="64805" y="46449"/>
                      <a:pt x="63219" y="44959"/>
                      <a:pt x="60971" y="44081"/>
                    </a:cubicBezTo>
                    <a:cubicBezTo>
                      <a:pt x="59285" y="43422"/>
                      <a:pt x="57767" y="43168"/>
                      <a:pt x="56429" y="43168"/>
                    </a:cubicBezTo>
                    <a:cubicBezTo>
                      <a:pt x="54169" y="43168"/>
                      <a:pt x="52419" y="43893"/>
                      <a:pt x="51232" y="44619"/>
                    </a:cubicBezTo>
                    <a:lnTo>
                      <a:pt x="51395" y="44117"/>
                    </a:lnTo>
                    <a:cubicBezTo>
                      <a:pt x="51459" y="43919"/>
                      <a:pt x="51309" y="43724"/>
                      <a:pt x="51111" y="43724"/>
                    </a:cubicBezTo>
                    <a:cubicBezTo>
                      <a:pt x="51094" y="43724"/>
                      <a:pt x="51077" y="43725"/>
                      <a:pt x="51060" y="43728"/>
                    </a:cubicBezTo>
                    <a:cubicBezTo>
                      <a:pt x="50996" y="43738"/>
                      <a:pt x="46568" y="44451"/>
                      <a:pt x="41070" y="44451"/>
                    </a:cubicBezTo>
                    <a:cubicBezTo>
                      <a:pt x="38501" y="44451"/>
                      <a:pt x="35698" y="44295"/>
                      <a:pt x="32997" y="43839"/>
                    </a:cubicBezTo>
                    <a:cubicBezTo>
                      <a:pt x="24533" y="42412"/>
                      <a:pt x="16938" y="37215"/>
                      <a:pt x="16861" y="37163"/>
                    </a:cubicBezTo>
                    <a:cubicBezTo>
                      <a:pt x="16810" y="37127"/>
                      <a:pt x="16751" y="37109"/>
                      <a:pt x="16691" y="37109"/>
                    </a:cubicBezTo>
                    <a:cubicBezTo>
                      <a:pt x="16633" y="37109"/>
                      <a:pt x="16576" y="37126"/>
                      <a:pt x="16526" y="37159"/>
                    </a:cubicBezTo>
                    <a:cubicBezTo>
                      <a:pt x="16526" y="37159"/>
                      <a:pt x="12089" y="40083"/>
                      <a:pt x="9032" y="42076"/>
                    </a:cubicBezTo>
                    <a:cubicBezTo>
                      <a:pt x="9216" y="40155"/>
                      <a:pt x="9152" y="37254"/>
                      <a:pt x="7491" y="35521"/>
                    </a:cubicBezTo>
                    <a:cubicBezTo>
                      <a:pt x="5997" y="33961"/>
                      <a:pt x="3443" y="33629"/>
                      <a:pt x="1527" y="33629"/>
                    </a:cubicBezTo>
                    <a:cubicBezTo>
                      <a:pt x="1447" y="33629"/>
                      <a:pt x="1368" y="33630"/>
                      <a:pt x="1290" y="33631"/>
                    </a:cubicBezTo>
                    <a:cubicBezTo>
                      <a:pt x="3518" y="31941"/>
                      <a:pt x="5762" y="30036"/>
                      <a:pt x="5787" y="30015"/>
                    </a:cubicBezTo>
                    <a:cubicBezTo>
                      <a:pt x="5834" y="29974"/>
                      <a:pt x="5867" y="29921"/>
                      <a:pt x="5883" y="29862"/>
                    </a:cubicBezTo>
                    <a:cubicBezTo>
                      <a:pt x="5901" y="29794"/>
                      <a:pt x="7699" y="23064"/>
                      <a:pt x="11516" y="19466"/>
                    </a:cubicBezTo>
                    <a:cubicBezTo>
                      <a:pt x="15339" y="15861"/>
                      <a:pt x="24524" y="13396"/>
                      <a:pt x="24617" y="13372"/>
                    </a:cubicBezTo>
                    <a:cubicBezTo>
                      <a:pt x="24659" y="13360"/>
                      <a:pt x="24700" y="13338"/>
                      <a:pt x="24735" y="13310"/>
                    </a:cubicBezTo>
                    <a:cubicBezTo>
                      <a:pt x="30878" y="8044"/>
                      <a:pt x="50958" y="4555"/>
                      <a:pt x="51160" y="4521"/>
                    </a:cubicBezTo>
                    <a:cubicBezTo>
                      <a:pt x="51256" y="4504"/>
                      <a:pt x="51339" y="4442"/>
                      <a:pt x="51382" y="4353"/>
                    </a:cubicBezTo>
                    <a:cubicBezTo>
                      <a:pt x="51387" y="4340"/>
                      <a:pt x="52032" y="2995"/>
                      <a:pt x="53528" y="887"/>
                    </a:cubicBezTo>
                    <a:cubicBezTo>
                      <a:pt x="55394" y="697"/>
                      <a:pt x="56955" y="601"/>
                      <a:pt x="58173" y="601"/>
                    </a:cubicBezTo>
                    <a:close/>
                    <a:moveTo>
                      <a:pt x="58172" y="1"/>
                    </a:moveTo>
                    <a:cubicBezTo>
                      <a:pt x="56905" y="1"/>
                      <a:pt x="55276" y="102"/>
                      <a:pt x="53331" y="303"/>
                    </a:cubicBezTo>
                    <a:cubicBezTo>
                      <a:pt x="53245" y="312"/>
                      <a:pt x="53167" y="357"/>
                      <a:pt x="53117" y="427"/>
                    </a:cubicBezTo>
                    <a:cubicBezTo>
                      <a:pt x="51799" y="2271"/>
                      <a:pt x="51116" y="3544"/>
                      <a:pt x="50907" y="3954"/>
                    </a:cubicBezTo>
                    <a:cubicBezTo>
                      <a:pt x="48902" y="4306"/>
                      <a:pt x="30502" y="7645"/>
                      <a:pt x="24395" y="12808"/>
                    </a:cubicBezTo>
                    <a:cubicBezTo>
                      <a:pt x="23484" y="13055"/>
                      <a:pt x="14906" y="15442"/>
                      <a:pt x="11104" y="19028"/>
                    </a:cubicBezTo>
                    <a:cubicBezTo>
                      <a:pt x="7364" y="22554"/>
                      <a:pt x="5564" y="28751"/>
                      <a:pt x="5326" y="29616"/>
                    </a:cubicBezTo>
                    <a:cubicBezTo>
                      <a:pt x="4876" y="29998"/>
                      <a:pt x="2368" y="32105"/>
                      <a:pt x="151" y="33730"/>
                    </a:cubicBezTo>
                    <a:cubicBezTo>
                      <a:pt x="43" y="33810"/>
                      <a:pt x="0" y="33951"/>
                      <a:pt x="46" y="34077"/>
                    </a:cubicBezTo>
                    <a:cubicBezTo>
                      <a:pt x="90" y="34195"/>
                      <a:pt x="203" y="34273"/>
                      <a:pt x="328" y="34273"/>
                    </a:cubicBezTo>
                    <a:cubicBezTo>
                      <a:pt x="336" y="34273"/>
                      <a:pt x="343" y="34273"/>
                      <a:pt x="350" y="34272"/>
                    </a:cubicBezTo>
                    <a:cubicBezTo>
                      <a:pt x="704" y="34246"/>
                      <a:pt x="1116" y="34227"/>
                      <a:pt x="1561" y="34227"/>
                    </a:cubicBezTo>
                    <a:cubicBezTo>
                      <a:pt x="3362" y="34227"/>
                      <a:pt x="5715" y="34536"/>
                      <a:pt x="7056" y="35936"/>
                    </a:cubicBezTo>
                    <a:cubicBezTo>
                      <a:pt x="8742" y="37695"/>
                      <a:pt x="8599" y="40889"/>
                      <a:pt x="8363" y="42637"/>
                    </a:cubicBezTo>
                    <a:cubicBezTo>
                      <a:pt x="8337" y="42830"/>
                      <a:pt x="8490" y="42978"/>
                      <a:pt x="8660" y="42978"/>
                    </a:cubicBezTo>
                    <a:cubicBezTo>
                      <a:pt x="8715" y="42978"/>
                      <a:pt x="8771" y="42963"/>
                      <a:pt x="8824" y="42929"/>
                    </a:cubicBezTo>
                    <a:cubicBezTo>
                      <a:pt x="11539" y="41162"/>
                      <a:pt x="15798" y="38357"/>
                      <a:pt x="16689" y="37770"/>
                    </a:cubicBezTo>
                    <a:cubicBezTo>
                      <a:pt x="17867" y="38549"/>
                      <a:pt x="25003" y="43101"/>
                      <a:pt x="32897" y="44432"/>
                    </a:cubicBezTo>
                    <a:cubicBezTo>
                      <a:pt x="35633" y="44894"/>
                      <a:pt x="38471" y="45052"/>
                      <a:pt x="41071" y="45052"/>
                    </a:cubicBezTo>
                    <a:cubicBezTo>
                      <a:pt x="45578" y="45052"/>
                      <a:pt x="49369" y="44578"/>
                      <a:pt x="50674" y="44393"/>
                    </a:cubicBezTo>
                    <a:lnTo>
                      <a:pt x="50674" y="44393"/>
                    </a:lnTo>
                    <a:lnTo>
                      <a:pt x="50390" y="45267"/>
                    </a:lnTo>
                    <a:cubicBezTo>
                      <a:pt x="50350" y="45391"/>
                      <a:pt x="50394" y="45528"/>
                      <a:pt x="50501" y="45604"/>
                    </a:cubicBezTo>
                    <a:cubicBezTo>
                      <a:pt x="50553" y="45641"/>
                      <a:pt x="50614" y="45660"/>
                      <a:pt x="50675" y="45660"/>
                    </a:cubicBezTo>
                    <a:cubicBezTo>
                      <a:pt x="50739" y="45660"/>
                      <a:pt x="50803" y="45640"/>
                      <a:pt x="50856" y="45600"/>
                    </a:cubicBezTo>
                    <a:cubicBezTo>
                      <a:pt x="51923" y="44803"/>
                      <a:pt x="53809" y="43771"/>
                      <a:pt x="56432" y="43771"/>
                    </a:cubicBezTo>
                    <a:cubicBezTo>
                      <a:pt x="57703" y="43771"/>
                      <a:pt x="59146" y="44013"/>
                      <a:pt x="60753" y="44641"/>
                    </a:cubicBezTo>
                    <a:cubicBezTo>
                      <a:pt x="63104" y="45560"/>
                      <a:pt x="64676" y="47196"/>
                      <a:pt x="65426" y="49504"/>
                    </a:cubicBezTo>
                    <a:cubicBezTo>
                      <a:pt x="65466" y="49628"/>
                      <a:pt x="65580" y="49711"/>
                      <a:pt x="65709" y="49712"/>
                    </a:cubicBezTo>
                    <a:lnTo>
                      <a:pt x="65711" y="49712"/>
                    </a:lnTo>
                    <a:cubicBezTo>
                      <a:pt x="65839" y="49712"/>
                      <a:pt x="65954" y="49631"/>
                      <a:pt x="65996" y="49509"/>
                    </a:cubicBezTo>
                    <a:cubicBezTo>
                      <a:pt x="66791" y="47188"/>
                      <a:pt x="67489" y="44948"/>
                      <a:pt x="67550" y="44515"/>
                    </a:cubicBezTo>
                    <a:cubicBezTo>
                      <a:pt x="67573" y="44362"/>
                      <a:pt x="67768" y="44047"/>
                      <a:pt x="67995" y="43680"/>
                    </a:cubicBezTo>
                    <a:cubicBezTo>
                      <a:pt x="68693" y="42550"/>
                      <a:pt x="69994" y="40448"/>
                      <a:pt x="70244" y="36870"/>
                    </a:cubicBezTo>
                    <a:lnTo>
                      <a:pt x="70571" y="32170"/>
                    </a:lnTo>
                    <a:lnTo>
                      <a:pt x="80400" y="23373"/>
                    </a:lnTo>
                    <a:cubicBezTo>
                      <a:pt x="80455" y="23322"/>
                      <a:pt x="80489" y="23253"/>
                      <a:pt x="80498" y="23178"/>
                    </a:cubicBezTo>
                    <a:cubicBezTo>
                      <a:pt x="80694" y="21153"/>
                      <a:pt x="80492" y="17737"/>
                      <a:pt x="78403" y="12961"/>
                    </a:cubicBezTo>
                    <a:cubicBezTo>
                      <a:pt x="74439" y="3901"/>
                      <a:pt x="61681" y="1"/>
                      <a:pt x="5817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avLst/>
                <a:gdLst/>
                <a:ahLst/>
                <a:cxnLst/>
                <a:rect l="l" t="t" r="r" b="b"/>
                <a:pathLst>
                  <a:path w="63095" h="36349" extrusionOk="0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avLst/>
                <a:gdLst/>
                <a:ahLst/>
                <a:cxnLst/>
                <a:rect l="l" t="t" r="r" b="b"/>
                <a:pathLst>
                  <a:path w="43127" h="54390" extrusionOk="0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6591033" y="3117885"/>
                <a:ext cx="123043" cy="274498"/>
              </a:xfrm>
              <a:custGeom>
                <a:avLst/>
                <a:gdLst/>
                <a:ahLst/>
                <a:cxnLst/>
                <a:rect l="l" t="t" r="r" b="b"/>
                <a:pathLst>
                  <a:path w="6249" h="13941" extrusionOk="0">
                    <a:moveTo>
                      <a:pt x="5906" y="1"/>
                    </a:moveTo>
                    <a:cubicBezTo>
                      <a:pt x="5856" y="1"/>
                      <a:pt x="5804" y="14"/>
                      <a:pt x="5758" y="41"/>
                    </a:cubicBezTo>
                    <a:cubicBezTo>
                      <a:pt x="5615" y="126"/>
                      <a:pt x="2275" y="2174"/>
                      <a:pt x="1136" y="6614"/>
                    </a:cubicBezTo>
                    <a:cubicBezTo>
                      <a:pt x="0" y="11041"/>
                      <a:pt x="1217" y="13660"/>
                      <a:pt x="1269" y="13769"/>
                    </a:cubicBezTo>
                    <a:cubicBezTo>
                      <a:pt x="1319" y="13874"/>
                      <a:pt x="1424" y="13940"/>
                      <a:pt x="1539" y="13940"/>
                    </a:cubicBezTo>
                    <a:cubicBezTo>
                      <a:pt x="1761" y="13940"/>
                      <a:pt x="1905" y="13710"/>
                      <a:pt x="1811" y="13511"/>
                    </a:cubicBezTo>
                    <a:cubicBezTo>
                      <a:pt x="1799" y="13486"/>
                      <a:pt x="641" y="10963"/>
                      <a:pt x="1718" y="6763"/>
                    </a:cubicBezTo>
                    <a:cubicBezTo>
                      <a:pt x="2793" y="2570"/>
                      <a:pt x="6034" y="575"/>
                      <a:pt x="6066" y="556"/>
                    </a:cubicBezTo>
                    <a:cubicBezTo>
                      <a:pt x="6205" y="470"/>
                      <a:pt x="6248" y="287"/>
                      <a:pt x="6164" y="147"/>
                    </a:cubicBezTo>
                    <a:cubicBezTo>
                      <a:pt x="6108" y="53"/>
                      <a:pt x="6008" y="1"/>
                      <a:pt x="59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5854607" y="2454292"/>
                <a:ext cx="782796" cy="448558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2781" extrusionOk="0">
                    <a:moveTo>
                      <a:pt x="18196" y="0"/>
                    </a:moveTo>
                    <a:cubicBezTo>
                      <a:pt x="13076" y="0"/>
                      <a:pt x="8222" y="1483"/>
                      <a:pt x="6165" y="3092"/>
                    </a:cubicBezTo>
                    <a:cubicBezTo>
                      <a:pt x="3272" y="5357"/>
                      <a:pt x="5914" y="6112"/>
                      <a:pt x="7297" y="6489"/>
                    </a:cubicBezTo>
                    <a:cubicBezTo>
                      <a:pt x="8682" y="6866"/>
                      <a:pt x="4530" y="7118"/>
                      <a:pt x="2391" y="9508"/>
                    </a:cubicBezTo>
                    <a:cubicBezTo>
                      <a:pt x="252" y="11898"/>
                      <a:pt x="1" y="16176"/>
                      <a:pt x="1763" y="17183"/>
                    </a:cubicBezTo>
                    <a:cubicBezTo>
                      <a:pt x="2083" y="17366"/>
                      <a:pt x="2511" y="17441"/>
                      <a:pt x="2998" y="17441"/>
                    </a:cubicBezTo>
                    <a:cubicBezTo>
                      <a:pt x="5187" y="17441"/>
                      <a:pt x="8555" y="15925"/>
                      <a:pt x="8555" y="15925"/>
                    </a:cubicBezTo>
                    <a:lnTo>
                      <a:pt x="9815" y="16804"/>
                    </a:lnTo>
                    <a:lnTo>
                      <a:pt x="22646" y="13534"/>
                    </a:lnTo>
                    <a:lnTo>
                      <a:pt x="22771" y="14415"/>
                    </a:lnTo>
                    <a:cubicBezTo>
                      <a:pt x="22851" y="14975"/>
                      <a:pt x="24812" y="15077"/>
                      <a:pt x="26521" y="15077"/>
                    </a:cubicBezTo>
                    <a:cubicBezTo>
                      <a:pt x="27501" y="15077"/>
                      <a:pt x="28398" y="15044"/>
                      <a:pt x="28811" y="15044"/>
                    </a:cubicBezTo>
                    <a:cubicBezTo>
                      <a:pt x="29942" y="15044"/>
                      <a:pt x="30949" y="20201"/>
                      <a:pt x="32711" y="21711"/>
                    </a:cubicBezTo>
                    <a:cubicBezTo>
                      <a:pt x="33591" y="22466"/>
                      <a:pt x="34408" y="22780"/>
                      <a:pt x="35132" y="22780"/>
                    </a:cubicBezTo>
                    <a:cubicBezTo>
                      <a:pt x="35855" y="22780"/>
                      <a:pt x="36484" y="22466"/>
                      <a:pt x="36987" y="21963"/>
                    </a:cubicBezTo>
                    <a:cubicBezTo>
                      <a:pt x="37995" y="20958"/>
                      <a:pt x="39756" y="18566"/>
                      <a:pt x="39503" y="15925"/>
                    </a:cubicBezTo>
                    <a:cubicBezTo>
                      <a:pt x="39252" y="13282"/>
                      <a:pt x="38120" y="12150"/>
                      <a:pt x="38120" y="12150"/>
                    </a:cubicBezTo>
                    <a:cubicBezTo>
                      <a:pt x="38120" y="12150"/>
                      <a:pt x="38875" y="11521"/>
                      <a:pt x="38372" y="10515"/>
                    </a:cubicBezTo>
                    <a:cubicBezTo>
                      <a:pt x="38228" y="10227"/>
                      <a:pt x="37879" y="10124"/>
                      <a:pt x="37454" y="10124"/>
                    </a:cubicBezTo>
                    <a:cubicBezTo>
                      <a:pt x="36390" y="10124"/>
                      <a:pt x="34850" y="10767"/>
                      <a:pt x="34850" y="10767"/>
                    </a:cubicBezTo>
                    <a:cubicBezTo>
                      <a:pt x="34850" y="10767"/>
                      <a:pt x="34850" y="10138"/>
                      <a:pt x="34346" y="8376"/>
                    </a:cubicBezTo>
                    <a:cubicBezTo>
                      <a:pt x="33843" y="6615"/>
                      <a:pt x="31326" y="2841"/>
                      <a:pt x="24408" y="828"/>
                    </a:cubicBezTo>
                    <a:cubicBezTo>
                      <a:pt x="22406" y="246"/>
                      <a:pt x="20279" y="0"/>
                      <a:pt x="1819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5855474" y="2448267"/>
                <a:ext cx="787521" cy="460608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23393" extrusionOk="0">
                    <a:moveTo>
                      <a:pt x="18192" y="616"/>
                    </a:moveTo>
                    <a:cubicBezTo>
                      <a:pt x="20244" y="616"/>
                      <a:pt x="22331" y="855"/>
                      <a:pt x="24279" y="1422"/>
                    </a:cubicBezTo>
                    <a:cubicBezTo>
                      <a:pt x="30853" y="3334"/>
                      <a:pt x="33491" y="6938"/>
                      <a:pt x="34014" y="8765"/>
                    </a:cubicBezTo>
                    <a:cubicBezTo>
                      <a:pt x="34491" y="10440"/>
                      <a:pt x="34504" y="11067"/>
                      <a:pt x="34504" y="11072"/>
                    </a:cubicBezTo>
                    <a:cubicBezTo>
                      <a:pt x="34504" y="11173"/>
                      <a:pt x="34554" y="11266"/>
                      <a:pt x="34637" y="11322"/>
                    </a:cubicBezTo>
                    <a:cubicBezTo>
                      <a:pt x="34688" y="11356"/>
                      <a:pt x="34746" y="11373"/>
                      <a:pt x="34804" y="11373"/>
                    </a:cubicBezTo>
                    <a:cubicBezTo>
                      <a:pt x="34843" y="11373"/>
                      <a:pt x="34882" y="11365"/>
                      <a:pt x="34919" y="11349"/>
                    </a:cubicBezTo>
                    <a:cubicBezTo>
                      <a:pt x="35705" y="11022"/>
                      <a:pt x="36755" y="10730"/>
                      <a:pt x="37427" y="10730"/>
                    </a:cubicBezTo>
                    <a:cubicBezTo>
                      <a:pt x="37745" y="10730"/>
                      <a:pt x="37978" y="10796"/>
                      <a:pt x="38058" y="10955"/>
                    </a:cubicBezTo>
                    <a:cubicBezTo>
                      <a:pt x="38438" y="11715"/>
                      <a:pt x="37939" y="12177"/>
                      <a:pt x="37882" y="12224"/>
                    </a:cubicBezTo>
                    <a:cubicBezTo>
                      <a:pt x="37747" y="12338"/>
                      <a:pt x="37738" y="12542"/>
                      <a:pt x="37862" y="12668"/>
                    </a:cubicBezTo>
                    <a:cubicBezTo>
                      <a:pt x="37872" y="12678"/>
                      <a:pt x="38922" y="13774"/>
                      <a:pt x="39159" y="16259"/>
                    </a:cubicBezTo>
                    <a:cubicBezTo>
                      <a:pt x="39376" y="18529"/>
                      <a:pt x="37987" y="20800"/>
                      <a:pt x="36731" y="22056"/>
                    </a:cubicBezTo>
                    <a:cubicBezTo>
                      <a:pt x="36243" y="22544"/>
                      <a:pt x="35688" y="22787"/>
                      <a:pt x="35091" y="22787"/>
                    </a:cubicBezTo>
                    <a:cubicBezTo>
                      <a:pt x="34392" y="22787"/>
                      <a:pt x="33635" y="22454"/>
                      <a:pt x="32861" y="21789"/>
                    </a:cubicBezTo>
                    <a:cubicBezTo>
                      <a:pt x="32035" y="21081"/>
                      <a:pt x="31356" y="19444"/>
                      <a:pt x="30757" y="18000"/>
                    </a:cubicBezTo>
                    <a:cubicBezTo>
                      <a:pt x="30046" y="16288"/>
                      <a:pt x="29533" y="15049"/>
                      <a:pt x="28766" y="15049"/>
                    </a:cubicBezTo>
                    <a:lnTo>
                      <a:pt x="28767" y="15050"/>
                    </a:lnTo>
                    <a:cubicBezTo>
                      <a:pt x="28602" y="15050"/>
                      <a:pt x="28364" y="15055"/>
                      <a:pt x="28073" y="15060"/>
                    </a:cubicBezTo>
                    <a:cubicBezTo>
                      <a:pt x="27534" y="15072"/>
                      <a:pt x="27050" y="15078"/>
                      <a:pt x="26616" y="15078"/>
                    </a:cubicBezTo>
                    <a:cubicBezTo>
                      <a:pt x="23890" y="15078"/>
                      <a:pt x="23138" y="14863"/>
                      <a:pt x="23025" y="14679"/>
                    </a:cubicBezTo>
                    <a:lnTo>
                      <a:pt x="22899" y="13798"/>
                    </a:lnTo>
                    <a:cubicBezTo>
                      <a:pt x="22887" y="13714"/>
                      <a:pt x="22840" y="13638"/>
                      <a:pt x="22769" y="13590"/>
                    </a:cubicBezTo>
                    <a:cubicBezTo>
                      <a:pt x="22719" y="13556"/>
                      <a:pt x="22661" y="13539"/>
                      <a:pt x="22603" y="13539"/>
                    </a:cubicBezTo>
                    <a:cubicBezTo>
                      <a:pt x="22577" y="13539"/>
                      <a:pt x="22552" y="13542"/>
                      <a:pt x="22527" y="13549"/>
                    </a:cubicBezTo>
                    <a:lnTo>
                      <a:pt x="9829" y="16786"/>
                    </a:lnTo>
                    <a:lnTo>
                      <a:pt x="8683" y="15984"/>
                    </a:lnTo>
                    <a:cubicBezTo>
                      <a:pt x="8632" y="15948"/>
                      <a:pt x="8572" y="15930"/>
                      <a:pt x="8511" y="15930"/>
                    </a:cubicBezTo>
                    <a:cubicBezTo>
                      <a:pt x="8469" y="15930"/>
                      <a:pt x="8427" y="15938"/>
                      <a:pt x="8388" y="15956"/>
                    </a:cubicBezTo>
                    <a:cubicBezTo>
                      <a:pt x="7303" y="16444"/>
                      <a:pt x="4652" y="17447"/>
                      <a:pt x="2945" y="17447"/>
                    </a:cubicBezTo>
                    <a:cubicBezTo>
                      <a:pt x="2511" y="17447"/>
                      <a:pt x="2138" y="17382"/>
                      <a:pt x="1867" y="17227"/>
                    </a:cubicBezTo>
                    <a:cubicBezTo>
                      <a:pt x="1389" y="16954"/>
                      <a:pt x="1051" y="16347"/>
                      <a:pt x="917" y="15518"/>
                    </a:cubicBezTo>
                    <a:cubicBezTo>
                      <a:pt x="667" y="13980"/>
                      <a:pt x="1156" y="11596"/>
                      <a:pt x="2571" y="10014"/>
                    </a:cubicBezTo>
                    <a:cubicBezTo>
                      <a:pt x="3762" y="8684"/>
                      <a:pt x="5621" y="8039"/>
                      <a:pt x="6731" y="7654"/>
                    </a:cubicBezTo>
                    <a:cubicBezTo>
                      <a:pt x="7517" y="7381"/>
                      <a:pt x="7841" y="7268"/>
                      <a:pt x="7831" y="6938"/>
                    </a:cubicBezTo>
                    <a:cubicBezTo>
                      <a:pt x="7820" y="6638"/>
                      <a:pt x="7479" y="6545"/>
                      <a:pt x="7333" y="6505"/>
                    </a:cubicBezTo>
                    <a:cubicBezTo>
                      <a:pt x="6662" y="6321"/>
                      <a:pt x="5265" y="5940"/>
                      <a:pt x="5132" y="5284"/>
                    </a:cubicBezTo>
                    <a:cubicBezTo>
                      <a:pt x="5049" y="4871"/>
                      <a:pt x="5455" y="4302"/>
                      <a:pt x="6306" y="3634"/>
                    </a:cubicBezTo>
                    <a:cubicBezTo>
                      <a:pt x="8316" y="2062"/>
                      <a:pt x="13145" y="616"/>
                      <a:pt x="18192" y="616"/>
                    </a:cubicBezTo>
                    <a:close/>
                    <a:moveTo>
                      <a:pt x="18124" y="1"/>
                    </a:moveTo>
                    <a:cubicBezTo>
                      <a:pt x="12953" y="1"/>
                      <a:pt x="8061" y="1499"/>
                      <a:pt x="5936" y="3162"/>
                    </a:cubicBezTo>
                    <a:cubicBezTo>
                      <a:pt x="4864" y="4001"/>
                      <a:pt x="4408" y="4733"/>
                      <a:pt x="4543" y="5402"/>
                    </a:cubicBezTo>
                    <a:cubicBezTo>
                      <a:pt x="4723" y="6298"/>
                      <a:pt x="5916" y="6728"/>
                      <a:pt x="6819" y="6986"/>
                    </a:cubicBezTo>
                    <a:cubicBezTo>
                      <a:pt x="6727" y="7019"/>
                      <a:pt x="6629" y="7054"/>
                      <a:pt x="6534" y="7086"/>
                    </a:cubicBezTo>
                    <a:cubicBezTo>
                      <a:pt x="5368" y="7490"/>
                      <a:pt x="3418" y="8167"/>
                      <a:pt x="2123" y="9614"/>
                    </a:cubicBezTo>
                    <a:cubicBezTo>
                      <a:pt x="742" y="11158"/>
                      <a:pt x="1" y="13626"/>
                      <a:pt x="324" y="15614"/>
                    </a:cubicBezTo>
                    <a:cubicBezTo>
                      <a:pt x="490" y="16641"/>
                      <a:pt x="921" y="17380"/>
                      <a:pt x="1569" y="17750"/>
                    </a:cubicBezTo>
                    <a:cubicBezTo>
                      <a:pt x="1939" y="17961"/>
                      <a:pt x="2424" y="18046"/>
                      <a:pt x="2968" y="18046"/>
                    </a:cubicBezTo>
                    <a:cubicBezTo>
                      <a:pt x="4950" y="18046"/>
                      <a:pt x="7710" y="16908"/>
                      <a:pt x="8478" y="16573"/>
                    </a:cubicBezTo>
                    <a:lnTo>
                      <a:pt x="9597" y="17357"/>
                    </a:lnTo>
                    <a:cubicBezTo>
                      <a:pt x="9648" y="17392"/>
                      <a:pt x="9707" y="17411"/>
                      <a:pt x="9768" y="17411"/>
                    </a:cubicBezTo>
                    <a:cubicBezTo>
                      <a:pt x="9793" y="17411"/>
                      <a:pt x="9819" y="17408"/>
                      <a:pt x="9844" y="17401"/>
                    </a:cubicBezTo>
                    <a:lnTo>
                      <a:pt x="22351" y="14213"/>
                    </a:lnTo>
                    <a:lnTo>
                      <a:pt x="22430" y="14763"/>
                    </a:lnTo>
                    <a:cubicBezTo>
                      <a:pt x="22532" y="15479"/>
                      <a:pt x="23923" y="15681"/>
                      <a:pt x="26474" y="15681"/>
                    </a:cubicBezTo>
                    <a:cubicBezTo>
                      <a:pt x="26968" y="15681"/>
                      <a:pt x="27506" y="15673"/>
                      <a:pt x="28086" y="15660"/>
                    </a:cubicBezTo>
                    <a:cubicBezTo>
                      <a:pt x="28371" y="15654"/>
                      <a:pt x="28606" y="15650"/>
                      <a:pt x="28766" y="15650"/>
                    </a:cubicBezTo>
                    <a:cubicBezTo>
                      <a:pt x="29131" y="15650"/>
                      <a:pt x="29750" y="17141"/>
                      <a:pt x="30202" y="18230"/>
                    </a:cubicBezTo>
                    <a:cubicBezTo>
                      <a:pt x="30826" y="19737"/>
                      <a:pt x="31536" y="21444"/>
                      <a:pt x="32471" y="22246"/>
                    </a:cubicBezTo>
                    <a:cubicBezTo>
                      <a:pt x="33472" y="23104"/>
                      <a:pt x="34349" y="23392"/>
                      <a:pt x="35076" y="23392"/>
                    </a:cubicBezTo>
                    <a:cubicBezTo>
                      <a:pt x="36084" y="23392"/>
                      <a:pt x="36801" y="22837"/>
                      <a:pt x="37155" y="22481"/>
                    </a:cubicBezTo>
                    <a:cubicBezTo>
                      <a:pt x="38505" y="21133"/>
                      <a:pt x="39995" y="18681"/>
                      <a:pt x="39759" y="16202"/>
                    </a:cubicBezTo>
                    <a:cubicBezTo>
                      <a:pt x="39560" y="14111"/>
                      <a:pt x="38826" y="12924"/>
                      <a:pt x="38475" y="12465"/>
                    </a:cubicBezTo>
                    <a:cubicBezTo>
                      <a:pt x="38749" y="12099"/>
                      <a:pt x="38981" y="11456"/>
                      <a:pt x="38596" y="10687"/>
                    </a:cubicBezTo>
                    <a:cubicBezTo>
                      <a:pt x="38390" y="10274"/>
                      <a:pt x="37926" y="10131"/>
                      <a:pt x="37385" y="10131"/>
                    </a:cubicBezTo>
                    <a:cubicBezTo>
                      <a:pt x="36589" y="10131"/>
                      <a:pt x="35624" y="10440"/>
                      <a:pt x="35063" y="10649"/>
                    </a:cubicBezTo>
                    <a:cubicBezTo>
                      <a:pt x="35008" y="10270"/>
                      <a:pt x="34881" y="9617"/>
                      <a:pt x="34591" y="8600"/>
                    </a:cubicBezTo>
                    <a:cubicBezTo>
                      <a:pt x="34438" y="8063"/>
                      <a:pt x="32850" y="3289"/>
                      <a:pt x="24448" y="846"/>
                    </a:cubicBezTo>
                    <a:cubicBezTo>
                      <a:pt x="22407" y="252"/>
                      <a:pt x="20242" y="1"/>
                      <a:pt x="1812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9564" extrusionOk="0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6285011" y="2966547"/>
                <a:ext cx="277688" cy="397069"/>
              </a:xfrm>
              <a:custGeom>
                <a:avLst/>
                <a:gdLst/>
                <a:ahLst/>
                <a:cxnLst/>
                <a:rect l="l" t="t" r="r" b="b"/>
                <a:pathLst>
                  <a:path w="14103" h="20166" extrusionOk="0">
                    <a:moveTo>
                      <a:pt x="12429" y="602"/>
                    </a:moveTo>
                    <a:cubicBezTo>
                      <a:pt x="12484" y="606"/>
                      <a:pt x="12570" y="722"/>
                      <a:pt x="12636" y="971"/>
                    </a:cubicBezTo>
                    <a:cubicBezTo>
                      <a:pt x="12680" y="1547"/>
                      <a:pt x="13420" y="11801"/>
                      <a:pt x="10541" y="16918"/>
                    </a:cubicBezTo>
                    <a:cubicBezTo>
                      <a:pt x="9675" y="18456"/>
                      <a:pt x="8531" y="19333"/>
                      <a:pt x="7138" y="19524"/>
                    </a:cubicBezTo>
                    <a:cubicBezTo>
                      <a:pt x="6933" y="19552"/>
                      <a:pt x="6728" y="19565"/>
                      <a:pt x="6523" y="19565"/>
                    </a:cubicBezTo>
                    <a:cubicBezTo>
                      <a:pt x="4188" y="19565"/>
                      <a:pt x="1922" y="17848"/>
                      <a:pt x="1262" y="17189"/>
                    </a:cubicBezTo>
                    <a:cubicBezTo>
                      <a:pt x="832" y="16759"/>
                      <a:pt x="2594" y="14832"/>
                      <a:pt x="4008" y="13284"/>
                    </a:cubicBezTo>
                    <a:cubicBezTo>
                      <a:pt x="5801" y="11324"/>
                      <a:pt x="7833" y="9101"/>
                      <a:pt x="8617" y="7085"/>
                    </a:cubicBezTo>
                    <a:cubicBezTo>
                      <a:pt x="10109" y="3245"/>
                      <a:pt x="11808" y="602"/>
                      <a:pt x="12414" y="602"/>
                    </a:cubicBezTo>
                    <a:lnTo>
                      <a:pt x="12415" y="602"/>
                    </a:lnTo>
                    <a:cubicBezTo>
                      <a:pt x="12418" y="602"/>
                      <a:pt x="12421" y="603"/>
                      <a:pt x="12424" y="603"/>
                    </a:cubicBezTo>
                    <a:cubicBezTo>
                      <a:pt x="12425" y="603"/>
                      <a:pt x="12427" y="603"/>
                      <a:pt x="12429" y="602"/>
                    </a:cubicBezTo>
                    <a:close/>
                    <a:moveTo>
                      <a:pt x="12425" y="1"/>
                    </a:moveTo>
                    <a:cubicBezTo>
                      <a:pt x="10746" y="1"/>
                      <a:pt x="8166" y="6585"/>
                      <a:pt x="8057" y="6867"/>
                    </a:cubicBezTo>
                    <a:cubicBezTo>
                      <a:pt x="7314" y="8778"/>
                      <a:pt x="5322" y="10956"/>
                      <a:pt x="3565" y="12880"/>
                    </a:cubicBezTo>
                    <a:cubicBezTo>
                      <a:pt x="1496" y="15142"/>
                      <a:pt x="1" y="16778"/>
                      <a:pt x="836" y="17614"/>
                    </a:cubicBezTo>
                    <a:cubicBezTo>
                      <a:pt x="1545" y="18323"/>
                      <a:pt x="3989" y="20165"/>
                      <a:pt x="6538" y="20165"/>
                    </a:cubicBezTo>
                    <a:cubicBezTo>
                      <a:pt x="6766" y="20165"/>
                      <a:pt x="6995" y="20150"/>
                      <a:pt x="7220" y="20119"/>
                    </a:cubicBezTo>
                    <a:cubicBezTo>
                      <a:pt x="8809" y="19902"/>
                      <a:pt x="10102" y="18923"/>
                      <a:pt x="11065" y="17213"/>
                    </a:cubicBezTo>
                    <a:cubicBezTo>
                      <a:pt x="14103" y="11814"/>
                      <a:pt x="13269" y="1340"/>
                      <a:pt x="13232" y="896"/>
                    </a:cubicBezTo>
                    <a:cubicBezTo>
                      <a:pt x="13231" y="881"/>
                      <a:pt x="13229" y="864"/>
                      <a:pt x="13225" y="849"/>
                    </a:cubicBezTo>
                    <a:cubicBezTo>
                      <a:pt x="13057" y="179"/>
                      <a:pt x="12719" y="19"/>
                      <a:pt x="12465" y="2"/>
                    </a:cubicBezTo>
                    <a:cubicBezTo>
                      <a:pt x="12452" y="1"/>
                      <a:pt x="12439" y="1"/>
                      <a:pt x="1242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9564" extrusionOk="0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6023055" y="2656371"/>
                <a:ext cx="619310" cy="693659"/>
              </a:xfrm>
              <a:custGeom>
                <a:avLst/>
                <a:gdLst/>
                <a:ahLst/>
                <a:cxnLst/>
                <a:rect l="l" t="t" r="r" b="b"/>
                <a:pathLst>
                  <a:path w="31453" h="35229" extrusionOk="0">
                    <a:moveTo>
                      <a:pt x="19501" y="0"/>
                    </a:moveTo>
                    <a:cubicBezTo>
                      <a:pt x="19500" y="0"/>
                      <a:pt x="3146" y="4278"/>
                      <a:pt x="0" y="5662"/>
                    </a:cubicBezTo>
                    <a:cubicBezTo>
                      <a:pt x="0" y="5662"/>
                      <a:pt x="253" y="14216"/>
                      <a:pt x="3523" y="23149"/>
                    </a:cubicBezTo>
                    <a:cubicBezTo>
                      <a:pt x="6794" y="32080"/>
                      <a:pt x="12330" y="35100"/>
                      <a:pt x="14720" y="35226"/>
                    </a:cubicBezTo>
                    <a:cubicBezTo>
                      <a:pt x="14753" y="35228"/>
                      <a:pt x="14786" y="35229"/>
                      <a:pt x="14819" y="35229"/>
                    </a:cubicBezTo>
                    <a:cubicBezTo>
                      <a:pt x="17233" y="35229"/>
                      <a:pt x="21667" y="30764"/>
                      <a:pt x="23652" y="26545"/>
                    </a:cubicBezTo>
                    <a:cubicBezTo>
                      <a:pt x="25665" y="22268"/>
                      <a:pt x="27049" y="17362"/>
                      <a:pt x="27049" y="17362"/>
                    </a:cubicBezTo>
                    <a:cubicBezTo>
                      <a:pt x="27049" y="17362"/>
                      <a:pt x="29943" y="16355"/>
                      <a:pt x="30697" y="13713"/>
                    </a:cubicBezTo>
                    <a:cubicBezTo>
                      <a:pt x="31452" y="11071"/>
                      <a:pt x="31326" y="8680"/>
                      <a:pt x="29313" y="8429"/>
                    </a:cubicBezTo>
                    <a:cubicBezTo>
                      <a:pt x="29229" y="8419"/>
                      <a:pt x="29148" y="8414"/>
                      <a:pt x="29068" y="8414"/>
                    </a:cubicBezTo>
                    <a:cubicBezTo>
                      <a:pt x="27228" y="8414"/>
                      <a:pt x="26420" y="11071"/>
                      <a:pt x="26420" y="11071"/>
                    </a:cubicBezTo>
                    <a:cubicBezTo>
                      <a:pt x="26420" y="11071"/>
                      <a:pt x="23904" y="9436"/>
                      <a:pt x="22898" y="6164"/>
                    </a:cubicBezTo>
                    <a:cubicBezTo>
                      <a:pt x="21996" y="3234"/>
                      <a:pt x="23517" y="910"/>
                      <a:pt x="23121" y="910"/>
                    </a:cubicBezTo>
                    <a:cubicBezTo>
                      <a:pt x="23075" y="910"/>
                      <a:pt x="23003" y="941"/>
                      <a:pt x="22898" y="1007"/>
                    </a:cubicBezTo>
                    <a:cubicBezTo>
                      <a:pt x="21976" y="1583"/>
                      <a:pt x="20211" y="3318"/>
                      <a:pt x="19147" y="3318"/>
                    </a:cubicBezTo>
                    <a:cubicBezTo>
                      <a:pt x="19049" y="3318"/>
                      <a:pt x="18956" y="3303"/>
                      <a:pt x="18871" y="3271"/>
                    </a:cubicBezTo>
                    <a:cubicBezTo>
                      <a:pt x="17865" y="2894"/>
                      <a:pt x="19501" y="0"/>
                      <a:pt x="19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6017069" y="2650444"/>
                <a:ext cx="630986" cy="705493"/>
              </a:xfrm>
              <a:custGeom>
                <a:avLst/>
                <a:gdLst/>
                <a:ahLst/>
                <a:cxnLst/>
                <a:rect l="l" t="t" r="r" b="b"/>
                <a:pathLst>
                  <a:path w="32046" h="35830" extrusionOk="0">
                    <a:moveTo>
                      <a:pt x="19223" y="765"/>
                    </a:moveTo>
                    <a:lnTo>
                      <a:pt x="19223" y="765"/>
                    </a:lnTo>
                    <a:cubicBezTo>
                      <a:pt x="18856" y="1519"/>
                      <a:pt x="18371" y="2719"/>
                      <a:pt x="18614" y="3386"/>
                    </a:cubicBezTo>
                    <a:cubicBezTo>
                      <a:pt x="18696" y="3612"/>
                      <a:pt x="18854" y="3773"/>
                      <a:pt x="19070" y="3853"/>
                    </a:cubicBezTo>
                    <a:cubicBezTo>
                      <a:pt x="19190" y="3899"/>
                      <a:pt x="19317" y="3920"/>
                      <a:pt x="19451" y="3920"/>
                    </a:cubicBezTo>
                    <a:cubicBezTo>
                      <a:pt x="20305" y="3920"/>
                      <a:pt x="21404" y="3057"/>
                      <a:pt x="22388" y="2285"/>
                    </a:cubicBezTo>
                    <a:cubicBezTo>
                      <a:pt x="22634" y="2092"/>
                      <a:pt x="22871" y="1905"/>
                      <a:pt x="23078" y="1756"/>
                    </a:cubicBezTo>
                    <a:lnTo>
                      <a:pt x="23078" y="1756"/>
                    </a:lnTo>
                    <a:cubicBezTo>
                      <a:pt x="23075" y="1768"/>
                      <a:pt x="23071" y="1780"/>
                      <a:pt x="23068" y="1790"/>
                    </a:cubicBezTo>
                    <a:cubicBezTo>
                      <a:pt x="22791" y="2731"/>
                      <a:pt x="22276" y="4479"/>
                      <a:pt x="22914" y="6554"/>
                    </a:cubicBezTo>
                    <a:cubicBezTo>
                      <a:pt x="23940" y="9892"/>
                      <a:pt x="26453" y="11555"/>
                      <a:pt x="26559" y="11624"/>
                    </a:cubicBezTo>
                    <a:cubicBezTo>
                      <a:pt x="26609" y="11657"/>
                      <a:pt x="26666" y="11674"/>
                      <a:pt x="26723" y="11674"/>
                    </a:cubicBezTo>
                    <a:cubicBezTo>
                      <a:pt x="26758" y="11674"/>
                      <a:pt x="26793" y="11668"/>
                      <a:pt x="26826" y="11655"/>
                    </a:cubicBezTo>
                    <a:cubicBezTo>
                      <a:pt x="26915" y="11623"/>
                      <a:pt x="26984" y="11551"/>
                      <a:pt x="27011" y="11461"/>
                    </a:cubicBezTo>
                    <a:cubicBezTo>
                      <a:pt x="27019" y="11434"/>
                      <a:pt x="27777" y="9016"/>
                      <a:pt x="29373" y="9016"/>
                    </a:cubicBezTo>
                    <a:cubicBezTo>
                      <a:pt x="29440" y="9016"/>
                      <a:pt x="29509" y="9020"/>
                      <a:pt x="29579" y="9029"/>
                    </a:cubicBezTo>
                    <a:cubicBezTo>
                      <a:pt x="30099" y="9094"/>
                      <a:pt x="30476" y="9315"/>
                      <a:pt x="30733" y="9705"/>
                    </a:cubicBezTo>
                    <a:cubicBezTo>
                      <a:pt x="31268" y="10512"/>
                      <a:pt x="31261" y="12013"/>
                      <a:pt x="30713" y="13931"/>
                    </a:cubicBezTo>
                    <a:cubicBezTo>
                      <a:pt x="30011" y="16387"/>
                      <a:pt x="27281" y="17370"/>
                      <a:pt x="27254" y="17379"/>
                    </a:cubicBezTo>
                    <a:cubicBezTo>
                      <a:pt x="27162" y="17411"/>
                      <a:pt x="27091" y="17487"/>
                      <a:pt x="27063" y="17581"/>
                    </a:cubicBezTo>
                    <a:cubicBezTo>
                      <a:pt x="27050" y="17630"/>
                      <a:pt x="25664" y="22512"/>
                      <a:pt x="23684" y="26719"/>
                    </a:cubicBezTo>
                    <a:cubicBezTo>
                      <a:pt x="21708" y="30919"/>
                      <a:pt x="17349" y="35229"/>
                      <a:pt x="15119" y="35229"/>
                    </a:cubicBezTo>
                    <a:cubicBezTo>
                      <a:pt x="15092" y="35229"/>
                      <a:pt x="15066" y="35228"/>
                      <a:pt x="15040" y="35227"/>
                    </a:cubicBezTo>
                    <a:cubicBezTo>
                      <a:pt x="12445" y="35089"/>
                      <a:pt x="7185" y="31745"/>
                      <a:pt x="4110" y="23347"/>
                    </a:cubicBezTo>
                    <a:cubicBezTo>
                      <a:pt x="1171" y="15321"/>
                      <a:pt x="679" y="7508"/>
                      <a:pt x="614" y="6158"/>
                    </a:cubicBezTo>
                    <a:cubicBezTo>
                      <a:pt x="3704" y="4891"/>
                      <a:pt x="16205" y="1563"/>
                      <a:pt x="19223" y="765"/>
                    </a:cubicBezTo>
                    <a:close/>
                    <a:moveTo>
                      <a:pt x="19808" y="0"/>
                    </a:moveTo>
                    <a:cubicBezTo>
                      <a:pt x="19782" y="0"/>
                      <a:pt x="19756" y="4"/>
                      <a:pt x="19729" y="11"/>
                    </a:cubicBezTo>
                    <a:cubicBezTo>
                      <a:pt x="19060" y="185"/>
                      <a:pt x="3315" y="4310"/>
                      <a:pt x="183" y="5686"/>
                    </a:cubicBezTo>
                    <a:cubicBezTo>
                      <a:pt x="72" y="5736"/>
                      <a:pt x="1" y="5849"/>
                      <a:pt x="4" y="5971"/>
                    </a:cubicBezTo>
                    <a:cubicBezTo>
                      <a:pt x="7" y="6058"/>
                      <a:pt x="295" y="14677"/>
                      <a:pt x="3545" y="23553"/>
                    </a:cubicBezTo>
                    <a:cubicBezTo>
                      <a:pt x="5371" y="28538"/>
                      <a:pt x="7820" y="31450"/>
                      <a:pt x="9554" y="33013"/>
                    </a:cubicBezTo>
                    <a:cubicBezTo>
                      <a:pt x="11747" y="34992"/>
                      <a:pt x="13809" y="35764"/>
                      <a:pt x="15008" y="35827"/>
                    </a:cubicBezTo>
                    <a:cubicBezTo>
                      <a:pt x="15046" y="35829"/>
                      <a:pt x="15084" y="35829"/>
                      <a:pt x="15121" y="35829"/>
                    </a:cubicBezTo>
                    <a:cubicBezTo>
                      <a:pt x="17794" y="35829"/>
                      <a:pt x="22325" y="31018"/>
                      <a:pt x="24228" y="26975"/>
                    </a:cubicBezTo>
                    <a:cubicBezTo>
                      <a:pt x="26034" y="23133"/>
                      <a:pt x="27351" y="18738"/>
                      <a:pt x="27599" y="17889"/>
                    </a:cubicBezTo>
                    <a:cubicBezTo>
                      <a:pt x="28225" y="17637"/>
                      <a:pt x="30593" y="16536"/>
                      <a:pt x="31290" y="14096"/>
                    </a:cubicBezTo>
                    <a:cubicBezTo>
                      <a:pt x="31712" y="12618"/>
                      <a:pt x="32045" y="10599"/>
                      <a:pt x="31234" y="9371"/>
                    </a:cubicBezTo>
                    <a:cubicBezTo>
                      <a:pt x="30880" y="8836"/>
                      <a:pt x="30348" y="8519"/>
                      <a:pt x="29654" y="8431"/>
                    </a:cubicBezTo>
                    <a:cubicBezTo>
                      <a:pt x="29557" y="8419"/>
                      <a:pt x="29463" y="8414"/>
                      <a:pt x="29371" y="8414"/>
                    </a:cubicBezTo>
                    <a:cubicBezTo>
                      <a:pt x="27782" y="8414"/>
                      <a:pt x="26901" y="10100"/>
                      <a:pt x="26580" y="10891"/>
                    </a:cubicBezTo>
                    <a:cubicBezTo>
                      <a:pt x="25894" y="10345"/>
                      <a:pt x="24243" y="8828"/>
                      <a:pt x="23489" y="6378"/>
                    </a:cubicBezTo>
                    <a:cubicBezTo>
                      <a:pt x="22904" y="4476"/>
                      <a:pt x="23385" y="2840"/>
                      <a:pt x="23645" y="1961"/>
                    </a:cubicBezTo>
                    <a:cubicBezTo>
                      <a:pt x="23797" y="1445"/>
                      <a:pt x="23880" y="1161"/>
                      <a:pt x="23645" y="983"/>
                    </a:cubicBezTo>
                    <a:cubicBezTo>
                      <a:pt x="23575" y="930"/>
                      <a:pt x="23501" y="910"/>
                      <a:pt x="23428" y="910"/>
                    </a:cubicBezTo>
                    <a:cubicBezTo>
                      <a:pt x="23270" y="910"/>
                      <a:pt x="23120" y="1004"/>
                      <a:pt x="23042" y="1053"/>
                    </a:cubicBezTo>
                    <a:cubicBezTo>
                      <a:pt x="22756" y="1232"/>
                      <a:pt x="22397" y="1513"/>
                      <a:pt x="22017" y="1812"/>
                    </a:cubicBezTo>
                    <a:cubicBezTo>
                      <a:pt x="21236" y="2424"/>
                      <a:pt x="20093" y="3321"/>
                      <a:pt x="19459" y="3321"/>
                    </a:cubicBezTo>
                    <a:cubicBezTo>
                      <a:pt x="19394" y="3321"/>
                      <a:pt x="19334" y="3311"/>
                      <a:pt x="19281" y="3291"/>
                    </a:cubicBezTo>
                    <a:cubicBezTo>
                      <a:pt x="19239" y="3275"/>
                      <a:pt x="19205" y="3250"/>
                      <a:pt x="19180" y="3181"/>
                    </a:cubicBezTo>
                    <a:cubicBezTo>
                      <a:pt x="19003" y="2694"/>
                      <a:pt x="19593" y="1290"/>
                      <a:pt x="20067" y="449"/>
                    </a:cubicBezTo>
                    <a:cubicBezTo>
                      <a:pt x="20184" y="242"/>
                      <a:pt x="20026" y="0"/>
                      <a:pt x="1980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6437825" y="2851125"/>
                <a:ext cx="121960" cy="53931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739" extrusionOk="0">
                    <a:moveTo>
                      <a:pt x="5854" y="0"/>
                    </a:moveTo>
                    <a:cubicBezTo>
                      <a:pt x="5820" y="0"/>
                      <a:pt x="5784" y="6"/>
                      <a:pt x="5750" y="19"/>
                    </a:cubicBezTo>
                    <a:lnTo>
                      <a:pt x="214" y="2158"/>
                    </a:lnTo>
                    <a:cubicBezTo>
                      <a:pt x="79" y="2210"/>
                      <a:pt x="1" y="2351"/>
                      <a:pt x="27" y="2493"/>
                    </a:cubicBezTo>
                    <a:cubicBezTo>
                      <a:pt x="54" y="2636"/>
                      <a:pt x="177" y="2739"/>
                      <a:pt x="322" y="2739"/>
                    </a:cubicBezTo>
                    <a:cubicBezTo>
                      <a:pt x="360" y="2739"/>
                      <a:pt x="396" y="2732"/>
                      <a:pt x="431" y="2719"/>
                    </a:cubicBezTo>
                    <a:lnTo>
                      <a:pt x="5967" y="580"/>
                    </a:lnTo>
                    <a:cubicBezTo>
                      <a:pt x="6119" y="518"/>
                      <a:pt x="6193" y="346"/>
                      <a:pt x="6134" y="192"/>
                    </a:cubicBezTo>
                    <a:cubicBezTo>
                      <a:pt x="6088" y="73"/>
                      <a:pt x="5975" y="0"/>
                      <a:pt x="585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5968573" y="2871858"/>
                <a:ext cx="495420" cy="17159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87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6" y="3524"/>
                      <a:pt x="1888" y="5537"/>
                    </a:cubicBezTo>
                    <a:cubicBezTo>
                      <a:pt x="3154" y="6985"/>
                      <a:pt x="5397" y="7521"/>
                      <a:pt x="7072" y="7521"/>
                    </a:cubicBezTo>
                    <a:cubicBezTo>
                      <a:pt x="7725" y="7521"/>
                      <a:pt x="8292" y="7440"/>
                      <a:pt x="8680" y="7299"/>
                    </a:cubicBezTo>
                    <a:cubicBezTo>
                      <a:pt x="10001" y="6818"/>
                      <a:pt x="9832" y="3247"/>
                      <a:pt x="11126" y="3247"/>
                    </a:cubicBezTo>
                    <a:cubicBezTo>
                      <a:pt x="11188" y="3247"/>
                      <a:pt x="11254" y="3255"/>
                      <a:pt x="11323" y="3272"/>
                    </a:cubicBezTo>
                    <a:cubicBezTo>
                      <a:pt x="12832" y="3649"/>
                      <a:pt x="12581" y="5285"/>
                      <a:pt x="13209" y="6795"/>
                    </a:cubicBezTo>
                    <a:cubicBezTo>
                      <a:pt x="13839" y="8304"/>
                      <a:pt x="14467" y="8178"/>
                      <a:pt x="17236" y="8557"/>
                    </a:cubicBezTo>
                    <a:cubicBezTo>
                      <a:pt x="17985" y="8659"/>
                      <a:pt x="18725" y="8715"/>
                      <a:pt x="19425" y="8715"/>
                    </a:cubicBezTo>
                    <a:cubicBezTo>
                      <a:pt x="21313" y="8715"/>
                      <a:pt x="22917" y="8308"/>
                      <a:pt x="23651" y="7299"/>
                    </a:cubicBezTo>
                    <a:cubicBezTo>
                      <a:pt x="24658" y="5914"/>
                      <a:pt x="25161" y="1637"/>
                      <a:pt x="24154" y="1385"/>
                    </a:cubicBezTo>
                    <a:cubicBezTo>
                      <a:pt x="23958" y="1336"/>
                      <a:pt x="23671" y="1315"/>
                      <a:pt x="23309" y="1315"/>
                    </a:cubicBezTo>
                    <a:cubicBezTo>
                      <a:pt x="21814" y="1315"/>
                      <a:pt x="19041" y="1661"/>
                      <a:pt x="16104" y="1762"/>
                    </a:cubicBezTo>
                    <a:cubicBezTo>
                      <a:pt x="12454" y="1887"/>
                      <a:pt x="11070" y="2014"/>
                      <a:pt x="11070" y="20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5962607" y="2865971"/>
                <a:ext cx="504162" cy="183393"/>
              </a:xfrm>
              <a:custGeom>
                <a:avLst/>
                <a:gdLst/>
                <a:ahLst/>
                <a:cxnLst/>
                <a:rect l="l" t="t" r="r" b="b"/>
                <a:pathLst>
                  <a:path w="25605" h="9314" extrusionOk="0">
                    <a:moveTo>
                      <a:pt x="631" y="665"/>
                    </a:moveTo>
                    <a:lnTo>
                      <a:pt x="11320" y="2610"/>
                    </a:lnTo>
                    <a:cubicBezTo>
                      <a:pt x="11341" y="2612"/>
                      <a:pt x="11361" y="2614"/>
                      <a:pt x="11381" y="2614"/>
                    </a:cubicBezTo>
                    <a:cubicBezTo>
                      <a:pt x="11388" y="2614"/>
                      <a:pt x="11394" y="2613"/>
                      <a:pt x="11401" y="2613"/>
                    </a:cubicBezTo>
                    <a:cubicBezTo>
                      <a:pt x="11415" y="2612"/>
                      <a:pt x="12824" y="2486"/>
                      <a:pt x="16417" y="2362"/>
                    </a:cubicBezTo>
                    <a:cubicBezTo>
                      <a:pt x="17930" y="2310"/>
                      <a:pt x="19387" y="2195"/>
                      <a:pt x="20673" y="2093"/>
                    </a:cubicBezTo>
                    <a:cubicBezTo>
                      <a:pt x="21841" y="2000"/>
                      <a:pt x="22900" y="1916"/>
                      <a:pt x="23625" y="1916"/>
                    </a:cubicBezTo>
                    <a:cubicBezTo>
                      <a:pt x="23955" y="1916"/>
                      <a:pt x="24215" y="1933"/>
                      <a:pt x="24385" y="1975"/>
                    </a:cubicBezTo>
                    <a:cubicBezTo>
                      <a:pt x="24430" y="1987"/>
                      <a:pt x="24501" y="2062"/>
                      <a:pt x="24565" y="2236"/>
                    </a:cubicBezTo>
                    <a:cubicBezTo>
                      <a:pt x="24974" y="3361"/>
                      <a:pt x="24478" y="6366"/>
                      <a:pt x="23711" y="7420"/>
                    </a:cubicBezTo>
                    <a:cubicBezTo>
                      <a:pt x="23099" y="8262"/>
                      <a:pt x="21659" y="8712"/>
                      <a:pt x="19705" y="8712"/>
                    </a:cubicBezTo>
                    <a:cubicBezTo>
                      <a:pt x="19050" y="8712"/>
                      <a:pt x="18337" y="8661"/>
                      <a:pt x="17579" y="8558"/>
                    </a:cubicBezTo>
                    <a:cubicBezTo>
                      <a:pt x="17232" y="8511"/>
                      <a:pt x="16918" y="8470"/>
                      <a:pt x="16633" y="8435"/>
                    </a:cubicBezTo>
                    <a:cubicBezTo>
                      <a:pt x="14679" y="8189"/>
                      <a:pt x="14274" y="8138"/>
                      <a:pt x="13790" y="6979"/>
                    </a:cubicBezTo>
                    <a:cubicBezTo>
                      <a:pt x="13606" y="6538"/>
                      <a:pt x="13501" y="6081"/>
                      <a:pt x="13399" y="5639"/>
                    </a:cubicBezTo>
                    <a:cubicBezTo>
                      <a:pt x="13165" y="4630"/>
                      <a:pt x="12923" y="3585"/>
                      <a:pt x="11698" y="3280"/>
                    </a:cubicBezTo>
                    <a:cubicBezTo>
                      <a:pt x="11605" y="3256"/>
                      <a:pt x="11509" y="3243"/>
                      <a:pt x="11413" y="3243"/>
                    </a:cubicBezTo>
                    <a:lnTo>
                      <a:pt x="11411" y="3243"/>
                    </a:lnTo>
                    <a:cubicBezTo>
                      <a:pt x="10544" y="3243"/>
                      <a:pt x="10208" y="4368"/>
                      <a:pt x="9908" y="5373"/>
                    </a:cubicBezTo>
                    <a:cubicBezTo>
                      <a:pt x="9663" y="6197"/>
                      <a:pt x="9384" y="7132"/>
                      <a:pt x="8881" y="7314"/>
                    </a:cubicBezTo>
                    <a:cubicBezTo>
                      <a:pt x="8510" y="7449"/>
                      <a:pt x="7974" y="7526"/>
                      <a:pt x="7358" y="7526"/>
                    </a:cubicBezTo>
                    <a:cubicBezTo>
                      <a:pt x="5757" y="7526"/>
                      <a:pt x="3616" y="7007"/>
                      <a:pt x="2417" y="5638"/>
                    </a:cubicBezTo>
                    <a:cubicBezTo>
                      <a:pt x="1077" y="4107"/>
                      <a:pt x="720" y="1609"/>
                      <a:pt x="631" y="665"/>
                    </a:cubicBezTo>
                    <a:close/>
                    <a:moveTo>
                      <a:pt x="306" y="0"/>
                    </a:moveTo>
                    <a:cubicBezTo>
                      <a:pt x="234" y="0"/>
                      <a:pt x="163" y="26"/>
                      <a:pt x="107" y="74"/>
                    </a:cubicBezTo>
                    <a:cubicBezTo>
                      <a:pt x="39" y="133"/>
                      <a:pt x="1" y="221"/>
                      <a:pt x="3" y="311"/>
                    </a:cubicBezTo>
                    <a:cubicBezTo>
                      <a:pt x="9" y="460"/>
                      <a:pt x="154" y="3965"/>
                      <a:pt x="1964" y="6034"/>
                    </a:cubicBezTo>
                    <a:cubicBezTo>
                      <a:pt x="3317" y="7579"/>
                      <a:pt x="5621" y="8121"/>
                      <a:pt x="7353" y="8121"/>
                    </a:cubicBezTo>
                    <a:cubicBezTo>
                      <a:pt x="8062" y="8121"/>
                      <a:pt x="8675" y="8030"/>
                      <a:pt x="9088" y="7880"/>
                    </a:cubicBezTo>
                    <a:cubicBezTo>
                      <a:pt x="9874" y="7594"/>
                      <a:pt x="10184" y="6552"/>
                      <a:pt x="10484" y="5544"/>
                    </a:cubicBezTo>
                    <a:cubicBezTo>
                      <a:pt x="10794" y="4506"/>
                      <a:pt x="11020" y="3848"/>
                      <a:pt x="11440" y="3848"/>
                    </a:cubicBezTo>
                    <a:cubicBezTo>
                      <a:pt x="11477" y="3848"/>
                      <a:pt x="11514" y="3853"/>
                      <a:pt x="11554" y="3863"/>
                    </a:cubicBezTo>
                    <a:cubicBezTo>
                      <a:pt x="12380" y="4069"/>
                      <a:pt x="12563" y="4692"/>
                      <a:pt x="12813" y="5775"/>
                    </a:cubicBezTo>
                    <a:cubicBezTo>
                      <a:pt x="12916" y="6219"/>
                      <a:pt x="13032" y="6723"/>
                      <a:pt x="13235" y="7209"/>
                    </a:cubicBezTo>
                    <a:cubicBezTo>
                      <a:pt x="13853" y="8690"/>
                      <a:pt x="14534" y="8776"/>
                      <a:pt x="16557" y="9031"/>
                    </a:cubicBezTo>
                    <a:cubicBezTo>
                      <a:pt x="16841" y="9067"/>
                      <a:pt x="17152" y="9106"/>
                      <a:pt x="17499" y="9153"/>
                    </a:cubicBezTo>
                    <a:cubicBezTo>
                      <a:pt x="18288" y="9261"/>
                      <a:pt x="19028" y="9313"/>
                      <a:pt x="19712" y="9313"/>
                    </a:cubicBezTo>
                    <a:cubicBezTo>
                      <a:pt x="21877" y="9313"/>
                      <a:pt x="23465" y="8781"/>
                      <a:pt x="24197" y="7774"/>
                    </a:cubicBezTo>
                    <a:cubicBezTo>
                      <a:pt x="25082" y="6559"/>
                      <a:pt x="25605" y="3339"/>
                      <a:pt x="25131" y="2032"/>
                    </a:cubicBezTo>
                    <a:cubicBezTo>
                      <a:pt x="25001" y="1675"/>
                      <a:pt x="24799" y="1461"/>
                      <a:pt x="24531" y="1393"/>
                    </a:cubicBezTo>
                    <a:cubicBezTo>
                      <a:pt x="24308" y="1337"/>
                      <a:pt x="23997" y="1314"/>
                      <a:pt x="23606" y="1314"/>
                    </a:cubicBezTo>
                    <a:cubicBezTo>
                      <a:pt x="22874" y="1314"/>
                      <a:pt x="21861" y="1395"/>
                      <a:pt x="20625" y="1494"/>
                    </a:cubicBezTo>
                    <a:cubicBezTo>
                      <a:pt x="19346" y="1595"/>
                      <a:pt x="17897" y="1710"/>
                      <a:pt x="16396" y="1762"/>
                    </a:cubicBezTo>
                    <a:cubicBezTo>
                      <a:pt x="13120" y="1876"/>
                      <a:pt x="11646" y="1990"/>
                      <a:pt x="11389" y="2011"/>
                    </a:cubicBezTo>
                    <a:lnTo>
                      <a:pt x="358" y="5"/>
                    </a:lnTo>
                    <a:cubicBezTo>
                      <a:pt x="341" y="2"/>
                      <a:pt x="323" y="0"/>
                      <a:pt x="30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6240184" y="2917874"/>
                <a:ext cx="212278" cy="118027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6343" extrusionOk="0">
                    <a:moveTo>
                      <a:pt x="10844" y="0"/>
                    </a:moveTo>
                    <a:lnTo>
                      <a:pt x="0" y="5378"/>
                    </a:lnTo>
                    <a:cubicBezTo>
                      <a:pt x="577" y="5900"/>
                      <a:pt x="1461" y="5917"/>
                      <a:pt x="3420" y="6185"/>
                    </a:cubicBezTo>
                    <a:cubicBezTo>
                      <a:pt x="4169" y="6287"/>
                      <a:pt x="4909" y="6343"/>
                      <a:pt x="5609" y="6343"/>
                    </a:cubicBezTo>
                    <a:cubicBezTo>
                      <a:pt x="7497" y="6343"/>
                      <a:pt x="9101" y="5936"/>
                      <a:pt x="9835" y="4927"/>
                    </a:cubicBezTo>
                    <a:cubicBezTo>
                      <a:pt x="10565" y="3924"/>
                      <a:pt x="11026" y="1410"/>
                      <a:pt x="108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6021965" y="2906225"/>
                <a:ext cx="270247" cy="107458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775" extrusionOk="0">
                    <a:moveTo>
                      <a:pt x="14037" y="0"/>
                    </a:moveTo>
                    <a:lnTo>
                      <a:pt x="14037" y="0"/>
                    </a:lnTo>
                    <a:cubicBezTo>
                      <a:pt x="13899" y="5"/>
                      <a:pt x="13760" y="12"/>
                      <a:pt x="13622" y="17"/>
                    </a:cubicBezTo>
                    <a:cubicBezTo>
                      <a:pt x="12538" y="54"/>
                      <a:pt x="11658" y="90"/>
                      <a:pt x="10951" y="125"/>
                    </a:cubicBezTo>
                    <a:lnTo>
                      <a:pt x="1" y="4348"/>
                    </a:lnTo>
                    <a:cubicBezTo>
                      <a:pt x="1302" y="5377"/>
                      <a:pt x="3161" y="5774"/>
                      <a:pt x="4599" y="5774"/>
                    </a:cubicBezTo>
                    <a:cubicBezTo>
                      <a:pt x="5248" y="5774"/>
                      <a:pt x="5812" y="5693"/>
                      <a:pt x="6198" y="5553"/>
                    </a:cubicBezTo>
                    <a:cubicBezTo>
                      <a:pt x="7519" y="5072"/>
                      <a:pt x="7350" y="1501"/>
                      <a:pt x="8644" y="1501"/>
                    </a:cubicBezTo>
                    <a:cubicBezTo>
                      <a:pt x="8706" y="1501"/>
                      <a:pt x="8772" y="1509"/>
                      <a:pt x="8841" y="1526"/>
                    </a:cubicBezTo>
                    <a:cubicBezTo>
                      <a:pt x="9742" y="1751"/>
                      <a:pt x="10015" y="2427"/>
                      <a:pt x="10222" y="3255"/>
                    </a:cubicBezTo>
                    <a:lnTo>
                      <a:pt x="140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6163287" y="2984859"/>
                <a:ext cx="96816" cy="153956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7819" extrusionOk="0">
                    <a:moveTo>
                      <a:pt x="438" y="1"/>
                    </a:moveTo>
                    <a:cubicBezTo>
                      <a:pt x="288" y="4"/>
                      <a:pt x="133" y="123"/>
                      <a:pt x="127" y="289"/>
                    </a:cubicBezTo>
                    <a:cubicBezTo>
                      <a:pt x="125" y="322"/>
                      <a:pt x="1" y="3588"/>
                      <a:pt x="1" y="5584"/>
                    </a:cubicBezTo>
                    <a:cubicBezTo>
                      <a:pt x="1" y="6547"/>
                      <a:pt x="167" y="7128"/>
                      <a:pt x="539" y="7467"/>
                    </a:cubicBezTo>
                    <a:cubicBezTo>
                      <a:pt x="844" y="7744"/>
                      <a:pt x="1254" y="7819"/>
                      <a:pt x="1696" y="7819"/>
                    </a:cubicBezTo>
                    <a:cubicBezTo>
                      <a:pt x="1947" y="7819"/>
                      <a:pt x="2209" y="7795"/>
                      <a:pt x="2467" y="7770"/>
                    </a:cubicBezTo>
                    <a:cubicBezTo>
                      <a:pt x="3927" y="7637"/>
                      <a:pt x="4737" y="6975"/>
                      <a:pt x="4770" y="6947"/>
                    </a:cubicBezTo>
                    <a:cubicBezTo>
                      <a:pt x="4899" y="6841"/>
                      <a:pt x="4916" y="6652"/>
                      <a:pt x="4810" y="6524"/>
                    </a:cubicBezTo>
                    <a:cubicBezTo>
                      <a:pt x="4750" y="6452"/>
                      <a:pt x="4665" y="6415"/>
                      <a:pt x="4579" y="6415"/>
                    </a:cubicBezTo>
                    <a:cubicBezTo>
                      <a:pt x="4511" y="6415"/>
                      <a:pt x="4443" y="6438"/>
                      <a:pt x="4387" y="6485"/>
                    </a:cubicBezTo>
                    <a:cubicBezTo>
                      <a:pt x="4380" y="6490"/>
                      <a:pt x="3675" y="7056"/>
                      <a:pt x="2412" y="7171"/>
                    </a:cubicBezTo>
                    <a:cubicBezTo>
                      <a:pt x="2133" y="7197"/>
                      <a:pt x="1888" y="7217"/>
                      <a:pt x="1678" y="7217"/>
                    </a:cubicBezTo>
                    <a:cubicBezTo>
                      <a:pt x="1349" y="7217"/>
                      <a:pt x="1104" y="7169"/>
                      <a:pt x="943" y="7022"/>
                    </a:cubicBezTo>
                    <a:cubicBezTo>
                      <a:pt x="713" y="6812"/>
                      <a:pt x="602" y="6341"/>
                      <a:pt x="602" y="5584"/>
                    </a:cubicBezTo>
                    <a:cubicBezTo>
                      <a:pt x="602" y="3600"/>
                      <a:pt x="726" y="344"/>
                      <a:pt x="727" y="312"/>
                    </a:cubicBezTo>
                    <a:cubicBezTo>
                      <a:pt x="733" y="146"/>
                      <a:pt x="604" y="6"/>
                      <a:pt x="43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6246852" y="3132928"/>
                <a:ext cx="167227" cy="107803"/>
              </a:xfrm>
              <a:custGeom>
                <a:avLst/>
                <a:gdLst/>
                <a:ahLst/>
                <a:cxnLst/>
                <a:rect l="l" t="t" r="r" b="b"/>
                <a:pathLst>
                  <a:path w="8493" h="5475" extrusionOk="0">
                    <a:moveTo>
                      <a:pt x="5466" y="602"/>
                    </a:moveTo>
                    <a:cubicBezTo>
                      <a:pt x="5587" y="602"/>
                      <a:pt x="5708" y="611"/>
                      <a:pt x="5827" y="627"/>
                    </a:cubicBezTo>
                    <a:cubicBezTo>
                      <a:pt x="6867" y="775"/>
                      <a:pt x="7554" y="1282"/>
                      <a:pt x="7713" y="2016"/>
                    </a:cubicBezTo>
                    <a:cubicBezTo>
                      <a:pt x="7853" y="2665"/>
                      <a:pt x="7553" y="3352"/>
                      <a:pt x="6967" y="3724"/>
                    </a:cubicBezTo>
                    <a:cubicBezTo>
                      <a:pt x="5837" y="4442"/>
                      <a:pt x="3276" y="4874"/>
                      <a:pt x="2009" y="4874"/>
                    </a:cubicBezTo>
                    <a:cubicBezTo>
                      <a:pt x="1754" y="4874"/>
                      <a:pt x="1552" y="4857"/>
                      <a:pt x="1424" y="4821"/>
                    </a:cubicBezTo>
                    <a:cubicBezTo>
                      <a:pt x="1049" y="4714"/>
                      <a:pt x="758" y="4452"/>
                      <a:pt x="681" y="4154"/>
                    </a:cubicBezTo>
                    <a:cubicBezTo>
                      <a:pt x="647" y="4028"/>
                      <a:pt x="641" y="3844"/>
                      <a:pt x="799" y="3687"/>
                    </a:cubicBezTo>
                    <a:cubicBezTo>
                      <a:pt x="809" y="3677"/>
                      <a:pt x="818" y="3666"/>
                      <a:pt x="826" y="3655"/>
                    </a:cubicBezTo>
                    <a:cubicBezTo>
                      <a:pt x="851" y="3622"/>
                      <a:pt x="3149" y="602"/>
                      <a:pt x="5466" y="602"/>
                    </a:cubicBezTo>
                    <a:close/>
                    <a:moveTo>
                      <a:pt x="5469" y="1"/>
                    </a:moveTo>
                    <a:cubicBezTo>
                      <a:pt x="2918" y="1"/>
                      <a:pt x="573" y="2996"/>
                      <a:pt x="358" y="3277"/>
                    </a:cubicBezTo>
                    <a:cubicBezTo>
                      <a:pt x="95" y="3552"/>
                      <a:pt x="0" y="3924"/>
                      <a:pt x="98" y="4305"/>
                    </a:cubicBezTo>
                    <a:cubicBezTo>
                      <a:pt x="230" y="4813"/>
                      <a:pt x="675" y="5232"/>
                      <a:pt x="1259" y="5398"/>
                    </a:cubicBezTo>
                    <a:cubicBezTo>
                      <a:pt x="1437" y="5449"/>
                      <a:pt x="1701" y="5474"/>
                      <a:pt x="2025" y="5474"/>
                    </a:cubicBezTo>
                    <a:cubicBezTo>
                      <a:pt x="3479" y="5474"/>
                      <a:pt x="6108" y="4982"/>
                      <a:pt x="7289" y="4230"/>
                    </a:cubicBezTo>
                    <a:cubicBezTo>
                      <a:pt x="8086" y="3724"/>
                      <a:pt x="8493" y="2783"/>
                      <a:pt x="8300" y="1889"/>
                    </a:cubicBezTo>
                    <a:cubicBezTo>
                      <a:pt x="8085" y="895"/>
                      <a:pt x="7215" y="218"/>
                      <a:pt x="5913" y="32"/>
                    </a:cubicBezTo>
                    <a:cubicBezTo>
                      <a:pt x="5764" y="11"/>
                      <a:pt x="5616" y="1"/>
                      <a:pt x="54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6254846" y="3150826"/>
                <a:ext cx="141473" cy="68817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3495" extrusionOk="0">
                    <a:moveTo>
                      <a:pt x="6849" y="1"/>
                    </a:moveTo>
                    <a:cubicBezTo>
                      <a:pt x="6780" y="1"/>
                      <a:pt x="6711" y="24"/>
                      <a:pt x="6655" y="72"/>
                    </a:cubicBezTo>
                    <a:cubicBezTo>
                      <a:pt x="6623" y="99"/>
                      <a:pt x="3422" y="2774"/>
                      <a:pt x="295" y="2893"/>
                    </a:cubicBezTo>
                    <a:cubicBezTo>
                      <a:pt x="130" y="2899"/>
                      <a:pt x="1" y="3036"/>
                      <a:pt x="3" y="3199"/>
                    </a:cubicBezTo>
                    <a:cubicBezTo>
                      <a:pt x="7" y="3363"/>
                      <a:pt x="141" y="3494"/>
                      <a:pt x="303" y="3494"/>
                    </a:cubicBezTo>
                    <a:cubicBezTo>
                      <a:pt x="304" y="3494"/>
                      <a:pt x="305" y="3494"/>
                      <a:pt x="305" y="3494"/>
                    </a:cubicBezTo>
                    <a:lnTo>
                      <a:pt x="317" y="3494"/>
                    </a:lnTo>
                    <a:cubicBezTo>
                      <a:pt x="3654" y="3366"/>
                      <a:pt x="6905" y="647"/>
                      <a:pt x="7042" y="530"/>
                    </a:cubicBezTo>
                    <a:cubicBezTo>
                      <a:pt x="7169" y="424"/>
                      <a:pt x="7185" y="234"/>
                      <a:pt x="7078" y="107"/>
                    </a:cubicBezTo>
                    <a:cubicBezTo>
                      <a:pt x="7019" y="37"/>
                      <a:pt x="6934" y="1"/>
                      <a:pt x="684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6198946" y="2791739"/>
                <a:ext cx="209068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10618" h="4539" extrusionOk="0">
                    <a:moveTo>
                      <a:pt x="6923" y="0"/>
                    </a:moveTo>
                    <a:cubicBezTo>
                      <a:pt x="6677" y="0"/>
                      <a:pt x="6423" y="14"/>
                      <a:pt x="6164" y="45"/>
                    </a:cubicBezTo>
                    <a:cubicBezTo>
                      <a:pt x="4025" y="296"/>
                      <a:pt x="2516" y="2435"/>
                      <a:pt x="1761" y="2812"/>
                    </a:cubicBezTo>
                    <a:cubicBezTo>
                      <a:pt x="1007" y="3189"/>
                      <a:pt x="0" y="3190"/>
                      <a:pt x="0" y="3190"/>
                    </a:cubicBezTo>
                    <a:cubicBezTo>
                      <a:pt x="0" y="3190"/>
                      <a:pt x="1252" y="4538"/>
                      <a:pt x="1987" y="4538"/>
                    </a:cubicBezTo>
                    <a:cubicBezTo>
                      <a:pt x="2092" y="4538"/>
                      <a:pt x="2186" y="4511"/>
                      <a:pt x="2265" y="4448"/>
                    </a:cubicBezTo>
                    <a:cubicBezTo>
                      <a:pt x="2894" y="3944"/>
                      <a:pt x="5158" y="1680"/>
                      <a:pt x="7800" y="1428"/>
                    </a:cubicBezTo>
                    <a:cubicBezTo>
                      <a:pt x="8398" y="1372"/>
                      <a:pt x="8879" y="1353"/>
                      <a:pt x="9262" y="1353"/>
                    </a:cubicBezTo>
                    <a:cubicBezTo>
                      <a:pt x="9948" y="1353"/>
                      <a:pt x="10319" y="1412"/>
                      <a:pt x="10475" y="1412"/>
                    </a:cubicBezTo>
                    <a:cubicBezTo>
                      <a:pt x="10618" y="1412"/>
                      <a:pt x="10581" y="1363"/>
                      <a:pt x="10442" y="1177"/>
                    </a:cubicBezTo>
                    <a:cubicBezTo>
                      <a:pt x="10111" y="734"/>
                      <a:pt x="8710" y="0"/>
                      <a:pt x="692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6191090" y="2785773"/>
                <a:ext cx="223206" cy="101226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5141" extrusionOk="0">
                    <a:moveTo>
                      <a:pt x="7328" y="603"/>
                    </a:moveTo>
                    <a:cubicBezTo>
                      <a:pt x="8652" y="603"/>
                      <a:pt x="9715" y="1022"/>
                      <a:pt x="10257" y="1371"/>
                    </a:cubicBezTo>
                    <a:cubicBezTo>
                      <a:pt x="10092" y="1362"/>
                      <a:pt x="9896" y="1356"/>
                      <a:pt x="9665" y="1356"/>
                    </a:cubicBezTo>
                    <a:cubicBezTo>
                      <a:pt x="9272" y="1356"/>
                      <a:pt x="8779" y="1374"/>
                      <a:pt x="8171" y="1433"/>
                    </a:cubicBezTo>
                    <a:cubicBezTo>
                      <a:pt x="5769" y="1661"/>
                      <a:pt x="3676" y="3479"/>
                      <a:pt x="2782" y="4254"/>
                    </a:cubicBezTo>
                    <a:cubicBezTo>
                      <a:pt x="2657" y="4365"/>
                      <a:pt x="2553" y="4454"/>
                      <a:pt x="2476" y="4515"/>
                    </a:cubicBezTo>
                    <a:cubicBezTo>
                      <a:pt x="2451" y="4535"/>
                      <a:pt x="2418" y="4544"/>
                      <a:pt x="2376" y="4544"/>
                    </a:cubicBezTo>
                    <a:cubicBezTo>
                      <a:pt x="2128" y="4544"/>
                      <a:pt x="1605" y="4215"/>
                      <a:pt x="1076" y="3739"/>
                    </a:cubicBezTo>
                    <a:cubicBezTo>
                      <a:pt x="1441" y="3686"/>
                      <a:pt x="1897" y="3583"/>
                      <a:pt x="2295" y="3384"/>
                    </a:cubicBezTo>
                    <a:cubicBezTo>
                      <a:pt x="2561" y="3251"/>
                      <a:pt x="2864" y="2972"/>
                      <a:pt x="3248" y="2616"/>
                    </a:cubicBezTo>
                    <a:cubicBezTo>
                      <a:pt x="4072" y="1853"/>
                      <a:pt x="5201" y="810"/>
                      <a:pt x="6599" y="645"/>
                    </a:cubicBezTo>
                    <a:cubicBezTo>
                      <a:pt x="6849" y="616"/>
                      <a:pt x="7092" y="603"/>
                      <a:pt x="7328" y="603"/>
                    </a:cubicBezTo>
                    <a:close/>
                    <a:moveTo>
                      <a:pt x="7341" y="1"/>
                    </a:moveTo>
                    <a:cubicBezTo>
                      <a:pt x="7078" y="1"/>
                      <a:pt x="6806" y="16"/>
                      <a:pt x="6528" y="49"/>
                    </a:cubicBezTo>
                    <a:cubicBezTo>
                      <a:pt x="4937" y="236"/>
                      <a:pt x="3675" y="1403"/>
                      <a:pt x="2840" y="2174"/>
                    </a:cubicBezTo>
                    <a:cubicBezTo>
                      <a:pt x="2505" y="2484"/>
                      <a:pt x="2214" y="2752"/>
                      <a:pt x="2026" y="2847"/>
                    </a:cubicBezTo>
                    <a:cubicBezTo>
                      <a:pt x="1346" y="3186"/>
                      <a:pt x="409" y="3192"/>
                      <a:pt x="399" y="3192"/>
                    </a:cubicBezTo>
                    <a:cubicBezTo>
                      <a:pt x="136" y="3192"/>
                      <a:pt x="1" y="3505"/>
                      <a:pt x="179" y="3697"/>
                    </a:cubicBezTo>
                    <a:cubicBezTo>
                      <a:pt x="533" y="4079"/>
                      <a:pt x="1592" y="5140"/>
                      <a:pt x="2392" y="5140"/>
                    </a:cubicBezTo>
                    <a:cubicBezTo>
                      <a:pt x="2559" y="5140"/>
                      <a:pt x="2715" y="5094"/>
                      <a:pt x="2851" y="4986"/>
                    </a:cubicBezTo>
                    <a:cubicBezTo>
                      <a:pt x="2934" y="4920"/>
                      <a:pt x="3043" y="4825"/>
                      <a:pt x="3177" y="4709"/>
                    </a:cubicBezTo>
                    <a:cubicBezTo>
                      <a:pt x="4027" y="3970"/>
                      <a:pt x="6017" y="2241"/>
                      <a:pt x="8228" y="2031"/>
                    </a:cubicBezTo>
                    <a:cubicBezTo>
                      <a:pt x="8816" y="1975"/>
                      <a:pt x="9291" y="1957"/>
                      <a:pt x="9668" y="1957"/>
                    </a:cubicBezTo>
                    <a:cubicBezTo>
                      <a:pt x="10121" y="1957"/>
                      <a:pt x="10432" y="1983"/>
                      <a:pt x="10628" y="1999"/>
                    </a:cubicBezTo>
                    <a:cubicBezTo>
                      <a:pt x="10714" y="2007"/>
                      <a:pt x="10792" y="2013"/>
                      <a:pt x="10863" y="2013"/>
                    </a:cubicBezTo>
                    <a:cubicBezTo>
                      <a:pt x="11025" y="2013"/>
                      <a:pt x="11147" y="1979"/>
                      <a:pt x="11224" y="1838"/>
                    </a:cubicBezTo>
                    <a:cubicBezTo>
                      <a:pt x="11336" y="1638"/>
                      <a:pt x="11212" y="1474"/>
                      <a:pt x="11081" y="1300"/>
                    </a:cubicBezTo>
                    <a:cubicBezTo>
                      <a:pt x="10716" y="812"/>
                      <a:pt x="9262" y="1"/>
                      <a:pt x="73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6020574" y="2819660"/>
                <a:ext cx="121428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467" extrusionOk="0">
                    <a:moveTo>
                      <a:pt x="1754" y="0"/>
                    </a:moveTo>
                    <a:cubicBezTo>
                      <a:pt x="1672" y="0"/>
                      <a:pt x="1591" y="4"/>
                      <a:pt x="1511" y="10"/>
                    </a:cubicBezTo>
                    <a:cubicBezTo>
                      <a:pt x="1" y="136"/>
                      <a:pt x="126" y="1141"/>
                      <a:pt x="126" y="1141"/>
                    </a:cubicBezTo>
                    <a:cubicBezTo>
                      <a:pt x="126" y="1141"/>
                      <a:pt x="757" y="1267"/>
                      <a:pt x="2895" y="1897"/>
                    </a:cubicBezTo>
                    <a:cubicBezTo>
                      <a:pt x="4372" y="2332"/>
                      <a:pt x="4889" y="2466"/>
                      <a:pt x="5192" y="2466"/>
                    </a:cubicBezTo>
                    <a:cubicBezTo>
                      <a:pt x="5327" y="2466"/>
                      <a:pt x="5420" y="2439"/>
                      <a:pt x="5537" y="2401"/>
                    </a:cubicBezTo>
                    <a:cubicBezTo>
                      <a:pt x="5914" y="2275"/>
                      <a:pt x="6166" y="1268"/>
                      <a:pt x="6166" y="1268"/>
                    </a:cubicBezTo>
                    <a:lnTo>
                      <a:pt x="6166" y="1268"/>
                    </a:lnTo>
                    <a:cubicBezTo>
                      <a:pt x="6079" y="1355"/>
                      <a:pt x="5965" y="1389"/>
                      <a:pt x="5841" y="1389"/>
                    </a:cubicBezTo>
                    <a:cubicBezTo>
                      <a:pt x="5429" y="1389"/>
                      <a:pt x="4907" y="1016"/>
                      <a:pt x="4907" y="1016"/>
                    </a:cubicBezTo>
                    <a:cubicBezTo>
                      <a:pt x="4907" y="1016"/>
                      <a:pt x="3215" y="0"/>
                      <a:pt x="1754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6016262" y="2813753"/>
                <a:ext cx="132100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069" extrusionOk="0">
                    <a:moveTo>
                      <a:pt x="1972" y="602"/>
                    </a:moveTo>
                    <a:cubicBezTo>
                      <a:pt x="3327" y="602"/>
                      <a:pt x="4951" y="1562"/>
                      <a:pt x="4952" y="1562"/>
                    </a:cubicBezTo>
                    <a:cubicBezTo>
                      <a:pt x="5025" y="1615"/>
                      <a:pt x="5477" y="1924"/>
                      <a:pt x="5932" y="1980"/>
                    </a:cubicBezTo>
                    <a:cubicBezTo>
                      <a:pt x="5836" y="2209"/>
                      <a:pt x="5731" y="2385"/>
                      <a:pt x="5661" y="2416"/>
                    </a:cubicBezTo>
                    <a:cubicBezTo>
                      <a:pt x="5577" y="2444"/>
                      <a:pt x="5512" y="2466"/>
                      <a:pt x="5406" y="2466"/>
                    </a:cubicBezTo>
                    <a:cubicBezTo>
                      <a:pt x="5157" y="2466"/>
                      <a:pt x="4682" y="2346"/>
                      <a:pt x="3198" y="1910"/>
                    </a:cubicBezTo>
                    <a:cubicBezTo>
                      <a:pt x="1785" y="1494"/>
                      <a:pt x="1028" y="1297"/>
                      <a:pt x="671" y="1209"/>
                    </a:cubicBezTo>
                    <a:cubicBezTo>
                      <a:pt x="695" y="1132"/>
                      <a:pt x="734" y="1060"/>
                      <a:pt x="786" y="997"/>
                    </a:cubicBezTo>
                    <a:cubicBezTo>
                      <a:pt x="960" y="782"/>
                      <a:pt x="1295" y="648"/>
                      <a:pt x="1755" y="610"/>
                    </a:cubicBezTo>
                    <a:cubicBezTo>
                      <a:pt x="1826" y="604"/>
                      <a:pt x="1899" y="602"/>
                      <a:pt x="1972" y="602"/>
                    </a:cubicBezTo>
                    <a:close/>
                    <a:moveTo>
                      <a:pt x="1975" y="0"/>
                    </a:moveTo>
                    <a:cubicBezTo>
                      <a:pt x="1884" y="0"/>
                      <a:pt x="1794" y="4"/>
                      <a:pt x="1705" y="12"/>
                    </a:cubicBezTo>
                    <a:cubicBezTo>
                      <a:pt x="1069" y="64"/>
                      <a:pt x="603" y="268"/>
                      <a:pt x="319" y="619"/>
                    </a:cubicBezTo>
                    <a:cubicBezTo>
                      <a:pt x="0" y="1011"/>
                      <a:pt x="42" y="1433"/>
                      <a:pt x="48" y="1481"/>
                    </a:cubicBezTo>
                    <a:cubicBezTo>
                      <a:pt x="64" y="1609"/>
                      <a:pt x="160" y="1712"/>
                      <a:pt x="287" y="1738"/>
                    </a:cubicBezTo>
                    <a:cubicBezTo>
                      <a:pt x="293" y="1739"/>
                      <a:pt x="939" y="1871"/>
                      <a:pt x="3029" y="2486"/>
                    </a:cubicBezTo>
                    <a:cubicBezTo>
                      <a:pt x="4490" y="2916"/>
                      <a:pt x="5046" y="3068"/>
                      <a:pt x="5409" y="3068"/>
                    </a:cubicBezTo>
                    <a:cubicBezTo>
                      <a:pt x="5574" y="3068"/>
                      <a:pt x="5700" y="3036"/>
                      <a:pt x="5850" y="2986"/>
                    </a:cubicBezTo>
                    <a:cubicBezTo>
                      <a:pt x="6346" y="2820"/>
                      <a:pt x="6607" y="1915"/>
                      <a:pt x="6676" y="1641"/>
                    </a:cubicBezTo>
                    <a:cubicBezTo>
                      <a:pt x="6709" y="1510"/>
                      <a:pt x="6649" y="1373"/>
                      <a:pt x="6532" y="1306"/>
                    </a:cubicBezTo>
                    <a:cubicBezTo>
                      <a:pt x="6486" y="1280"/>
                      <a:pt x="6435" y="1267"/>
                      <a:pt x="6385" y="1267"/>
                    </a:cubicBezTo>
                    <a:cubicBezTo>
                      <a:pt x="6307" y="1267"/>
                      <a:pt x="6230" y="1298"/>
                      <a:pt x="6172" y="1356"/>
                    </a:cubicBezTo>
                    <a:cubicBezTo>
                      <a:pt x="6148" y="1379"/>
                      <a:pt x="6110" y="1390"/>
                      <a:pt x="6061" y="1390"/>
                    </a:cubicBezTo>
                    <a:cubicBezTo>
                      <a:pt x="5877" y="1390"/>
                      <a:pt x="5543" y="1244"/>
                      <a:pt x="5281" y="1060"/>
                    </a:cubicBezTo>
                    <a:cubicBezTo>
                      <a:pt x="5205" y="1014"/>
                      <a:pt x="3498" y="0"/>
                      <a:pt x="1975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6431780" y="2509109"/>
                <a:ext cx="146159" cy="233976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11883" extrusionOk="0">
                    <a:moveTo>
                      <a:pt x="705" y="1"/>
                    </a:moveTo>
                    <a:cubicBezTo>
                      <a:pt x="272" y="1"/>
                      <a:pt x="1" y="57"/>
                      <a:pt x="1" y="57"/>
                    </a:cubicBezTo>
                    <a:cubicBezTo>
                      <a:pt x="1" y="57"/>
                      <a:pt x="5662" y="2447"/>
                      <a:pt x="6165" y="11883"/>
                    </a:cubicBezTo>
                    <a:lnTo>
                      <a:pt x="7297" y="11757"/>
                    </a:lnTo>
                    <a:cubicBezTo>
                      <a:pt x="7297" y="11757"/>
                      <a:pt x="7423" y="7354"/>
                      <a:pt x="5537" y="3328"/>
                    </a:cubicBezTo>
                    <a:cubicBezTo>
                      <a:pt x="4164" y="400"/>
                      <a:pt x="1860" y="1"/>
                      <a:pt x="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6425637" y="2503320"/>
                <a:ext cx="157835" cy="245672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12477" extrusionOk="0">
                    <a:moveTo>
                      <a:pt x="1354" y="601"/>
                    </a:moveTo>
                    <a:cubicBezTo>
                      <a:pt x="2503" y="677"/>
                      <a:pt x="4390" y="1219"/>
                      <a:pt x="5576" y="3749"/>
                    </a:cubicBezTo>
                    <a:cubicBezTo>
                      <a:pt x="7150" y="7109"/>
                      <a:pt x="7300" y="10786"/>
                      <a:pt x="7309" y="11782"/>
                    </a:cubicBezTo>
                    <a:lnTo>
                      <a:pt x="6758" y="11844"/>
                    </a:lnTo>
                    <a:cubicBezTo>
                      <a:pt x="6291" y="4795"/>
                      <a:pt x="2999" y="1712"/>
                      <a:pt x="1354" y="601"/>
                    </a:cubicBezTo>
                    <a:close/>
                    <a:moveTo>
                      <a:pt x="986" y="0"/>
                    </a:moveTo>
                    <a:cubicBezTo>
                      <a:pt x="543" y="0"/>
                      <a:pt x="263" y="55"/>
                      <a:pt x="252" y="57"/>
                    </a:cubicBezTo>
                    <a:cubicBezTo>
                      <a:pt x="124" y="83"/>
                      <a:pt x="27" y="190"/>
                      <a:pt x="14" y="321"/>
                    </a:cubicBezTo>
                    <a:cubicBezTo>
                      <a:pt x="1" y="452"/>
                      <a:pt x="74" y="576"/>
                      <a:pt x="195" y="627"/>
                    </a:cubicBezTo>
                    <a:cubicBezTo>
                      <a:pt x="251" y="651"/>
                      <a:pt x="5691" y="3077"/>
                      <a:pt x="6178" y="12192"/>
                    </a:cubicBezTo>
                    <a:cubicBezTo>
                      <a:pt x="6186" y="12351"/>
                      <a:pt x="6318" y="12477"/>
                      <a:pt x="6477" y="12477"/>
                    </a:cubicBezTo>
                    <a:cubicBezTo>
                      <a:pt x="6489" y="12477"/>
                      <a:pt x="6499" y="12477"/>
                      <a:pt x="6511" y="12476"/>
                    </a:cubicBezTo>
                    <a:lnTo>
                      <a:pt x="7642" y="12350"/>
                    </a:lnTo>
                    <a:cubicBezTo>
                      <a:pt x="7792" y="12333"/>
                      <a:pt x="7907" y="12210"/>
                      <a:pt x="7910" y="12059"/>
                    </a:cubicBezTo>
                    <a:cubicBezTo>
                      <a:pt x="7916" y="11877"/>
                      <a:pt x="8016" y="7538"/>
                      <a:pt x="6121" y="3494"/>
                    </a:cubicBezTo>
                    <a:cubicBezTo>
                      <a:pt x="4678" y="416"/>
                      <a:pt x="2211" y="0"/>
                      <a:pt x="98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6491283" y="2712920"/>
                <a:ext cx="181778" cy="107980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5484" extrusionOk="0">
                    <a:moveTo>
                      <a:pt x="7210" y="1"/>
                    </a:moveTo>
                    <a:cubicBezTo>
                      <a:pt x="7009" y="1"/>
                      <a:pt x="6805" y="35"/>
                      <a:pt x="6605" y="107"/>
                    </a:cubicBezTo>
                    <a:lnTo>
                      <a:pt x="1312" y="2001"/>
                    </a:lnTo>
                    <a:cubicBezTo>
                      <a:pt x="492" y="2295"/>
                      <a:pt x="1" y="3137"/>
                      <a:pt x="150" y="3997"/>
                    </a:cubicBezTo>
                    <a:cubicBezTo>
                      <a:pt x="300" y="4855"/>
                      <a:pt x="1044" y="5482"/>
                      <a:pt x="1916" y="5484"/>
                    </a:cubicBezTo>
                    <a:cubicBezTo>
                      <a:pt x="2122" y="5484"/>
                      <a:pt x="2327" y="5448"/>
                      <a:pt x="2520" y="5378"/>
                    </a:cubicBezTo>
                    <a:lnTo>
                      <a:pt x="7813" y="3483"/>
                    </a:lnTo>
                    <a:cubicBezTo>
                      <a:pt x="8746" y="3150"/>
                      <a:pt x="9231" y="2123"/>
                      <a:pt x="8898" y="1190"/>
                    </a:cubicBezTo>
                    <a:cubicBezTo>
                      <a:pt x="8635" y="458"/>
                      <a:pt x="7946" y="1"/>
                      <a:pt x="7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6484943" y="2706994"/>
                <a:ext cx="194793" cy="119833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6086" extrusionOk="0">
                    <a:moveTo>
                      <a:pt x="7533" y="602"/>
                    </a:moveTo>
                    <a:cubicBezTo>
                      <a:pt x="8259" y="604"/>
                      <a:pt x="8877" y="1127"/>
                      <a:pt x="9001" y="1842"/>
                    </a:cubicBezTo>
                    <a:cubicBezTo>
                      <a:pt x="9124" y="2557"/>
                      <a:pt x="8716" y="3257"/>
                      <a:pt x="8034" y="3502"/>
                    </a:cubicBezTo>
                    <a:lnTo>
                      <a:pt x="2742" y="5397"/>
                    </a:lnTo>
                    <a:cubicBezTo>
                      <a:pt x="2583" y="5454"/>
                      <a:pt x="2419" y="5482"/>
                      <a:pt x="2257" y="5482"/>
                    </a:cubicBezTo>
                    <a:cubicBezTo>
                      <a:pt x="1640" y="5482"/>
                      <a:pt x="1046" y="5091"/>
                      <a:pt x="833" y="4493"/>
                    </a:cubicBezTo>
                    <a:cubicBezTo>
                      <a:pt x="554" y="3717"/>
                      <a:pt x="958" y="2862"/>
                      <a:pt x="1736" y="2586"/>
                    </a:cubicBezTo>
                    <a:lnTo>
                      <a:pt x="7029" y="691"/>
                    </a:lnTo>
                    <a:cubicBezTo>
                      <a:pt x="7190" y="632"/>
                      <a:pt x="7361" y="602"/>
                      <a:pt x="7533" y="602"/>
                    </a:cubicBezTo>
                    <a:close/>
                    <a:moveTo>
                      <a:pt x="7531" y="1"/>
                    </a:moveTo>
                    <a:cubicBezTo>
                      <a:pt x="7297" y="1"/>
                      <a:pt x="7059" y="41"/>
                      <a:pt x="6825" y="124"/>
                    </a:cubicBezTo>
                    <a:lnTo>
                      <a:pt x="1532" y="2019"/>
                    </a:lnTo>
                    <a:cubicBezTo>
                      <a:pt x="574" y="2362"/>
                      <a:pt x="0" y="3346"/>
                      <a:pt x="175" y="4349"/>
                    </a:cubicBezTo>
                    <a:cubicBezTo>
                      <a:pt x="349" y="5352"/>
                      <a:pt x="1219" y="6084"/>
                      <a:pt x="2238" y="6086"/>
                    </a:cubicBezTo>
                    <a:cubicBezTo>
                      <a:pt x="2478" y="6084"/>
                      <a:pt x="2718" y="6043"/>
                      <a:pt x="2944" y="5962"/>
                    </a:cubicBezTo>
                    <a:lnTo>
                      <a:pt x="8237" y="4068"/>
                    </a:lnTo>
                    <a:cubicBezTo>
                      <a:pt x="9326" y="3678"/>
                      <a:pt x="9892" y="2479"/>
                      <a:pt x="9502" y="1390"/>
                    </a:cubicBezTo>
                    <a:cubicBezTo>
                      <a:pt x="9197" y="534"/>
                      <a:pt x="8391" y="1"/>
                      <a:pt x="753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6492859" y="2760058"/>
                <a:ext cx="52592" cy="5759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25" extrusionOk="0">
                    <a:moveTo>
                      <a:pt x="1107" y="0"/>
                    </a:moveTo>
                    <a:cubicBezTo>
                      <a:pt x="1005" y="0"/>
                      <a:pt x="904" y="18"/>
                      <a:pt x="807" y="54"/>
                    </a:cubicBezTo>
                    <a:cubicBezTo>
                      <a:pt x="230" y="270"/>
                      <a:pt x="0" y="1076"/>
                      <a:pt x="292" y="1854"/>
                    </a:cubicBezTo>
                    <a:cubicBezTo>
                      <a:pt x="535" y="2501"/>
                      <a:pt x="1062" y="2925"/>
                      <a:pt x="1564" y="2925"/>
                    </a:cubicBezTo>
                    <a:cubicBezTo>
                      <a:pt x="1666" y="2925"/>
                      <a:pt x="1766" y="2908"/>
                      <a:pt x="1863" y="2871"/>
                    </a:cubicBezTo>
                    <a:cubicBezTo>
                      <a:pt x="2439" y="2654"/>
                      <a:pt x="2670" y="1849"/>
                      <a:pt x="2379" y="1072"/>
                    </a:cubicBezTo>
                    <a:cubicBezTo>
                      <a:pt x="2135" y="424"/>
                      <a:pt x="1608" y="0"/>
                      <a:pt x="1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6486164" y="2754132"/>
                <a:ext cx="62811" cy="69407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25" extrusionOk="0">
                    <a:moveTo>
                      <a:pt x="1435" y="602"/>
                    </a:moveTo>
                    <a:cubicBezTo>
                      <a:pt x="1438" y="602"/>
                      <a:pt x="1441" y="602"/>
                      <a:pt x="1444" y="602"/>
                    </a:cubicBezTo>
                    <a:cubicBezTo>
                      <a:pt x="1820" y="602"/>
                      <a:pt x="2242" y="958"/>
                      <a:pt x="2438" y="1477"/>
                    </a:cubicBezTo>
                    <a:cubicBezTo>
                      <a:pt x="2556" y="1793"/>
                      <a:pt x="2578" y="2121"/>
                      <a:pt x="2498" y="2399"/>
                    </a:cubicBezTo>
                    <a:cubicBezTo>
                      <a:pt x="2427" y="2646"/>
                      <a:pt x="2285" y="2820"/>
                      <a:pt x="2098" y="2890"/>
                    </a:cubicBezTo>
                    <a:cubicBezTo>
                      <a:pt x="2036" y="2913"/>
                      <a:pt x="1972" y="2924"/>
                      <a:pt x="1907" y="2924"/>
                    </a:cubicBezTo>
                    <a:cubicBezTo>
                      <a:pt x="1532" y="2924"/>
                      <a:pt x="1109" y="2568"/>
                      <a:pt x="913" y="2048"/>
                    </a:cubicBezTo>
                    <a:cubicBezTo>
                      <a:pt x="684" y="1438"/>
                      <a:pt x="840" y="790"/>
                      <a:pt x="1252" y="635"/>
                    </a:cubicBezTo>
                    <a:cubicBezTo>
                      <a:pt x="1311" y="614"/>
                      <a:pt x="1373" y="602"/>
                      <a:pt x="1435" y="602"/>
                    </a:cubicBezTo>
                    <a:close/>
                    <a:moveTo>
                      <a:pt x="1441" y="1"/>
                    </a:moveTo>
                    <a:cubicBezTo>
                      <a:pt x="1305" y="1"/>
                      <a:pt x="1171" y="24"/>
                      <a:pt x="1041" y="73"/>
                    </a:cubicBezTo>
                    <a:cubicBezTo>
                      <a:pt x="310" y="348"/>
                      <a:pt x="0" y="1329"/>
                      <a:pt x="350" y="2261"/>
                    </a:cubicBezTo>
                    <a:cubicBezTo>
                      <a:pt x="638" y="3027"/>
                      <a:pt x="1283" y="3524"/>
                      <a:pt x="1910" y="3524"/>
                    </a:cubicBezTo>
                    <a:cubicBezTo>
                      <a:pt x="2047" y="3524"/>
                      <a:pt x="2182" y="3501"/>
                      <a:pt x="2309" y="3453"/>
                    </a:cubicBezTo>
                    <a:cubicBezTo>
                      <a:pt x="2679" y="3313"/>
                      <a:pt x="2951" y="2999"/>
                      <a:pt x="3076" y="2565"/>
                    </a:cubicBezTo>
                    <a:cubicBezTo>
                      <a:pt x="3190" y="2163"/>
                      <a:pt x="3162" y="1702"/>
                      <a:pt x="2999" y="1266"/>
                    </a:cubicBezTo>
                    <a:cubicBezTo>
                      <a:pt x="2711" y="499"/>
                      <a:pt x="2067" y="1"/>
                      <a:pt x="14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6473995" y="2907241"/>
                <a:ext cx="59168" cy="100616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5110" extrusionOk="0">
                    <a:moveTo>
                      <a:pt x="1503" y="1033"/>
                    </a:moveTo>
                    <a:cubicBezTo>
                      <a:pt x="1926" y="2021"/>
                      <a:pt x="2404" y="3252"/>
                      <a:pt x="2404" y="3608"/>
                    </a:cubicBezTo>
                    <a:cubicBezTo>
                      <a:pt x="2398" y="4101"/>
                      <a:pt x="1996" y="4497"/>
                      <a:pt x="1503" y="4497"/>
                    </a:cubicBezTo>
                    <a:cubicBezTo>
                      <a:pt x="1009" y="4497"/>
                      <a:pt x="607" y="4101"/>
                      <a:pt x="602" y="3608"/>
                    </a:cubicBezTo>
                    <a:cubicBezTo>
                      <a:pt x="602" y="3252"/>
                      <a:pt x="1079" y="2021"/>
                      <a:pt x="1503" y="1033"/>
                    </a:cubicBezTo>
                    <a:close/>
                    <a:moveTo>
                      <a:pt x="1503" y="1"/>
                    </a:moveTo>
                    <a:cubicBezTo>
                      <a:pt x="1390" y="1"/>
                      <a:pt x="1277" y="54"/>
                      <a:pt x="1229" y="161"/>
                    </a:cubicBezTo>
                    <a:cubicBezTo>
                      <a:pt x="1024" y="616"/>
                      <a:pt x="0" y="2915"/>
                      <a:pt x="0" y="3608"/>
                    </a:cubicBezTo>
                    <a:cubicBezTo>
                      <a:pt x="2" y="4437"/>
                      <a:pt x="674" y="5109"/>
                      <a:pt x="1503" y="5109"/>
                    </a:cubicBezTo>
                    <a:cubicBezTo>
                      <a:pt x="2331" y="5109"/>
                      <a:pt x="3004" y="4437"/>
                      <a:pt x="3005" y="3608"/>
                    </a:cubicBezTo>
                    <a:cubicBezTo>
                      <a:pt x="3005" y="2915"/>
                      <a:pt x="1982" y="616"/>
                      <a:pt x="1776" y="161"/>
                    </a:cubicBezTo>
                    <a:cubicBezTo>
                      <a:pt x="1728" y="54"/>
                      <a:pt x="1615" y="1"/>
                      <a:pt x="1503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6641656" y="1230441"/>
                <a:ext cx="1516071" cy="1799528"/>
              </a:xfrm>
              <a:custGeom>
                <a:avLst/>
                <a:gdLst/>
                <a:ahLst/>
                <a:cxnLst/>
                <a:rect l="l" t="t" r="r" b="b"/>
                <a:pathLst>
                  <a:path w="76997" h="91393" extrusionOk="0">
                    <a:moveTo>
                      <a:pt x="24017" y="0"/>
                    </a:moveTo>
                    <a:cubicBezTo>
                      <a:pt x="22933" y="0"/>
                      <a:pt x="21579" y="521"/>
                      <a:pt x="20269" y="974"/>
                    </a:cubicBezTo>
                    <a:cubicBezTo>
                      <a:pt x="17355" y="1983"/>
                      <a:pt x="9507" y="9607"/>
                      <a:pt x="7713" y="14428"/>
                    </a:cubicBezTo>
                    <a:cubicBezTo>
                      <a:pt x="5919" y="19249"/>
                      <a:pt x="7489" y="20818"/>
                      <a:pt x="10628" y="23733"/>
                    </a:cubicBezTo>
                    <a:cubicBezTo>
                      <a:pt x="13767" y="26647"/>
                      <a:pt x="17579" y="32590"/>
                      <a:pt x="19597" y="38195"/>
                    </a:cubicBezTo>
                    <a:cubicBezTo>
                      <a:pt x="21615" y="43801"/>
                      <a:pt x="24193" y="49182"/>
                      <a:pt x="28341" y="50640"/>
                    </a:cubicBezTo>
                    <a:cubicBezTo>
                      <a:pt x="28341" y="50640"/>
                      <a:pt x="21727" y="53778"/>
                      <a:pt x="17354" y="56918"/>
                    </a:cubicBezTo>
                    <a:cubicBezTo>
                      <a:pt x="12982" y="60056"/>
                      <a:pt x="10852" y="61515"/>
                      <a:pt x="10852" y="61515"/>
                    </a:cubicBezTo>
                    <a:cubicBezTo>
                      <a:pt x="10852" y="61515"/>
                      <a:pt x="4909" y="63196"/>
                      <a:pt x="2667" y="66110"/>
                    </a:cubicBezTo>
                    <a:cubicBezTo>
                      <a:pt x="1326" y="67854"/>
                      <a:pt x="475" y="69225"/>
                      <a:pt x="1" y="70054"/>
                    </a:cubicBezTo>
                    <a:cubicBezTo>
                      <a:pt x="1225" y="69607"/>
                      <a:pt x="3281" y="69045"/>
                      <a:pt x="5884" y="69045"/>
                    </a:cubicBezTo>
                    <a:cubicBezTo>
                      <a:pt x="8729" y="69045"/>
                      <a:pt x="12227" y="69715"/>
                      <a:pt x="16008" y="71940"/>
                    </a:cubicBezTo>
                    <a:cubicBezTo>
                      <a:pt x="24989" y="77223"/>
                      <a:pt x="26900" y="85990"/>
                      <a:pt x="26902" y="91392"/>
                    </a:cubicBezTo>
                    <a:lnTo>
                      <a:pt x="30471" y="88197"/>
                    </a:lnTo>
                    <a:cubicBezTo>
                      <a:pt x="30471" y="88197"/>
                      <a:pt x="39777" y="84497"/>
                      <a:pt x="47512" y="75976"/>
                    </a:cubicBezTo>
                    <a:cubicBezTo>
                      <a:pt x="55247" y="67456"/>
                      <a:pt x="56482" y="63309"/>
                      <a:pt x="57265" y="55685"/>
                    </a:cubicBezTo>
                    <a:cubicBezTo>
                      <a:pt x="58050" y="48061"/>
                      <a:pt x="61190" y="17903"/>
                      <a:pt x="61301" y="17455"/>
                    </a:cubicBezTo>
                    <a:cubicBezTo>
                      <a:pt x="61414" y="17007"/>
                      <a:pt x="62423" y="14764"/>
                      <a:pt x="63769" y="14540"/>
                    </a:cubicBezTo>
                    <a:cubicBezTo>
                      <a:pt x="63791" y="14537"/>
                      <a:pt x="63816" y="14535"/>
                      <a:pt x="63842" y="14535"/>
                    </a:cubicBezTo>
                    <a:cubicBezTo>
                      <a:pt x="65364" y="14535"/>
                      <a:pt x="72530" y="20830"/>
                      <a:pt x="73522" y="21491"/>
                    </a:cubicBezTo>
                    <a:cubicBezTo>
                      <a:pt x="73952" y="21777"/>
                      <a:pt x="74564" y="22002"/>
                      <a:pt x="75144" y="22002"/>
                    </a:cubicBezTo>
                    <a:cubicBezTo>
                      <a:pt x="75924" y="22002"/>
                      <a:pt x="76644" y="21592"/>
                      <a:pt x="76773" y="20369"/>
                    </a:cubicBezTo>
                    <a:cubicBezTo>
                      <a:pt x="76997" y="18240"/>
                      <a:pt x="75204" y="12971"/>
                      <a:pt x="69486" y="7252"/>
                    </a:cubicBezTo>
                    <a:cubicBezTo>
                      <a:pt x="65318" y="3085"/>
                      <a:pt x="61984" y="1479"/>
                      <a:pt x="59962" y="1479"/>
                    </a:cubicBezTo>
                    <a:cubicBezTo>
                      <a:pt x="59210" y="1479"/>
                      <a:pt x="58639" y="1701"/>
                      <a:pt x="58274" y="2096"/>
                    </a:cubicBezTo>
                    <a:cubicBezTo>
                      <a:pt x="56930" y="3553"/>
                      <a:pt x="57826" y="6693"/>
                      <a:pt x="56930" y="11289"/>
                    </a:cubicBezTo>
                    <a:cubicBezTo>
                      <a:pt x="56032" y="15885"/>
                      <a:pt x="50428" y="32478"/>
                      <a:pt x="47625" y="40326"/>
                    </a:cubicBezTo>
                    <a:cubicBezTo>
                      <a:pt x="44821" y="48174"/>
                      <a:pt x="45718" y="58825"/>
                      <a:pt x="45718" y="58825"/>
                    </a:cubicBezTo>
                    <a:cubicBezTo>
                      <a:pt x="45718" y="58825"/>
                      <a:pt x="41906" y="60169"/>
                      <a:pt x="39216" y="62187"/>
                    </a:cubicBezTo>
                    <a:cubicBezTo>
                      <a:pt x="36525" y="64204"/>
                      <a:pt x="32377" y="67008"/>
                      <a:pt x="32377" y="67008"/>
                    </a:cubicBezTo>
                    <a:lnTo>
                      <a:pt x="31256" y="66447"/>
                    </a:lnTo>
                    <a:cubicBezTo>
                      <a:pt x="31256" y="66447"/>
                      <a:pt x="37534" y="60169"/>
                      <a:pt x="39440" y="56581"/>
                    </a:cubicBezTo>
                    <a:cubicBezTo>
                      <a:pt x="41346" y="52993"/>
                      <a:pt x="41906" y="52769"/>
                      <a:pt x="40897" y="50640"/>
                    </a:cubicBezTo>
                    <a:cubicBezTo>
                      <a:pt x="39888" y="48509"/>
                      <a:pt x="31704" y="38195"/>
                      <a:pt x="28116" y="33599"/>
                    </a:cubicBezTo>
                    <a:cubicBezTo>
                      <a:pt x="24529" y="29002"/>
                      <a:pt x="20157" y="21267"/>
                      <a:pt x="19260" y="19025"/>
                    </a:cubicBezTo>
                    <a:cubicBezTo>
                      <a:pt x="18364" y="16782"/>
                      <a:pt x="18476" y="14540"/>
                      <a:pt x="19149" y="12971"/>
                    </a:cubicBezTo>
                    <a:cubicBezTo>
                      <a:pt x="19821" y="11401"/>
                      <a:pt x="26099" y="8261"/>
                      <a:pt x="26212" y="3440"/>
                    </a:cubicBezTo>
                    <a:cubicBezTo>
                      <a:pt x="26273" y="784"/>
                      <a:pt x="25348" y="0"/>
                      <a:pt x="2401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6634174" y="1224553"/>
                <a:ext cx="1529578" cy="1811342"/>
              </a:xfrm>
              <a:custGeom>
                <a:avLst/>
                <a:gdLst/>
                <a:ahLst/>
                <a:cxnLst/>
                <a:rect l="l" t="t" r="r" b="b"/>
                <a:pathLst>
                  <a:path w="77683" h="91993" extrusionOk="0">
                    <a:moveTo>
                      <a:pt x="24397" y="600"/>
                    </a:moveTo>
                    <a:cubicBezTo>
                      <a:pt x="24815" y="600"/>
                      <a:pt x="25180" y="685"/>
                      <a:pt x="25468" y="894"/>
                    </a:cubicBezTo>
                    <a:cubicBezTo>
                      <a:pt x="26048" y="1316"/>
                      <a:pt x="26325" y="2270"/>
                      <a:pt x="26291" y="3732"/>
                    </a:cubicBezTo>
                    <a:cubicBezTo>
                      <a:pt x="26217" y="6899"/>
                      <a:pt x="23359" y="9318"/>
                      <a:pt x="21272" y="11084"/>
                    </a:cubicBezTo>
                    <a:cubicBezTo>
                      <a:pt x="20277" y="11926"/>
                      <a:pt x="19492" y="12590"/>
                      <a:pt x="19252" y="13150"/>
                    </a:cubicBezTo>
                    <a:cubicBezTo>
                      <a:pt x="18474" y="14967"/>
                      <a:pt x="18514" y="17316"/>
                      <a:pt x="19362" y="19434"/>
                    </a:cubicBezTo>
                    <a:cubicBezTo>
                      <a:pt x="20274" y="21714"/>
                      <a:pt x="24658" y="29466"/>
                      <a:pt x="28261" y="34083"/>
                    </a:cubicBezTo>
                    <a:lnTo>
                      <a:pt x="29892" y="36166"/>
                    </a:lnTo>
                    <a:cubicBezTo>
                      <a:pt x="33726" y="41058"/>
                      <a:pt x="40144" y="49247"/>
                      <a:pt x="41006" y="51067"/>
                    </a:cubicBezTo>
                    <a:cubicBezTo>
                      <a:pt x="41781" y="52703"/>
                      <a:pt x="41596" y="53036"/>
                      <a:pt x="40394" y="55201"/>
                    </a:cubicBezTo>
                    <a:cubicBezTo>
                      <a:pt x="40152" y="55637"/>
                      <a:pt x="39872" y="56142"/>
                      <a:pt x="39555" y="56739"/>
                    </a:cubicBezTo>
                    <a:cubicBezTo>
                      <a:pt x="37693" y="60245"/>
                      <a:pt x="31486" y="66471"/>
                      <a:pt x="31423" y="66534"/>
                    </a:cubicBezTo>
                    <a:cubicBezTo>
                      <a:pt x="31279" y="66679"/>
                      <a:pt x="31318" y="66923"/>
                      <a:pt x="31502" y="67014"/>
                    </a:cubicBezTo>
                    <a:lnTo>
                      <a:pt x="32622" y="67575"/>
                    </a:lnTo>
                    <a:cubicBezTo>
                      <a:pt x="32665" y="67596"/>
                      <a:pt x="32711" y="67607"/>
                      <a:pt x="32757" y="67607"/>
                    </a:cubicBezTo>
                    <a:cubicBezTo>
                      <a:pt x="32816" y="67607"/>
                      <a:pt x="32875" y="67589"/>
                      <a:pt x="32926" y="67555"/>
                    </a:cubicBezTo>
                    <a:cubicBezTo>
                      <a:pt x="32966" y="67527"/>
                      <a:pt x="37111" y="64726"/>
                      <a:pt x="39776" y="62726"/>
                    </a:cubicBezTo>
                    <a:cubicBezTo>
                      <a:pt x="42398" y="60760"/>
                      <a:pt x="46161" y="59419"/>
                      <a:pt x="46198" y="59406"/>
                    </a:cubicBezTo>
                    <a:cubicBezTo>
                      <a:pt x="46327" y="59361"/>
                      <a:pt x="46409" y="59234"/>
                      <a:pt x="46398" y="59097"/>
                    </a:cubicBezTo>
                    <a:cubicBezTo>
                      <a:pt x="46389" y="58992"/>
                      <a:pt x="45539" y="48419"/>
                      <a:pt x="48287" y="40725"/>
                    </a:cubicBezTo>
                    <a:cubicBezTo>
                      <a:pt x="51086" y="32887"/>
                      <a:pt x="56693" y="16312"/>
                      <a:pt x="57605" y="11645"/>
                    </a:cubicBezTo>
                    <a:cubicBezTo>
                      <a:pt x="57997" y="9632"/>
                      <a:pt x="58051" y="7876"/>
                      <a:pt x="58093" y="6466"/>
                    </a:cubicBezTo>
                    <a:cubicBezTo>
                      <a:pt x="58149" y="4652"/>
                      <a:pt x="58188" y="3342"/>
                      <a:pt x="58876" y="2597"/>
                    </a:cubicBezTo>
                    <a:cubicBezTo>
                      <a:pt x="59178" y="2270"/>
                      <a:pt x="59661" y="2090"/>
                      <a:pt x="60273" y="2078"/>
                    </a:cubicBezTo>
                    <a:cubicBezTo>
                      <a:pt x="60297" y="2078"/>
                      <a:pt x="60322" y="2077"/>
                      <a:pt x="60346" y="2077"/>
                    </a:cubicBezTo>
                    <a:cubicBezTo>
                      <a:pt x="62634" y="2077"/>
                      <a:pt x="66085" y="4196"/>
                      <a:pt x="69654" y="7763"/>
                    </a:cubicBezTo>
                    <a:cubicBezTo>
                      <a:pt x="75333" y="13443"/>
                      <a:pt x="77071" y="18574"/>
                      <a:pt x="76854" y="20636"/>
                    </a:cubicBezTo>
                    <a:cubicBezTo>
                      <a:pt x="76788" y="21268"/>
                      <a:pt x="76547" y="21685"/>
                      <a:pt x="76139" y="21876"/>
                    </a:cubicBezTo>
                    <a:cubicBezTo>
                      <a:pt x="75955" y="21963"/>
                      <a:pt x="75743" y="22001"/>
                      <a:pt x="75522" y="22001"/>
                    </a:cubicBezTo>
                    <a:cubicBezTo>
                      <a:pt x="75019" y="22001"/>
                      <a:pt x="74467" y="21805"/>
                      <a:pt x="74069" y="21539"/>
                    </a:cubicBezTo>
                    <a:cubicBezTo>
                      <a:pt x="73825" y="21377"/>
                      <a:pt x="73151" y="20826"/>
                      <a:pt x="72299" y="20127"/>
                    </a:cubicBezTo>
                    <a:cubicBezTo>
                      <a:pt x="67985" y="16599"/>
                      <a:pt x="65233" y="14533"/>
                      <a:pt x="64206" y="14533"/>
                    </a:cubicBezTo>
                    <a:cubicBezTo>
                      <a:pt x="64168" y="14533"/>
                      <a:pt x="64132" y="14536"/>
                      <a:pt x="64099" y="14542"/>
                    </a:cubicBezTo>
                    <a:cubicBezTo>
                      <a:pt x="62615" y="14790"/>
                      <a:pt x="61533" y="17110"/>
                      <a:pt x="61390" y="17680"/>
                    </a:cubicBezTo>
                    <a:cubicBezTo>
                      <a:pt x="61265" y="18182"/>
                      <a:pt x="57899" y="50597"/>
                      <a:pt x="57348" y="55952"/>
                    </a:cubicBezTo>
                    <a:cubicBezTo>
                      <a:pt x="56582" y="63373"/>
                      <a:pt x="55436" y="67519"/>
                      <a:pt x="47669" y="76074"/>
                    </a:cubicBezTo>
                    <a:cubicBezTo>
                      <a:pt x="40074" y="84440"/>
                      <a:pt x="30832" y="88179"/>
                      <a:pt x="30740" y="88216"/>
                    </a:cubicBezTo>
                    <a:cubicBezTo>
                      <a:pt x="30707" y="88229"/>
                      <a:pt x="30676" y="88248"/>
                      <a:pt x="30650" y="88272"/>
                    </a:cubicBezTo>
                    <a:lnTo>
                      <a:pt x="27572" y="91028"/>
                    </a:lnTo>
                    <a:cubicBezTo>
                      <a:pt x="27444" y="86705"/>
                      <a:pt x="25986" y="77537"/>
                      <a:pt x="16541" y="71981"/>
                    </a:cubicBezTo>
                    <a:cubicBezTo>
                      <a:pt x="12706" y="69724"/>
                      <a:pt x="9142" y="69053"/>
                      <a:pt x="6258" y="69053"/>
                    </a:cubicBezTo>
                    <a:cubicBezTo>
                      <a:pt x="4072" y="69053"/>
                      <a:pt x="2277" y="69440"/>
                      <a:pt x="1052" y="69813"/>
                    </a:cubicBezTo>
                    <a:cubicBezTo>
                      <a:pt x="1556" y="68992"/>
                      <a:pt x="2287" y="67893"/>
                      <a:pt x="3287" y="66593"/>
                    </a:cubicBezTo>
                    <a:cubicBezTo>
                      <a:pt x="5441" y="63793"/>
                      <a:pt x="11256" y="62120"/>
                      <a:pt x="11314" y="62103"/>
                    </a:cubicBezTo>
                    <a:cubicBezTo>
                      <a:pt x="11344" y="62094"/>
                      <a:pt x="11375" y="62081"/>
                      <a:pt x="11401" y="62062"/>
                    </a:cubicBezTo>
                    <a:cubicBezTo>
                      <a:pt x="11424" y="62047"/>
                      <a:pt x="13584" y="60566"/>
                      <a:pt x="17911" y="57461"/>
                    </a:cubicBezTo>
                    <a:cubicBezTo>
                      <a:pt x="22210" y="54374"/>
                      <a:pt x="28784" y="51241"/>
                      <a:pt x="28851" y="51210"/>
                    </a:cubicBezTo>
                    <a:cubicBezTo>
                      <a:pt x="29092" y="51094"/>
                      <a:pt x="29073" y="50745"/>
                      <a:pt x="28821" y="50656"/>
                    </a:cubicBezTo>
                    <a:cubicBezTo>
                      <a:pt x="24613" y="49177"/>
                      <a:pt x="22035" y="43325"/>
                      <a:pt x="20259" y="38392"/>
                    </a:cubicBezTo>
                    <a:cubicBezTo>
                      <a:pt x="18322" y="33013"/>
                      <a:pt x="14518" y="26881"/>
                      <a:pt x="11212" y="23812"/>
                    </a:cubicBezTo>
                    <a:cubicBezTo>
                      <a:pt x="8155" y="20973"/>
                      <a:pt x="6620" y="19548"/>
                      <a:pt x="8376" y="14831"/>
                    </a:cubicBezTo>
                    <a:cubicBezTo>
                      <a:pt x="10142" y="10081"/>
                      <a:pt x="17855" y="2558"/>
                      <a:pt x="20748" y="1556"/>
                    </a:cubicBezTo>
                    <a:lnTo>
                      <a:pt x="21177" y="1407"/>
                    </a:lnTo>
                    <a:cubicBezTo>
                      <a:pt x="22316" y="1008"/>
                      <a:pt x="23482" y="600"/>
                      <a:pt x="24397" y="600"/>
                    </a:cubicBezTo>
                    <a:close/>
                    <a:moveTo>
                      <a:pt x="24399" y="1"/>
                    </a:moveTo>
                    <a:cubicBezTo>
                      <a:pt x="23375" y="1"/>
                      <a:pt x="22163" y="425"/>
                      <a:pt x="20978" y="840"/>
                    </a:cubicBezTo>
                    <a:lnTo>
                      <a:pt x="20551" y="990"/>
                    </a:lnTo>
                    <a:cubicBezTo>
                      <a:pt x="17567" y="2022"/>
                      <a:pt x="9623" y="9751"/>
                      <a:pt x="7811" y="14622"/>
                    </a:cubicBezTo>
                    <a:cubicBezTo>
                      <a:pt x="5917" y="19714"/>
                      <a:pt x="7755" y="21422"/>
                      <a:pt x="10803" y="24252"/>
                    </a:cubicBezTo>
                    <a:cubicBezTo>
                      <a:pt x="14047" y="27264"/>
                      <a:pt x="17786" y="33296"/>
                      <a:pt x="19694" y="38596"/>
                    </a:cubicBezTo>
                    <a:cubicBezTo>
                      <a:pt x="21533" y="43704"/>
                      <a:pt x="23949" y="49109"/>
                      <a:pt x="27983" y="50964"/>
                    </a:cubicBezTo>
                    <a:cubicBezTo>
                      <a:pt x="26239" y="51821"/>
                      <a:pt x="21130" y="54409"/>
                      <a:pt x="17558" y="56973"/>
                    </a:cubicBezTo>
                    <a:cubicBezTo>
                      <a:pt x="13560" y="59843"/>
                      <a:pt x="11414" y="61323"/>
                      <a:pt x="11101" y="61539"/>
                    </a:cubicBezTo>
                    <a:cubicBezTo>
                      <a:pt x="10488" y="61717"/>
                      <a:pt x="5004" y="63374"/>
                      <a:pt x="2809" y="66227"/>
                    </a:cubicBezTo>
                    <a:cubicBezTo>
                      <a:pt x="1475" y="67961"/>
                      <a:pt x="611" y="69346"/>
                      <a:pt x="120" y="70203"/>
                    </a:cubicBezTo>
                    <a:cubicBezTo>
                      <a:pt x="0" y="70414"/>
                      <a:pt x="162" y="70654"/>
                      <a:pt x="378" y="70654"/>
                    </a:cubicBezTo>
                    <a:cubicBezTo>
                      <a:pt x="412" y="70654"/>
                      <a:pt x="448" y="70648"/>
                      <a:pt x="484" y="70635"/>
                    </a:cubicBezTo>
                    <a:cubicBezTo>
                      <a:pt x="1611" y="70223"/>
                      <a:pt x="3642" y="69654"/>
                      <a:pt x="6254" y="69654"/>
                    </a:cubicBezTo>
                    <a:cubicBezTo>
                      <a:pt x="9048" y="69654"/>
                      <a:pt x="12508" y="70306"/>
                      <a:pt x="16236" y="72499"/>
                    </a:cubicBezTo>
                    <a:cubicBezTo>
                      <a:pt x="25929" y="78201"/>
                      <a:pt x="26980" y="87820"/>
                      <a:pt x="26981" y="91692"/>
                    </a:cubicBezTo>
                    <a:cubicBezTo>
                      <a:pt x="26982" y="91857"/>
                      <a:pt x="27116" y="91992"/>
                      <a:pt x="27282" y="91992"/>
                    </a:cubicBezTo>
                    <a:cubicBezTo>
                      <a:pt x="27355" y="91992"/>
                      <a:pt x="27428" y="91965"/>
                      <a:pt x="27482" y="91915"/>
                    </a:cubicBezTo>
                    <a:lnTo>
                      <a:pt x="31013" y="88754"/>
                    </a:lnTo>
                    <a:cubicBezTo>
                      <a:pt x="31770" y="88442"/>
                      <a:pt x="40715" y="84628"/>
                      <a:pt x="48116" y="76479"/>
                    </a:cubicBezTo>
                    <a:cubicBezTo>
                      <a:pt x="56003" y="67792"/>
                      <a:pt x="57169" y="63573"/>
                      <a:pt x="57946" y="56016"/>
                    </a:cubicBezTo>
                    <a:cubicBezTo>
                      <a:pt x="58765" y="48068"/>
                      <a:pt x="61844" y="18505"/>
                      <a:pt x="61975" y="17828"/>
                    </a:cubicBezTo>
                    <a:cubicBezTo>
                      <a:pt x="62099" y="17332"/>
                      <a:pt x="63081" y="15323"/>
                      <a:pt x="64198" y="15137"/>
                    </a:cubicBezTo>
                    <a:cubicBezTo>
                      <a:pt x="64214" y="15135"/>
                      <a:pt x="64230" y="15133"/>
                      <a:pt x="64248" y="15133"/>
                    </a:cubicBezTo>
                    <a:cubicBezTo>
                      <a:pt x="65248" y="15133"/>
                      <a:pt x="69905" y="18947"/>
                      <a:pt x="71919" y="20595"/>
                    </a:cubicBezTo>
                    <a:cubicBezTo>
                      <a:pt x="72818" y="21331"/>
                      <a:pt x="73469" y="21862"/>
                      <a:pt x="73737" y="22041"/>
                    </a:cubicBezTo>
                    <a:cubicBezTo>
                      <a:pt x="74208" y="22355"/>
                      <a:pt x="74881" y="22602"/>
                      <a:pt x="75529" y="22602"/>
                    </a:cubicBezTo>
                    <a:cubicBezTo>
                      <a:pt x="75831" y="22602"/>
                      <a:pt x="76128" y="22548"/>
                      <a:pt x="76396" y="22422"/>
                    </a:cubicBezTo>
                    <a:cubicBezTo>
                      <a:pt x="76816" y="22225"/>
                      <a:pt x="77341" y="21766"/>
                      <a:pt x="77453" y="20701"/>
                    </a:cubicBezTo>
                    <a:cubicBezTo>
                      <a:pt x="77683" y="18524"/>
                      <a:pt x="75908" y="13169"/>
                      <a:pt x="70079" y="7340"/>
                    </a:cubicBezTo>
                    <a:cubicBezTo>
                      <a:pt x="66345" y="3607"/>
                      <a:pt x="62804" y="1479"/>
                      <a:pt x="60341" y="1479"/>
                    </a:cubicBezTo>
                    <a:cubicBezTo>
                      <a:pt x="60314" y="1479"/>
                      <a:pt x="60288" y="1479"/>
                      <a:pt x="60262" y="1479"/>
                    </a:cubicBezTo>
                    <a:cubicBezTo>
                      <a:pt x="59483" y="1495"/>
                      <a:pt x="58851" y="1741"/>
                      <a:pt x="58435" y="2192"/>
                    </a:cubicBezTo>
                    <a:cubicBezTo>
                      <a:pt x="57595" y="3101"/>
                      <a:pt x="57553" y="4505"/>
                      <a:pt x="57493" y="6450"/>
                    </a:cubicBezTo>
                    <a:cubicBezTo>
                      <a:pt x="57452" y="7838"/>
                      <a:pt x="57400" y="9566"/>
                      <a:pt x="57016" y="11531"/>
                    </a:cubicBezTo>
                    <a:cubicBezTo>
                      <a:pt x="56122" y="16110"/>
                      <a:pt x="50429" y="32947"/>
                      <a:pt x="47723" y="40524"/>
                    </a:cubicBezTo>
                    <a:cubicBezTo>
                      <a:pt x="45158" y="47707"/>
                      <a:pt x="45675" y="57319"/>
                      <a:pt x="45783" y="58920"/>
                    </a:cubicBezTo>
                    <a:cubicBezTo>
                      <a:pt x="44929" y="59239"/>
                      <a:pt x="41778" y="60476"/>
                      <a:pt x="39417" y="62247"/>
                    </a:cubicBezTo>
                    <a:cubicBezTo>
                      <a:pt x="37045" y="64025"/>
                      <a:pt x="33494" y="66445"/>
                      <a:pt x="32736" y="66960"/>
                    </a:cubicBezTo>
                    <a:lnTo>
                      <a:pt x="32143" y="66663"/>
                    </a:lnTo>
                    <a:cubicBezTo>
                      <a:pt x="33419" y="65365"/>
                      <a:pt x="38395" y="60205"/>
                      <a:pt x="40087" y="57021"/>
                    </a:cubicBezTo>
                    <a:cubicBezTo>
                      <a:pt x="40402" y="56429"/>
                      <a:pt x="40681" y="55927"/>
                      <a:pt x="40920" y="55494"/>
                    </a:cubicBezTo>
                    <a:cubicBezTo>
                      <a:pt x="42132" y="53313"/>
                      <a:pt x="42458" y="52726"/>
                      <a:pt x="41550" y="50811"/>
                    </a:cubicBezTo>
                    <a:cubicBezTo>
                      <a:pt x="40660" y="48930"/>
                      <a:pt x="34465" y="41026"/>
                      <a:pt x="30365" y="35796"/>
                    </a:cubicBezTo>
                    <a:lnTo>
                      <a:pt x="28734" y="33713"/>
                    </a:lnTo>
                    <a:cubicBezTo>
                      <a:pt x="25162" y="29136"/>
                      <a:pt x="20820" y="21465"/>
                      <a:pt x="19919" y="19212"/>
                    </a:cubicBezTo>
                    <a:cubicBezTo>
                      <a:pt x="19131" y="17238"/>
                      <a:pt x="19088" y="15061"/>
                      <a:pt x="19805" y="13387"/>
                    </a:cubicBezTo>
                    <a:cubicBezTo>
                      <a:pt x="19989" y="12958"/>
                      <a:pt x="20763" y="12303"/>
                      <a:pt x="21660" y="11544"/>
                    </a:cubicBezTo>
                    <a:cubicBezTo>
                      <a:pt x="23711" y="9809"/>
                      <a:pt x="26811" y="7184"/>
                      <a:pt x="26891" y="3746"/>
                    </a:cubicBezTo>
                    <a:cubicBezTo>
                      <a:pt x="26931" y="2052"/>
                      <a:pt x="26580" y="960"/>
                      <a:pt x="25820" y="409"/>
                    </a:cubicBezTo>
                    <a:cubicBezTo>
                      <a:pt x="25418" y="116"/>
                      <a:pt x="24934" y="1"/>
                      <a:pt x="2439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7018956" y="2453387"/>
                <a:ext cx="371491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18867" h="11813" extrusionOk="0">
                    <a:moveTo>
                      <a:pt x="320" y="1"/>
                    </a:moveTo>
                    <a:cubicBezTo>
                      <a:pt x="172" y="1"/>
                      <a:pt x="42" y="110"/>
                      <a:pt x="23" y="262"/>
                    </a:cubicBezTo>
                    <a:cubicBezTo>
                      <a:pt x="0" y="427"/>
                      <a:pt x="117" y="579"/>
                      <a:pt x="282" y="599"/>
                    </a:cubicBezTo>
                    <a:cubicBezTo>
                      <a:pt x="400" y="615"/>
                      <a:pt x="12101" y="2260"/>
                      <a:pt x="18233" y="11676"/>
                    </a:cubicBezTo>
                    <a:cubicBezTo>
                      <a:pt x="18287" y="11762"/>
                      <a:pt x="18382" y="11813"/>
                      <a:pt x="18484" y="11813"/>
                    </a:cubicBezTo>
                    <a:cubicBezTo>
                      <a:pt x="18723" y="11813"/>
                      <a:pt x="18866" y="11548"/>
                      <a:pt x="18736" y="11349"/>
                    </a:cubicBezTo>
                    <a:cubicBezTo>
                      <a:pt x="12455" y="1703"/>
                      <a:pt x="481" y="19"/>
                      <a:pt x="362" y="4"/>
                    </a:cubicBezTo>
                    <a:cubicBezTo>
                      <a:pt x="348" y="2"/>
                      <a:pt x="334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750833" y="1259542"/>
                <a:ext cx="406894" cy="404137"/>
              </a:xfrm>
              <a:custGeom>
                <a:avLst/>
                <a:gdLst/>
                <a:ahLst/>
                <a:cxnLst/>
                <a:rect l="l" t="t" r="r" b="b"/>
                <a:pathLst>
                  <a:path w="20665" h="20525" extrusionOk="0">
                    <a:moveTo>
                      <a:pt x="3629" y="0"/>
                    </a:moveTo>
                    <a:cubicBezTo>
                      <a:pt x="2877" y="0"/>
                      <a:pt x="2307" y="222"/>
                      <a:pt x="1942" y="617"/>
                    </a:cubicBezTo>
                    <a:cubicBezTo>
                      <a:pt x="598" y="2074"/>
                      <a:pt x="1494" y="5213"/>
                      <a:pt x="598" y="9810"/>
                    </a:cubicBezTo>
                    <a:cubicBezTo>
                      <a:pt x="477" y="10425"/>
                      <a:pt x="270" y="11261"/>
                      <a:pt x="0" y="12257"/>
                    </a:cubicBezTo>
                    <a:cubicBezTo>
                      <a:pt x="210" y="12223"/>
                      <a:pt x="446" y="12200"/>
                      <a:pt x="707" y="12200"/>
                    </a:cubicBezTo>
                    <a:cubicBezTo>
                      <a:pt x="1516" y="12200"/>
                      <a:pt x="2556" y="12419"/>
                      <a:pt x="3736" y="13174"/>
                    </a:cubicBezTo>
                    <a:cubicBezTo>
                      <a:pt x="4416" y="13609"/>
                      <a:pt x="5021" y="14150"/>
                      <a:pt x="5531" y="14776"/>
                    </a:cubicBezTo>
                    <a:cubicBezTo>
                      <a:pt x="5976" y="14023"/>
                      <a:pt x="6645" y="13194"/>
                      <a:pt x="7437" y="13061"/>
                    </a:cubicBezTo>
                    <a:cubicBezTo>
                      <a:pt x="7459" y="13057"/>
                      <a:pt x="7484" y="13056"/>
                      <a:pt x="7510" y="13056"/>
                    </a:cubicBezTo>
                    <a:cubicBezTo>
                      <a:pt x="9030" y="13056"/>
                      <a:pt x="16198" y="19351"/>
                      <a:pt x="17190" y="20013"/>
                    </a:cubicBezTo>
                    <a:cubicBezTo>
                      <a:pt x="17620" y="20299"/>
                      <a:pt x="18233" y="20524"/>
                      <a:pt x="18812" y="20524"/>
                    </a:cubicBezTo>
                    <a:cubicBezTo>
                      <a:pt x="19593" y="20524"/>
                      <a:pt x="20312" y="20115"/>
                      <a:pt x="20441" y="18892"/>
                    </a:cubicBezTo>
                    <a:cubicBezTo>
                      <a:pt x="20665" y="16762"/>
                      <a:pt x="18872" y="11493"/>
                      <a:pt x="13154" y="5774"/>
                    </a:cubicBezTo>
                    <a:cubicBezTo>
                      <a:pt x="8985" y="1606"/>
                      <a:pt x="5651" y="0"/>
                      <a:pt x="362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744079" y="1253635"/>
                <a:ext cx="419633" cy="415932"/>
              </a:xfrm>
              <a:custGeom>
                <a:avLst/>
                <a:gdLst/>
                <a:ahLst/>
                <a:cxnLst/>
                <a:rect l="l" t="t" r="r" b="b"/>
                <a:pathLst>
                  <a:path w="21312" h="21124" extrusionOk="0">
                    <a:moveTo>
                      <a:pt x="3975" y="600"/>
                    </a:moveTo>
                    <a:cubicBezTo>
                      <a:pt x="6263" y="600"/>
                      <a:pt x="9715" y="2719"/>
                      <a:pt x="13285" y="6288"/>
                    </a:cubicBezTo>
                    <a:cubicBezTo>
                      <a:pt x="18964" y="11967"/>
                      <a:pt x="20702" y="17097"/>
                      <a:pt x="20485" y="19160"/>
                    </a:cubicBezTo>
                    <a:cubicBezTo>
                      <a:pt x="20419" y="19791"/>
                      <a:pt x="20178" y="20208"/>
                      <a:pt x="19770" y="20399"/>
                    </a:cubicBezTo>
                    <a:cubicBezTo>
                      <a:pt x="19585" y="20486"/>
                      <a:pt x="19374" y="20524"/>
                      <a:pt x="19152" y="20524"/>
                    </a:cubicBezTo>
                    <a:cubicBezTo>
                      <a:pt x="18650" y="20524"/>
                      <a:pt x="18097" y="20328"/>
                      <a:pt x="17700" y="20062"/>
                    </a:cubicBezTo>
                    <a:cubicBezTo>
                      <a:pt x="17456" y="19900"/>
                      <a:pt x="16782" y="19350"/>
                      <a:pt x="15930" y="18652"/>
                    </a:cubicBezTo>
                    <a:cubicBezTo>
                      <a:pt x="11616" y="15123"/>
                      <a:pt x="8882" y="13058"/>
                      <a:pt x="7839" y="13058"/>
                    </a:cubicBezTo>
                    <a:cubicBezTo>
                      <a:pt x="7834" y="13057"/>
                      <a:pt x="7829" y="13057"/>
                      <a:pt x="7825" y="13057"/>
                    </a:cubicBezTo>
                    <a:cubicBezTo>
                      <a:pt x="7793" y="13057"/>
                      <a:pt x="7761" y="13061"/>
                      <a:pt x="7729" y="13066"/>
                    </a:cubicBezTo>
                    <a:cubicBezTo>
                      <a:pt x="6935" y="13198"/>
                      <a:pt x="6288" y="13897"/>
                      <a:pt x="5835" y="14572"/>
                    </a:cubicBezTo>
                    <a:cubicBezTo>
                      <a:pt x="5366" y="14052"/>
                      <a:pt x="4830" y="13598"/>
                      <a:pt x="4240" y="13221"/>
                    </a:cubicBezTo>
                    <a:cubicBezTo>
                      <a:pt x="2999" y="12426"/>
                      <a:pt x="1895" y="12200"/>
                      <a:pt x="1049" y="12200"/>
                    </a:cubicBezTo>
                    <a:cubicBezTo>
                      <a:pt x="944" y="12200"/>
                      <a:pt x="843" y="12204"/>
                      <a:pt x="746" y="12210"/>
                    </a:cubicBezTo>
                    <a:cubicBezTo>
                      <a:pt x="972" y="11367"/>
                      <a:pt x="1135" y="10682"/>
                      <a:pt x="1236" y="10168"/>
                    </a:cubicBezTo>
                    <a:cubicBezTo>
                      <a:pt x="1628" y="8155"/>
                      <a:pt x="1682" y="6400"/>
                      <a:pt x="1724" y="4989"/>
                    </a:cubicBezTo>
                    <a:cubicBezTo>
                      <a:pt x="1780" y="3176"/>
                      <a:pt x="1820" y="1865"/>
                      <a:pt x="2507" y="1122"/>
                    </a:cubicBezTo>
                    <a:cubicBezTo>
                      <a:pt x="2809" y="793"/>
                      <a:pt x="3293" y="614"/>
                      <a:pt x="3904" y="601"/>
                    </a:cubicBezTo>
                    <a:cubicBezTo>
                      <a:pt x="3927" y="601"/>
                      <a:pt x="3951" y="600"/>
                      <a:pt x="3975" y="600"/>
                    </a:cubicBezTo>
                    <a:close/>
                    <a:moveTo>
                      <a:pt x="3973" y="0"/>
                    </a:moveTo>
                    <a:cubicBezTo>
                      <a:pt x="3946" y="0"/>
                      <a:pt x="3919" y="1"/>
                      <a:pt x="3892" y="1"/>
                    </a:cubicBezTo>
                    <a:cubicBezTo>
                      <a:pt x="3113" y="17"/>
                      <a:pt x="2481" y="262"/>
                      <a:pt x="2065" y="714"/>
                    </a:cubicBezTo>
                    <a:cubicBezTo>
                      <a:pt x="1225" y="1623"/>
                      <a:pt x="1183" y="3027"/>
                      <a:pt x="1123" y="4971"/>
                    </a:cubicBezTo>
                    <a:cubicBezTo>
                      <a:pt x="1081" y="6360"/>
                      <a:pt x="1028" y="8089"/>
                      <a:pt x="645" y="10053"/>
                    </a:cubicBezTo>
                    <a:cubicBezTo>
                      <a:pt x="532" y="10637"/>
                      <a:pt x="332" y="11452"/>
                      <a:pt x="53" y="12479"/>
                    </a:cubicBezTo>
                    <a:cubicBezTo>
                      <a:pt x="0" y="12674"/>
                      <a:pt x="149" y="12859"/>
                      <a:pt x="342" y="12859"/>
                    </a:cubicBezTo>
                    <a:cubicBezTo>
                      <a:pt x="358" y="12859"/>
                      <a:pt x="375" y="12858"/>
                      <a:pt x="392" y="12855"/>
                    </a:cubicBezTo>
                    <a:cubicBezTo>
                      <a:pt x="584" y="12823"/>
                      <a:pt x="803" y="12802"/>
                      <a:pt x="1047" y="12802"/>
                    </a:cubicBezTo>
                    <a:cubicBezTo>
                      <a:pt x="1801" y="12802"/>
                      <a:pt x="2790" y="13005"/>
                      <a:pt x="3918" y="13728"/>
                    </a:cubicBezTo>
                    <a:cubicBezTo>
                      <a:pt x="4570" y="14146"/>
                      <a:pt x="5152" y="14665"/>
                      <a:pt x="5642" y="15267"/>
                    </a:cubicBezTo>
                    <a:cubicBezTo>
                      <a:pt x="5701" y="15336"/>
                      <a:pt x="5787" y="15376"/>
                      <a:pt x="5878" y="15376"/>
                    </a:cubicBezTo>
                    <a:cubicBezTo>
                      <a:pt x="5884" y="15376"/>
                      <a:pt x="5890" y="15376"/>
                      <a:pt x="5897" y="15376"/>
                    </a:cubicBezTo>
                    <a:cubicBezTo>
                      <a:pt x="5995" y="15367"/>
                      <a:pt x="6083" y="15313"/>
                      <a:pt x="6133" y="15229"/>
                    </a:cubicBezTo>
                    <a:cubicBezTo>
                      <a:pt x="6677" y="14307"/>
                      <a:pt x="7279" y="13750"/>
                      <a:pt x="7828" y="13659"/>
                    </a:cubicBezTo>
                    <a:cubicBezTo>
                      <a:pt x="7843" y="13656"/>
                      <a:pt x="7860" y="13655"/>
                      <a:pt x="7878" y="13655"/>
                    </a:cubicBezTo>
                    <a:cubicBezTo>
                      <a:pt x="8878" y="13655"/>
                      <a:pt x="13535" y="17469"/>
                      <a:pt x="15549" y="19116"/>
                    </a:cubicBezTo>
                    <a:cubicBezTo>
                      <a:pt x="16448" y="19853"/>
                      <a:pt x="17099" y="20384"/>
                      <a:pt x="17367" y="20563"/>
                    </a:cubicBezTo>
                    <a:cubicBezTo>
                      <a:pt x="17837" y="20877"/>
                      <a:pt x="18511" y="21124"/>
                      <a:pt x="19158" y="21124"/>
                    </a:cubicBezTo>
                    <a:cubicBezTo>
                      <a:pt x="19461" y="21124"/>
                      <a:pt x="19758" y="21070"/>
                      <a:pt x="20025" y="20943"/>
                    </a:cubicBezTo>
                    <a:cubicBezTo>
                      <a:pt x="20445" y="20747"/>
                      <a:pt x="20970" y="20288"/>
                      <a:pt x="21083" y="19223"/>
                    </a:cubicBezTo>
                    <a:cubicBezTo>
                      <a:pt x="21311" y="17045"/>
                      <a:pt x="19536" y="11691"/>
                      <a:pt x="13709" y="5862"/>
                    </a:cubicBezTo>
                    <a:cubicBezTo>
                      <a:pt x="9976" y="2130"/>
                      <a:pt x="6435" y="0"/>
                      <a:pt x="397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6758201" y="1230441"/>
                <a:ext cx="400770" cy="507943"/>
              </a:xfrm>
              <a:custGeom>
                <a:avLst/>
                <a:gdLst/>
                <a:ahLst/>
                <a:cxnLst/>
                <a:rect l="l" t="t" r="r" b="b"/>
                <a:pathLst>
                  <a:path w="20354" h="25797" extrusionOk="0">
                    <a:moveTo>
                      <a:pt x="18098" y="0"/>
                    </a:moveTo>
                    <a:cubicBezTo>
                      <a:pt x="17013" y="0"/>
                      <a:pt x="15659" y="521"/>
                      <a:pt x="14350" y="974"/>
                    </a:cubicBezTo>
                    <a:cubicBezTo>
                      <a:pt x="11435" y="1983"/>
                      <a:pt x="3587" y="9607"/>
                      <a:pt x="1793" y="14428"/>
                    </a:cubicBezTo>
                    <a:cubicBezTo>
                      <a:pt x="0" y="19249"/>
                      <a:pt x="1569" y="20818"/>
                      <a:pt x="4709" y="23733"/>
                    </a:cubicBezTo>
                    <a:cubicBezTo>
                      <a:pt x="5330" y="24310"/>
                      <a:pt x="5977" y="25008"/>
                      <a:pt x="6632" y="25797"/>
                    </a:cubicBezTo>
                    <a:cubicBezTo>
                      <a:pt x="8965" y="25770"/>
                      <a:pt x="12190" y="24947"/>
                      <a:pt x="14399" y="21219"/>
                    </a:cubicBezTo>
                    <a:cubicBezTo>
                      <a:pt x="13912" y="20287"/>
                      <a:pt x="13538" y="19518"/>
                      <a:pt x="13341" y="19025"/>
                    </a:cubicBezTo>
                    <a:cubicBezTo>
                      <a:pt x="12444" y="16782"/>
                      <a:pt x="12557" y="14540"/>
                      <a:pt x="13229" y="12971"/>
                    </a:cubicBezTo>
                    <a:cubicBezTo>
                      <a:pt x="13902" y="11401"/>
                      <a:pt x="20180" y="8261"/>
                      <a:pt x="20292" y="3440"/>
                    </a:cubicBezTo>
                    <a:cubicBezTo>
                      <a:pt x="20354" y="784"/>
                      <a:pt x="19429" y="0"/>
                      <a:pt x="1809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6750640" y="1224553"/>
                <a:ext cx="413785" cy="519737"/>
              </a:xfrm>
              <a:custGeom>
                <a:avLst/>
                <a:gdLst/>
                <a:ahLst/>
                <a:cxnLst/>
                <a:rect l="l" t="t" r="r" b="b"/>
                <a:pathLst>
                  <a:path w="21015" h="26396" extrusionOk="0">
                    <a:moveTo>
                      <a:pt x="18481" y="600"/>
                    </a:moveTo>
                    <a:cubicBezTo>
                      <a:pt x="18899" y="600"/>
                      <a:pt x="19265" y="685"/>
                      <a:pt x="19553" y="895"/>
                    </a:cubicBezTo>
                    <a:cubicBezTo>
                      <a:pt x="20133" y="1316"/>
                      <a:pt x="20409" y="2271"/>
                      <a:pt x="20376" y="3732"/>
                    </a:cubicBezTo>
                    <a:cubicBezTo>
                      <a:pt x="20302" y="6899"/>
                      <a:pt x="17444" y="9319"/>
                      <a:pt x="15356" y="11086"/>
                    </a:cubicBezTo>
                    <a:cubicBezTo>
                      <a:pt x="14362" y="11926"/>
                      <a:pt x="13576" y="12591"/>
                      <a:pt x="13337" y="13151"/>
                    </a:cubicBezTo>
                    <a:cubicBezTo>
                      <a:pt x="12558" y="14967"/>
                      <a:pt x="12598" y="17317"/>
                      <a:pt x="13446" y="19435"/>
                    </a:cubicBezTo>
                    <a:cubicBezTo>
                      <a:pt x="13631" y="19897"/>
                      <a:pt x="13973" y="20612"/>
                      <a:pt x="14439" y="21509"/>
                    </a:cubicBezTo>
                    <a:cubicBezTo>
                      <a:pt x="12345" y="24927"/>
                      <a:pt x="9357" y="25736"/>
                      <a:pt x="7155" y="25792"/>
                    </a:cubicBezTo>
                    <a:cubicBezTo>
                      <a:pt x="6510" y="25024"/>
                      <a:pt x="5886" y="24358"/>
                      <a:pt x="5297" y="23812"/>
                    </a:cubicBezTo>
                    <a:cubicBezTo>
                      <a:pt x="2240" y="20973"/>
                      <a:pt x="705" y="19548"/>
                      <a:pt x="2459" y="14831"/>
                    </a:cubicBezTo>
                    <a:cubicBezTo>
                      <a:pt x="4226" y="10083"/>
                      <a:pt x="11940" y="2558"/>
                      <a:pt x="14832" y="1558"/>
                    </a:cubicBezTo>
                    <a:lnTo>
                      <a:pt x="15262" y="1407"/>
                    </a:lnTo>
                    <a:cubicBezTo>
                      <a:pt x="16400" y="1008"/>
                      <a:pt x="17565" y="600"/>
                      <a:pt x="18481" y="600"/>
                    </a:cubicBezTo>
                    <a:close/>
                    <a:moveTo>
                      <a:pt x="18484" y="1"/>
                    </a:moveTo>
                    <a:cubicBezTo>
                      <a:pt x="17459" y="1"/>
                      <a:pt x="16247" y="425"/>
                      <a:pt x="15063" y="840"/>
                    </a:cubicBezTo>
                    <a:lnTo>
                      <a:pt x="14635" y="990"/>
                    </a:lnTo>
                    <a:cubicBezTo>
                      <a:pt x="11652" y="2022"/>
                      <a:pt x="3708" y="9751"/>
                      <a:pt x="1895" y="14622"/>
                    </a:cubicBezTo>
                    <a:cubicBezTo>
                      <a:pt x="0" y="19715"/>
                      <a:pt x="1840" y="21422"/>
                      <a:pt x="4888" y="24252"/>
                    </a:cubicBezTo>
                    <a:cubicBezTo>
                      <a:pt x="5485" y="24807"/>
                      <a:pt x="6124" y="25492"/>
                      <a:pt x="6785" y="26287"/>
                    </a:cubicBezTo>
                    <a:cubicBezTo>
                      <a:pt x="6842" y="26356"/>
                      <a:pt x="6927" y="26396"/>
                      <a:pt x="7016" y="26396"/>
                    </a:cubicBezTo>
                    <a:lnTo>
                      <a:pt x="7019" y="26396"/>
                    </a:lnTo>
                    <a:cubicBezTo>
                      <a:pt x="9418" y="26369"/>
                      <a:pt x="12757" y="25528"/>
                      <a:pt x="15043" y="21672"/>
                    </a:cubicBezTo>
                    <a:cubicBezTo>
                      <a:pt x="15095" y="21582"/>
                      <a:pt x="15098" y="21472"/>
                      <a:pt x="15050" y="21379"/>
                    </a:cubicBezTo>
                    <a:cubicBezTo>
                      <a:pt x="14554" y="20431"/>
                      <a:pt x="14191" y="19682"/>
                      <a:pt x="14004" y="19212"/>
                    </a:cubicBezTo>
                    <a:cubicBezTo>
                      <a:pt x="13216" y="17239"/>
                      <a:pt x="13172" y="15061"/>
                      <a:pt x="13889" y="13388"/>
                    </a:cubicBezTo>
                    <a:cubicBezTo>
                      <a:pt x="14073" y="12958"/>
                      <a:pt x="14848" y="12303"/>
                      <a:pt x="15743" y="11544"/>
                    </a:cubicBezTo>
                    <a:cubicBezTo>
                      <a:pt x="17795" y="9809"/>
                      <a:pt x="20896" y="7184"/>
                      <a:pt x="20976" y="3748"/>
                    </a:cubicBezTo>
                    <a:cubicBezTo>
                      <a:pt x="21015" y="2052"/>
                      <a:pt x="20665" y="960"/>
                      <a:pt x="19905" y="409"/>
                    </a:cubicBezTo>
                    <a:cubicBezTo>
                      <a:pt x="19502" y="116"/>
                      <a:pt x="19018" y="1"/>
                      <a:pt x="1848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6765782" y="1230441"/>
                <a:ext cx="393190" cy="433062"/>
              </a:xfrm>
              <a:custGeom>
                <a:avLst/>
                <a:gdLst/>
                <a:ahLst/>
                <a:cxnLst/>
                <a:rect l="l" t="t" r="r" b="b"/>
                <a:pathLst>
                  <a:path w="19969" h="21994" extrusionOk="0">
                    <a:moveTo>
                      <a:pt x="17712" y="1"/>
                    </a:moveTo>
                    <a:cubicBezTo>
                      <a:pt x="16628" y="1"/>
                      <a:pt x="15274" y="521"/>
                      <a:pt x="13965" y="974"/>
                    </a:cubicBezTo>
                    <a:cubicBezTo>
                      <a:pt x="11050" y="1983"/>
                      <a:pt x="3202" y="9607"/>
                      <a:pt x="1408" y="14428"/>
                    </a:cubicBezTo>
                    <a:cubicBezTo>
                      <a:pt x="1" y="18211"/>
                      <a:pt x="671" y="19992"/>
                      <a:pt x="2538" y="21993"/>
                    </a:cubicBezTo>
                    <a:cubicBezTo>
                      <a:pt x="3210" y="21823"/>
                      <a:pt x="4004" y="21479"/>
                      <a:pt x="4883" y="20818"/>
                    </a:cubicBezTo>
                    <a:cubicBezTo>
                      <a:pt x="7575" y="18800"/>
                      <a:pt x="8695" y="15213"/>
                      <a:pt x="10378" y="13980"/>
                    </a:cubicBezTo>
                    <a:cubicBezTo>
                      <a:pt x="11334" y="13278"/>
                      <a:pt x="13055" y="12176"/>
                      <a:pt x="14793" y="11006"/>
                    </a:cubicBezTo>
                    <a:cubicBezTo>
                      <a:pt x="16871" y="9246"/>
                      <a:pt x="19830" y="6738"/>
                      <a:pt x="19906" y="3441"/>
                    </a:cubicBezTo>
                    <a:cubicBezTo>
                      <a:pt x="19968" y="785"/>
                      <a:pt x="19043" y="1"/>
                      <a:pt x="17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6758870" y="1224553"/>
                <a:ext cx="405555" cy="44485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22593" extrusionOk="0">
                    <a:moveTo>
                      <a:pt x="18063" y="601"/>
                    </a:moveTo>
                    <a:cubicBezTo>
                      <a:pt x="18480" y="601"/>
                      <a:pt x="18846" y="686"/>
                      <a:pt x="19134" y="895"/>
                    </a:cubicBezTo>
                    <a:cubicBezTo>
                      <a:pt x="19713" y="1316"/>
                      <a:pt x="19991" y="2271"/>
                      <a:pt x="19957" y="3733"/>
                    </a:cubicBezTo>
                    <a:cubicBezTo>
                      <a:pt x="19883" y="6900"/>
                      <a:pt x="17032" y="9313"/>
                      <a:pt x="14976" y="11056"/>
                    </a:cubicBezTo>
                    <a:cubicBezTo>
                      <a:pt x="14371" y="11463"/>
                      <a:pt x="13766" y="11863"/>
                      <a:pt x="13197" y="12240"/>
                    </a:cubicBezTo>
                    <a:cubicBezTo>
                      <a:pt x="12115" y="12957"/>
                      <a:pt x="11180" y="13574"/>
                      <a:pt x="10551" y="14037"/>
                    </a:cubicBezTo>
                    <a:cubicBezTo>
                      <a:pt x="9758" y="14618"/>
                      <a:pt x="9120" y="15634"/>
                      <a:pt x="8380" y="16810"/>
                    </a:cubicBezTo>
                    <a:cubicBezTo>
                      <a:pt x="7501" y="18205"/>
                      <a:pt x="6508" y="19788"/>
                      <a:pt x="5055" y="20877"/>
                    </a:cubicBezTo>
                    <a:cubicBezTo>
                      <a:pt x="4368" y="21392"/>
                      <a:pt x="3673" y="21754"/>
                      <a:pt x="2986" y="21954"/>
                    </a:cubicBezTo>
                    <a:cubicBezTo>
                      <a:pt x="1293" y="20097"/>
                      <a:pt x="698" y="18441"/>
                      <a:pt x="2041" y="14832"/>
                    </a:cubicBezTo>
                    <a:cubicBezTo>
                      <a:pt x="3808" y="10083"/>
                      <a:pt x="11522" y="2560"/>
                      <a:pt x="14414" y="1558"/>
                    </a:cubicBezTo>
                    <a:lnTo>
                      <a:pt x="14843" y="1408"/>
                    </a:lnTo>
                    <a:cubicBezTo>
                      <a:pt x="15982" y="1009"/>
                      <a:pt x="17147" y="601"/>
                      <a:pt x="18063" y="601"/>
                    </a:cubicBezTo>
                    <a:close/>
                    <a:moveTo>
                      <a:pt x="18066" y="1"/>
                    </a:moveTo>
                    <a:cubicBezTo>
                      <a:pt x="17041" y="1"/>
                      <a:pt x="15829" y="425"/>
                      <a:pt x="14645" y="840"/>
                    </a:cubicBezTo>
                    <a:lnTo>
                      <a:pt x="14217" y="990"/>
                    </a:lnTo>
                    <a:cubicBezTo>
                      <a:pt x="11234" y="2022"/>
                      <a:pt x="3290" y="9751"/>
                      <a:pt x="1477" y="14622"/>
                    </a:cubicBezTo>
                    <a:cubicBezTo>
                      <a:pt x="1" y="18588"/>
                      <a:pt x="757" y="20450"/>
                      <a:pt x="2669" y="22496"/>
                    </a:cubicBezTo>
                    <a:cubicBezTo>
                      <a:pt x="2726" y="22558"/>
                      <a:pt x="2805" y="22592"/>
                      <a:pt x="2889" y="22592"/>
                    </a:cubicBezTo>
                    <a:cubicBezTo>
                      <a:pt x="2913" y="22592"/>
                      <a:pt x="2938" y="22589"/>
                      <a:pt x="2961" y="22583"/>
                    </a:cubicBezTo>
                    <a:cubicBezTo>
                      <a:pt x="3782" y="22377"/>
                      <a:pt x="4606" y="21964"/>
                      <a:pt x="5415" y="21358"/>
                    </a:cubicBezTo>
                    <a:cubicBezTo>
                      <a:pt x="6956" y="20202"/>
                      <a:pt x="7983" y="18569"/>
                      <a:pt x="8889" y="17129"/>
                    </a:cubicBezTo>
                    <a:cubicBezTo>
                      <a:pt x="9595" y="16005"/>
                      <a:pt x="10206" y="15035"/>
                      <a:pt x="10905" y="14520"/>
                    </a:cubicBezTo>
                    <a:cubicBezTo>
                      <a:pt x="11523" y="14068"/>
                      <a:pt x="12453" y="13452"/>
                      <a:pt x="13528" y="12741"/>
                    </a:cubicBezTo>
                    <a:cubicBezTo>
                      <a:pt x="14099" y="12363"/>
                      <a:pt x="14704" y="11963"/>
                      <a:pt x="15337" y="11534"/>
                    </a:cubicBezTo>
                    <a:cubicBezTo>
                      <a:pt x="17385" y="9802"/>
                      <a:pt x="20478" y="7184"/>
                      <a:pt x="20558" y="3748"/>
                    </a:cubicBezTo>
                    <a:cubicBezTo>
                      <a:pt x="20597" y="2052"/>
                      <a:pt x="20247" y="960"/>
                      <a:pt x="19487" y="409"/>
                    </a:cubicBezTo>
                    <a:cubicBezTo>
                      <a:pt x="19085" y="116"/>
                      <a:pt x="18601" y="1"/>
                      <a:pt x="1806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6773795" y="1230441"/>
                <a:ext cx="385176" cy="400396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335" extrusionOk="0">
                    <a:moveTo>
                      <a:pt x="17305" y="1"/>
                    </a:moveTo>
                    <a:cubicBezTo>
                      <a:pt x="16221" y="1"/>
                      <a:pt x="14867" y="521"/>
                      <a:pt x="13558" y="974"/>
                    </a:cubicBezTo>
                    <a:cubicBezTo>
                      <a:pt x="10643" y="1983"/>
                      <a:pt x="2795" y="9607"/>
                      <a:pt x="1001" y="14428"/>
                    </a:cubicBezTo>
                    <a:cubicBezTo>
                      <a:pt x="1" y="17118"/>
                      <a:pt x="49" y="18794"/>
                      <a:pt x="830" y="20259"/>
                    </a:cubicBezTo>
                    <a:cubicBezTo>
                      <a:pt x="1067" y="20307"/>
                      <a:pt x="1315" y="20335"/>
                      <a:pt x="1574" y="20335"/>
                    </a:cubicBezTo>
                    <a:cubicBezTo>
                      <a:pt x="2370" y="20335"/>
                      <a:pt x="3270" y="20075"/>
                      <a:pt x="4253" y="19361"/>
                    </a:cubicBezTo>
                    <a:cubicBezTo>
                      <a:pt x="7953" y="16670"/>
                      <a:pt x="6607" y="13867"/>
                      <a:pt x="9858" y="12297"/>
                    </a:cubicBezTo>
                    <a:cubicBezTo>
                      <a:pt x="12498" y="11023"/>
                      <a:pt x="16320" y="8566"/>
                      <a:pt x="18925" y="5827"/>
                    </a:cubicBezTo>
                    <a:cubicBezTo>
                      <a:pt x="19263" y="5082"/>
                      <a:pt x="19481" y="4289"/>
                      <a:pt x="19500" y="3441"/>
                    </a:cubicBezTo>
                    <a:cubicBezTo>
                      <a:pt x="19562" y="785"/>
                      <a:pt x="18636" y="1"/>
                      <a:pt x="17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6767790" y="1224553"/>
                <a:ext cx="396655" cy="412190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20934" extrusionOk="0">
                    <a:moveTo>
                      <a:pt x="17610" y="600"/>
                    </a:moveTo>
                    <a:cubicBezTo>
                      <a:pt x="18028" y="600"/>
                      <a:pt x="18394" y="685"/>
                      <a:pt x="18682" y="895"/>
                    </a:cubicBezTo>
                    <a:cubicBezTo>
                      <a:pt x="19262" y="1316"/>
                      <a:pt x="19538" y="2271"/>
                      <a:pt x="19505" y="3733"/>
                    </a:cubicBezTo>
                    <a:cubicBezTo>
                      <a:pt x="19488" y="4468"/>
                      <a:pt x="19315" y="5196"/>
                      <a:pt x="18977" y="5956"/>
                    </a:cubicBezTo>
                    <a:cubicBezTo>
                      <a:pt x="16290" y="8768"/>
                      <a:pt x="12485" y="11142"/>
                      <a:pt x="10033" y="12326"/>
                    </a:cubicBezTo>
                    <a:cubicBezTo>
                      <a:pt x="8300" y="13163"/>
                      <a:pt x="7789" y="14347"/>
                      <a:pt x="7247" y="15602"/>
                    </a:cubicBezTo>
                    <a:cubicBezTo>
                      <a:pt x="6712" y="16842"/>
                      <a:pt x="6158" y="18125"/>
                      <a:pt x="4382" y="19417"/>
                    </a:cubicBezTo>
                    <a:cubicBezTo>
                      <a:pt x="3544" y="20026"/>
                      <a:pt x="2701" y="20332"/>
                      <a:pt x="1873" y="20332"/>
                    </a:cubicBezTo>
                    <a:cubicBezTo>
                      <a:pt x="1693" y="20332"/>
                      <a:pt x="1514" y="20318"/>
                      <a:pt x="1336" y="20289"/>
                    </a:cubicBezTo>
                    <a:cubicBezTo>
                      <a:pt x="623" y="18856"/>
                      <a:pt x="703" y="17213"/>
                      <a:pt x="1588" y="14831"/>
                    </a:cubicBezTo>
                    <a:cubicBezTo>
                      <a:pt x="3355" y="10083"/>
                      <a:pt x="11069" y="2558"/>
                      <a:pt x="13961" y="1558"/>
                    </a:cubicBezTo>
                    <a:lnTo>
                      <a:pt x="14391" y="1407"/>
                    </a:lnTo>
                    <a:cubicBezTo>
                      <a:pt x="15530" y="1008"/>
                      <a:pt x="16695" y="600"/>
                      <a:pt x="17610" y="600"/>
                    </a:cubicBezTo>
                    <a:close/>
                    <a:moveTo>
                      <a:pt x="17614" y="1"/>
                    </a:moveTo>
                    <a:cubicBezTo>
                      <a:pt x="16589" y="1"/>
                      <a:pt x="15377" y="425"/>
                      <a:pt x="14192" y="840"/>
                    </a:cubicBezTo>
                    <a:lnTo>
                      <a:pt x="13765" y="990"/>
                    </a:lnTo>
                    <a:cubicBezTo>
                      <a:pt x="10781" y="2022"/>
                      <a:pt x="2838" y="9751"/>
                      <a:pt x="1025" y="14622"/>
                    </a:cubicBezTo>
                    <a:cubicBezTo>
                      <a:pt x="46" y="17252"/>
                      <a:pt x="1" y="19070"/>
                      <a:pt x="871" y="20700"/>
                    </a:cubicBezTo>
                    <a:cubicBezTo>
                      <a:pt x="913" y="20778"/>
                      <a:pt x="988" y="20834"/>
                      <a:pt x="1076" y="20852"/>
                    </a:cubicBezTo>
                    <a:cubicBezTo>
                      <a:pt x="1341" y="20906"/>
                      <a:pt x="1610" y="20934"/>
                      <a:pt x="1880" y="20934"/>
                    </a:cubicBezTo>
                    <a:cubicBezTo>
                      <a:pt x="2835" y="20934"/>
                      <a:pt x="3791" y="20589"/>
                      <a:pt x="4735" y="19902"/>
                    </a:cubicBezTo>
                    <a:cubicBezTo>
                      <a:pt x="6645" y="18514"/>
                      <a:pt x="7258" y="17093"/>
                      <a:pt x="7800" y="15840"/>
                    </a:cubicBezTo>
                    <a:cubicBezTo>
                      <a:pt x="8317" y="14641"/>
                      <a:pt x="8764" y="13607"/>
                      <a:pt x="10295" y="12868"/>
                    </a:cubicBezTo>
                    <a:cubicBezTo>
                      <a:pt x="12802" y="11657"/>
                      <a:pt x="16703" y="9219"/>
                      <a:pt x="19448" y="6333"/>
                    </a:cubicBezTo>
                    <a:cubicBezTo>
                      <a:pt x="19470" y="6309"/>
                      <a:pt x="19489" y="6281"/>
                      <a:pt x="19504" y="6250"/>
                    </a:cubicBezTo>
                    <a:cubicBezTo>
                      <a:pt x="19889" y="5398"/>
                      <a:pt x="20086" y="4579"/>
                      <a:pt x="20106" y="3746"/>
                    </a:cubicBezTo>
                    <a:cubicBezTo>
                      <a:pt x="20145" y="2052"/>
                      <a:pt x="19794" y="960"/>
                      <a:pt x="19035" y="409"/>
                    </a:cubicBezTo>
                    <a:cubicBezTo>
                      <a:pt x="18632" y="116"/>
                      <a:pt x="18148" y="1"/>
                      <a:pt x="1761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7775308" y="1259542"/>
                <a:ext cx="382419" cy="403960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0516" extrusionOk="0">
                    <a:moveTo>
                      <a:pt x="2386" y="0"/>
                    </a:moveTo>
                    <a:cubicBezTo>
                      <a:pt x="1634" y="0"/>
                      <a:pt x="1064" y="222"/>
                      <a:pt x="699" y="617"/>
                    </a:cubicBezTo>
                    <a:cubicBezTo>
                      <a:pt x="312" y="1039"/>
                      <a:pt x="112" y="1604"/>
                      <a:pt x="1" y="2301"/>
                    </a:cubicBezTo>
                    <a:cubicBezTo>
                      <a:pt x="492" y="2127"/>
                      <a:pt x="1141" y="1979"/>
                      <a:pt x="1931" y="1979"/>
                    </a:cubicBezTo>
                    <a:cubicBezTo>
                      <a:pt x="2837" y="1979"/>
                      <a:pt x="3930" y="2174"/>
                      <a:pt x="5185" y="2747"/>
                    </a:cubicBezTo>
                    <a:cubicBezTo>
                      <a:pt x="9108" y="4541"/>
                      <a:pt x="16283" y="13509"/>
                      <a:pt x="17404" y="15977"/>
                    </a:cubicBezTo>
                    <a:cubicBezTo>
                      <a:pt x="18058" y="17414"/>
                      <a:pt x="17873" y="19191"/>
                      <a:pt x="17717" y="20515"/>
                    </a:cubicBezTo>
                    <a:cubicBezTo>
                      <a:pt x="18439" y="20464"/>
                      <a:pt x="19078" y="20036"/>
                      <a:pt x="19198" y="18892"/>
                    </a:cubicBezTo>
                    <a:cubicBezTo>
                      <a:pt x="19422" y="16762"/>
                      <a:pt x="17629" y="11493"/>
                      <a:pt x="11911" y="5774"/>
                    </a:cubicBezTo>
                    <a:cubicBezTo>
                      <a:pt x="7742" y="1606"/>
                      <a:pt x="4408" y="0"/>
                      <a:pt x="2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768869" y="1253635"/>
                <a:ext cx="394863" cy="415794"/>
              </a:xfrm>
              <a:custGeom>
                <a:avLst/>
                <a:gdLst/>
                <a:ahLst/>
                <a:cxnLst/>
                <a:rect l="l" t="t" r="r" b="b"/>
                <a:pathLst>
                  <a:path w="20054" h="21117" extrusionOk="0">
                    <a:moveTo>
                      <a:pt x="2719" y="600"/>
                    </a:moveTo>
                    <a:cubicBezTo>
                      <a:pt x="5007" y="600"/>
                      <a:pt x="8458" y="2719"/>
                      <a:pt x="12026" y="6286"/>
                    </a:cubicBezTo>
                    <a:cubicBezTo>
                      <a:pt x="17706" y="11966"/>
                      <a:pt x="19444" y="17096"/>
                      <a:pt x="19227" y="19159"/>
                    </a:cubicBezTo>
                    <a:cubicBezTo>
                      <a:pt x="19154" y="19850"/>
                      <a:pt x="18874" y="20281"/>
                      <a:pt x="18390" y="20444"/>
                    </a:cubicBezTo>
                    <a:cubicBezTo>
                      <a:pt x="18522" y="19257"/>
                      <a:pt x="18638" y="17544"/>
                      <a:pt x="18006" y="16152"/>
                    </a:cubicBezTo>
                    <a:cubicBezTo>
                      <a:pt x="16832" y="13571"/>
                      <a:pt x="9627" y="4597"/>
                      <a:pt x="5637" y="2773"/>
                    </a:cubicBezTo>
                    <a:cubicBezTo>
                      <a:pt x="4341" y="2182"/>
                      <a:pt x="3207" y="1978"/>
                      <a:pt x="2258" y="1978"/>
                    </a:cubicBezTo>
                    <a:cubicBezTo>
                      <a:pt x="2253" y="1978"/>
                      <a:pt x="2249" y="1978"/>
                      <a:pt x="2244" y="1978"/>
                    </a:cubicBezTo>
                    <a:cubicBezTo>
                      <a:pt x="1731" y="1978"/>
                      <a:pt x="1221" y="2042"/>
                      <a:pt x="724" y="2167"/>
                    </a:cubicBezTo>
                    <a:cubicBezTo>
                      <a:pt x="841" y="1712"/>
                      <a:pt x="1010" y="1380"/>
                      <a:pt x="1248" y="1120"/>
                    </a:cubicBezTo>
                    <a:cubicBezTo>
                      <a:pt x="1551" y="793"/>
                      <a:pt x="2034" y="613"/>
                      <a:pt x="2646" y="601"/>
                    </a:cubicBezTo>
                    <a:cubicBezTo>
                      <a:pt x="2670" y="601"/>
                      <a:pt x="2695" y="600"/>
                      <a:pt x="2719" y="600"/>
                    </a:cubicBezTo>
                    <a:close/>
                    <a:moveTo>
                      <a:pt x="2714" y="0"/>
                    </a:moveTo>
                    <a:cubicBezTo>
                      <a:pt x="2687" y="0"/>
                      <a:pt x="2660" y="1"/>
                      <a:pt x="2633" y="1"/>
                    </a:cubicBezTo>
                    <a:cubicBezTo>
                      <a:pt x="1854" y="17"/>
                      <a:pt x="1222" y="263"/>
                      <a:pt x="806" y="714"/>
                    </a:cubicBezTo>
                    <a:cubicBezTo>
                      <a:pt x="410" y="1143"/>
                      <a:pt x="164" y="1728"/>
                      <a:pt x="30" y="2554"/>
                    </a:cubicBezTo>
                    <a:cubicBezTo>
                      <a:pt x="0" y="2743"/>
                      <a:pt x="150" y="2903"/>
                      <a:pt x="327" y="2903"/>
                    </a:cubicBezTo>
                    <a:cubicBezTo>
                      <a:pt x="360" y="2903"/>
                      <a:pt x="394" y="2897"/>
                      <a:pt x="429" y="2885"/>
                    </a:cubicBezTo>
                    <a:cubicBezTo>
                      <a:pt x="901" y="2717"/>
                      <a:pt x="1515" y="2580"/>
                      <a:pt x="2257" y="2580"/>
                    </a:cubicBezTo>
                    <a:cubicBezTo>
                      <a:pt x="3129" y="2580"/>
                      <a:pt x="4178" y="2770"/>
                      <a:pt x="5386" y="3321"/>
                    </a:cubicBezTo>
                    <a:cubicBezTo>
                      <a:pt x="9187" y="5058"/>
                      <a:pt x="16341" y="13945"/>
                      <a:pt x="17458" y="16401"/>
                    </a:cubicBezTo>
                    <a:cubicBezTo>
                      <a:pt x="18097" y="17809"/>
                      <a:pt x="17886" y="19598"/>
                      <a:pt x="17746" y="20780"/>
                    </a:cubicBezTo>
                    <a:cubicBezTo>
                      <a:pt x="17724" y="20959"/>
                      <a:pt x="17864" y="21117"/>
                      <a:pt x="18044" y="21117"/>
                    </a:cubicBezTo>
                    <a:cubicBezTo>
                      <a:pt x="18051" y="21117"/>
                      <a:pt x="18058" y="21115"/>
                      <a:pt x="18065" y="21115"/>
                    </a:cubicBezTo>
                    <a:cubicBezTo>
                      <a:pt x="18653" y="21074"/>
                      <a:pt x="19661" y="20774"/>
                      <a:pt x="19824" y="19223"/>
                    </a:cubicBezTo>
                    <a:cubicBezTo>
                      <a:pt x="20054" y="17045"/>
                      <a:pt x="18279" y="11691"/>
                      <a:pt x="12450" y="5862"/>
                    </a:cubicBezTo>
                    <a:cubicBezTo>
                      <a:pt x="8717" y="2130"/>
                      <a:pt x="5176" y="0"/>
                      <a:pt x="271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164406" y="2867211"/>
                <a:ext cx="127867" cy="192647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9784" extrusionOk="0">
                    <a:moveTo>
                      <a:pt x="5683" y="0"/>
                    </a:moveTo>
                    <a:cubicBezTo>
                      <a:pt x="5590" y="0"/>
                      <a:pt x="5495" y="31"/>
                      <a:pt x="5412" y="98"/>
                    </a:cubicBezTo>
                    <a:lnTo>
                      <a:pt x="167" y="4374"/>
                    </a:lnTo>
                    <a:cubicBezTo>
                      <a:pt x="60" y="4459"/>
                      <a:pt x="1" y="4591"/>
                      <a:pt x="7" y="4727"/>
                    </a:cubicBezTo>
                    <a:lnTo>
                      <a:pt x="189" y="9367"/>
                    </a:lnTo>
                    <a:cubicBezTo>
                      <a:pt x="198" y="9617"/>
                      <a:pt x="406" y="9784"/>
                      <a:pt x="625" y="9784"/>
                    </a:cubicBezTo>
                    <a:cubicBezTo>
                      <a:pt x="717" y="9784"/>
                      <a:pt x="812" y="9754"/>
                      <a:pt x="895" y="9688"/>
                    </a:cubicBezTo>
                    <a:lnTo>
                      <a:pt x="6322" y="5327"/>
                    </a:lnTo>
                    <a:cubicBezTo>
                      <a:pt x="6434" y="5237"/>
                      <a:pt x="6493" y="5097"/>
                      <a:pt x="6483" y="4954"/>
                    </a:cubicBezTo>
                    <a:lnTo>
                      <a:pt x="6119" y="401"/>
                    </a:lnTo>
                    <a:cubicBezTo>
                      <a:pt x="6099" y="158"/>
                      <a:pt x="5896" y="0"/>
                      <a:pt x="568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7158459" y="2861304"/>
                <a:ext cx="139878" cy="204461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10384" extrusionOk="0">
                    <a:moveTo>
                      <a:pt x="5986" y="601"/>
                    </a:moveTo>
                    <a:cubicBezTo>
                      <a:pt x="6005" y="601"/>
                      <a:pt x="6024" y="605"/>
                      <a:pt x="6041" y="613"/>
                    </a:cubicBezTo>
                    <a:cubicBezTo>
                      <a:pt x="6088" y="631"/>
                      <a:pt x="6118" y="675"/>
                      <a:pt x="6121" y="724"/>
                    </a:cubicBezTo>
                    <a:lnTo>
                      <a:pt x="6486" y="5277"/>
                    </a:lnTo>
                    <a:cubicBezTo>
                      <a:pt x="6488" y="5321"/>
                      <a:pt x="6471" y="5364"/>
                      <a:pt x="6436" y="5392"/>
                    </a:cubicBezTo>
                    <a:lnTo>
                      <a:pt x="1009" y="9753"/>
                    </a:lnTo>
                    <a:cubicBezTo>
                      <a:pt x="984" y="9774"/>
                      <a:pt x="955" y="9783"/>
                      <a:pt x="926" y="9783"/>
                    </a:cubicBezTo>
                    <a:cubicBezTo>
                      <a:pt x="859" y="9783"/>
                      <a:pt x="795" y="9731"/>
                      <a:pt x="792" y="9655"/>
                    </a:cubicBezTo>
                    <a:lnTo>
                      <a:pt x="610" y="5014"/>
                    </a:lnTo>
                    <a:cubicBezTo>
                      <a:pt x="608" y="4973"/>
                      <a:pt x="626" y="4932"/>
                      <a:pt x="659" y="4906"/>
                    </a:cubicBezTo>
                    <a:lnTo>
                      <a:pt x="5904" y="632"/>
                    </a:lnTo>
                    <a:cubicBezTo>
                      <a:pt x="5926" y="612"/>
                      <a:pt x="5956" y="601"/>
                      <a:pt x="5986" y="601"/>
                    </a:cubicBezTo>
                    <a:close/>
                    <a:moveTo>
                      <a:pt x="5988" y="0"/>
                    </a:moveTo>
                    <a:cubicBezTo>
                      <a:pt x="5822" y="0"/>
                      <a:pt x="5657" y="57"/>
                      <a:pt x="5524" y="166"/>
                    </a:cubicBezTo>
                    <a:lnTo>
                      <a:pt x="279" y="4440"/>
                    </a:lnTo>
                    <a:cubicBezTo>
                      <a:pt x="100" y="4586"/>
                      <a:pt x="0" y="4807"/>
                      <a:pt x="9" y="5038"/>
                    </a:cubicBezTo>
                    <a:lnTo>
                      <a:pt x="190" y="9678"/>
                    </a:lnTo>
                    <a:cubicBezTo>
                      <a:pt x="201" y="9955"/>
                      <a:pt x="367" y="10202"/>
                      <a:pt x="619" y="10317"/>
                    </a:cubicBezTo>
                    <a:cubicBezTo>
                      <a:pt x="715" y="10361"/>
                      <a:pt x="820" y="10384"/>
                      <a:pt x="925" y="10384"/>
                    </a:cubicBezTo>
                    <a:cubicBezTo>
                      <a:pt x="1092" y="10384"/>
                      <a:pt x="1255" y="10327"/>
                      <a:pt x="1385" y="10221"/>
                    </a:cubicBezTo>
                    <a:lnTo>
                      <a:pt x="6812" y="5861"/>
                    </a:lnTo>
                    <a:cubicBezTo>
                      <a:pt x="7002" y="5709"/>
                      <a:pt x="7104" y="5472"/>
                      <a:pt x="7085" y="5229"/>
                    </a:cubicBezTo>
                    <a:lnTo>
                      <a:pt x="6720" y="677"/>
                    </a:lnTo>
                    <a:cubicBezTo>
                      <a:pt x="6698" y="404"/>
                      <a:pt x="6527" y="167"/>
                      <a:pt x="6276" y="59"/>
                    </a:cubicBezTo>
                    <a:cubicBezTo>
                      <a:pt x="6184" y="20"/>
                      <a:pt x="6086" y="0"/>
                      <a:pt x="5988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214911" y="610304"/>
                <a:ext cx="15004" cy="1326929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7391" extrusionOk="0">
                    <a:moveTo>
                      <a:pt x="460" y="0"/>
                    </a:moveTo>
                    <a:cubicBezTo>
                      <a:pt x="296" y="0"/>
                      <a:pt x="160" y="134"/>
                      <a:pt x="160" y="299"/>
                    </a:cubicBezTo>
                    <a:cubicBezTo>
                      <a:pt x="0" y="22203"/>
                      <a:pt x="0" y="44674"/>
                      <a:pt x="160" y="67091"/>
                    </a:cubicBezTo>
                    <a:cubicBezTo>
                      <a:pt x="162" y="67256"/>
                      <a:pt x="296" y="67390"/>
                      <a:pt x="460" y="67390"/>
                    </a:cubicBezTo>
                    <a:lnTo>
                      <a:pt x="463" y="67389"/>
                    </a:lnTo>
                    <a:cubicBezTo>
                      <a:pt x="629" y="67388"/>
                      <a:pt x="762" y="67253"/>
                      <a:pt x="762" y="67087"/>
                    </a:cubicBezTo>
                    <a:cubicBezTo>
                      <a:pt x="600" y="44673"/>
                      <a:pt x="600" y="22203"/>
                      <a:pt x="762" y="302"/>
                    </a:cubicBezTo>
                    <a:cubicBezTo>
                      <a:pt x="762" y="136"/>
                      <a:pt x="629" y="1"/>
                      <a:pt x="46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217962" y="1925222"/>
                <a:ext cx="12031" cy="98593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073" extrusionOk="0">
                    <a:moveTo>
                      <a:pt x="305" y="1"/>
                    </a:moveTo>
                    <a:cubicBezTo>
                      <a:pt x="137" y="1"/>
                      <a:pt x="1" y="140"/>
                      <a:pt x="5" y="308"/>
                    </a:cubicBezTo>
                    <a:lnTo>
                      <a:pt x="5" y="49772"/>
                    </a:lnTo>
                    <a:cubicBezTo>
                      <a:pt x="5" y="49938"/>
                      <a:pt x="139" y="50072"/>
                      <a:pt x="305" y="50072"/>
                    </a:cubicBezTo>
                    <a:cubicBezTo>
                      <a:pt x="471" y="50072"/>
                      <a:pt x="607" y="49938"/>
                      <a:pt x="605" y="49772"/>
                    </a:cubicBezTo>
                    <a:lnTo>
                      <a:pt x="605" y="308"/>
                    </a:lnTo>
                    <a:cubicBezTo>
                      <a:pt x="610" y="140"/>
                      <a:pt x="474" y="1"/>
                      <a:pt x="305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6573450" y="610737"/>
                <a:ext cx="14256" cy="203110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03154" extrusionOk="0">
                    <a:moveTo>
                      <a:pt x="303" y="1"/>
                    </a:moveTo>
                    <a:cubicBezTo>
                      <a:pt x="107" y="5"/>
                      <a:pt x="1" y="136"/>
                      <a:pt x="1" y="302"/>
                    </a:cubicBezTo>
                    <a:cubicBezTo>
                      <a:pt x="122" y="34194"/>
                      <a:pt x="122" y="68696"/>
                      <a:pt x="1" y="102852"/>
                    </a:cubicBezTo>
                    <a:cubicBezTo>
                      <a:pt x="0" y="103018"/>
                      <a:pt x="135" y="103154"/>
                      <a:pt x="301" y="103154"/>
                    </a:cubicBezTo>
                    <a:cubicBezTo>
                      <a:pt x="467" y="103154"/>
                      <a:pt x="601" y="103020"/>
                      <a:pt x="603" y="102855"/>
                    </a:cubicBezTo>
                    <a:cubicBezTo>
                      <a:pt x="724" y="68697"/>
                      <a:pt x="724" y="34192"/>
                      <a:pt x="603" y="299"/>
                    </a:cubicBezTo>
                    <a:cubicBezTo>
                      <a:pt x="601" y="135"/>
                      <a:pt x="467" y="1"/>
                      <a:pt x="303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6318070" y="3778720"/>
                <a:ext cx="267134" cy="210762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10704" extrusionOk="0">
                    <a:moveTo>
                      <a:pt x="3106" y="1"/>
                    </a:moveTo>
                    <a:cubicBezTo>
                      <a:pt x="2133" y="1704"/>
                      <a:pt x="1025" y="3606"/>
                      <a:pt x="0" y="5349"/>
                    </a:cubicBezTo>
                    <a:cubicBezTo>
                      <a:pt x="1849" y="5653"/>
                      <a:pt x="4615" y="6343"/>
                      <a:pt x="6321" y="7866"/>
                    </a:cubicBezTo>
                    <a:cubicBezTo>
                      <a:pt x="7461" y="8884"/>
                      <a:pt x="8258" y="9882"/>
                      <a:pt x="8806" y="10704"/>
                    </a:cubicBezTo>
                    <a:cubicBezTo>
                      <a:pt x="10233" y="9835"/>
                      <a:pt x="11831" y="8912"/>
                      <a:pt x="13567" y="7988"/>
                    </a:cubicBezTo>
                    <a:cubicBezTo>
                      <a:pt x="12603" y="6119"/>
                      <a:pt x="10740" y="3213"/>
                      <a:pt x="7890" y="1691"/>
                    </a:cubicBezTo>
                    <a:cubicBezTo>
                      <a:pt x="5287" y="304"/>
                      <a:pt x="3851" y="10"/>
                      <a:pt x="31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6310864" y="3772813"/>
                <a:ext cx="281094" cy="222576"/>
              </a:xfrm>
              <a:custGeom>
                <a:avLst/>
                <a:gdLst/>
                <a:ahLst/>
                <a:cxnLst/>
                <a:rect l="l" t="t" r="r" b="b"/>
                <a:pathLst>
                  <a:path w="14276" h="11304" extrusionOk="0">
                    <a:moveTo>
                      <a:pt x="3642" y="608"/>
                    </a:moveTo>
                    <a:cubicBezTo>
                      <a:pt x="4405" y="660"/>
                      <a:pt x="5769" y="1006"/>
                      <a:pt x="8113" y="2257"/>
                    </a:cubicBezTo>
                    <a:cubicBezTo>
                      <a:pt x="10701" y="3636"/>
                      <a:pt x="12468" y="6178"/>
                      <a:pt x="13528" y="8164"/>
                    </a:cubicBezTo>
                    <a:cubicBezTo>
                      <a:pt x="12110" y="8924"/>
                      <a:pt x="10677" y="9742"/>
                      <a:pt x="9260" y="10598"/>
                    </a:cubicBezTo>
                    <a:cubicBezTo>
                      <a:pt x="8601" y="9652"/>
                      <a:pt x="7804" y="8760"/>
                      <a:pt x="6888" y="7942"/>
                    </a:cubicBezTo>
                    <a:cubicBezTo>
                      <a:pt x="5279" y="6505"/>
                      <a:pt x="2792" y="5786"/>
                      <a:pt x="844" y="5427"/>
                    </a:cubicBezTo>
                    <a:cubicBezTo>
                      <a:pt x="1931" y="3578"/>
                      <a:pt x="2871" y="1959"/>
                      <a:pt x="3642" y="608"/>
                    </a:cubicBezTo>
                    <a:close/>
                    <a:moveTo>
                      <a:pt x="3476" y="1"/>
                    </a:moveTo>
                    <a:cubicBezTo>
                      <a:pt x="3367" y="1"/>
                      <a:pt x="3267" y="58"/>
                      <a:pt x="3211" y="152"/>
                    </a:cubicBezTo>
                    <a:cubicBezTo>
                      <a:pt x="2373" y="1622"/>
                      <a:pt x="1329" y="3419"/>
                      <a:pt x="107" y="5497"/>
                    </a:cubicBezTo>
                    <a:cubicBezTo>
                      <a:pt x="0" y="5680"/>
                      <a:pt x="109" y="5911"/>
                      <a:pt x="318" y="5946"/>
                    </a:cubicBezTo>
                    <a:cubicBezTo>
                      <a:pt x="2236" y="6262"/>
                      <a:pt x="4865" y="6942"/>
                      <a:pt x="6487" y="8390"/>
                    </a:cubicBezTo>
                    <a:cubicBezTo>
                      <a:pt x="7442" y="9244"/>
                      <a:pt x="8262" y="10177"/>
                      <a:pt x="8922" y="11171"/>
                    </a:cubicBezTo>
                    <a:cubicBezTo>
                      <a:pt x="8978" y="11254"/>
                      <a:pt x="9071" y="11304"/>
                      <a:pt x="9172" y="11304"/>
                    </a:cubicBezTo>
                    <a:cubicBezTo>
                      <a:pt x="9227" y="11304"/>
                      <a:pt x="9281" y="11288"/>
                      <a:pt x="9328" y="11260"/>
                    </a:cubicBezTo>
                    <a:cubicBezTo>
                      <a:pt x="10902" y="10303"/>
                      <a:pt x="12498" y="9392"/>
                      <a:pt x="14074" y="8554"/>
                    </a:cubicBezTo>
                    <a:cubicBezTo>
                      <a:pt x="14220" y="8477"/>
                      <a:pt x="14275" y="8297"/>
                      <a:pt x="14199" y="8151"/>
                    </a:cubicBezTo>
                    <a:cubicBezTo>
                      <a:pt x="13119" y="6056"/>
                      <a:pt x="11235" y="3241"/>
                      <a:pt x="8397" y="1727"/>
                    </a:cubicBezTo>
                    <a:cubicBezTo>
                      <a:pt x="5755" y="318"/>
                      <a:pt x="4262" y="10"/>
                      <a:pt x="347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6312459" y="3740620"/>
                <a:ext cx="311260" cy="275975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14016" extrusionOk="0">
                    <a:moveTo>
                      <a:pt x="8801" y="1"/>
                    </a:moveTo>
                    <a:lnTo>
                      <a:pt x="1" y="10593"/>
                    </a:lnTo>
                    <a:lnTo>
                      <a:pt x="5379" y="14015"/>
                    </a:lnTo>
                    <a:lnTo>
                      <a:pt x="15808" y="3585"/>
                    </a:lnTo>
                    <a:lnTo>
                      <a:pt x="88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6305646" y="3734694"/>
                <a:ext cx="325102" cy="287809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14617" extrusionOk="0">
                    <a:moveTo>
                      <a:pt x="9225" y="679"/>
                    </a:moveTo>
                    <a:lnTo>
                      <a:pt x="15651" y="3965"/>
                    </a:lnTo>
                    <a:lnTo>
                      <a:pt x="5682" y="13933"/>
                    </a:lnTo>
                    <a:lnTo>
                      <a:pt x="796" y="10823"/>
                    </a:lnTo>
                    <a:lnTo>
                      <a:pt x="9225" y="679"/>
                    </a:lnTo>
                    <a:close/>
                    <a:moveTo>
                      <a:pt x="9148" y="1"/>
                    </a:moveTo>
                    <a:cubicBezTo>
                      <a:pt x="9060" y="1"/>
                      <a:pt x="8975" y="39"/>
                      <a:pt x="8916" y="110"/>
                    </a:cubicBezTo>
                    <a:lnTo>
                      <a:pt x="116" y="10702"/>
                    </a:lnTo>
                    <a:cubicBezTo>
                      <a:pt x="1" y="10841"/>
                      <a:pt x="33" y="11050"/>
                      <a:pt x="186" y="11147"/>
                    </a:cubicBezTo>
                    <a:lnTo>
                      <a:pt x="5564" y="14570"/>
                    </a:lnTo>
                    <a:cubicBezTo>
                      <a:pt x="5611" y="14601"/>
                      <a:pt x="5668" y="14616"/>
                      <a:pt x="5725" y="14616"/>
                    </a:cubicBezTo>
                    <a:cubicBezTo>
                      <a:pt x="5804" y="14616"/>
                      <a:pt x="5880" y="14585"/>
                      <a:pt x="5937" y="14528"/>
                    </a:cubicBezTo>
                    <a:lnTo>
                      <a:pt x="16367" y="4099"/>
                    </a:lnTo>
                    <a:cubicBezTo>
                      <a:pt x="16511" y="3955"/>
                      <a:pt x="16473" y="3712"/>
                      <a:pt x="16292" y="3619"/>
                    </a:cubicBezTo>
                    <a:lnTo>
                      <a:pt x="9284" y="34"/>
                    </a:lnTo>
                    <a:cubicBezTo>
                      <a:pt x="9241" y="12"/>
                      <a:pt x="9194" y="1"/>
                      <a:pt x="914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6364874" y="3776968"/>
                <a:ext cx="201094" cy="184003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345" extrusionOk="0">
                    <a:moveTo>
                      <a:pt x="6628" y="1"/>
                    </a:moveTo>
                    <a:lnTo>
                      <a:pt x="1" y="7824"/>
                    </a:lnTo>
                    <a:lnTo>
                      <a:pt x="2608" y="9345"/>
                    </a:lnTo>
                    <a:lnTo>
                      <a:pt x="10213" y="1631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6357982" y="3771061"/>
                <a:ext cx="215094" cy="195817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945" extrusionOk="0">
                    <a:moveTo>
                      <a:pt x="7060" y="670"/>
                    </a:moveTo>
                    <a:lnTo>
                      <a:pt x="10047" y="2027"/>
                    </a:lnTo>
                    <a:lnTo>
                      <a:pt x="2908" y="9267"/>
                    </a:lnTo>
                    <a:lnTo>
                      <a:pt x="812" y="8044"/>
                    </a:lnTo>
                    <a:lnTo>
                      <a:pt x="7060" y="670"/>
                    </a:lnTo>
                    <a:close/>
                    <a:moveTo>
                      <a:pt x="6977" y="0"/>
                    </a:moveTo>
                    <a:cubicBezTo>
                      <a:pt x="6891" y="0"/>
                      <a:pt x="6807" y="38"/>
                      <a:pt x="6748" y="108"/>
                    </a:cubicBezTo>
                    <a:lnTo>
                      <a:pt x="122" y="7929"/>
                    </a:lnTo>
                    <a:cubicBezTo>
                      <a:pt x="1" y="8072"/>
                      <a:pt x="38" y="8289"/>
                      <a:pt x="199" y="8382"/>
                    </a:cubicBezTo>
                    <a:lnTo>
                      <a:pt x="2806" y="9903"/>
                    </a:lnTo>
                    <a:cubicBezTo>
                      <a:pt x="2852" y="9931"/>
                      <a:pt x="2905" y="9945"/>
                      <a:pt x="2958" y="9945"/>
                    </a:cubicBezTo>
                    <a:cubicBezTo>
                      <a:pt x="3039" y="9945"/>
                      <a:pt x="3116" y="9913"/>
                      <a:pt x="3173" y="9855"/>
                    </a:cubicBezTo>
                    <a:lnTo>
                      <a:pt x="10777" y="2141"/>
                    </a:lnTo>
                    <a:cubicBezTo>
                      <a:pt x="10923" y="1993"/>
                      <a:pt x="10877" y="1744"/>
                      <a:pt x="10687" y="1657"/>
                    </a:cubicBezTo>
                    <a:lnTo>
                      <a:pt x="7102" y="28"/>
                    </a:lnTo>
                    <a:cubicBezTo>
                      <a:pt x="7062" y="9"/>
                      <a:pt x="7019" y="0"/>
                      <a:pt x="697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5227441" y="3795477"/>
                <a:ext cx="119361" cy="251422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69" extrusionOk="0">
                    <a:moveTo>
                      <a:pt x="2135" y="0"/>
                    </a:moveTo>
                    <a:cubicBezTo>
                      <a:pt x="1745" y="0"/>
                      <a:pt x="1353" y="156"/>
                      <a:pt x="989" y="487"/>
                    </a:cubicBezTo>
                    <a:cubicBezTo>
                      <a:pt x="0" y="1389"/>
                      <a:pt x="598" y="3432"/>
                      <a:pt x="829" y="4525"/>
                    </a:cubicBezTo>
                    <a:cubicBezTo>
                      <a:pt x="1241" y="6471"/>
                      <a:pt x="1544" y="8442"/>
                      <a:pt x="2225" y="10320"/>
                    </a:cubicBezTo>
                    <a:cubicBezTo>
                      <a:pt x="2497" y="11071"/>
                      <a:pt x="2820" y="12512"/>
                      <a:pt x="3758" y="12710"/>
                    </a:cubicBezTo>
                    <a:cubicBezTo>
                      <a:pt x="3946" y="12750"/>
                      <a:pt x="4121" y="12769"/>
                      <a:pt x="4282" y="12769"/>
                    </a:cubicBezTo>
                    <a:cubicBezTo>
                      <a:pt x="5523" y="12769"/>
                      <a:pt x="5965" y="11636"/>
                      <a:pt x="6000" y="10113"/>
                    </a:cubicBezTo>
                    <a:cubicBezTo>
                      <a:pt x="6061" y="7350"/>
                      <a:pt x="4780" y="3301"/>
                      <a:pt x="4493" y="2424"/>
                    </a:cubicBezTo>
                    <a:cubicBezTo>
                      <a:pt x="3994" y="895"/>
                      <a:pt x="3070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5222913" y="3789550"/>
                <a:ext cx="129777" cy="26327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13371" extrusionOk="0">
                    <a:moveTo>
                      <a:pt x="2368" y="602"/>
                    </a:moveTo>
                    <a:cubicBezTo>
                      <a:pt x="2472" y="602"/>
                      <a:pt x="2576" y="616"/>
                      <a:pt x="2676" y="642"/>
                    </a:cubicBezTo>
                    <a:cubicBezTo>
                      <a:pt x="3397" y="832"/>
                      <a:pt x="4055" y="1647"/>
                      <a:pt x="4438" y="2818"/>
                    </a:cubicBezTo>
                    <a:cubicBezTo>
                      <a:pt x="4802" y="3937"/>
                      <a:pt x="5988" y="7789"/>
                      <a:pt x="5929" y="10407"/>
                    </a:cubicBezTo>
                    <a:cubicBezTo>
                      <a:pt x="5905" y="11484"/>
                      <a:pt x="5677" y="12200"/>
                      <a:pt x="5253" y="12537"/>
                    </a:cubicBezTo>
                    <a:cubicBezTo>
                      <a:pt x="5055" y="12692"/>
                      <a:pt x="4811" y="12769"/>
                      <a:pt x="4514" y="12769"/>
                    </a:cubicBezTo>
                    <a:cubicBezTo>
                      <a:pt x="4372" y="12769"/>
                      <a:pt x="4218" y="12752"/>
                      <a:pt x="4051" y="12717"/>
                    </a:cubicBezTo>
                    <a:cubicBezTo>
                      <a:pt x="3419" y="12583"/>
                      <a:pt x="3099" y="11607"/>
                      <a:pt x="2865" y="10895"/>
                    </a:cubicBezTo>
                    <a:cubicBezTo>
                      <a:pt x="2820" y="10758"/>
                      <a:pt x="2778" y="10631"/>
                      <a:pt x="2738" y="10519"/>
                    </a:cubicBezTo>
                    <a:cubicBezTo>
                      <a:pt x="2215" y="9077"/>
                      <a:pt x="1910" y="7543"/>
                      <a:pt x="1616" y="6061"/>
                    </a:cubicBezTo>
                    <a:cubicBezTo>
                      <a:pt x="1530" y="5628"/>
                      <a:pt x="1445" y="5196"/>
                      <a:pt x="1353" y="4765"/>
                    </a:cubicBezTo>
                    <a:lnTo>
                      <a:pt x="1271" y="4395"/>
                    </a:lnTo>
                    <a:cubicBezTo>
                      <a:pt x="1030" y="3322"/>
                      <a:pt x="663" y="1702"/>
                      <a:pt x="1422" y="1010"/>
                    </a:cubicBezTo>
                    <a:cubicBezTo>
                      <a:pt x="1718" y="739"/>
                      <a:pt x="2041" y="602"/>
                      <a:pt x="2368" y="602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5" y="193"/>
                      <a:pt x="1017" y="565"/>
                    </a:cubicBezTo>
                    <a:cubicBezTo>
                      <a:pt x="0" y="1492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5" y="5317"/>
                      <a:pt x="941" y="5748"/>
                      <a:pt x="1027" y="6177"/>
                    </a:cubicBezTo>
                    <a:cubicBezTo>
                      <a:pt x="1326" y="7683"/>
                      <a:pt x="1634" y="9238"/>
                      <a:pt x="2173" y="10723"/>
                    </a:cubicBezTo>
                    <a:cubicBezTo>
                      <a:pt x="2212" y="10829"/>
                      <a:pt x="2251" y="10952"/>
                      <a:pt x="2293" y="11082"/>
                    </a:cubicBezTo>
                    <a:cubicBezTo>
                      <a:pt x="2573" y="11933"/>
                      <a:pt x="2956" y="13100"/>
                      <a:pt x="3926" y="13305"/>
                    </a:cubicBezTo>
                    <a:cubicBezTo>
                      <a:pt x="4119" y="13347"/>
                      <a:pt x="4316" y="13369"/>
                      <a:pt x="4513" y="13370"/>
                    </a:cubicBezTo>
                    <a:cubicBezTo>
                      <a:pt x="4948" y="13370"/>
                      <a:pt x="5322" y="13249"/>
                      <a:pt x="5625" y="13006"/>
                    </a:cubicBezTo>
                    <a:cubicBezTo>
                      <a:pt x="6197" y="12555"/>
                      <a:pt x="6500" y="11684"/>
                      <a:pt x="6530" y="10420"/>
                    </a:cubicBezTo>
                    <a:cubicBezTo>
                      <a:pt x="6590" y="7706"/>
                      <a:pt x="5381" y="3772"/>
                      <a:pt x="5009" y="2631"/>
                    </a:cubicBezTo>
                    <a:cubicBezTo>
                      <a:pt x="4557" y="1243"/>
                      <a:pt x="3762" y="307"/>
                      <a:pt x="2829" y="60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5189046" y="3890461"/>
                <a:ext cx="89629" cy="188827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9590" extrusionOk="0">
                    <a:moveTo>
                      <a:pt x="1603" y="0"/>
                    </a:moveTo>
                    <a:cubicBezTo>
                      <a:pt x="1310" y="0"/>
                      <a:pt x="1015" y="118"/>
                      <a:pt x="742" y="367"/>
                    </a:cubicBezTo>
                    <a:cubicBezTo>
                      <a:pt x="0" y="1044"/>
                      <a:pt x="448" y="2578"/>
                      <a:pt x="621" y="3398"/>
                    </a:cubicBezTo>
                    <a:cubicBezTo>
                      <a:pt x="931" y="4859"/>
                      <a:pt x="1160" y="6339"/>
                      <a:pt x="1671" y="7750"/>
                    </a:cubicBezTo>
                    <a:cubicBezTo>
                      <a:pt x="1875" y="8314"/>
                      <a:pt x="2118" y="9397"/>
                      <a:pt x="2822" y="9545"/>
                    </a:cubicBezTo>
                    <a:cubicBezTo>
                      <a:pt x="2964" y="9575"/>
                      <a:pt x="3095" y="9589"/>
                      <a:pt x="3216" y="9589"/>
                    </a:cubicBezTo>
                    <a:cubicBezTo>
                      <a:pt x="4147" y="9589"/>
                      <a:pt x="4479" y="8738"/>
                      <a:pt x="4504" y="7596"/>
                    </a:cubicBezTo>
                    <a:cubicBezTo>
                      <a:pt x="4552" y="5519"/>
                      <a:pt x="3588" y="2479"/>
                      <a:pt x="3373" y="1820"/>
                    </a:cubicBezTo>
                    <a:cubicBezTo>
                      <a:pt x="2999" y="673"/>
                      <a:pt x="2305" y="0"/>
                      <a:pt x="1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5184025" y="3884554"/>
                <a:ext cx="100557" cy="200641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10190" extrusionOk="0">
                    <a:moveTo>
                      <a:pt x="1856" y="600"/>
                    </a:moveTo>
                    <a:cubicBezTo>
                      <a:pt x="1929" y="600"/>
                      <a:pt x="2001" y="611"/>
                      <a:pt x="2073" y="630"/>
                    </a:cubicBezTo>
                    <a:cubicBezTo>
                      <a:pt x="2588" y="766"/>
                      <a:pt x="3064" y="1359"/>
                      <a:pt x="3342" y="2215"/>
                    </a:cubicBezTo>
                    <a:cubicBezTo>
                      <a:pt x="3615" y="3052"/>
                      <a:pt x="4503" y="5934"/>
                      <a:pt x="4459" y="7888"/>
                    </a:cubicBezTo>
                    <a:cubicBezTo>
                      <a:pt x="4442" y="8661"/>
                      <a:pt x="4276" y="9195"/>
                      <a:pt x="3979" y="9430"/>
                    </a:cubicBezTo>
                    <a:cubicBezTo>
                      <a:pt x="3846" y="9536"/>
                      <a:pt x="3678" y="9588"/>
                      <a:pt x="3472" y="9588"/>
                    </a:cubicBezTo>
                    <a:cubicBezTo>
                      <a:pt x="3370" y="9588"/>
                      <a:pt x="3259" y="9576"/>
                      <a:pt x="3139" y="9551"/>
                    </a:cubicBezTo>
                    <a:cubicBezTo>
                      <a:pt x="2707" y="9459"/>
                      <a:pt x="2473" y="8750"/>
                      <a:pt x="2304" y="8232"/>
                    </a:cubicBezTo>
                    <a:cubicBezTo>
                      <a:pt x="2269" y="8128"/>
                      <a:pt x="2239" y="8032"/>
                      <a:pt x="2208" y="7948"/>
                    </a:cubicBezTo>
                    <a:cubicBezTo>
                      <a:pt x="1818" y="6870"/>
                      <a:pt x="1589" y="5722"/>
                      <a:pt x="1368" y="4610"/>
                    </a:cubicBezTo>
                    <a:cubicBezTo>
                      <a:pt x="1304" y="4285"/>
                      <a:pt x="1239" y="3960"/>
                      <a:pt x="1170" y="3637"/>
                    </a:cubicBezTo>
                    <a:lnTo>
                      <a:pt x="1110" y="3359"/>
                    </a:lnTo>
                    <a:cubicBezTo>
                      <a:pt x="931" y="2571"/>
                      <a:pt x="663" y="1379"/>
                      <a:pt x="1200" y="888"/>
                    </a:cubicBezTo>
                    <a:cubicBezTo>
                      <a:pt x="1410" y="697"/>
                      <a:pt x="1629" y="600"/>
                      <a:pt x="1856" y="600"/>
                    </a:cubicBezTo>
                    <a:close/>
                    <a:moveTo>
                      <a:pt x="1860" y="1"/>
                    </a:moveTo>
                    <a:cubicBezTo>
                      <a:pt x="1484" y="1"/>
                      <a:pt x="1116" y="153"/>
                      <a:pt x="796" y="445"/>
                    </a:cubicBezTo>
                    <a:cubicBezTo>
                      <a:pt x="0" y="1170"/>
                      <a:pt x="316" y="2568"/>
                      <a:pt x="524" y="3492"/>
                    </a:cubicBezTo>
                    <a:lnTo>
                      <a:pt x="583" y="3762"/>
                    </a:lnTo>
                    <a:cubicBezTo>
                      <a:pt x="651" y="4084"/>
                      <a:pt x="715" y="4406"/>
                      <a:pt x="779" y="4727"/>
                    </a:cubicBezTo>
                    <a:cubicBezTo>
                      <a:pt x="1004" y="5861"/>
                      <a:pt x="1237" y="7032"/>
                      <a:pt x="1642" y="8153"/>
                    </a:cubicBezTo>
                    <a:cubicBezTo>
                      <a:pt x="1672" y="8232"/>
                      <a:pt x="1700" y="8322"/>
                      <a:pt x="1732" y="8420"/>
                    </a:cubicBezTo>
                    <a:cubicBezTo>
                      <a:pt x="1936" y="9038"/>
                      <a:pt x="2243" y="9975"/>
                      <a:pt x="3014" y="10139"/>
                    </a:cubicBezTo>
                    <a:cubicBezTo>
                      <a:pt x="3165" y="10171"/>
                      <a:pt x="3318" y="10189"/>
                      <a:pt x="3472" y="10190"/>
                    </a:cubicBezTo>
                    <a:cubicBezTo>
                      <a:pt x="3816" y="10190"/>
                      <a:pt x="4111" y="10093"/>
                      <a:pt x="4353" y="9902"/>
                    </a:cubicBezTo>
                    <a:cubicBezTo>
                      <a:pt x="4807" y="9542"/>
                      <a:pt x="5038" y="8889"/>
                      <a:pt x="5060" y="7903"/>
                    </a:cubicBezTo>
                    <a:cubicBezTo>
                      <a:pt x="5107" y="5853"/>
                      <a:pt x="4195" y="2887"/>
                      <a:pt x="3915" y="2028"/>
                    </a:cubicBezTo>
                    <a:cubicBezTo>
                      <a:pt x="3567" y="962"/>
                      <a:pt x="2951" y="240"/>
                      <a:pt x="2226" y="49"/>
                    </a:cubicBezTo>
                    <a:cubicBezTo>
                      <a:pt x="2104" y="17"/>
                      <a:pt x="1981" y="1"/>
                      <a:pt x="18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5473803" y="3860276"/>
                <a:ext cx="189142" cy="256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3032" extrusionOk="0">
                    <a:moveTo>
                      <a:pt x="295" y="0"/>
                    </a:moveTo>
                    <a:lnTo>
                      <a:pt x="295" y="0"/>
                    </a:lnTo>
                    <a:cubicBezTo>
                      <a:pt x="295" y="0"/>
                      <a:pt x="1" y="5292"/>
                      <a:pt x="687" y="5684"/>
                    </a:cubicBezTo>
                    <a:cubicBezTo>
                      <a:pt x="1374" y="6075"/>
                      <a:pt x="3922" y="6762"/>
                      <a:pt x="4216" y="6860"/>
                    </a:cubicBezTo>
                    <a:cubicBezTo>
                      <a:pt x="4510" y="6959"/>
                      <a:pt x="4313" y="7350"/>
                      <a:pt x="3922" y="8722"/>
                    </a:cubicBezTo>
                    <a:cubicBezTo>
                      <a:pt x="3529" y="10094"/>
                      <a:pt x="3922" y="11956"/>
                      <a:pt x="5098" y="12643"/>
                    </a:cubicBezTo>
                    <a:cubicBezTo>
                      <a:pt x="5537" y="12899"/>
                      <a:pt x="5935" y="13032"/>
                      <a:pt x="6266" y="13032"/>
                    </a:cubicBezTo>
                    <a:cubicBezTo>
                      <a:pt x="6823" y="13032"/>
                      <a:pt x="7192" y="12657"/>
                      <a:pt x="7253" y="11858"/>
                    </a:cubicBezTo>
                    <a:cubicBezTo>
                      <a:pt x="7352" y="10585"/>
                      <a:pt x="9606" y="6958"/>
                      <a:pt x="8919" y="5880"/>
                    </a:cubicBezTo>
                    <a:cubicBezTo>
                      <a:pt x="8234" y="4802"/>
                      <a:pt x="7155" y="3724"/>
                      <a:pt x="4999" y="3430"/>
                    </a:cubicBezTo>
                    <a:cubicBezTo>
                      <a:pt x="2843" y="3136"/>
                      <a:pt x="295" y="0"/>
                      <a:pt x="2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5469865" y="3854330"/>
                <a:ext cx="194557" cy="268473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13635" extrusionOk="0">
                    <a:moveTo>
                      <a:pt x="761" y="1063"/>
                    </a:moveTo>
                    <a:cubicBezTo>
                      <a:pt x="1630" y="2006"/>
                      <a:pt x="3476" y="3801"/>
                      <a:pt x="5160" y="4029"/>
                    </a:cubicBezTo>
                    <a:cubicBezTo>
                      <a:pt x="7354" y="4327"/>
                      <a:pt x="8326" y="5493"/>
                      <a:pt x="8867" y="6342"/>
                    </a:cubicBezTo>
                    <a:cubicBezTo>
                      <a:pt x="9206" y="6873"/>
                      <a:pt x="8482" y="8572"/>
                      <a:pt x="7955" y="9813"/>
                    </a:cubicBezTo>
                    <a:cubicBezTo>
                      <a:pt x="7548" y="10771"/>
                      <a:pt x="7196" y="11598"/>
                      <a:pt x="7154" y="12136"/>
                    </a:cubicBezTo>
                    <a:cubicBezTo>
                      <a:pt x="7132" y="12436"/>
                      <a:pt x="7047" y="12821"/>
                      <a:pt x="6771" y="12966"/>
                    </a:cubicBezTo>
                    <a:cubicBezTo>
                      <a:pt x="6687" y="13010"/>
                      <a:pt x="6585" y="13032"/>
                      <a:pt x="6468" y="13032"/>
                    </a:cubicBezTo>
                    <a:cubicBezTo>
                      <a:pt x="6194" y="13032"/>
                      <a:pt x="5841" y="12913"/>
                      <a:pt x="5449" y="12685"/>
                    </a:cubicBezTo>
                    <a:cubicBezTo>
                      <a:pt x="4393" y="12069"/>
                      <a:pt x="4060" y="10338"/>
                      <a:pt x="4411" y="9107"/>
                    </a:cubicBezTo>
                    <a:cubicBezTo>
                      <a:pt x="4488" y="8840"/>
                      <a:pt x="4555" y="8610"/>
                      <a:pt x="4615" y="8413"/>
                    </a:cubicBezTo>
                    <a:cubicBezTo>
                      <a:pt x="4879" y="7532"/>
                      <a:pt x="5025" y="7049"/>
                      <a:pt x="4512" y="6877"/>
                    </a:cubicBezTo>
                    <a:cubicBezTo>
                      <a:pt x="4449" y="6856"/>
                      <a:pt x="4289" y="6810"/>
                      <a:pt x="4067" y="6746"/>
                    </a:cubicBezTo>
                    <a:cubicBezTo>
                      <a:pt x="3314" y="6528"/>
                      <a:pt x="1551" y="6018"/>
                      <a:pt x="1050" y="5734"/>
                    </a:cubicBezTo>
                    <a:cubicBezTo>
                      <a:pt x="759" y="5449"/>
                      <a:pt x="681" y="3220"/>
                      <a:pt x="761" y="1063"/>
                    </a:cubicBezTo>
                    <a:close/>
                    <a:moveTo>
                      <a:pt x="497" y="0"/>
                    </a:moveTo>
                    <a:cubicBezTo>
                      <a:pt x="349" y="0"/>
                      <a:pt x="204" y="110"/>
                      <a:pt x="195" y="286"/>
                    </a:cubicBezTo>
                    <a:cubicBezTo>
                      <a:pt x="81" y="2331"/>
                      <a:pt x="0" y="5826"/>
                      <a:pt x="738" y="6246"/>
                    </a:cubicBezTo>
                    <a:cubicBezTo>
                      <a:pt x="1244" y="6535"/>
                      <a:pt x="2556" y="6935"/>
                      <a:pt x="3899" y="7322"/>
                    </a:cubicBezTo>
                    <a:cubicBezTo>
                      <a:pt x="4054" y="7367"/>
                      <a:pt x="4176" y="7403"/>
                      <a:pt x="4254" y="7427"/>
                    </a:cubicBezTo>
                    <a:cubicBezTo>
                      <a:pt x="4239" y="7574"/>
                      <a:pt x="4141" y="7900"/>
                      <a:pt x="4039" y="8240"/>
                    </a:cubicBezTo>
                    <a:cubicBezTo>
                      <a:pt x="3979" y="8441"/>
                      <a:pt x="3909" y="8672"/>
                      <a:pt x="3832" y="8941"/>
                    </a:cubicBezTo>
                    <a:cubicBezTo>
                      <a:pt x="3421" y="10383"/>
                      <a:pt x="3806" y="12422"/>
                      <a:pt x="5146" y="13203"/>
                    </a:cubicBezTo>
                    <a:cubicBezTo>
                      <a:pt x="5636" y="13489"/>
                      <a:pt x="6081" y="13635"/>
                      <a:pt x="6467" y="13635"/>
                    </a:cubicBezTo>
                    <a:cubicBezTo>
                      <a:pt x="6681" y="13635"/>
                      <a:pt x="6878" y="13590"/>
                      <a:pt x="7050" y="13500"/>
                    </a:cubicBezTo>
                    <a:cubicBezTo>
                      <a:pt x="7336" y="13349"/>
                      <a:pt x="7690" y="12999"/>
                      <a:pt x="7753" y="12184"/>
                    </a:cubicBezTo>
                    <a:cubicBezTo>
                      <a:pt x="7786" y="11744"/>
                      <a:pt x="8136" y="10921"/>
                      <a:pt x="8507" y="10049"/>
                    </a:cubicBezTo>
                    <a:cubicBezTo>
                      <a:pt x="9182" y="8461"/>
                      <a:pt x="9880" y="6819"/>
                      <a:pt x="9373" y="6021"/>
                    </a:cubicBezTo>
                    <a:cubicBezTo>
                      <a:pt x="8768" y="5070"/>
                      <a:pt x="7681" y="3767"/>
                      <a:pt x="5240" y="3435"/>
                    </a:cubicBezTo>
                    <a:cubicBezTo>
                      <a:pt x="3228" y="3160"/>
                      <a:pt x="753" y="143"/>
                      <a:pt x="728" y="112"/>
                    </a:cubicBezTo>
                    <a:cubicBezTo>
                      <a:pt x="666" y="35"/>
                      <a:pt x="581" y="0"/>
                      <a:pt x="49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5305296" y="3778425"/>
                <a:ext cx="119361" cy="251441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70" extrusionOk="0">
                    <a:moveTo>
                      <a:pt x="2135" y="0"/>
                    </a:moveTo>
                    <a:cubicBezTo>
                      <a:pt x="1744" y="0"/>
                      <a:pt x="1353" y="156"/>
                      <a:pt x="989" y="488"/>
                    </a:cubicBezTo>
                    <a:cubicBezTo>
                      <a:pt x="1" y="1390"/>
                      <a:pt x="598" y="3433"/>
                      <a:pt x="829" y="4526"/>
                    </a:cubicBezTo>
                    <a:cubicBezTo>
                      <a:pt x="1240" y="6472"/>
                      <a:pt x="1544" y="8442"/>
                      <a:pt x="2225" y="10320"/>
                    </a:cubicBezTo>
                    <a:cubicBezTo>
                      <a:pt x="2498" y="11072"/>
                      <a:pt x="2820" y="12512"/>
                      <a:pt x="3758" y="12710"/>
                    </a:cubicBezTo>
                    <a:cubicBezTo>
                      <a:pt x="3947" y="12750"/>
                      <a:pt x="4121" y="12769"/>
                      <a:pt x="4282" y="12769"/>
                    </a:cubicBezTo>
                    <a:cubicBezTo>
                      <a:pt x="5523" y="12769"/>
                      <a:pt x="5964" y="11637"/>
                      <a:pt x="5999" y="10114"/>
                    </a:cubicBezTo>
                    <a:cubicBezTo>
                      <a:pt x="6062" y="7350"/>
                      <a:pt x="4779" y="3301"/>
                      <a:pt x="4493" y="2425"/>
                    </a:cubicBezTo>
                    <a:cubicBezTo>
                      <a:pt x="3994" y="896"/>
                      <a:pt x="3069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5300767" y="3772518"/>
                <a:ext cx="129777" cy="26325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13370" extrusionOk="0">
                    <a:moveTo>
                      <a:pt x="2368" y="601"/>
                    </a:moveTo>
                    <a:cubicBezTo>
                      <a:pt x="2473" y="601"/>
                      <a:pt x="2576" y="616"/>
                      <a:pt x="2677" y="643"/>
                    </a:cubicBezTo>
                    <a:cubicBezTo>
                      <a:pt x="3397" y="833"/>
                      <a:pt x="4055" y="1646"/>
                      <a:pt x="4438" y="2819"/>
                    </a:cubicBezTo>
                    <a:cubicBezTo>
                      <a:pt x="4802" y="3935"/>
                      <a:pt x="5988" y="7788"/>
                      <a:pt x="5929" y="10407"/>
                    </a:cubicBezTo>
                    <a:cubicBezTo>
                      <a:pt x="5905" y="11483"/>
                      <a:pt x="5677" y="12199"/>
                      <a:pt x="5253" y="12536"/>
                    </a:cubicBezTo>
                    <a:cubicBezTo>
                      <a:pt x="5056" y="12692"/>
                      <a:pt x="4813" y="12770"/>
                      <a:pt x="4516" y="12770"/>
                    </a:cubicBezTo>
                    <a:cubicBezTo>
                      <a:pt x="4373" y="12770"/>
                      <a:pt x="4218" y="12752"/>
                      <a:pt x="4050" y="12716"/>
                    </a:cubicBezTo>
                    <a:cubicBezTo>
                      <a:pt x="3420" y="12582"/>
                      <a:pt x="3099" y="11607"/>
                      <a:pt x="2865" y="10894"/>
                    </a:cubicBezTo>
                    <a:cubicBezTo>
                      <a:pt x="2820" y="10758"/>
                      <a:pt x="2779" y="10630"/>
                      <a:pt x="2738" y="10518"/>
                    </a:cubicBezTo>
                    <a:cubicBezTo>
                      <a:pt x="2217" y="9078"/>
                      <a:pt x="1912" y="7545"/>
                      <a:pt x="1617" y="6063"/>
                    </a:cubicBezTo>
                    <a:cubicBezTo>
                      <a:pt x="1531" y="5630"/>
                      <a:pt x="1445" y="5196"/>
                      <a:pt x="1353" y="4764"/>
                    </a:cubicBezTo>
                    <a:lnTo>
                      <a:pt x="1272" y="4394"/>
                    </a:lnTo>
                    <a:cubicBezTo>
                      <a:pt x="1030" y="3321"/>
                      <a:pt x="663" y="1702"/>
                      <a:pt x="1422" y="1009"/>
                    </a:cubicBezTo>
                    <a:cubicBezTo>
                      <a:pt x="1719" y="739"/>
                      <a:pt x="2041" y="601"/>
                      <a:pt x="2368" y="601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6" y="193"/>
                      <a:pt x="1017" y="565"/>
                    </a:cubicBezTo>
                    <a:cubicBezTo>
                      <a:pt x="1" y="1493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7" y="5318"/>
                      <a:pt x="942" y="5748"/>
                      <a:pt x="1027" y="6180"/>
                    </a:cubicBezTo>
                    <a:cubicBezTo>
                      <a:pt x="1326" y="7683"/>
                      <a:pt x="1636" y="9239"/>
                      <a:pt x="2173" y="10722"/>
                    </a:cubicBezTo>
                    <a:cubicBezTo>
                      <a:pt x="2212" y="10829"/>
                      <a:pt x="2251" y="10951"/>
                      <a:pt x="2294" y="11081"/>
                    </a:cubicBezTo>
                    <a:cubicBezTo>
                      <a:pt x="2573" y="11933"/>
                      <a:pt x="2956" y="13099"/>
                      <a:pt x="3926" y="13305"/>
                    </a:cubicBezTo>
                    <a:cubicBezTo>
                      <a:pt x="4120" y="13346"/>
                      <a:pt x="4316" y="13367"/>
                      <a:pt x="4513" y="13370"/>
                    </a:cubicBezTo>
                    <a:cubicBezTo>
                      <a:pt x="4948" y="13370"/>
                      <a:pt x="5321" y="13249"/>
                      <a:pt x="5625" y="13007"/>
                    </a:cubicBezTo>
                    <a:cubicBezTo>
                      <a:pt x="6197" y="12554"/>
                      <a:pt x="6500" y="11684"/>
                      <a:pt x="6530" y="10421"/>
                    </a:cubicBezTo>
                    <a:cubicBezTo>
                      <a:pt x="6590" y="7705"/>
                      <a:pt x="5381" y="3772"/>
                      <a:pt x="5009" y="2631"/>
                    </a:cubicBezTo>
                    <a:cubicBezTo>
                      <a:pt x="4557" y="1244"/>
                      <a:pt x="3763" y="307"/>
                      <a:pt x="2831" y="61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5397819" y="3800183"/>
                <a:ext cx="119361" cy="251441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70" extrusionOk="0">
                    <a:moveTo>
                      <a:pt x="2134" y="0"/>
                    </a:moveTo>
                    <a:cubicBezTo>
                      <a:pt x="1744" y="0"/>
                      <a:pt x="1352" y="156"/>
                      <a:pt x="989" y="488"/>
                    </a:cubicBezTo>
                    <a:cubicBezTo>
                      <a:pt x="0" y="1390"/>
                      <a:pt x="598" y="3432"/>
                      <a:pt x="829" y="4526"/>
                    </a:cubicBezTo>
                    <a:cubicBezTo>
                      <a:pt x="1240" y="6470"/>
                      <a:pt x="1544" y="8441"/>
                      <a:pt x="2225" y="10320"/>
                    </a:cubicBezTo>
                    <a:cubicBezTo>
                      <a:pt x="2497" y="11072"/>
                      <a:pt x="2820" y="12513"/>
                      <a:pt x="3758" y="12711"/>
                    </a:cubicBezTo>
                    <a:cubicBezTo>
                      <a:pt x="3946" y="12750"/>
                      <a:pt x="4121" y="12769"/>
                      <a:pt x="4281" y="12769"/>
                    </a:cubicBezTo>
                    <a:cubicBezTo>
                      <a:pt x="5523" y="12769"/>
                      <a:pt x="5965" y="11636"/>
                      <a:pt x="5999" y="10114"/>
                    </a:cubicBezTo>
                    <a:cubicBezTo>
                      <a:pt x="6061" y="7349"/>
                      <a:pt x="4780" y="3301"/>
                      <a:pt x="4493" y="2424"/>
                    </a:cubicBezTo>
                    <a:cubicBezTo>
                      <a:pt x="3994" y="896"/>
                      <a:pt x="3069" y="0"/>
                      <a:pt x="2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5393270" y="3794256"/>
                <a:ext cx="129796" cy="26325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3370" extrusionOk="0">
                    <a:moveTo>
                      <a:pt x="2369" y="602"/>
                    </a:moveTo>
                    <a:cubicBezTo>
                      <a:pt x="2472" y="602"/>
                      <a:pt x="2577" y="616"/>
                      <a:pt x="2676" y="643"/>
                    </a:cubicBezTo>
                    <a:cubicBezTo>
                      <a:pt x="3397" y="832"/>
                      <a:pt x="4056" y="1646"/>
                      <a:pt x="4438" y="2818"/>
                    </a:cubicBezTo>
                    <a:cubicBezTo>
                      <a:pt x="4803" y="3938"/>
                      <a:pt x="5989" y="7792"/>
                      <a:pt x="5930" y="10408"/>
                    </a:cubicBezTo>
                    <a:cubicBezTo>
                      <a:pt x="5905" y="11484"/>
                      <a:pt x="5678" y="12201"/>
                      <a:pt x="5253" y="12536"/>
                    </a:cubicBezTo>
                    <a:cubicBezTo>
                      <a:pt x="5056" y="12692"/>
                      <a:pt x="4814" y="12770"/>
                      <a:pt x="4517" y="12770"/>
                    </a:cubicBezTo>
                    <a:cubicBezTo>
                      <a:pt x="4374" y="12770"/>
                      <a:pt x="4219" y="12752"/>
                      <a:pt x="4050" y="12716"/>
                    </a:cubicBezTo>
                    <a:cubicBezTo>
                      <a:pt x="3420" y="12583"/>
                      <a:pt x="3099" y="11608"/>
                      <a:pt x="2865" y="10895"/>
                    </a:cubicBezTo>
                    <a:cubicBezTo>
                      <a:pt x="2820" y="10758"/>
                      <a:pt x="2778" y="10631"/>
                      <a:pt x="2738" y="10518"/>
                    </a:cubicBezTo>
                    <a:cubicBezTo>
                      <a:pt x="2216" y="9078"/>
                      <a:pt x="1911" y="7543"/>
                      <a:pt x="1616" y="6061"/>
                    </a:cubicBezTo>
                    <a:cubicBezTo>
                      <a:pt x="1531" y="5628"/>
                      <a:pt x="1444" y="5196"/>
                      <a:pt x="1353" y="4764"/>
                    </a:cubicBezTo>
                    <a:lnTo>
                      <a:pt x="1272" y="4397"/>
                    </a:lnTo>
                    <a:cubicBezTo>
                      <a:pt x="1029" y="3324"/>
                      <a:pt x="664" y="1703"/>
                      <a:pt x="1423" y="1010"/>
                    </a:cubicBezTo>
                    <a:cubicBezTo>
                      <a:pt x="1718" y="740"/>
                      <a:pt x="2041" y="602"/>
                      <a:pt x="2368" y="602"/>
                    </a:cubicBezTo>
                    <a:close/>
                    <a:moveTo>
                      <a:pt x="2369" y="0"/>
                    </a:moveTo>
                    <a:cubicBezTo>
                      <a:pt x="1893" y="0"/>
                      <a:pt x="1425" y="193"/>
                      <a:pt x="1017" y="566"/>
                    </a:cubicBezTo>
                    <a:cubicBezTo>
                      <a:pt x="0" y="1493"/>
                      <a:pt x="413" y="3319"/>
                      <a:pt x="685" y="4528"/>
                    </a:cubicBezTo>
                    <a:lnTo>
                      <a:pt x="765" y="4887"/>
                    </a:lnTo>
                    <a:cubicBezTo>
                      <a:pt x="856" y="5318"/>
                      <a:pt x="942" y="5747"/>
                      <a:pt x="1027" y="6177"/>
                    </a:cubicBezTo>
                    <a:cubicBezTo>
                      <a:pt x="1326" y="7682"/>
                      <a:pt x="1635" y="9238"/>
                      <a:pt x="2172" y="10722"/>
                    </a:cubicBezTo>
                    <a:cubicBezTo>
                      <a:pt x="2211" y="10830"/>
                      <a:pt x="2250" y="10951"/>
                      <a:pt x="2294" y="11081"/>
                    </a:cubicBezTo>
                    <a:cubicBezTo>
                      <a:pt x="2573" y="11934"/>
                      <a:pt x="2956" y="13100"/>
                      <a:pt x="3926" y="13304"/>
                    </a:cubicBezTo>
                    <a:cubicBezTo>
                      <a:pt x="4119" y="13347"/>
                      <a:pt x="4316" y="13368"/>
                      <a:pt x="4514" y="13370"/>
                    </a:cubicBezTo>
                    <a:cubicBezTo>
                      <a:pt x="4949" y="13370"/>
                      <a:pt x="5321" y="13249"/>
                      <a:pt x="5626" y="13007"/>
                    </a:cubicBezTo>
                    <a:cubicBezTo>
                      <a:pt x="6197" y="12554"/>
                      <a:pt x="6501" y="11684"/>
                      <a:pt x="6529" y="10421"/>
                    </a:cubicBezTo>
                    <a:cubicBezTo>
                      <a:pt x="6591" y="7709"/>
                      <a:pt x="5382" y="3773"/>
                      <a:pt x="5009" y="2631"/>
                    </a:cubicBezTo>
                    <a:cubicBezTo>
                      <a:pt x="4557" y="1244"/>
                      <a:pt x="3762" y="307"/>
                      <a:pt x="2830" y="61"/>
                    </a:cubicBezTo>
                    <a:cubicBezTo>
                      <a:pt x="2677" y="20"/>
                      <a:pt x="2522" y="0"/>
                      <a:pt x="236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6234664" y="4064659"/>
                <a:ext cx="190245" cy="261877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13300" extrusionOk="0">
                    <a:moveTo>
                      <a:pt x="7147" y="0"/>
                    </a:moveTo>
                    <a:cubicBezTo>
                      <a:pt x="6326" y="0"/>
                      <a:pt x="5413" y="557"/>
                      <a:pt x="4636" y="1636"/>
                    </a:cubicBezTo>
                    <a:cubicBezTo>
                      <a:pt x="4048" y="2451"/>
                      <a:pt x="1375" y="6237"/>
                      <a:pt x="528" y="9296"/>
                    </a:cubicBezTo>
                    <a:cubicBezTo>
                      <a:pt x="0" y="11199"/>
                      <a:pt x="179" y="12820"/>
                      <a:pt x="2006" y="13269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3" y="9712"/>
                      <a:pt x="6691" y="7707"/>
                      <a:pt x="7763" y="5785"/>
                    </a:cubicBezTo>
                    <a:cubicBezTo>
                      <a:pt x="8364" y="4704"/>
                      <a:pt x="9662" y="2769"/>
                      <a:pt x="8928" y="1282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6231769" y="4058732"/>
                <a:ext cx="198357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3903" extrusionOk="0">
                    <a:moveTo>
                      <a:pt x="7290" y="602"/>
                    </a:moveTo>
                    <a:cubicBezTo>
                      <a:pt x="7333" y="602"/>
                      <a:pt x="7375" y="604"/>
                      <a:pt x="7416" y="607"/>
                    </a:cubicBezTo>
                    <a:cubicBezTo>
                      <a:pt x="7991" y="655"/>
                      <a:pt x="8472" y="1039"/>
                      <a:pt x="8806" y="1716"/>
                    </a:cubicBezTo>
                    <a:cubicBezTo>
                      <a:pt x="9394" y="2906"/>
                      <a:pt x="8467" y="4514"/>
                      <a:pt x="7854" y="5578"/>
                    </a:cubicBezTo>
                    <a:cubicBezTo>
                      <a:pt x="7779" y="5707"/>
                      <a:pt x="7709" y="5829"/>
                      <a:pt x="7646" y="5941"/>
                    </a:cubicBezTo>
                    <a:cubicBezTo>
                      <a:pt x="7409" y="6367"/>
                      <a:pt x="7176" y="6798"/>
                      <a:pt x="6943" y="7228"/>
                    </a:cubicBezTo>
                    <a:cubicBezTo>
                      <a:pt x="6148" y="8703"/>
                      <a:pt x="5324" y="10228"/>
                      <a:pt x="4304" y="11543"/>
                    </a:cubicBezTo>
                    <a:cubicBezTo>
                      <a:pt x="4225" y="11646"/>
                      <a:pt x="4138" y="11764"/>
                      <a:pt x="4047" y="11891"/>
                    </a:cubicBezTo>
                    <a:cubicBezTo>
                      <a:pt x="3610" y="12495"/>
                      <a:pt x="3025" y="13299"/>
                      <a:pt x="2398" y="13299"/>
                    </a:cubicBezTo>
                    <a:cubicBezTo>
                      <a:pt x="2341" y="13299"/>
                      <a:pt x="2283" y="13293"/>
                      <a:pt x="2226" y="13279"/>
                    </a:cubicBezTo>
                    <a:cubicBezTo>
                      <a:pt x="1639" y="13135"/>
                      <a:pt x="1234" y="12862"/>
                      <a:pt x="991" y="12446"/>
                    </a:cubicBezTo>
                    <a:cubicBezTo>
                      <a:pt x="633" y="11836"/>
                      <a:pt x="624" y="10904"/>
                      <a:pt x="964" y="9678"/>
                    </a:cubicBezTo>
                    <a:cubicBezTo>
                      <a:pt x="1770" y="6773"/>
                      <a:pt x="4278" y="3153"/>
                      <a:pt x="5027" y="2112"/>
                    </a:cubicBezTo>
                    <a:cubicBezTo>
                      <a:pt x="5724" y="1145"/>
                      <a:pt x="6544" y="602"/>
                      <a:pt x="7290" y="602"/>
                    </a:cubicBezTo>
                    <a:close/>
                    <a:moveTo>
                      <a:pt x="7294" y="1"/>
                    </a:moveTo>
                    <a:cubicBezTo>
                      <a:pt x="6344" y="1"/>
                      <a:pt x="5353" y="632"/>
                      <a:pt x="4539" y="1761"/>
                    </a:cubicBezTo>
                    <a:cubicBezTo>
                      <a:pt x="3775" y="2821"/>
                      <a:pt x="1217" y="6516"/>
                      <a:pt x="384" y="9516"/>
                    </a:cubicBezTo>
                    <a:cubicBezTo>
                      <a:pt x="0" y="10905"/>
                      <a:pt x="30" y="11993"/>
                      <a:pt x="472" y="12749"/>
                    </a:cubicBezTo>
                    <a:cubicBezTo>
                      <a:pt x="798" y="13305"/>
                      <a:pt x="1339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3" y="13902"/>
                      <a:pt x="4046" y="12918"/>
                      <a:pt x="4534" y="12243"/>
                    </a:cubicBezTo>
                    <a:cubicBezTo>
                      <a:pt x="4621" y="12123"/>
                      <a:pt x="4702" y="12010"/>
                      <a:pt x="4778" y="11911"/>
                    </a:cubicBezTo>
                    <a:cubicBezTo>
                      <a:pt x="5829" y="10557"/>
                      <a:pt x="6665" y="9011"/>
                      <a:pt x="7472" y="7514"/>
                    </a:cubicBezTo>
                    <a:cubicBezTo>
                      <a:pt x="7704" y="7086"/>
                      <a:pt x="7934" y="6657"/>
                      <a:pt x="8172" y="6232"/>
                    </a:cubicBezTo>
                    <a:lnTo>
                      <a:pt x="8374" y="5877"/>
                    </a:lnTo>
                    <a:cubicBezTo>
                      <a:pt x="9051" y="4703"/>
                      <a:pt x="10073" y="2928"/>
                      <a:pt x="9344" y="1450"/>
                    </a:cubicBezTo>
                    <a:cubicBezTo>
                      <a:pt x="8919" y="585"/>
                      <a:pt x="8252" y="73"/>
                      <a:pt x="7466" y="8"/>
                    </a:cubicBezTo>
                    <a:cubicBezTo>
                      <a:pt x="7409" y="3"/>
                      <a:pt x="7351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6327029" y="4148006"/>
                <a:ext cx="142871" cy="19668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9989" extrusionOk="0">
                    <a:moveTo>
                      <a:pt x="5368" y="1"/>
                    </a:moveTo>
                    <a:cubicBezTo>
                      <a:pt x="4751" y="1"/>
                      <a:pt x="4066" y="418"/>
                      <a:pt x="3482" y="1229"/>
                    </a:cubicBezTo>
                    <a:cubicBezTo>
                      <a:pt x="3041" y="1842"/>
                      <a:pt x="1033" y="4685"/>
                      <a:pt x="397" y="6981"/>
                    </a:cubicBezTo>
                    <a:cubicBezTo>
                      <a:pt x="1" y="8410"/>
                      <a:pt x="136" y="9628"/>
                      <a:pt x="1508" y="9966"/>
                    </a:cubicBezTo>
                    <a:cubicBezTo>
                      <a:pt x="1571" y="9981"/>
                      <a:pt x="1634" y="9989"/>
                      <a:pt x="1695" y="9989"/>
                    </a:cubicBezTo>
                    <a:cubicBezTo>
                      <a:pt x="2388" y="9989"/>
                      <a:pt x="2933" y="9055"/>
                      <a:pt x="3300" y="8581"/>
                    </a:cubicBezTo>
                    <a:cubicBezTo>
                      <a:pt x="4299" y="7294"/>
                      <a:pt x="5026" y="5789"/>
                      <a:pt x="5829" y="4346"/>
                    </a:cubicBezTo>
                    <a:cubicBezTo>
                      <a:pt x="6282" y="3534"/>
                      <a:pt x="7256" y="2080"/>
                      <a:pt x="6706" y="963"/>
                    </a:cubicBezTo>
                    <a:cubicBezTo>
                      <a:pt x="6386" y="316"/>
                      <a:pt x="5903" y="1"/>
                      <a:pt x="5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6323347" y="4142099"/>
                <a:ext cx="152145" cy="208517"/>
              </a:xfrm>
              <a:custGeom>
                <a:avLst/>
                <a:gdLst/>
                <a:ahLst/>
                <a:cxnLst/>
                <a:rect l="l" t="t" r="r" b="b"/>
                <a:pathLst>
                  <a:path w="7727" h="10590" extrusionOk="0">
                    <a:moveTo>
                      <a:pt x="5548" y="601"/>
                    </a:moveTo>
                    <a:cubicBezTo>
                      <a:pt x="5579" y="601"/>
                      <a:pt x="5610" y="602"/>
                      <a:pt x="5641" y="605"/>
                    </a:cubicBezTo>
                    <a:cubicBezTo>
                      <a:pt x="6045" y="638"/>
                      <a:pt x="6385" y="912"/>
                      <a:pt x="6623" y="1396"/>
                    </a:cubicBezTo>
                    <a:cubicBezTo>
                      <a:pt x="7047" y="2253"/>
                      <a:pt x="6363" y="3440"/>
                      <a:pt x="5911" y="4225"/>
                    </a:cubicBezTo>
                    <a:lnTo>
                      <a:pt x="5754" y="4499"/>
                    </a:lnTo>
                    <a:cubicBezTo>
                      <a:pt x="5575" y="4820"/>
                      <a:pt x="5400" y="5145"/>
                      <a:pt x="5224" y="5469"/>
                    </a:cubicBezTo>
                    <a:cubicBezTo>
                      <a:pt x="4629" y="6574"/>
                      <a:pt x="4011" y="7714"/>
                      <a:pt x="3250" y="8696"/>
                    </a:cubicBezTo>
                    <a:cubicBezTo>
                      <a:pt x="3190" y="8773"/>
                      <a:pt x="3126" y="8863"/>
                      <a:pt x="3056" y="8959"/>
                    </a:cubicBezTo>
                    <a:cubicBezTo>
                      <a:pt x="2737" y="9400"/>
                      <a:pt x="2307" y="9985"/>
                      <a:pt x="1873" y="9985"/>
                    </a:cubicBezTo>
                    <a:cubicBezTo>
                      <a:pt x="1838" y="9985"/>
                      <a:pt x="1802" y="9981"/>
                      <a:pt x="1767" y="9973"/>
                    </a:cubicBezTo>
                    <a:cubicBezTo>
                      <a:pt x="1346" y="9870"/>
                      <a:pt x="1058" y="9677"/>
                      <a:pt x="886" y="9382"/>
                    </a:cubicBezTo>
                    <a:cubicBezTo>
                      <a:pt x="628" y="8941"/>
                      <a:pt x="624" y="8262"/>
                      <a:pt x="873" y="7361"/>
                    </a:cubicBezTo>
                    <a:lnTo>
                      <a:pt x="874" y="7361"/>
                    </a:lnTo>
                    <a:cubicBezTo>
                      <a:pt x="1474" y="5194"/>
                      <a:pt x="3352" y="2483"/>
                      <a:pt x="3913" y="1704"/>
                    </a:cubicBezTo>
                    <a:cubicBezTo>
                      <a:pt x="4413" y="1010"/>
                      <a:pt x="5017" y="601"/>
                      <a:pt x="5548" y="601"/>
                    </a:cubicBezTo>
                    <a:close/>
                    <a:moveTo>
                      <a:pt x="5561" y="0"/>
                    </a:moveTo>
                    <a:cubicBezTo>
                      <a:pt x="4827" y="0"/>
                      <a:pt x="4052" y="483"/>
                      <a:pt x="3425" y="1353"/>
                    </a:cubicBezTo>
                    <a:cubicBezTo>
                      <a:pt x="2850" y="2152"/>
                      <a:pt x="922" y="4937"/>
                      <a:pt x="293" y="7201"/>
                    </a:cubicBezTo>
                    <a:cubicBezTo>
                      <a:pt x="0" y="8264"/>
                      <a:pt x="24" y="9100"/>
                      <a:pt x="368" y="9687"/>
                    </a:cubicBezTo>
                    <a:cubicBezTo>
                      <a:pt x="623" y="10121"/>
                      <a:pt x="1045" y="10414"/>
                      <a:pt x="1624" y="10556"/>
                    </a:cubicBezTo>
                    <a:cubicBezTo>
                      <a:pt x="1709" y="10578"/>
                      <a:pt x="1798" y="10589"/>
                      <a:pt x="1887" y="10589"/>
                    </a:cubicBezTo>
                    <a:cubicBezTo>
                      <a:pt x="2618" y="10589"/>
                      <a:pt x="3166" y="9831"/>
                      <a:pt x="3542" y="9311"/>
                    </a:cubicBezTo>
                    <a:cubicBezTo>
                      <a:pt x="3607" y="9221"/>
                      <a:pt x="3669" y="9137"/>
                      <a:pt x="3725" y="9065"/>
                    </a:cubicBezTo>
                    <a:cubicBezTo>
                      <a:pt x="4517" y="8044"/>
                      <a:pt x="5145" y="6880"/>
                      <a:pt x="5753" y="5754"/>
                    </a:cubicBezTo>
                    <a:cubicBezTo>
                      <a:pt x="5927" y="5433"/>
                      <a:pt x="6102" y="5111"/>
                      <a:pt x="6280" y="4792"/>
                    </a:cubicBezTo>
                    <a:lnTo>
                      <a:pt x="6431" y="4525"/>
                    </a:lnTo>
                    <a:cubicBezTo>
                      <a:pt x="6947" y="3630"/>
                      <a:pt x="7726" y="2277"/>
                      <a:pt x="7162" y="1130"/>
                    </a:cubicBezTo>
                    <a:cubicBezTo>
                      <a:pt x="6830" y="456"/>
                      <a:pt x="6307" y="57"/>
                      <a:pt x="5690" y="5"/>
                    </a:cubicBezTo>
                    <a:cubicBezTo>
                      <a:pt x="5647" y="2"/>
                      <a:pt x="5604" y="0"/>
                      <a:pt x="556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5947386" y="3986785"/>
                <a:ext cx="236378" cy="225352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445" extrusionOk="0">
                    <a:moveTo>
                      <a:pt x="12004" y="0"/>
                    </a:moveTo>
                    <a:cubicBezTo>
                      <a:pt x="12004" y="0"/>
                      <a:pt x="9345" y="1548"/>
                      <a:pt x="7107" y="1548"/>
                    </a:cubicBezTo>
                    <a:cubicBezTo>
                      <a:pt x="6708" y="1548"/>
                      <a:pt x="6323" y="1499"/>
                      <a:pt x="5968" y="1383"/>
                    </a:cubicBezTo>
                    <a:cubicBezTo>
                      <a:pt x="5227" y="1141"/>
                      <a:pt x="4573" y="1039"/>
                      <a:pt x="3990" y="1039"/>
                    </a:cubicBezTo>
                    <a:cubicBezTo>
                      <a:pt x="2729" y="1039"/>
                      <a:pt x="1805" y="1517"/>
                      <a:pt x="1071" y="2088"/>
                    </a:cubicBezTo>
                    <a:cubicBezTo>
                      <a:pt x="1" y="2922"/>
                      <a:pt x="1153" y="8031"/>
                      <a:pt x="834" y="9475"/>
                    </a:cubicBezTo>
                    <a:cubicBezTo>
                      <a:pt x="547" y="10779"/>
                      <a:pt x="1217" y="11444"/>
                      <a:pt x="2420" y="11444"/>
                    </a:cubicBezTo>
                    <a:cubicBezTo>
                      <a:pt x="2549" y="11444"/>
                      <a:pt x="2683" y="11437"/>
                      <a:pt x="2824" y="11422"/>
                    </a:cubicBezTo>
                    <a:cubicBezTo>
                      <a:pt x="4276" y="11263"/>
                      <a:pt x="5299" y="9423"/>
                      <a:pt x="5344" y="7722"/>
                    </a:cubicBezTo>
                    <a:cubicBezTo>
                      <a:pt x="5387" y="6082"/>
                      <a:pt x="5319" y="5533"/>
                      <a:pt x="5618" y="5533"/>
                    </a:cubicBezTo>
                    <a:cubicBezTo>
                      <a:pt x="5629" y="5533"/>
                      <a:pt x="5641" y="5533"/>
                      <a:pt x="5653" y="5535"/>
                    </a:cubicBezTo>
                    <a:cubicBezTo>
                      <a:pt x="5966" y="5572"/>
                      <a:pt x="8473" y="6036"/>
                      <a:pt x="9507" y="6036"/>
                    </a:cubicBezTo>
                    <a:cubicBezTo>
                      <a:pt x="9586" y="6036"/>
                      <a:pt x="9658" y="6033"/>
                      <a:pt x="9718" y="6027"/>
                    </a:cubicBezTo>
                    <a:cubicBezTo>
                      <a:pt x="10564" y="5943"/>
                      <a:pt x="12004" y="1"/>
                      <a:pt x="12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5950379" y="3980858"/>
                <a:ext cx="240080" cy="237205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2047" extrusionOk="0">
                    <a:moveTo>
                      <a:pt x="11397" y="882"/>
                    </a:moveTo>
                    <a:lnTo>
                      <a:pt x="11397" y="882"/>
                    </a:lnTo>
                    <a:cubicBezTo>
                      <a:pt x="10769" y="3323"/>
                      <a:pt x="9926" y="5837"/>
                      <a:pt x="9538" y="6028"/>
                    </a:cubicBezTo>
                    <a:cubicBezTo>
                      <a:pt x="9485" y="6033"/>
                      <a:pt x="9421" y="6036"/>
                      <a:pt x="9350" y="6036"/>
                    </a:cubicBezTo>
                    <a:cubicBezTo>
                      <a:pt x="8576" y="6036"/>
                      <a:pt x="6826" y="5746"/>
                      <a:pt x="6043" y="5617"/>
                    </a:cubicBezTo>
                    <a:cubicBezTo>
                      <a:pt x="5790" y="5575"/>
                      <a:pt x="5609" y="5545"/>
                      <a:pt x="5536" y="5537"/>
                    </a:cubicBezTo>
                    <a:cubicBezTo>
                      <a:pt x="5513" y="5534"/>
                      <a:pt x="5490" y="5533"/>
                      <a:pt x="5469" y="5533"/>
                    </a:cubicBezTo>
                    <a:cubicBezTo>
                      <a:pt x="5322" y="5533"/>
                      <a:pt x="5220" y="5591"/>
                      <a:pt x="5158" y="5645"/>
                    </a:cubicBezTo>
                    <a:cubicBezTo>
                      <a:pt x="4927" y="5847"/>
                      <a:pt x="4922" y="6201"/>
                      <a:pt x="4908" y="7150"/>
                    </a:cubicBezTo>
                    <a:cubicBezTo>
                      <a:pt x="4904" y="7395"/>
                      <a:pt x="4901" y="7682"/>
                      <a:pt x="4891" y="8015"/>
                    </a:cubicBezTo>
                    <a:cubicBezTo>
                      <a:pt x="4851" y="9547"/>
                      <a:pt x="3937" y="11283"/>
                      <a:pt x="2639" y="11424"/>
                    </a:cubicBezTo>
                    <a:cubicBezTo>
                      <a:pt x="2511" y="11438"/>
                      <a:pt x="2389" y="11444"/>
                      <a:pt x="2273" y="11444"/>
                    </a:cubicBezTo>
                    <a:cubicBezTo>
                      <a:pt x="1768" y="11444"/>
                      <a:pt x="1378" y="11315"/>
                      <a:pt x="1156" y="11069"/>
                    </a:cubicBezTo>
                    <a:cubicBezTo>
                      <a:pt x="916" y="10801"/>
                      <a:pt x="855" y="10388"/>
                      <a:pt x="975" y="9840"/>
                    </a:cubicBezTo>
                    <a:cubicBezTo>
                      <a:pt x="1108" y="9241"/>
                      <a:pt x="1015" y="8164"/>
                      <a:pt x="907" y="6917"/>
                    </a:cubicBezTo>
                    <a:cubicBezTo>
                      <a:pt x="766" y="5281"/>
                      <a:pt x="573" y="3040"/>
                      <a:pt x="1104" y="2626"/>
                    </a:cubicBezTo>
                    <a:cubicBezTo>
                      <a:pt x="1695" y="2165"/>
                      <a:pt x="2558" y="1643"/>
                      <a:pt x="3846" y="1643"/>
                    </a:cubicBezTo>
                    <a:cubicBezTo>
                      <a:pt x="4391" y="1643"/>
                      <a:pt x="5012" y="1738"/>
                      <a:pt x="5722" y="1968"/>
                    </a:cubicBezTo>
                    <a:cubicBezTo>
                      <a:pt x="6109" y="2094"/>
                      <a:pt x="6526" y="2148"/>
                      <a:pt x="6956" y="2148"/>
                    </a:cubicBezTo>
                    <a:cubicBezTo>
                      <a:pt x="8619" y="2148"/>
                      <a:pt x="10464" y="1349"/>
                      <a:pt x="11397" y="882"/>
                    </a:cubicBezTo>
                    <a:close/>
                    <a:moveTo>
                      <a:pt x="11851" y="0"/>
                    </a:moveTo>
                    <a:cubicBezTo>
                      <a:pt x="11801" y="0"/>
                      <a:pt x="11750" y="13"/>
                      <a:pt x="11700" y="42"/>
                    </a:cubicBezTo>
                    <a:cubicBezTo>
                      <a:pt x="11670" y="60"/>
                      <a:pt x="9080" y="1550"/>
                      <a:pt x="6960" y="1550"/>
                    </a:cubicBezTo>
                    <a:cubicBezTo>
                      <a:pt x="6590" y="1550"/>
                      <a:pt x="6234" y="1505"/>
                      <a:pt x="5909" y="1398"/>
                    </a:cubicBezTo>
                    <a:cubicBezTo>
                      <a:pt x="5126" y="1142"/>
                      <a:pt x="4437" y="1039"/>
                      <a:pt x="3831" y="1039"/>
                    </a:cubicBezTo>
                    <a:cubicBezTo>
                      <a:pt x="2382" y="1039"/>
                      <a:pt x="1404" y="1631"/>
                      <a:pt x="736" y="2152"/>
                    </a:cubicBezTo>
                    <a:cubicBezTo>
                      <a:pt x="0" y="2724"/>
                      <a:pt x="89" y="4431"/>
                      <a:pt x="309" y="6969"/>
                    </a:cubicBezTo>
                    <a:cubicBezTo>
                      <a:pt x="408" y="8117"/>
                      <a:pt x="501" y="9202"/>
                      <a:pt x="389" y="9711"/>
                    </a:cubicBezTo>
                    <a:cubicBezTo>
                      <a:pt x="184" y="10640"/>
                      <a:pt x="451" y="11181"/>
                      <a:pt x="709" y="11470"/>
                    </a:cubicBezTo>
                    <a:cubicBezTo>
                      <a:pt x="1051" y="11851"/>
                      <a:pt x="1583" y="12046"/>
                      <a:pt x="2266" y="12046"/>
                    </a:cubicBezTo>
                    <a:cubicBezTo>
                      <a:pt x="2412" y="12045"/>
                      <a:pt x="2558" y="12037"/>
                      <a:pt x="2704" y="12021"/>
                    </a:cubicBezTo>
                    <a:cubicBezTo>
                      <a:pt x="4366" y="11840"/>
                      <a:pt x="5446" y="9809"/>
                      <a:pt x="5492" y="8031"/>
                    </a:cubicBezTo>
                    <a:cubicBezTo>
                      <a:pt x="5501" y="7697"/>
                      <a:pt x="5505" y="7408"/>
                      <a:pt x="5509" y="7159"/>
                    </a:cubicBezTo>
                    <a:cubicBezTo>
                      <a:pt x="5515" y="6714"/>
                      <a:pt x="5521" y="6321"/>
                      <a:pt x="5553" y="6147"/>
                    </a:cubicBezTo>
                    <a:cubicBezTo>
                      <a:pt x="5642" y="6161"/>
                      <a:pt x="5777" y="6183"/>
                      <a:pt x="5944" y="6211"/>
                    </a:cubicBezTo>
                    <a:cubicBezTo>
                      <a:pt x="7309" y="6437"/>
                      <a:pt x="8650" y="6637"/>
                      <a:pt x="9368" y="6637"/>
                    </a:cubicBezTo>
                    <a:cubicBezTo>
                      <a:pt x="9453" y="6637"/>
                      <a:pt x="9529" y="6634"/>
                      <a:pt x="9596" y="6628"/>
                    </a:cubicBezTo>
                    <a:cubicBezTo>
                      <a:pt x="10470" y="6541"/>
                      <a:pt x="11463" y="3179"/>
                      <a:pt x="12144" y="372"/>
                    </a:cubicBezTo>
                    <a:cubicBezTo>
                      <a:pt x="12192" y="171"/>
                      <a:pt x="12033" y="0"/>
                      <a:pt x="1185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6193196" y="3960558"/>
                <a:ext cx="190264" cy="261897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3301" extrusionOk="0">
                    <a:moveTo>
                      <a:pt x="7148" y="1"/>
                    </a:moveTo>
                    <a:cubicBezTo>
                      <a:pt x="6327" y="1"/>
                      <a:pt x="5415" y="557"/>
                      <a:pt x="4637" y="1636"/>
                    </a:cubicBezTo>
                    <a:cubicBezTo>
                      <a:pt x="4049" y="2451"/>
                      <a:pt x="1376" y="6237"/>
                      <a:pt x="528" y="9296"/>
                    </a:cubicBezTo>
                    <a:cubicBezTo>
                      <a:pt x="0" y="11198"/>
                      <a:pt x="179" y="12820"/>
                      <a:pt x="2008" y="13269"/>
                    </a:cubicBezTo>
                    <a:cubicBezTo>
                      <a:pt x="2093" y="13290"/>
                      <a:pt x="2176" y="13300"/>
                      <a:pt x="2258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4" y="9712"/>
                      <a:pt x="6692" y="7707"/>
                      <a:pt x="7763" y="5786"/>
                    </a:cubicBezTo>
                    <a:cubicBezTo>
                      <a:pt x="8365" y="4704"/>
                      <a:pt x="9662" y="2769"/>
                      <a:pt x="8930" y="1282"/>
                    </a:cubicBezTo>
                    <a:cubicBezTo>
                      <a:pt x="8504" y="420"/>
                      <a:pt x="7861" y="1"/>
                      <a:pt x="7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6190302" y="3954631"/>
                <a:ext cx="198377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3903" extrusionOk="0">
                    <a:moveTo>
                      <a:pt x="7286" y="601"/>
                    </a:moveTo>
                    <a:cubicBezTo>
                      <a:pt x="7330" y="601"/>
                      <a:pt x="7373" y="603"/>
                      <a:pt x="7417" y="606"/>
                    </a:cubicBezTo>
                    <a:cubicBezTo>
                      <a:pt x="7992" y="655"/>
                      <a:pt x="8472" y="1038"/>
                      <a:pt x="8806" y="1716"/>
                    </a:cubicBezTo>
                    <a:cubicBezTo>
                      <a:pt x="9393" y="2907"/>
                      <a:pt x="8467" y="4514"/>
                      <a:pt x="7854" y="5578"/>
                    </a:cubicBezTo>
                    <a:cubicBezTo>
                      <a:pt x="7779" y="5707"/>
                      <a:pt x="7709" y="5828"/>
                      <a:pt x="7647" y="5940"/>
                    </a:cubicBezTo>
                    <a:cubicBezTo>
                      <a:pt x="7410" y="6366"/>
                      <a:pt x="7178" y="6796"/>
                      <a:pt x="6946" y="7226"/>
                    </a:cubicBezTo>
                    <a:cubicBezTo>
                      <a:pt x="6149" y="8701"/>
                      <a:pt x="5325" y="10227"/>
                      <a:pt x="4304" y="11543"/>
                    </a:cubicBezTo>
                    <a:cubicBezTo>
                      <a:pt x="4225" y="11645"/>
                      <a:pt x="4138" y="11763"/>
                      <a:pt x="4047" y="11890"/>
                    </a:cubicBezTo>
                    <a:cubicBezTo>
                      <a:pt x="3610" y="12494"/>
                      <a:pt x="3025" y="13299"/>
                      <a:pt x="2397" y="13299"/>
                    </a:cubicBezTo>
                    <a:cubicBezTo>
                      <a:pt x="2340" y="13299"/>
                      <a:pt x="2283" y="13293"/>
                      <a:pt x="2226" y="13279"/>
                    </a:cubicBezTo>
                    <a:cubicBezTo>
                      <a:pt x="1639" y="13134"/>
                      <a:pt x="1236" y="12861"/>
                      <a:pt x="992" y="12446"/>
                    </a:cubicBezTo>
                    <a:cubicBezTo>
                      <a:pt x="634" y="11835"/>
                      <a:pt x="625" y="10904"/>
                      <a:pt x="964" y="9677"/>
                    </a:cubicBezTo>
                    <a:cubicBezTo>
                      <a:pt x="1769" y="6773"/>
                      <a:pt x="4278" y="3152"/>
                      <a:pt x="5028" y="2112"/>
                    </a:cubicBezTo>
                    <a:cubicBezTo>
                      <a:pt x="5723" y="1146"/>
                      <a:pt x="6537" y="601"/>
                      <a:pt x="7286" y="601"/>
                    </a:cubicBezTo>
                    <a:close/>
                    <a:moveTo>
                      <a:pt x="7294" y="1"/>
                    </a:moveTo>
                    <a:cubicBezTo>
                      <a:pt x="6346" y="1"/>
                      <a:pt x="5353" y="632"/>
                      <a:pt x="4540" y="1761"/>
                    </a:cubicBezTo>
                    <a:cubicBezTo>
                      <a:pt x="3775" y="2821"/>
                      <a:pt x="1218" y="6516"/>
                      <a:pt x="386" y="9517"/>
                    </a:cubicBezTo>
                    <a:cubicBezTo>
                      <a:pt x="0" y="10905"/>
                      <a:pt x="30" y="11992"/>
                      <a:pt x="473" y="12749"/>
                    </a:cubicBezTo>
                    <a:cubicBezTo>
                      <a:pt x="798" y="13305"/>
                      <a:pt x="1340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4" y="13902"/>
                      <a:pt x="4046" y="12917"/>
                      <a:pt x="4534" y="12242"/>
                    </a:cubicBezTo>
                    <a:cubicBezTo>
                      <a:pt x="4622" y="12122"/>
                      <a:pt x="4703" y="12009"/>
                      <a:pt x="4779" y="11912"/>
                    </a:cubicBezTo>
                    <a:cubicBezTo>
                      <a:pt x="5830" y="10556"/>
                      <a:pt x="6666" y="9008"/>
                      <a:pt x="7475" y="7512"/>
                    </a:cubicBezTo>
                    <a:cubicBezTo>
                      <a:pt x="7705" y="7084"/>
                      <a:pt x="7936" y="6656"/>
                      <a:pt x="8172" y="6232"/>
                    </a:cubicBezTo>
                    <a:lnTo>
                      <a:pt x="8375" y="5878"/>
                    </a:lnTo>
                    <a:cubicBezTo>
                      <a:pt x="9052" y="4704"/>
                      <a:pt x="10075" y="2929"/>
                      <a:pt x="9346" y="1451"/>
                    </a:cubicBezTo>
                    <a:cubicBezTo>
                      <a:pt x="8919" y="586"/>
                      <a:pt x="8253" y="73"/>
                      <a:pt x="7466" y="8"/>
                    </a:cubicBezTo>
                    <a:cubicBezTo>
                      <a:pt x="7409" y="3"/>
                      <a:pt x="7352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6089568" y="3937697"/>
                <a:ext cx="190264" cy="261897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3301" extrusionOk="0">
                    <a:moveTo>
                      <a:pt x="7147" y="0"/>
                    </a:moveTo>
                    <a:cubicBezTo>
                      <a:pt x="6326" y="0"/>
                      <a:pt x="5413" y="556"/>
                      <a:pt x="4636" y="1635"/>
                    </a:cubicBezTo>
                    <a:cubicBezTo>
                      <a:pt x="4049" y="2451"/>
                      <a:pt x="1376" y="6238"/>
                      <a:pt x="528" y="9295"/>
                    </a:cubicBezTo>
                    <a:cubicBezTo>
                      <a:pt x="0" y="11198"/>
                      <a:pt x="179" y="12819"/>
                      <a:pt x="2006" y="13270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5"/>
                      <a:pt x="4394" y="11425"/>
                    </a:cubicBezTo>
                    <a:cubicBezTo>
                      <a:pt x="5723" y="9713"/>
                      <a:pt x="6691" y="7708"/>
                      <a:pt x="7763" y="5785"/>
                    </a:cubicBezTo>
                    <a:cubicBezTo>
                      <a:pt x="8365" y="4704"/>
                      <a:pt x="9662" y="2769"/>
                      <a:pt x="8928" y="1281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6086674" y="3931790"/>
                <a:ext cx="198357" cy="27373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3902" extrusionOk="0">
                    <a:moveTo>
                      <a:pt x="7284" y="600"/>
                    </a:moveTo>
                    <a:cubicBezTo>
                      <a:pt x="7328" y="600"/>
                      <a:pt x="7373" y="602"/>
                      <a:pt x="7417" y="606"/>
                    </a:cubicBezTo>
                    <a:cubicBezTo>
                      <a:pt x="7992" y="654"/>
                      <a:pt x="8472" y="1037"/>
                      <a:pt x="8806" y="1715"/>
                    </a:cubicBezTo>
                    <a:cubicBezTo>
                      <a:pt x="9393" y="2906"/>
                      <a:pt x="8467" y="4514"/>
                      <a:pt x="7854" y="5577"/>
                    </a:cubicBezTo>
                    <a:cubicBezTo>
                      <a:pt x="7779" y="5706"/>
                      <a:pt x="7709" y="5827"/>
                      <a:pt x="7647" y="5940"/>
                    </a:cubicBezTo>
                    <a:cubicBezTo>
                      <a:pt x="7409" y="6366"/>
                      <a:pt x="7177" y="6796"/>
                      <a:pt x="6945" y="7226"/>
                    </a:cubicBezTo>
                    <a:cubicBezTo>
                      <a:pt x="6148" y="8701"/>
                      <a:pt x="5324" y="10226"/>
                      <a:pt x="4304" y="11542"/>
                    </a:cubicBezTo>
                    <a:cubicBezTo>
                      <a:pt x="4225" y="11644"/>
                      <a:pt x="4138" y="11763"/>
                      <a:pt x="4047" y="11890"/>
                    </a:cubicBezTo>
                    <a:cubicBezTo>
                      <a:pt x="3611" y="12493"/>
                      <a:pt x="3028" y="13299"/>
                      <a:pt x="2398" y="13299"/>
                    </a:cubicBezTo>
                    <a:cubicBezTo>
                      <a:pt x="2341" y="13299"/>
                      <a:pt x="2283" y="13292"/>
                      <a:pt x="2226" y="13278"/>
                    </a:cubicBezTo>
                    <a:cubicBezTo>
                      <a:pt x="1639" y="13135"/>
                      <a:pt x="1235" y="12862"/>
                      <a:pt x="991" y="12446"/>
                    </a:cubicBezTo>
                    <a:cubicBezTo>
                      <a:pt x="633" y="11834"/>
                      <a:pt x="624" y="10903"/>
                      <a:pt x="964" y="9676"/>
                    </a:cubicBezTo>
                    <a:cubicBezTo>
                      <a:pt x="1769" y="6772"/>
                      <a:pt x="4278" y="3151"/>
                      <a:pt x="5027" y="2111"/>
                    </a:cubicBezTo>
                    <a:cubicBezTo>
                      <a:pt x="5722" y="1147"/>
                      <a:pt x="6531" y="600"/>
                      <a:pt x="7284" y="600"/>
                    </a:cubicBezTo>
                    <a:close/>
                    <a:moveTo>
                      <a:pt x="7283" y="0"/>
                    </a:moveTo>
                    <a:cubicBezTo>
                      <a:pt x="6342" y="0"/>
                      <a:pt x="5349" y="636"/>
                      <a:pt x="4540" y="1761"/>
                    </a:cubicBezTo>
                    <a:cubicBezTo>
                      <a:pt x="3775" y="2821"/>
                      <a:pt x="1217" y="6516"/>
                      <a:pt x="386" y="9516"/>
                    </a:cubicBezTo>
                    <a:cubicBezTo>
                      <a:pt x="0" y="10904"/>
                      <a:pt x="30" y="11992"/>
                      <a:pt x="473" y="12749"/>
                    </a:cubicBezTo>
                    <a:cubicBezTo>
                      <a:pt x="798" y="13305"/>
                      <a:pt x="1340" y="13680"/>
                      <a:pt x="2082" y="13861"/>
                    </a:cubicBezTo>
                    <a:cubicBezTo>
                      <a:pt x="2188" y="13887"/>
                      <a:pt x="2297" y="13902"/>
                      <a:pt x="2406" y="13902"/>
                    </a:cubicBezTo>
                    <a:cubicBezTo>
                      <a:pt x="3333" y="13902"/>
                      <a:pt x="4046" y="12916"/>
                      <a:pt x="4534" y="12243"/>
                    </a:cubicBezTo>
                    <a:cubicBezTo>
                      <a:pt x="4622" y="12122"/>
                      <a:pt x="4703" y="12009"/>
                      <a:pt x="4778" y="11911"/>
                    </a:cubicBezTo>
                    <a:cubicBezTo>
                      <a:pt x="5829" y="10557"/>
                      <a:pt x="6665" y="9010"/>
                      <a:pt x="7473" y="7512"/>
                    </a:cubicBezTo>
                    <a:cubicBezTo>
                      <a:pt x="7705" y="7084"/>
                      <a:pt x="7935" y="6657"/>
                      <a:pt x="8172" y="6233"/>
                    </a:cubicBezTo>
                    <a:lnTo>
                      <a:pt x="8375" y="5877"/>
                    </a:lnTo>
                    <a:cubicBezTo>
                      <a:pt x="9052" y="4702"/>
                      <a:pt x="10074" y="2928"/>
                      <a:pt x="9346" y="1449"/>
                    </a:cubicBezTo>
                    <a:cubicBezTo>
                      <a:pt x="8919" y="584"/>
                      <a:pt x="8251" y="72"/>
                      <a:pt x="7466" y="8"/>
                    </a:cubicBezTo>
                    <a:cubicBezTo>
                      <a:pt x="7405" y="3"/>
                      <a:pt x="7344" y="0"/>
                      <a:pt x="728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4933785" y="3759444"/>
                <a:ext cx="1341007" cy="970638"/>
              </a:xfrm>
              <a:custGeom>
                <a:avLst/>
                <a:gdLst/>
                <a:ahLst/>
                <a:cxnLst/>
                <a:rect l="l" t="t" r="r" b="b"/>
                <a:pathLst>
                  <a:path w="68106" h="49296" extrusionOk="0">
                    <a:moveTo>
                      <a:pt x="0" y="0"/>
                    </a:moveTo>
                    <a:lnTo>
                      <a:pt x="10704" y="29265"/>
                    </a:lnTo>
                    <a:lnTo>
                      <a:pt x="68105" y="49295"/>
                    </a:lnTo>
                    <a:lnTo>
                      <a:pt x="64816" y="2134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4927444" y="3753517"/>
                <a:ext cx="1353609" cy="982492"/>
              </a:xfrm>
              <a:custGeom>
                <a:avLst/>
                <a:gdLst/>
                <a:ahLst/>
                <a:cxnLst/>
                <a:rect l="l" t="t" r="r" b="b"/>
                <a:pathLst>
                  <a:path w="68746" h="49898" extrusionOk="0">
                    <a:moveTo>
                      <a:pt x="818" y="780"/>
                    </a:moveTo>
                    <a:lnTo>
                      <a:pt x="64862" y="21868"/>
                    </a:lnTo>
                    <a:lnTo>
                      <a:pt x="68073" y="49154"/>
                    </a:lnTo>
                    <a:lnTo>
                      <a:pt x="11260" y="29329"/>
                    </a:lnTo>
                    <a:lnTo>
                      <a:pt x="818" y="780"/>
                    </a:lnTo>
                    <a:close/>
                    <a:moveTo>
                      <a:pt x="320" y="1"/>
                    </a:moveTo>
                    <a:cubicBezTo>
                      <a:pt x="240" y="1"/>
                      <a:pt x="163" y="33"/>
                      <a:pt x="106" y="93"/>
                    </a:cubicBezTo>
                    <a:cubicBezTo>
                      <a:pt x="27" y="176"/>
                      <a:pt x="1" y="297"/>
                      <a:pt x="40" y="404"/>
                    </a:cubicBezTo>
                    <a:lnTo>
                      <a:pt x="10744" y="29670"/>
                    </a:lnTo>
                    <a:cubicBezTo>
                      <a:pt x="10775" y="29754"/>
                      <a:pt x="10842" y="29821"/>
                      <a:pt x="10928" y="29849"/>
                    </a:cubicBezTo>
                    <a:lnTo>
                      <a:pt x="68327" y="49881"/>
                    </a:lnTo>
                    <a:cubicBezTo>
                      <a:pt x="68359" y="49891"/>
                      <a:pt x="68393" y="49897"/>
                      <a:pt x="68427" y="49897"/>
                    </a:cubicBezTo>
                    <a:cubicBezTo>
                      <a:pt x="68607" y="49897"/>
                      <a:pt x="68746" y="49740"/>
                      <a:pt x="68726" y="49562"/>
                    </a:cubicBezTo>
                    <a:lnTo>
                      <a:pt x="65437" y="21609"/>
                    </a:lnTo>
                    <a:cubicBezTo>
                      <a:pt x="65424" y="21493"/>
                      <a:pt x="65343" y="21394"/>
                      <a:pt x="65233" y="21359"/>
                    </a:cubicBezTo>
                    <a:lnTo>
                      <a:pt x="417" y="17"/>
                    </a:lnTo>
                    <a:cubicBezTo>
                      <a:pt x="385" y="6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2"/>
            <p:cNvGrpSpPr/>
            <p:nvPr/>
          </p:nvGrpSpPr>
          <p:grpSpPr>
            <a:xfrm>
              <a:off x="4866130" y="1140950"/>
              <a:ext cx="3577378" cy="3177375"/>
              <a:chOff x="4866130" y="1140950"/>
              <a:chExt cx="3577378" cy="3177375"/>
            </a:xfrm>
          </p:grpSpPr>
          <p:grpSp>
            <p:nvGrpSpPr>
              <p:cNvPr id="422" name="Google Shape;422;p32"/>
              <p:cNvGrpSpPr/>
              <p:nvPr/>
            </p:nvGrpSpPr>
            <p:grpSpPr>
              <a:xfrm>
                <a:off x="7218455" y="3425403"/>
                <a:ext cx="627776" cy="773482"/>
                <a:chOff x="7218455" y="3425403"/>
                <a:chExt cx="627776" cy="773482"/>
              </a:xfrm>
            </p:grpSpPr>
            <p:sp>
              <p:nvSpPr>
                <p:cNvPr id="423" name="Google Shape;423;p32"/>
                <p:cNvSpPr/>
                <p:nvPr/>
              </p:nvSpPr>
              <p:spPr>
                <a:xfrm>
                  <a:off x="7474976" y="3425403"/>
                  <a:ext cx="37125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2"/>
                <p:cNvSpPr/>
                <p:nvPr/>
              </p:nvSpPr>
              <p:spPr>
                <a:xfrm>
                  <a:off x="7218455" y="3425403"/>
                  <a:ext cx="1372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9"/>
                        <a:pt x="6971" y="465"/>
                        <a:pt x="6971" y="302"/>
                      </a:cubicBezTo>
                      <a:cubicBezTo>
                        <a:pt x="6971" y="139"/>
                        <a:pt x="6841" y="5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32"/>
                <p:cNvSpPr/>
                <p:nvPr/>
              </p:nvSpPr>
              <p:spPr>
                <a:xfrm>
                  <a:off x="7771389" y="3490912"/>
                  <a:ext cx="74842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3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32"/>
                <p:cNvSpPr/>
                <p:nvPr/>
              </p:nvSpPr>
              <p:spPr>
                <a:xfrm>
                  <a:off x="7594672" y="3490912"/>
                  <a:ext cx="13753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3" extrusionOk="0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32"/>
                <p:cNvSpPr/>
                <p:nvPr/>
              </p:nvSpPr>
              <p:spPr>
                <a:xfrm>
                  <a:off x="7218455" y="3490912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9"/>
                        <a:pt x="15367" y="465"/>
                        <a:pt x="15367" y="301"/>
                      </a:cubicBezTo>
                      <a:cubicBezTo>
                        <a:pt x="15367" y="138"/>
                        <a:pt x="15236" y="5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2"/>
                <p:cNvSpPr/>
                <p:nvPr/>
              </p:nvSpPr>
              <p:spPr>
                <a:xfrm>
                  <a:off x="7514868" y="3556420"/>
                  <a:ext cx="331363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9" h="603" extrusionOk="0">
                      <a:moveTo>
                        <a:pt x="300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3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16522" y="602"/>
                      </a:lnTo>
                      <a:cubicBezTo>
                        <a:pt x="16524" y="602"/>
                        <a:pt x="16526" y="602"/>
                        <a:pt x="16528" y="602"/>
                      </a:cubicBezTo>
                      <a:cubicBezTo>
                        <a:pt x="16694" y="602"/>
                        <a:pt x="16829" y="467"/>
                        <a:pt x="16829" y="301"/>
                      </a:cubicBezTo>
                      <a:cubicBezTo>
                        <a:pt x="16829" y="135"/>
                        <a:pt x="16695" y="1"/>
                        <a:pt x="16530" y="1"/>
                      </a:cubicBezTo>
                      <a:cubicBezTo>
                        <a:pt x="16527" y="1"/>
                        <a:pt x="16524" y="1"/>
                        <a:pt x="16522" y="1"/>
                      </a:cubicBezTo>
                      <a:lnTo>
                        <a:pt x="309" y="1"/>
                      </a:lnTo>
                      <a:cubicBezTo>
                        <a:pt x="306" y="1"/>
                        <a:pt x="303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2"/>
                <p:cNvSpPr/>
                <p:nvPr/>
              </p:nvSpPr>
              <p:spPr>
                <a:xfrm>
                  <a:off x="7218455" y="3556420"/>
                  <a:ext cx="239864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3" extrusionOk="0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1888" y="602"/>
                      </a:lnTo>
                      <a:cubicBezTo>
                        <a:pt x="12052" y="597"/>
                        <a:pt x="12182" y="464"/>
                        <a:pt x="12182" y="301"/>
                      </a:cubicBezTo>
                      <a:cubicBezTo>
                        <a:pt x="12182" y="137"/>
                        <a:pt x="12052" y="4"/>
                        <a:pt x="11888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2"/>
                <p:cNvSpPr/>
                <p:nvPr/>
              </p:nvSpPr>
              <p:spPr>
                <a:xfrm>
                  <a:off x="7697434" y="3621909"/>
                  <a:ext cx="148660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7250" y="602"/>
                      </a:lnTo>
                      <a:cubicBezTo>
                        <a:pt x="7416" y="602"/>
                        <a:pt x="7550" y="467"/>
                        <a:pt x="7550" y="301"/>
                      </a:cubicBezTo>
                      <a:cubicBezTo>
                        <a:pt x="7550" y="135"/>
                        <a:pt x="7416" y="1"/>
                        <a:pt x="725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2"/>
                <p:cNvSpPr/>
                <p:nvPr/>
              </p:nvSpPr>
              <p:spPr>
                <a:xfrm>
                  <a:off x="7355399" y="3621909"/>
                  <a:ext cx="29688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8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14777" y="602"/>
                      </a:lnTo>
                      <a:cubicBezTo>
                        <a:pt x="14943" y="602"/>
                        <a:pt x="15077" y="467"/>
                        <a:pt x="15077" y="301"/>
                      </a:cubicBezTo>
                      <a:cubicBezTo>
                        <a:pt x="15077" y="135"/>
                        <a:pt x="14943" y="1"/>
                        <a:pt x="147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2"/>
                <p:cNvSpPr/>
                <p:nvPr/>
              </p:nvSpPr>
              <p:spPr>
                <a:xfrm>
                  <a:off x="7218593" y="3621909"/>
                  <a:ext cx="8596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4064" y="602"/>
                      </a:lnTo>
                      <a:cubicBezTo>
                        <a:pt x="4230" y="602"/>
                        <a:pt x="4365" y="467"/>
                        <a:pt x="4365" y="301"/>
                      </a:cubicBezTo>
                      <a:cubicBezTo>
                        <a:pt x="4365" y="135"/>
                        <a:pt x="4230" y="1"/>
                        <a:pt x="40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2"/>
                <p:cNvSpPr/>
                <p:nvPr/>
              </p:nvSpPr>
              <p:spPr>
                <a:xfrm>
                  <a:off x="7474976" y="3679227"/>
                  <a:ext cx="37125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7"/>
                        <a:pt x="18855" y="300"/>
                      </a:cubicBezTo>
                      <a:cubicBezTo>
                        <a:pt x="18855" y="134"/>
                        <a:pt x="18720" y="0"/>
                        <a:pt x="18554" y="0"/>
                      </a:cubicBezTo>
                      <a:cubicBezTo>
                        <a:pt x="18552" y="0"/>
                        <a:pt x="18550" y="0"/>
                        <a:pt x="18548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32"/>
                <p:cNvSpPr/>
                <p:nvPr/>
              </p:nvSpPr>
              <p:spPr>
                <a:xfrm>
                  <a:off x="7218455" y="3679227"/>
                  <a:ext cx="13727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0"/>
                      </a:cubicBezTo>
                      <a:cubicBezTo>
                        <a:pt x="6971" y="137"/>
                        <a:pt x="6841" y="4"/>
                        <a:pt x="6677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32"/>
                <p:cNvSpPr/>
                <p:nvPr/>
              </p:nvSpPr>
              <p:spPr>
                <a:xfrm>
                  <a:off x="7771389" y="3744735"/>
                  <a:ext cx="74842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1" extrusionOk="0">
                      <a:moveTo>
                        <a:pt x="300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3494" y="600"/>
                      </a:lnTo>
                      <a:cubicBezTo>
                        <a:pt x="3496" y="600"/>
                        <a:pt x="3499" y="600"/>
                        <a:pt x="3502" y="600"/>
                      </a:cubicBezTo>
                      <a:cubicBezTo>
                        <a:pt x="3667" y="600"/>
                        <a:pt x="3801" y="466"/>
                        <a:pt x="3801" y="300"/>
                      </a:cubicBezTo>
                      <a:cubicBezTo>
                        <a:pt x="3801" y="135"/>
                        <a:pt x="3667" y="0"/>
                        <a:pt x="3502" y="0"/>
                      </a:cubicBezTo>
                      <a:cubicBezTo>
                        <a:pt x="3499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32"/>
                <p:cNvSpPr/>
                <p:nvPr/>
              </p:nvSpPr>
              <p:spPr>
                <a:xfrm>
                  <a:off x="7594672" y="3744735"/>
                  <a:ext cx="137535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1" extrusionOk="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6678" y="600"/>
                      </a:lnTo>
                      <a:cubicBezTo>
                        <a:pt x="6681" y="600"/>
                        <a:pt x="6684" y="600"/>
                        <a:pt x="6686" y="600"/>
                      </a:cubicBezTo>
                      <a:cubicBezTo>
                        <a:pt x="6851" y="600"/>
                        <a:pt x="6985" y="466"/>
                        <a:pt x="6985" y="300"/>
                      </a:cubicBezTo>
                      <a:cubicBezTo>
                        <a:pt x="6985" y="135"/>
                        <a:pt x="6851" y="0"/>
                        <a:pt x="6686" y="0"/>
                      </a:cubicBezTo>
                      <a:cubicBezTo>
                        <a:pt x="6684" y="0"/>
                        <a:pt x="6681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32"/>
                <p:cNvSpPr/>
                <p:nvPr/>
              </p:nvSpPr>
              <p:spPr>
                <a:xfrm>
                  <a:off x="7218455" y="3744735"/>
                  <a:ext cx="302576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1" extrusionOk="0">
                      <a:moveTo>
                        <a:pt x="299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299" y="600"/>
                      </a:cubicBezTo>
                      <a:cubicBezTo>
                        <a:pt x="302" y="600"/>
                        <a:pt x="305" y="600"/>
                        <a:pt x="308" y="600"/>
                      </a:cubicBezTo>
                      <a:lnTo>
                        <a:pt x="15073" y="600"/>
                      </a:lnTo>
                      <a:cubicBezTo>
                        <a:pt x="15236" y="597"/>
                        <a:pt x="15367" y="464"/>
                        <a:pt x="15367" y="300"/>
                      </a:cubicBezTo>
                      <a:cubicBezTo>
                        <a:pt x="15367" y="137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2"/>
                <p:cNvSpPr/>
                <p:nvPr/>
              </p:nvSpPr>
              <p:spPr>
                <a:xfrm>
                  <a:off x="7514868" y="3810224"/>
                  <a:ext cx="33136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9" h="602" extrusionOk="0">
                      <a:moveTo>
                        <a:pt x="303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3" y="601"/>
                      </a:cubicBezTo>
                      <a:cubicBezTo>
                        <a:pt x="305" y="601"/>
                        <a:pt x="307" y="601"/>
                        <a:pt x="309" y="601"/>
                      </a:cubicBezTo>
                      <a:lnTo>
                        <a:pt x="16522" y="601"/>
                      </a:lnTo>
                      <a:cubicBezTo>
                        <a:pt x="16524" y="601"/>
                        <a:pt x="16526" y="601"/>
                        <a:pt x="16528" y="601"/>
                      </a:cubicBezTo>
                      <a:cubicBezTo>
                        <a:pt x="16694" y="601"/>
                        <a:pt x="16829" y="467"/>
                        <a:pt x="16829" y="301"/>
                      </a:cubicBezTo>
                      <a:cubicBezTo>
                        <a:pt x="16829" y="134"/>
                        <a:pt x="16694" y="0"/>
                        <a:pt x="16528" y="0"/>
                      </a:cubicBezTo>
                      <a:cubicBezTo>
                        <a:pt x="16526" y="0"/>
                        <a:pt x="16524" y="0"/>
                        <a:pt x="16522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32"/>
                <p:cNvSpPr/>
                <p:nvPr/>
              </p:nvSpPr>
              <p:spPr>
                <a:xfrm>
                  <a:off x="7218455" y="3810224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1" y="601"/>
                      </a:cubicBezTo>
                      <a:cubicBezTo>
                        <a:pt x="303" y="601"/>
                        <a:pt x="306" y="601"/>
                        <a:pt x="308" y="601"/>
                      </a:cubicBezTo>
                      <a:lnTo>
                        <a:pt x="11888" y="601"/>
                      </a:lnTo>
                      <a:cubicBezTo>
                        <a:pt x="12052" y="598"/>
                        <a:pt x="12182" y="464"/>
                        <a:pt x="12182" y="301"/>
                      </a:cubicBezTo>
                      <a:cubicBezTo>
                        <a:pt x="12182" y="138"/>
                        <a:pt x="12052" y="4"/>
                        <a:pt x="11888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32"/>
                <p:cNvSpPr/>
                <p:nvPr/>
              </p:nvSpPr>
              <p:spPr>
                <a:xfrm>
                  <a:off x="7771389" y="3933228"/>
                  <a:ext cx="748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2" extrusionOk="0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1"/>
                      </a:cubicBezTo>
                      <a:lnTo>
                        <a:pt x="3494" y="601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2"/>
                      </a:cubicBezTo>
                      <a:cubicBezTo>
                        <a:pt x="3801" y="134"/>
                        <a:pt x="3666" y="0"/>
                        <a:pt x="3500" y="0"/>
                      </a:cubicBezTo>
                      <a:cubicBezTo>
                        <a:pt x="3498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32"/>
                <p:cNvSpPr/>
                <p:nvPr/>
              </p:nvSpPr>
              <p:spPr>
                <a:xfrm>
                  <a:off x="7594672" y="3933228"/>
                  <a:ext cx="13753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2" extrusionOk="0">
                      <a:moveTo>
                        <a:pt x="302" y="0"/>
                      </a:moveTo>
                      <a:cubicBezTo>
                        <a:pt x="136" y="0"/>
                        <a:pt x="0" y="134"/>
                        <a:pt x="0" y="302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1"/>
                      </a:cubicBezTo>
                      <a:lnTo>
                        <a:pt x="6678" y="601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2"/>
                      </a:cubicBezTo>
                      <a:cubicBezTo>
                        <a:pt x="6985" y="134"/>
                        <a:pt x="6850" y="0"/>
                        <a:pt x="6684" y="0"/>
                      </a:cubicBezTo>
                      <a:cubicBezTo>
                        <a:pt x="6682" y="0"/>
                        <a:pt x="6680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2"/>
                <p:cNvSpPr/>
                <p:nvPr/>
              </p:nvSpPr>
              <p:spPr>
                <a:xfrm>
                  <a:off x="7218455" y="3933228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1"/>
                      </a:cubicBezTo>
                      <a:lnTo>
                        <a:pt x="15073" y="601"/>
                      </a:lnTo>
                      <a:cubicBezTo>
                        <a:pt x="15236" y="598"/>
                        <a:pt x="15367" y="464"/>
                        <a:pt x="15367" y="302"/>
                      </a:cubicBezTo>
                      <a:cubicBezTo>
                        <a:pt x="15367" y="138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2"/>
                <p:cNvSpPr/>
                <p:nvPr/>
              </p:nvSpPr>
              <p:spPr>
                <a:xfrm>
                  <a:off x="7515006" y="3998736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5" y="601"/>
                      </a:lnTo>
                      <a:cubicBezTo>
                        <a:pt x="16681" y="601"/>
                        <a:pt x="16815" y="467"/>
                        <a:pt x="16815" y="301"/>
                      </a:cubicBezTo>
                      <a:cubicBezTo>
                        <a:pt x="16815" y="134"/>
                        <a:pt x="16681" y="0"/>
                        <a:pt x="16515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2"/>
                <p:cNvSpPr/>
                <p:nvPr/>
              </p:nvSpPr>
              <p:spPr>
                <a:xfrm>
                  <a:off x="7218593" y="3998736"/>
                  <a:ext cx="23988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3" h="602" extrusionOk="0">
                      <a:moveTo>
                        <a:pt x="301" y="0"/>
                      </a:moveTo>
                      <a:cubicBezTo>
                        <a:pt x="135" y="0"/>
                        <a:pt x="1" y="134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1881" y="601"/>
                      </a:lnTo>
                      <a:cubicBezTo>
                        <a:pt x="12047" y="601"/>
                        <a:pt x="12182" y="467"/>
                        <a:pt x="12182" y="301"/>
                      </a:cubicBezTo>
                      <a:cubicBezTo>
                        <a:pt x="12182" y="134"/>
                        <a:pt x="12047" y="0"/>
                        <a:pt x="1188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2"/>
                <p:cNvSpPr/>
                <p:nvPr/>
              </p:nvSpPr>
              <p:spPr>
                <a:xfrm>
                  <a:off x="7697434" y="4064225"/>
                  <a:ext cx="148660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7250" y="601"/>
                      </a:lnTo>
                      <a:cubicBezTo>
                        <a:pt x="7416" y="601"/>
                        <a:pt x="7550" y="467"/>
                        <a:pt x="7550" y="301"/>
                      </a:cubicBezTo>
                      <a:cubicBezTo>
                        <a:pt x="7550" y="135"/>
                        <a:pt x="7416" y="0"/>
                        <a:pt x="725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2"/>
                <p:cNvSpPr/>
                <p:nvPr/>
              </p:nvSpPr>
              <p:spPr>
                <a:xfrm>
                  <a:off x="7355399" y="4064225"/>
                  <a:ext cx="29688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8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4777" y="601"/>
                      </a:lnTo>
                      <a:cubicBezTo>
                        <a:pt x="14943" y="601"/>
                        <a:pt x="15077" y="467"/>
                        <a:pt x="15077" y="301"/>
                      </a:cubicBezTo>
                      <a:cubicBezTo>
                        <a:pt x="15077" y="135"/>
                        <a:pt x="14943" y="0"/>
                        <a:pt x="1477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2"/>
                <p:cNvSpPr/>
                <p:nvPr/>
              </p:nvSpPr>
              <p:spPr>
                <a:xfrm>
                  <a:off x="7218593" y="4064225"/>
                  <a:ext cx="8596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4064" y="601"/>
                      </a:lnTo>
                      <a:cubicBezTo>
                        <a:pt x="4230" y="601"/>
                        <a:pt x="4365" y="467"/>
                        <a:pt x="4365" y="301"/>
                      </a:cubicBezTo>
                      <a:cubicBezTo>
                        <a:pt x="4365" y="135"/>
                        <a:pt x="4230" y="0"/>
                        <a:pt x="40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2"/>
                <p:cNvSpPr/>
                <p:nvPr/>
              </p:nvSpPr>
              <p:spPr>
                <a:xfrm>
                  <a:off x="7474976" y="4121523"/>
                  <a:ext cx="37125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2"/>
                <p:cNvSpPr/>
                <p:nvPr/>
              </p:nvSpPr>
              <p:spPr>
                <a:xfrm>
                  <a:off x="7218455" y="4121523"/>
                  <a:ext cx="1372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2"/>
                      </a:cubicBezTo>
                      <a:cubicBezTo>
                        <a:pt x="6971" y="138"/>
                        <a:pt x="6841" y="4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2"/>
                <p:cNvSpPr/>
                <p:nvPr/>
              </p:nvSpPr>
              <p:spPr>
                <a:xfrm>
                  <a:off x="7771389" y="4187032"/>
                  <a:ext cx="748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2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2"/>
                <p:cNvSpPr/>
                <p:nvPr/>
              </p:nvSpPr>
              <p:spPr>
                <a:xfrm>
                  <a:off x="7594672" y="4187032"/>
                  <a:ext cx="13753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2" extrusionOk="0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2"/>
                <p:cNvSpPr/>
                <p:nvPr/>
              </p:nvSpPr>
              <p:spPr>
                <a:xfrm>
                  <a:off x="7218455" y="4187032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8"/>
                        <a:pt x="15367" y="464"/>
                        <a:pt x="15367" y="301"/>
                      </a:cubicBezTo>
                      <a:cubicBezTo>
                        <a:pt x="15367" y="138"/>
                        <a:pt x="15236" y="4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3" name="Google Shape;453;p32"/>
              <p:cNvSpPr/>
              <p:nvPr/>
            </p:nvSpPr>
            <p:spPr>
              <a:xfrm>
                <a:off x="7908530" y="3351251"/>
                <a:ext cx="528952" cy="967074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49115" extrusionOk="0">
                    <a:moveTo>
                      <a:pt x="17545" y="0"/>
                    </a:moveTo>
                    <a:cubicBezTo>
                      <a:pt x="17395" y="0"/>
                      <a:pt x="17268" y="112"/>
                      <a:pt x="17248" y="261"/>
                    </a:cubicBezTo>
                    <a:lnTo>
                      <a:pt x="12403" y="36407"/>
                    </a:lnTo>
                    <a:lnTo>
                      <a:pt x="8449" y="16283"/>
                    </a:lnTo>
                    <a:cubicBezTo>
                      <a:pt x="8421" y="16140"/>
                      <a:pt x="8309" y="16041"/>
                      <a:pt x="8153" y="16041"/>
                    </a:cubicBezTo>
                    <a:cubicBezTo>
                      <a:pt x="8149" y="16041"/>
                      <a:pt x="8146" y="16041"/>
                      <a:pt x="8142" y="16041"/>
                    </a:cubicBezTo>
                    <a:cubicBezTo>
                      <a:pt x="7994" y="16047"/>
                      <a:pt x="7873" y="16161"/>
                      <a:pt x="7856" y="16309"/>
                    </a:cubicBezTo>
                    <a:lnTo>
                      <a:pt x="4871" y="43560"/>
                    </a:lnTo>
                    <a:lnTo>
                      <a:pt x="2961" y="38151"/>
                    </a:lnTo>
                    <a:cubicBezTo>
                      <a:pt x="2920" y="38034"/>
                      <a:pt x="2825" y="37949"/>
                      <a:pt x="2691" y="37949"/>
                    </a:cubicBezTo>
                    <a:cubicBezTo>
                      <a:pt x="2681" y="37949"/>
                      <a:pt x="2670" y="37950"/>
                      <a:pt x="2660" y="37951"/>
                    </a:cubicBezTo>
                    <a:cubicBezTo>
                      <a:pt x="2526" y="37959"/>
                      <a:pt x="2413" y="38055"/>
                      <a:pt x="2385" y="38185"/>
                    </a:cubicBezTo>
                    <a:lnTo>
                      <a:pt x="37" y="48750"/>
                    </a:lnTo>
                    <a:cubicBezTo>
                      <a:pt x="0" y="48912"/>
                      <a:pt x="103" y="49072"/>
                      <a:pt x="265" y="49108"/>
                    </a:cubicBezTo>
                    <a:cubicBezTo>
                      <a:pt x="286" y="49112"/>
                      <a:pt x="308" y="49115"/>
                      <a:pt x="330" y="49115"/>
                    </a:cubicBezTo>
                    <a:cubicBezTo>
                      <a:pt x="331" y="49115"/>
                      <a:pt x="332" y="49115"/>
                      <a:pt x="332" y="49115"/>
                    </a:cubicBezTo>
                    <a:cubicBezTo>
                      <a:pt x="472" y="49115"/>
                      <a:pt x="593" y="49017"/>
                      <a:pt x="624" y="48880"/>
                    </a:cubicBezTo>
                    <a:lnTo>
                      <a:pt x="2744" y="39340"/>
                    </a:lnTo>
                    <a:lnTo>
                      <a:pt x="4743" y="45002"/>
                    </a:lnTo>
                    <a:cubicBezTo>
                      <a:pt x="4785" y="45123"/>
                      <a:pt x="4899" y="45203"/>
                      <a:pt x="5025" y="45203"/>
                    </a:cubicBezTo>
                    <a:cubicBezTo>
                      <a:pt x="5037" y="45203"/>
                      <a:pt x="5049" y="45202"/>
                      <a:pt x="5061" y="45201"/>
                    </a:cubicBezTo>
                    <a:cubicBezTo>
                      <a:pt x="5199" y="45185"/>
                      <a:pt x="5310" y="45074"/>
                      <a:pt x="5325" y="44935"/>
                    </a:cubicBezTo>
                    <a:lnTo>
                      <a:pt x="8239" y="18330"/>
                    </a:lnTo>
                    <a:lnTo>
                      <a:pt x="12164" y="38310"/>
                    </a:lnTo>
                    <a:cubicBezTo>
                      <a:pt x="12192" y="38453"/>
                      <a:pt x="12297" y="38547"/>
                      <a:pt x="12467" y="38552"/>
                    </a:cubicBezTo>
                    <a:cubicBezTo>
                      <a:pt x="12614" y="38547"/>
                      <a:pt x="12736" y="38437"/>
                      <a:pt x="12757" y="38291"/>
                    </a:cubicBezTo>
                    <a:lnTo>
                      <a:pt x="17534" y="2641"/>
                    </a:lnTo>
                    <a:lnTo>
                      <a:pt x="22723" y="44157"/>
                    </a:lnTo>
                    <a:cubicBezTo>
                      <a:pt x="22740" y="44287"/>
                      <a:pt x="22838" y="44391"/>
                      <a:pt x="22966" y="44416"/>
                    </a:cubicBezTo>
                    <a:cubicBezTo>
                      <a:pt x="22985" y="44419"/>
                      <a:pt x="23003" y="44421"/>
                      <a:pt x="23021" y="44421"/>
                    </a:cubicBezTo>
                    <a:cubicBezTo>
                      <a:pt x="23130" y="44421"/>
                      <a:pt x="23232" y="44362"/>
                      <a:pt x="23285" y="44264"/>
                    </a:cubicBezTo>
                    <a:lnTo>
                      <a:pt x="25195" y="40763"/>
                    </a:lnTo>
                    <a:lnTo>
                      <a:pt x="26246" y="48465"/>
                    </a:lnTo>
                    <a:cubicBezTo>
                      <a:pt x="26266" y="48613"/>
                      <a:pt x="26393" y="48725"/>
                      <a:pt x="26537" y="48725"/>
                    </a:cubicBezTo>
                    <a:cubicBezTo>
                      <a:pt x="26553" y="48725"/>
                      <a:pt x="26568" y="48724"/>
                      <a:pt x="26584" y="48721"/>
                    </a:cubicBezTo>
                    <a:cubicBezTo>
                      <a:pt x="26748" y="48700"/>
                      <a:pt x="26863" y="48548"/>
                      <a:pt x="26841" y="48383"/>
                    </a:cubicBezTo>
                    <a:lnTo>
                      <a:pt x="25667" y="39776"/>
                    </a:lnTo>
                    <a:cubicBezTo>
                      <a:pt x="25651" y="39647"/>
                      <a:pt x="25552" y="39544"/>
                      <a:pt x="25424" y="39520"/>
                    </a:cubicBezTo>
                    <a:cubicBezTo>
                      <a:pt x="25406" y="39517"/>
                      <a:pt x="25388" y="39515"/>
                      <a:pt x="25369" y="39515"/>
                    </a:cubicBezTo>
                    <a:cubicBezTo>
                      <a:pt x="25261" y="39515"/>
                      <a:pt x="25159" y="39575"/>
                      <a:pt x="25106" y="39672"/>
                    </a:cubicBezTo>
                    <a:lnTo>
                      <a:pt x="23205" y="43158"/>
                    </a:lnTo>
                    <a:lnTo>
                      <a:pt x="17843" y="263"/>
                    </a:lnTo>
                    <a:cubicBezTo>
                      <a:pt x="17824" y="113"/>
                      <a:pt x="17697" y="0"/>
                      <a:pt x="1754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4" name="Google Shape;454;p32"/>
              <p:cNvGrpSpPr/>
              <p:nvPr/>
            </p:nvGrpSpPr>
            <p:grpSpPr>
              <a:xfrm>
                <a:off x="7232021" y="2929018"/>
                <a:ext cx="1211486" cy="416719"/>
                <a:chOff x="7232021" y="2929018"/>
                <a:chExt cx="1211486" cy="416719"/>
              </a:xfrm>
            </p:grpSpPr>
            <p:sp>
              <p:nvSpPr>
                <p:cNvPr id="455" name="Google Shape;455;p32"/>
                <p:cNvSpPr/>
                <p:nvPr/>
              </p:nvSpPr>
              <p:spPr>
                <a:xfrm>
                  <a:off x="7265022" y="2964007"/>
                  <a:ext cx="1149108" cy="34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0" h="17609" extrusionOk="0">
                      <a:moveTo>
                        <a:pt x="58027" y="0"/>
                      </a:moveTo>
                      <a:cubicBezTo>
                        <a:pt x="57948" y="0"/>
                        <a:pt x="57868" y="32"/>
                        <a:pt x="57809" y="94"/>
                      </a:cubicBezTo>
                      <a:lnTo>
                        <a:pt x="44540" y="14115"/>
                      </a:lnTo>
                      <a:lnTo>
                        <a:pt x="32316" y="4883"/>
                      </a:lnTo>
                      <a:cubicBezTo>
                        <a:pt x="32262" y="4843"/>
                        <a:pt x="32198" y="4823"/>
                        <a:pt x="32135" y="4823"/>
                      </a:cubicBezTo>
                      <a:cubicBezTo>
                        <a:pt x="32062" y="4823"/>
                        <a:pt x="31989" y="4850"/>
                        <a:pt x="31932" y="4901"/>
                      </a:cubicBezTo>
                      <a:lnTo>
                        <a:pt x="23755" y="12335"/>
                      </a:lnTo>
                      <a:lnTo>
                        <a:pt x="14058" y="3631"/>
                      </a:lnTo>
                      <a:cubicBezTo>
                        <a:pt x="14001" y="3579"/>
                        <a:pt x="13929" y="3553"/>
                        <a:pt x="13857" y="3553"/>
                      </a:cubicBezTo>
                      <a:cubicBezTo>
                        <a:pt x="13780" y="3553"/>
                        <a:pt x="13703" y="3583"/>
                        <a:pt x="13644" y="3642"/>
                      </a:cubicBezTo>
                      <a:lnTo>
                        <a:pt x="189" y="17097"/>
                      </a:lnTo>
                      <a:cubicBezTo>
                        <a:pt x="1" y="17286"/>
                        <a:pt x="135" y="17609"/>
                        <a:pt x="402" y="17609"/>
                      </a:cubicBezTo>
                      <a:cubicBezTo>
                        <a:pt x="403" y="17609"/>
                        <a:pt x="405" y="17609"/>
                        <a:pt x="406" y="17609"/>
                      </a:cubicBezTo>
                      <a:cubicBezTo>
                        <a:pt x="485" y="17609"/>
                        <a:pt x="560" y="17577"/>
                        <a:pt x="615" y="17521"/>
                      </a:cubicBezTo>
                      <a:lnTo>
                        <a:pt x="13868" y="4268"/>
                      </a:lnTo>
                      <a:lnTo>
                        <a:pt x="23556" y="12964"/>
                      </a:lnTo>
                      <a:cubicBezTo>
                        <a:pt x="23613" y="13015"/>
                        <a:pt x="23685" y="13040"/>
                        <a:pt x="23757" y="13040"/>
                      </a:cubicBezTo>
                      <a:cubicBezTo>
                        <a:pt x="23830" y="13040"/>
                        <a:pt x="23902" y="13014"/>
                        <a:pt x="23959" y="12962"/>
                      </a:cubicBezTo>
                      <a:lnTo>
                        <a:pt x="32152" y="5514"/>
                      </a:lnTo>
                      <a:lnTo>
                        <a:pt x="44392" y="14756"/>
                      </a:lnTo>
                      <a:cubicBezTo>
                        <a:pt x="44446" y="14797"/>
                        <a:pt x="44510" y="14817"/>
                        <a:pt x="44573" y="14817"/>
                      </a:cubicBezTo>
                      <a:cubicBezTo>
                        <a:pt x="44653" y="14817"/>
                        <a:pt x="44733" y="14785"/>
                        <a:pt x="44791" y="14723"/>
                      </a:cubicBezTo>
                      <a:lnTo>
                        <a:pt x="58246" y="508"/>
                      </a:lnTo>
                      <a:cubicBezTo>
                        <a:pt x="58360" y="387"/>
                        <a:pt x="58354" y="196"/>
                        <a:pt x="58234" y="83"/>
                      </a:cubicBezTo>
                      <a:cubicBezTo>
                        <a:pt x="58176" y="28"/>
                        <a:pt x="58101" y="0"/>
                        <a:pt x="5802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2"/>
                <p:cNvSpPr/>
                <p:nvPr/>
              </p:nvSpPr>
              <p:spPr>
                <a:xfrm>
                  <a:off x="7500120" y="3004903"/>
                  <a:ext cx="72735" cy="6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3555" extrusionOk="0">
                      <a:moveTo>
                        <a:pt x="1917" y="1"/>
                      </a:moveTo>
                      <a:cubicBezTo>
                        <a:pt x="1455" y="1"/>
                        <a:pt x="1000" y="181"/>
                        <a:pt x="660" y="522"/>
                      </a:cubicBezTo>
                      <a:cubicBezTo>
                        <a:pt x="152" y="1029"/>
                        <a:pt x="0" y="1794"/>
                        <a:pt x="274" y="2458"/>
                      </a:cubicBezTo>
                      <a:cubicBezTo>
                        <a:pt x="549" y="3122"/>
                        <a:pt x="1198" y="3554"/>
                        <a:pt x="1916" y="3554"/>
                      </a:cubicBezTo>
                      <a:cubicBezTo>
                        <a:pt x="2898" y="3554"/>
                        <a:pt x="3694" y="2759"/>
                        <a:pt x="3694" y="1777"/>
                      </a:cubicBezTo>
                      <a:cubicBezTo>
                        <a:pt x="3694" y="1059"/>
                        <a:pt x="3261" y="411"/>
                        <a:pt x="2597" y="136"/>
                      </a:cubicBezTo>
                      <a:cubicBezTo>
                        <a:pt x="2377" y="45"/>
                        <a:pt x="2146" y="1"/>
                        <a:pt x="191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2"/>
                <p:cNvSpPr/>
                <p:nvPr/>
              </p:nvSpPr>
              <p:spPr>
                <a:xfrm>
                  <a:off x="7496950" y="2998977"/>
                  <a:ext cx="81812" cy="81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4157" extrusionOk="0">
                      <a:moveTo>
                        <a:pt x="2077" y="602"/>
                      </a:moveTo>
                      <a:cubicBezTo>
                        <a:pt x="2893" y="603"/>
                        <a:pt x="3552" y="1264"/>
                        <a:pt x="3554" y="2078"/>
                      </a:cubicBezTo>
                      <a:cubicBezTo>
                        <a:pt x="3554" y="2676"/>
                        <a:pt x="3194" y="3214"/>
                        <a:pt x="2643" y="3443"/>
                      </a:cubicBezTo>
                      <a:cubicBezTo>
                        <a:pt x="2460" y="3519"/>
                        <a:pt x="2268" y="3555"/>
                        <a:pt x="2078" y="3555"/>
                      </a:cubicBezTo>
                      <a:cubicBezTo>
                        <a:pt x="1694" y="3555"/>
                        <a:pt x="1316" y="3405"/>
                        <a:pt x="1033" y="3123"/>
                      </a:cubicBezTo>
                      <a:cubicBezTo>
                        <a:pt x="611" y="2701"/>
                        <a:pt x="485" y="2065"/>
                        <a:pt x="714" y="1514"/>
                      </a:cubicBezTo>
                      <a:cubicBezTo>
                        <a:pt x="942" y="961"/>
                        <a:pt x="1481" y="602"/>
                        <a:pt x="2077" y="602"/>
                      </a:cubicBezTo>
                      <a:close/>
                      <a:moveTo>
                        <a:pt x="2077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5"/>
                        <a:pt x="932" y="4157"/>
                        <a:pt x="2077" y="4157"/>
                      </a:cubicBezTo>
                      <a:cubicBezTo>
                        <a:pt x="3223" y="4157"/>
                        <a:pt x="4155" y="3223"/>
                        <a:pt x="4155" y="2078"/>
                      </a:cubicBezTo>
                      <a:cubicBezTo>
                        <a:pt x="4155" y="933"/>
                        <a:pt x="3224" y="1"/>
                        <a:pt x="20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2"/>
                <p:cNvSpPr/>
                <p:nvPr/>
              </p:nvSpPr>
              <p:spPr>
                <a:xfrm>
                  <a:off x="7859994" y="3029890"/>
                  <a:ext cx="72755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3556" extrusionOk="0">
                      <a:moveTo>
                        <a:pt x="1918" y="1"/>
                      </a:moveTo>
                      <a:cubicBezTo>
                        <a:pt x="1456" y="1"/>
                        <a:pt x="1001" y="182"/>
                        <a:pt x="661" y="521"/>
                      </a:cubicBezTo>
                      <a:cubicBezTo>
                        <a:pt x="152" y="1030"/>
                        <a:pt x="0" y="1793"/>
                        <a:pt x="275" y="2457"/>
                      </a:cubicBezTo>
                      <a:cubicBezTo>
                        <a:pt x="550" y="3121"/>
                        <a:pt x="1199" y="3555"/>
                        <a:pt x="1917" y="3555"/>
                      </a:cubicBezTo>
                      <a:cubicBezTo>
                        <a:pt x="2898" y="3555"/>
                        <a:pt x="3694" y="2760"/>
                        <a:pt x="3695" y="1778"/>
                      </a:cubicBezTo>
                      <a:cubicBezTo>
                        <a:pt x="3695" y="1059"/>
                        <a:pt x="3261" y="411"/>
                        <a:pt x="2597" y="136"/>
                      </a:cubicBezTo>
                      <a:cubicBezTo>
                        <a:pt x="2377" y="45"/>
                        <a:pt x="2147" y="1"/>
                        <a:pt x="19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2"/>
                <p:cNvSpPr/>
                <p:nvPr/>
              </p:nvSpPr>
              <p:spPr>
                <a:xfrm>
                  <a:off x="7856805" y="3023983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9" y="601"/>
                      </a:moveTo>
                      <a:cubicBezTo>
                        <a:pt x="2894" y="602"/>
                        <a:pt x="3554" y="1263"/>
                        <a:pt x="3556" y="2078"/>
                      </a:cubicBezTo>
                      <a:cubicBezTo>
                        <a:pt x="3556" y="2676"/>
                        <a:pt x="3196" y="3214"/>
                        <a:pt x="2644" y="3443"/>
                      </a:cubicBezTo>
                      <a:cubicBezTo>
                        <a:pt x="2461" y="3518"/>
                        <a:pt x="2270" y="3555"/>
                        <a:pt x="2080" y="3555"/>
                      </a:cubicBezTo>
                      <a:cubicBezTo>
                        <a:pt x="1695" y="3555"/>
                        <a:pt x="1317" y="3405"/>
                        <a:pt x="1035" y="3123"/>
                      </a:cubicBezTo>
                      <a:cubicBezTo>
                        <a:pt x="613" y="2699"/>
                        <a:pt x="486" y="2065"/>
                        <a:pt x="715" y="1512"/>
                      </a:cubicBezTo>
                      <a:cubicBezTo>
                        <a:pt x="944" y="961"/>
                        <a:pt x="1482" y="601"/>
                        <a:pt x="2079" y="601"/>
                      </a:cubicBezTo>
                      <a:close/>
                      <a:moveTo>
                        <a:pt x="2079" y="1"/>
                      </a:moveTo>
                      <a:cubicBezTo>
                        <a:pt x="934" y="1"/>
                        <a:pt x="1" y="933"/>
                        <a:pt x="1" y="2078"/>
                      </a:cubicBezTo>
                      <a:cubicBezTo>
                        <a:pt x="1" y="3223"/>
                        <a:pt x="934" y="4155"/>
                        <a:pt x="2079" y="4155"/>
                      </a:cubicBezTo>
                      <a:cubicBezTo>
                        <a:pt x="3225" y="4155"/>
                        <a:pt x="4157" y="3223"/>
                        <a:pt x="4157" y="2078"/>
                      </a:cubicBezTo>
                      <a:cubicBezTo>
                        <a:pt x="4157" y="933"/>
                        <a:pt x="3225" y="1"/>
                        <a:pt x="20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2"/>
                <p:cNvSpPr/>
                <p:nvPr/>
              </p:nvSpPr>
              <p:spPr>
                <a:xfrm>
                  <a:off x="8107655" y="3214838"/>
                  <a:ext cx="70018" cy="6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" h="3555" extrusionOk="0">
                      <a:moveTo>
                        <a:pt x="1778" y="0"/>
                      </a:moveTo>
                      <a:cubicBezTo>
                        <a:pt x="796" y="0"/>
                        <a:pt x="1" y="796"/>
                        <a:pt x="1" y="1778"/>
                      </a:cubicBezTo>
                      <a:cubicBezTo>
                        <a:pt x="1" y="2759"/>
                        <a:pt x="796" y="3555"/>
                        <a:pt x="1778" y="3555"/>
                      </a:cubicBezTo>
                      <a:cubicBezTo>
                        <a:pt x="2760" y="3555"/>
                        <a:pt x="3555" y="2759"/>
                        <a:pt x="3555" y="1778"/>
                      </a:cubicBezTo>
                      <a:cubicBezTo>
                        <a:pt x="3555" y="796"/>
                        <a:pt x="2760" y="0"/>
                        <a:pt x="177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2"/>
                <p:cNvSpPr/>
                <p:nvPr/>
              </p:nvSpPr>
              <p:spPr>
                <a:xfrm>
                  <a:off x="8101748" y="3208951"/>
                  <a:ext cx="81832" cy="8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" h="4154" extrusionOk="0">
                      <a:moveTo>
                        <a:pt x="2078" y="601"/>
                      </a:moveTo>
                      <a:cubicBezTo>
                        <a:pt x="2893" y="602"/>
                        <a:pt x="3553" y="1262"/>
                        <a:pt x="3554" y="2077"/>
                      </a:cubicBezTo>
                      <a:cubicBezTo>
                        <a:pt x="3554" y="2673"/>
                        <a:pt x="3195" y="3213"/>
                        <a:pt x="2644" y="3440"/>
                      </a:cubicBezTo>
                      <a:cubicBezTo>
                        <a:pt x="2460" y="3516"/>
                        <a:pt x="2268" y="3553"/>
                        <a:pt x="2078" y="3553"/>
                      </a:cubicBezTo>
                      <a:cubicBezTo>
                        <a:pt x="1694" y="3553"/>
                        <a:pt x="1316" y="3403"/>
                        <a:pt x="1034" y="3120"/>
                      </a:cubicBezTo>
                      <a:cubicBezTo>
                        <a:pt x="611" y="2698"/>
                        <a:pt x="486" y="2064"/>
                        <a:pt x="715" y="1511"/>
                      </a:cubicBezTo>
                      <a:cubicBezTo>
                        <a:pt x="942" y="960"/>
                        <a:pt x="1482" y="601"/>
                        <a:pt x="2078" y="601"/>
                      </a:cubicBezTo>
                      <a:close/>
                      <a:moveTo>
                        <a:pt x="2078" y="1"/>
                      </a:moveTo>
                      <a:cubicBezTo>
                        <a:pt x="933" y="1"/>
                        <a:pt x="1" y="930"/>
                        <a:pt x="1" y="2077"/>
                      </a:cubicBezTo>
                      <a:cubicBezTo>
                        <a:pt x="1" y="3222"/>
                        <a:pt x="933" y="4154"/>
                        <a:pt x="2078" y="4154"/>
                      </a:cubicBezTo>
                      <a:cubicBezTo>
                        <a:pt x="3223" y="4154"/>
                        <a:pt x="4155" y="3222"/>
                        <a:pt x="4155" y="2077"/>
                      </a:cubicBezTo>
                      <a:cubicBezTo>
                        <a:pt x="4155" y="933"/>
                        <a:pt x="3225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2"/>
                <p:cNvSpPr/>
                <p:nvPr/>
              </p:nvSpPr>
              <p:spPr>
                <a:xfrm>
                  <a:off x="8364826" y="2934925"/>
                  <a:ext cx="72755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3556" extrusionOk="0">
                      <a:moveTo>
                        <a:pt x="1919" y="0"/>
                      </a:moveTo>
                      <a:cubicBezTo>
                        <a:pt x="1456" y="0"/>
                        <a:pt x="1001" y="181"/>
                        <a:pt x="661" y="521"/>
                      </a:cubicBezTo>
                      <a:cubicBezTo>
                        <a:pt x="153" y="1030"/>
                        <a:pt x="1" y="1793"/>
                        <a:pt x="276" y="2457"/>
                      </a:cubicBezTo>
                      <a:cubicBezTo>
                        <a:pt x="551" y="3121"/>
                        <a:pt x="1198" y="3555"/>
                        <a:pt x="1918" y="3555"/>
                      </a:cubicBezTo>
                      <a:cubicBezTo>
                        <a:pt x="2899" y="3555"/>
                        <a:pt x="3694" y="2759"/>
                        <a:pt x="3694" y="1778"/>
                      </a:cubicBezTo>
                      <a:cubicBezTo>
                        <a:pt x="3694" y="1059"/>
                        <a:pt x="3261" y="411"/>
                        <a:pt x="2598" y="136"/>
                      </a:cubicBezTo>
                      <a:cubicBezTo>
                        <a:pt x="2378" y="45"/>
                        <a:pt x="2147" y="0"/>
                        <a:pt x="19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2"/>
                <p:cNvSpPr/>
                <p:nvPr/>
              </p:nvSpPr>
              <p:spPr>
                <a:xfrm>
                  <a:off x="8361656" y="2929018"/>
                  <a:ext cx="81851" cy="8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5" extrusionOk="0">
                      <a:moveTo>
                        <a:pt x="2079" y="600"/>
                      </a:moveTo>
                      <a:cubicBezTo>
                        <a:pt x="2894" y="603"/>
                        <a:pt x="3554" y="1263"/>
                        <a:pt x="3555" y="2078"/>
                      </a:cubicBezTo>
                      <a:cubicBezTo>
                        <a:pt x="3555" y="2675"/>
                        <a:pt x="3195" y="3214"/>
                        <a:pt x="2643" y="3442"/>
                      </a:cubicBezTo>
                      <a:cubicBezTo>
                        <a:pt x="2461" y="3518"/>
                        <a:pt x="2269" y="3554"/>
                        <a:pt x="2079" y="3554"/>
                      </a:cubicBezTo>
                      <a:cubicBezTo>
                        <a:pt x="1694" y="3554"/>
                        <a:pt x="1316" y="3404"/>
                        <a:pt x="1033" y="3121"/>
                      </a:cubicBezTo>
                      <a:cubicBezTo>
                        <a:pt x="611" y="2699"/>
                        <a:pt x="486" y="2064"/>
                        <a:pt x="714" y="1512"/>
                      </a:cubicBezTo>
                      <a:cubicBezTo>
                        <a:pt x="943" y="961"/>
                        <a:pt x="1482" y="600"/>
                        <a:pt x="2079" y="600"/>
                      </a:cubicBezTo>
                      <a:close/>
                      <a:moveTo>
                        <a:pt x="2079" y="0"/>
                      </a:moveTo>
                      <a:cubicBezTo>
                        <a:pt x="933" y="0"/>
                        <a:pt x="1" y="932"/>
                        <a:pt x="1" y="2078"/>
                      </a:cubicBezTo>
                      <a:cubicBezTo>
                        <a:pt x="1" y="3223"/>
                        <a:pt x="933" y="4155"/>
                        <a:pt x="2079" y="4155"/>
                      </a:cubicBezTo>
                      <a:cubicBezTo>
                        <a:pt x="3223" y="4155"/>
                        <a:pt x="4156" y="3223"/>
                        <a:pt x="4156" y="2078"/>
                      </a:cubicBezTo>
                      <a:cubicBezTo>
                        <a:pt x="4156" y="932"/>
                        <a:pt x="3224" y="0"/>
                        <a:pt x="20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2"/>
                <p:cNvSpPr/>
                <p:nvPr/>
              </p:nvSpPr>
              <p:spPr>
                <a:xfrm>
                  <a:off x="7237948" y="3269813"/>
                  <a:ext cx="69978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556" extrusionOk="0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2"/>
                <p:cNvSpPr/>
                <p:nvPr/>
              </p:nvSpPr>
              <p:spPr>
                <a:xfrm>
                  <a:off x="7232021" y="3263906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5"/>
                        <a:pt x="3196" y="3214"/>
                        <a:pt x="2643" y="3443"/>
                      </a:cubicBezTo>
                      <a:cubicBezTo>
                        <a:pt x="2461" y="3518"/>
                        <a:pt x="2269" y="3555"/>
                        <a:pt x="2079" y="3555"/>
                      </a:cubicBezTo>
                      <a:cubicBezTo>
                        <a:pt x="1695" y="3555"/>
                        <a:pt x="1317" y="3405"/>
                        <a:pt x="1034" y="3122"/>
                      </a:cubicBezTo>
                      <a:cubicBezTo>
                        <a:pt x="612" y="2700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4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2"/>
                <p:cNvSpPr/>
                <p:nvPr/>
              </p:nvSpPr>
              <p:spPr>
                <a:xfrm>
                  <a:off x="7697808" y="3169847"/>
                  <a:ext cx="69978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556" extrusionOk="0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2"/>
                <p:cNvSpPr/>
                <p:nvPr/>
              </p:nvSpPr>
              <p:spPr>
                <a:xfrm>
                  <a:off x="7691881" y="3163940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6"/>
                        <a:pt x="3195" y="3214"/>
                        <a:pt x="2643" y="3441"/>
                      </a:cubicBezTo>
                      <a:cubicBezTo>
                        <a:pt x="2461" y="3517"/>
                        <a:pt x="2269" y="3554"/>
                        <a:pt x="2079" y="3554"/>
                      </a:cubicBezTo>
                      <a:cubicBezTo>
                        <a:pt x="1695" y="3554"/>
                        <a:pt x="1317" y="3404"/>
                        <a:pt x="1034" y="3121"/>
                      </a:cubicBezTo>
                      <a:cubicBezTo>
                        <a:pt x="612" y="2699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3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8" name="Google Shape;468;p32"/>
              <p:cNvGrpSpPr/>
              <p:nvPr/>
            </p:nvGrpSpPr>
            <p:grpSpPr>
              <a:xfrm>
                <a:off x="4866130" y="1597718"/>
                <a:ext cx="618424" cy="1349710"/>
                <a:chOff x="4866130" y="1597718"/>
                <a:chExt cx="618424" cy="1349710"/>
              </a:xfrm>
            </p:grpSpPr>
            <p:sp>
              <p:nvSpPr>
                <p:cNvPr id="469" name="Google Shape;469;p32"/>
                <p:cNvSpPr/>
                <p:nvPr/>
              </p:nvSpPr>
              <p:spPr>
                <a:xfrm>
                  <a:off x="5368540" y="2095718"/>
                  <a:ext cx="116013" cy="7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" h="3618" extrusionOk="0">
                      <a:moveTo>
                        <a:pt x="5549" y="1"/>
                      </a:moveTo>
                      <a:cubicBezTo>
                        <a:pt x="5499" y="1"/>
                        <a:pt x="5448" y="13"/>
                        <a:pt x="5401" y="40"/>
                      </a:cubicBezTo>
                      <a:lnTo>
                        <a:pt x="176" y="3057"/>
                      </a:lnTo>
                      <a:cubicBezTo>
                        <a:pt x="57" y="3125"/>
                        <a:pt x="0" y="3264"/>
                        <a:pt x="36" y="3395"/>
                      </a:cubicBezTo>
                      <a:cubicBezTo>
                        <a:pt x="70" y="3526"/>
                        <a:pt x="189" y="3617"/>
                        <a:pt x="324" y="3617"/>
                      </a:cubicBezTo>
                      <a:cubicBezTo>
                        <a:pt x="325" y="3617"/>
                        <a:pt x="326" y="3617"/>
                        <a:pt x="327" y="3617"/>
                      </a:cubicBezTo>
                      <a:cubicBezTo>
                        <a:pt x="379" y="3617"/>
                        <a:pt x="431" y="3604"/>
                        <a:pt x="476" y="3578"/>
                      </a:cubicBezTo>
                      <a:lnTo>
                        <a:pt x="5702" y="560"/>
                      </a:lnTo>
                      <a:cubicBezTo>
                        <a:pt x="5845" y="476"/>
                        <a:pt x="5892" y="294"/>
                        <a:pt x="5810" y="151"/>
                      </a:cubicBezTo>
                      <a:cubicBezTo>
                        <a:pt x="5754" y="55"/>
                        <a:pt x="5653" y="1"/>
                        <a:pt x="554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2"/>
                <p:cNvSpPr/>
                <p:nvPr/>
              </p:nvSpPr>
              <p:spPr>
                <a:xfrm>
                  <a:off x="4866957" y="1921048"/>
                  <a:ext cx="616829" cy="710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7" h="36079" extrusionOk="0">
                      <a:moveTo>
                        <a:pt x="15663" y="648"/>
                      </a:moveTo>
                      <a:lnTo>
                        <a:pt x="30726" y="9345"/>
                      </a:lnTo>
                      <a:lnTo>
                        <a:pt x="30726" y="26736"/>
                      </a:lnTo>
                      <a:lnTo>
                        <a:pt x="15663" y="35433"/>
                      </a:lnTo>
                      <a:lnTo>
                        <a:pt x="602" y="26736"/>
                      </a:lnTo>
                      <a:lnTo>
                        <a:pt x="602" y="9345"/>
                      </a:lnTo>
                      <a:lnTo>
                        <a:pt x="15663" y="648"/>
                      </a:lnTo>
                      <a:close/>
                      <a:moveTo>
                        <a:pt x="15663" y="1"/>
                      </a:moveTo>
                      <a:cubicBezTo>
                        <a:pt x="15612" y="1"/>
                        <a:pt x="15560" y="14"/>
                        <a:pt x="15514" y="41"/>
                      </a:cubicBezTo>
                      <a:lnTo>
                        <a:pt x="151" y="8911"/>
                      </a:lnTo>
                      <a:cubicBezTo>
                        <a:pt x="58" y="8964"/>
                        <a:pt x="1" y="9064"/>
                        <a:pt x="1" y="9171"/>
                      </a:cubicBezTo>
                      <a:lnTo>
                        <a:pt x="1" y="26910"/>
                      </a:lnTo>
                      <a:cubicBezTo>
                        <a:pt x="1" y="27017"/>
                        <a:pt x="58" y="27117"/>
                        <a:pt x="151" y="27170"/>
                      </a:cubicBezTo>
                      <a:lnTo>
                        <a:pt x="15514" y="36039"/>
                      </a:lnTo>
                      <a:cubicBezTo>
                        <a:pt x="15559" y="36065"/>
                        <a:pt x="15611" y="36079"/>
                        <a:pt x="15663" y="36079"/>
                      </a:cubicBezTo>
                      <a:cubicBezTo>
                        <a:pt x="15717" y="36079"/>
                        <a:pt x="15768" y="36066"/>
                        <a:pt x="15814" y="36040"/>
                      </a:cubicBezTo>
                      <a:lnTo>
                        <a:pt x="31176" y="27170"/>
                      </a:lnTo>
                      <a:cubicBezTo>
                        <a:pt x="31269" y="27117"/>
                        <a:pt x="31327" y="27017"/>
                        <a:pt x="31327" y="26910"/>
                      </a:cubicBezTo>
                      <a:lnTo>
                        <a:pt x="31327" y="9171"/>
                      </a:lnTo>
                      <a:cubicBezTo>
                        <a:pt x="31327" y="9064"/>
                        <a:pt x="31269" y="8964"/>
                        <a:pt x="31176" y="8911"/>
                      </a:cubicBezTo>
                      <a:lnTo>
                        <a:pt x="15814" y="41"/>
                      </a:lnTo>
                      <a:cubicBezTo>
                        <a:pt x="15767" y="14"/>
                        <a:pt x="15715" y="1"/>
                        <a:pt x="15663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2"/>
                <p:cNvSpPr/>
                <p:nvPr/>
              </p:nvSpPr>
              <p:spPr>
                <a:xfrm>
                  <a:off x="4969837" y="2039877"/>
                  <a:ext cx="411048" cy="47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" h="24011" extrusionOk="0">
                      <a:moveTo>
                        <a:pt x="10438" y="648"/>
                      </a:moveTo>
                      <a:lnTo>
                        <a:pt x="20274" y="6326"/>
                      </a:lnTo>
                      <a:lnTo>
                        <a:pt x="20274" y="17684"/>
                      </a:lnTo>
                      <a:lnTo>
                        <a:pt x="10438" y="23363"/>
                      </a:lnTo>
                      <a:lnTo>
                        <a:pt x="602" y="17684"/>
                      </a:lnTo>
                      <a:lnTo>
                        <a:pt x="602" y="6326"/>
                      </a:lnTo>
                      <a:lnTo>
                        <a:pt x="10438" y="648"/>
                      </a:lnTo>
                      <a:close/>
                      <a:moveTo>
                        <a:pt x="10438" y="0"/>
                      </a:moveTo>
                      <a:cubicBezTo>
                        <a:pt x="10387" y="0"/>
                        <a:pt x="10335" y="14"/>
                        <a:pt x="10289" y="41"/>
                      </a:cubicBezTo>
                      <a:lnTo>
                        <a:pt x="152" y="5893"/>
                      </a:lnTo>
                      <a:cubicBezTo>
                        <a:pt x="59" y="5947"/>
                        <a:pt x="1" y="6045"/>
                        <a:pt x="2" y="6153"/>
                      </a:cubicBezTo>
                      <a:lnTo>
                        <a:pt x="2" y="17858"/>
                      </a:lnTo>
                      <a:cubicBezTo>
                        <a:pt x="1" y="17965"/>
                        <a:pt x="59" y="18064"/>
                        <a:pt x="152" y="18117"/>
                      </a:cubicBezTo>
                      <a:lnTo>
                        <a:pt x="10289" y="23970"/>
                      </a:lnTo>
                      <a:cubicBezTo>
                        <a:pt x="10334" y="23997"/>
                        <a:pt x="10386" y="24010"/>
                        <a:pt x="10438" y="24010"/>
                      </a:cubicBezTo>
                      <a:cubicBezTo>
                        <a:pt x="10492" y="24010"/>
                        <a:pt x="10543" y="23997"/>
                        <a:pt x="10589" y="23970"/>
                      </a:cubicBezTo>
                      <a:lnTo>
                        <a:pt x="20725" y="18117"/>
                      </a:lnTo>
                      <a:cubicBezTo>
                        <a:pt x="20819" y="18064"/>
                        <a:pt x="20876" y="17965"/>
                        <a:pt x="20876" y="17858"/>
                      </a:cubicBezTo>
                      <a:lnTo>
                        <a:pt x="20876" y="6153"/>
                      </a:lnTo>
                      <a:cubicBezTo>
                        <a:pt x="20876" y="6045"/>
                        <a:pt x="20819" y="5947"/>
                        <a:pt x="20725" y="5893"/>
                      </a:cubicBezTo>
                      <a:lnTo>
                        <a:pt x="10589" y="41"/>
                      </a:lnTo>
                      <a:cubicBezTo>
                        <a:pt x="10542" y="14"/>
                        <a:pt x="10490" y="0"/>
                        <a:pt x="10438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2"/>
                <p:cNvSpPr/>
                <p:nvPr/>
              </p:nvSpPr>
              <p:spPr>
                <a:xfrm>
                  <a:off x="5169454" y="1661730"/>
                  <a:ext cx="11853" cy="27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13772" extrusionOk="0">
                      <a:moveTo>
                        <a:pt x="300" y="0"/>
                      </a:moveTo>
                      <a:cubicBezTo>
                        <a:pt x="137" y="0"/>
                        <a:pt x="4" y="131"/>
                        <a:pt x="0" y="294"/>
                      </a:cubicBezTo>
                      <a:lnTo>
                        <a:pt x="0" y="13472"/>
                      </a:lnTo>
                      <a:cubicBezTo>
                        <a:pt x="0" y="13638"/>
                        <a:pt x="134" y="13772"/>
                        <a:pt x="300" y="13772"/>
                      </a:cubicBezTo>
                      <a:cubicBezTo>
                        <a:pt x="466" y="13772"/>
                        <a:pt x="600" y="13638"/>
                        <a:pt x="601" y="13472"/>
                      </a:cubicBezTo>
                      <a:lnTo>
                        <a:pt x="601" y="294"/>
                      </a:lnTo>
                      <a:cubicBezTo>
                        <a:pt x="598" y="131"/>
                        <a:pt x="464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2"/>
                <p:cNvSpPr/>
                <p:nvPr/>
              </p:nvSpPr>
              <p:spPr>
                <a:xfrm>
                  <a:off x="5124325" y="1603625"/>
                  <a:ext cx="102093" cy="10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" h="5185" extrusionOk="0">
                      <a:moveTo>
                        <a:pt x="2592" y="0"/>
                      </a:moveTo>
                      <a:cubicBezTo>
                        <a:pt x="1161" y="0"/>
                        <a:pt x="0" y="1161"/>
                        <a:pt x="0" y="2592"/>
                      </a:cubicBezTo>
                      <a:cubicBezTo>
                        <a:pt x="0" y="4023"/>
                        <a:pt x="1161" y="5184"/>
                        <a:pt x="2592" y="5184"/>
                      </a:cubicBezTo>
                      <a:cubicBezTo>
                        <a:pt x="4023" y="5184"/>
                        <a:pt x="5184" y="4023"/>
                        <a:pt x="5184" y="2592"/>
                      </a:cubicBezTo>
                      <a:cubicBezTo>
                        <a:pt x="5184" y="1161"/>
                        <a:pt x="4023" y="0"/>
                        <a:pt x="2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2"/>
                <p:cNvSpPr/>
                <p:nvPr/>
              </p:nvSpPr>
              <p:spPr>
                <a:xfrm>
                  <a:off x="5118418" y="1597718"/>
                  <a:ext cx="113926" cy="11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5786" extrusionOk="0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6"/>
                        <a:pt x="4156" y="5184"/>
                        <a:pt x="2892" y="5184"/>
                      </a:cubicBezTo>
                      <a:cubicBezTo>
                        <a:pt x="1630" y="5184"/>
                        <a:pt x="602" y="4156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0"/>
                      </a:moveTo>
                      <a:cubicBezTo>
                        <a:pt x="1298" y="0"/>
                        <a:pt x="0" y="1299"/>
                        <a:pt x="0" y="2893"/>
                      </a:cubicBezTo>
                      <a:cubicBezTo>
                        <a:pt x="0" y="4488"/>
                        <a:pt x="1298" y="5785"/>
                        <a:pt x="2892" y="5785"/>
                      </a:cubicBezTo>
                      <a:cubicBezTo>
                        <a:pt x="4487" y="5785"/>
                        <a:pt x="5785" y="4488"/>
                        <a:pt x="5785" y="2893"/>
                      </a:cubicBezTo>
                      <a:cubicBezTo>
                        <a:pt x="5785" y="1298"/>
                        <a:pt x="448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2"/>
                <p:cNvSpPr/>
                <p:nvPr/>
              </p:nvSpPr>
              <p:spPr>
                <a:xfrm>
                  <a:off x="5169375" y="2612108"/>
                  <a:ext cx="11991" cy="271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13785" extrusionOk="0">
                      <a:moveTo>
                        <a:pt x="304" y="0"/>
                      </a:moveTo>
                      <a:cubicBezTo>
                        <a:pt x="136" y="0"/>
                        <a:pt x="1" y="139"/>
                        <a:pt x="4" y="307"/>
                      </a:cubicBezTo>
                      <a:lnTo>
                        <a:pt x="4" y="13485"/>
                      </a:lnTo>
                      <a:cubicBezTo>
                        <a:pt x="4" y="13651"/>
                        <a:pt x="138" y="13785"/>
                        <a:pt x="304" y="13785"/>
                      </a:cubicBezTo>
                      <a:cubicBezTo>
                        <a:pt x="470" y="13785"/>
                        <a:pt x="605" y="13651"/>
                        <a:pt x="605" y="13485"/>
                      </a:cubicBezTo>
                      <a:lnTo>
                        <a:pt x="605" y="307"/>
                      </a:lnTo>
                      <a:cubicBezTo>
                        <a:pt x="609" y="139"/>
                        <a:pt x="473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2"/>
                <p:cNvSpPr/>
                <p:nvPr/>
              </p:nvSpPr>
              <p:spPr>
                <a:xfrm>
                  <a:off x="5124325" y="2839409"/>
                  <a:ext cx="106090" cy="10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" h="5185" extrusionOk="0">
                      <a:moveTo>
                        <a:pt x="2592" y="1"/>
                      </a:moveTo>
                      <a:cubicBezTo>
                        <a:pt x="1161" y="1"/>
                        <a:pt x="0" y="1162"/>
                        <a:pt x="0" y="2593"/>
                      </a:cubicBezTo>
                      <a:cubicBezTo>
                        <a:pt x="0" y="3641"/>
                        <a:pt x="632" y="4586"/>
                        <a:pt x="1601" y="4988"/>
                      </a:cubicBezTo>
                      <a:cubicBezTo>
                        <a:pt x="1921" y="5120"/>
                        <a:pt x="2258" y="5185"/>
                        <a:pt x="2591" y="5185"/>
                      </a:cubicBezTo>
                      <a:cubicBezTo>
                        <a:pt x="3266" y="5185"/>
                        <a:pt x="3929" y="4922"/>
                        <a:pt x="4425" y="4426"/>
                      </a:cubicBezTo>
                      <a:cubicBezTo>
                        <a:pt x="5166" y="3685"/>
                        <a:pt x="5388" y="2569"/>
                        <a:pt x="4987" y="1602"/>
                      </a:cubicBezTo>
                      <a:cubicBezTo>
                        <a:pt x="4585" y="633"/>
                        <a:pt x="3640" y="1"/>
                        <a:pt x="2592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2"/>
                <p:cNvSpPr/>
                <p:nvPr/>
              </p:nvSpPr>
              <p:spPr>
                <a:xfrm>
                  <a:off x="5118418" y="2833502"/>
                  <a:ext cx="113926" cy="11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5786" extrusionOk="0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7"/>
                        <a:pt x="4156" y="5185"/>
                        <a:pt x="2892" y="5185"/>
                      </a:cubicBezTo>
                      <a:cubicBezTo>
                        <a:pt x="1630" y="5185"/>
                        <a:pt x="602" y="4157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1"/>
                      </a:moveTo>
                      <a:cubicBezTo>
                        <a:pt x="1298" y="1"/>
                        <a:pt x="0" y="1298"/>
                        <a:pt x="0" y="2893"/>
                      </a:cubicBezTo>
                      <a:cubicBezTo>
                        <a:pt x="0" y="4487"/>
                        <a:pt x="1298" y="5786"/>
                        <a:pt x="2892" y="5786"/>
                      </a:cubicBezTo>
                      <a:cubicBezTo>
                        <a:pt x="4487" y="5786"/>
                        <a:pt x="5785" y="4487"/>
                        <a:pt x="5785" y="2893"/>
                      </a:cubicBezTo>
                      <a:cubicBezTo>
                        <a:pt x="5785" y="1298"/>
                        <a:pt x="4487" y="1"/>
                        <a:pt x="289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2"/>
                <p:cNvSpPr/>
                <p:nvPr/>
              </p:nvSpPr>
              <p:spPr>
                <a:xfrm>
                  <a:off x="4866130" y="2095698"/>
                  <a:ext cx="116092" cy="7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6" h="3619" extrusionOk="0">
                      <a:moveTo>
                        <a:pt x="343" y="0"/>
                      </a:moveTo>
                      <a:cubicBezTo>
                        <a:pt x="240" y="0"/>
                        <a:pt x="139" y="54"/>
                        <a:pt x="83" y="151"/>
                      </a:cubicBezTo>
                      <a:cubicBezTo>
                        <a:pt x="0" y="295"/>
                        <a:pt x="49" y="478"/>
                        <a:pt x="193" y="561"/>
                      </a:cubicBezTo>
                      <a:lnTo>
                        <a:pt x="5419" y="3579"/>
                      </a:lnTo>
                      <a:cubicBezTo>
                        <a:pt x="5465" y="3605"/>
                        <a:pt x="5516" y="3618"/>
                        <a:pt x="5569" y="3618"/>
                      </a:cubicBezTo>
                      <a:cubicBezTo>
                        <a:pt x="5570" y="3618"/>
                        <a:pt x="5571" y="3618"/>
                        <a:pt x="5572" y="3618"/>
                      </a:cubicBezTo>
                      <a:cubicBezTo>
                        <a:pt x="5707" y="3618"/>
                        <a:pt x="5824" y="3527"/>
                        <a:pt x="5860" y="3396"/>
                      </a:cubicBezTo>
                      <a:cubicBezTo>
                        <a:pt x="5895" y="3265"/>
                        <a:pt x="5837" y="3126"/>
                        <a:pt x="5720" y="3058"/>
                      </a:cubicBezTo>
                      <a:lnTo>
                        <a:pt x="493" y="41"/>
                      </a:lnTo>
                      <a:cubicBezTo>
                        <a:pt x="446" y="13"/>
                        <a:pt x="39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2"/>
                <p:cNvSpPr/>
                <p:nvPr/>
              </p:nvSpPr>
              <p:spPr>
                <a:xfrm>
                  <a:off x="4978048" y="2272061"/>
                  <a:ext cx="403704" cy="12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3" h="6454" extrusionOk="0">
                      <a:moveTo>
                        <a:pt x="10462" y="0"/>
                      </a:moveTo>
                      <a:cubicBezTo>
                        <a:pt x="10411" y="0"/>
                        <a:pt x="10359" y="13"/>
                        <a:pt x="10313" y="40"/>
                      </a:cubicBezTo>
                      <a:lnTo>
                        <a:pt x="176" y="5893"/>
                      </a:lnTo>
                      <a:cubicBezTo>
                        <a:pt x="58" y="5961"/>
                        <a:pt x="0" y="6100"/>
                        <a:pt x="36" y="6231"/>
                      </a:cubicBezTo>
                      <a:cubicBezTo>
                        <a:pt x="71" y="6362"/>
                        <a:pt x="190" y="6454"/>
                        <a:pt x="326" y="6454"/>
                      </a:cubicBezTo>
                      <a:cubicBezTo>
                        <a:pt x="380" y="6454"/>
                        <a:pt x="431" y="6440"/>
                        <a:pt x="476" y="6414"/>
                      </a:cubicBezTo>
                      <a:lnTo>
                        <a:pt x="10460" y="650"/>
                      </a:lnTo>
                      <a:lnTo>
                        <a:pt x="20004" y="6324"/>
                      </a:lnTo>
                      <a:cubicBezTo>
                        <a:pt x="20053" y="6353"/>
                        <a:pt x="20106" y="6367"/>
                        <a:pt x="20159" y="6367"/>
                      </a:cubicBezTo>
                      <a:cubicBezTo>
                        <a:pt x="20261" y="6367"/>
                        <a:pt x="20362" y="6315"/>
                        <a:pt x="20418" y="6220"/>
                      </a:cubicBezTo>
                      <a:cubicBezTo>
                        <a:pt x="20502" y="6076"/>
                        <a:pt x="20455" y="5892"/>
                        <a:pt x="20311" y="5807"/>
                      </a:cubicBezTo>
                      <a:lnTo>
                        <a:pt x="10616" y="43"/>
                      </a:lnTo>
                      <a:cubicBezTo>
                        <a:pt x="10569" y="14"/>
                        <a:pt x="10515" y="0"/>
                        <a:pt x="1046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2"/>
                <p:cNvSpPr/>
                <p:nvPr/>
              </p:nvSpPr>
              <p:spPr>
                <a:xfrm>
                  <a:off x="5178059" y="2039739"/>
                  <a:ext cx="12011" cy="24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12401" extrusionOk="0">
                      <a:moveTo>
                        <a:pt x="304" y="1"/>
                      </a:moveTo>
                      <a:cubicBezTo>
                        <a:pt x="136" y="1"/>
                        <a:pt x="1" y="139"/>
                        <a:pt x="4" y="308"/>
                      </a:cubicBezTo>
                      <a:lnTo>
                        <a:pt x="4" y="12099"/>
                      </a:lnTo>
                      <a:cubicBezTo>
                        <a:pt x="4" y="12265"/>
                        <a:pt x="138" y="12400"/>
                        <a:pt x="304" y="12400"/>
                      </a:cubicBezTo>
                      <a:cubicBezTo>
                        <a:pt x="470" y="12400"/>
                        <a:pt x="604" y="12265"/>
                        <a:pt x="605" y="12100"/>
                      </a:cubicBezTo>
                      <a:lnTo>
                        <a:pt x="605" y="308"/>
                      </a:lnTo>
                      <a:cubicBezTo>
                        <a:pt x="609" y="139"/>
                        <a:pt x="473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1" name="Google Shape;481;p32"/>
              <p:cNvGrpSpPr/>
              <p:nvPr/>
            </p:nvGrpSpPr>
            <p:grpSpPr>
              <a:xfrm>
                <a:off x="5312187" y="1140950"/>
                <a:ext cx="627501" cy="773285"/>
                <a:chOff x="5312187" y="1140950"/>
                <a:chExt cx="627501" cy="773285"/>
              </a:xfrm>
            </p:grpSpPr>
            <p:sp>
              <p:nvSpPr>
                <p:cNvPr id="482" name="Google Shape;482;p32"/>
                <p:cNvSpPr/>
                <p:nvPr/>
              </p:nvSpPr>
              <p:spPr>
                <a:xfrm>
                  <a:off x="5791166" y="1140969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6"/>
                        <a:pt x="7536" y="464"/>
                        <a:pt x="7536" y="300"/>
                      </a:cubicBezTo>
                      <a:cubicBezTo>
                        <a:pt x="7536" y="136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2"/>
                <p:cNvSpPr/>
                <p:nvPr/>
              </p:nvSpPr>
              <p:spPr>
                <a:xfrm>
                  <a:off x="5448875" y="1140950"/>
                  <a:ext cx="297142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3" extrusionOk="0">
                      <a:moveTo>
                        <a:pt x="299" y="1"/>
                      </a:moveTo>
                      <a:cubicBezTo>
                        <a:pt x="134" y="1"/>
                        <a:pt x="0" y="136"/>
                        <a:pt x="0" y="301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1"/>
                      </a:cubicBezTo>
                      <a:cubicBezTo>
                        <a:pt x="15090" y="136"/>
                        <a:pt x="14956" y="1"/>
                        <a:pt x="14792" y="1"/>
                      </a:cubicBezTo>
                      <a:cubicBezTo>
                        <a:pt x="14789" y="1"/>
                        <a:pt x="14786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2"/>
                <p:cNvSpPr/>
                <p:nvPr/>
              </p:nvSpPr>
              <p:spPr>
                <a:xfrm>
                  <a:off x="5312305" y="1140969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6"/>
                        <a:pt x="4353" y="464"/>
                        <a:pt x="4353" y="300"/>
                      </a:cubicBezTo>
                      <a:cubicBezTo>
                        <a:pt x="4353" y="136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2"/>
                <p:cNvSpPr/>
                <p:nvPr/>
              </p:nvSpPr>
              <p:spPr>
                <a:xfrm>
                  <a:off x="5568590" y="1198267"/>
                  <a:ext cx="3709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3" extrusionOk="0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1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1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2"/>
                <p:cNvSpPr/>
                <p:nvPr/>
              </p:nvSpPr>
              <p:spPr>
                <a:xfrm>
                  <a:off x="5312325" y="1198267"/>
                  <a:ext cx="13725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3" extrusionOk="0">
                      <a:moveTo>
                        <a:pt x="6669" y="1"/>
                      </a:moveTo>
                      <a:cubicBezTo>
                        <a:pt x="6667" y="1"/>
                        <a:pt x="6665" y="1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1"/>
                      </a:cubicBezTo>
                      <a:cubicBezTo>
                        <a:pt x="6971" y="135"/>
                        <a:pt x="6836" y="1"/>
                        <a:pt x="666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2"/>
                <p:cNvSpPr/>
                <p:nvPr/>
              </p:nvSpPr>
              <p:spPr>
                <a:xfrm>
                  <a:off x="5865003" y="1263776"/>
                  <a:ext cx="7456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3" extrusionOk="0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7"/>
                        <a:pt x="3786" y="464"/>
                        <a:pt x="3786" y="301"/>
                      </a:cubicBezTo>
                      <a:cubicBezTo>
                        <a:pt x="3786" y="137"/>
                        <a:pt x="3656" y="4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2"/>
                <p:cNvSpPr/>
                <p:nvPr/>
              </p:nvSpPr>
              <p:spPr>
                <a:xfrm>
                  <a:off x="5688542" y="1263776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4" y="602"/>
                      </a:cubicBezTo>
                      <a:lnTo>
                        <a:pt x="6664" y="602"/>
                      </a:lnTo>
                      <a:cubicBezTo>
                        <a:pt x="6827" y="597"/>
                        <a:pt x="6958" y="464"/>
                        <a:pt x="6958" y="301"/>
                      </a:cubicBezTo>
                      <a:cubicBezTo>
                        <a:pt x="6958" y="137"/>
                        <a:pt x="6827" y="4"/>
                        <a:pt x="66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2"/>
                <p:cNvSpPr/>
                <p:nvPr/>
              </p:nvSpPr>
              <p:spPr>
                <a:xfrm>
                  <a:off x="5312325" y="1263776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15068" y="1"/>
                      </a:moveTo>
                      <a:cubicBezTo>
                        <a:pt x="15065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7"/>
                        <a:pt x="15366" y="301"/>
                      </a:cubicBezTo>
                      <a:cubicBezTo>
                        <a:pt x="15366" y="135"/>
                        <a:pt x="15232" y="1"/>
                        <a:pt x="1506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2"/>
                <p:cNvSpPr/>
                <p:nvPr/>
              </p:nvSpPr>
              <p:spPr>
                <a:xfrm>
                  <a:off x="5608600" y="1329265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1"/>
                      </a:moveTo>
                      <a:cubicBezTo>
                        <a:pt x="136" y="1"/>
                        <a:pt x="1" y="136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6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2"/>
                <p:cNvSpPr/>
                <p:nvPr/>
              </p:nvSpPr>
              <p:spPr>
                <a:xfrm>
                  <a:off x="5312187" y="1329265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1"/>
                      </a:moveTo>
                      <a:cubicBezTo>
                        <a:pt x="134" y="1"/>
                        <a:pt x="0" y="136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6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2"/>
                <p:cNvSpPr/>
                <p:nvPr/>
              </p:nvSpPr>
              <p:spPr>
                <a:xfrm>
                  <a:off x="5791166" y="1394773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2"/>
                <p:cNvSpPr/>
                <p:nvPr/>
              </p:nvSpPr>
              <p:spPr>
                <a:xfrm>
                  <a:off x="5448875" y="1394773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2"/>
                <p:cNvSpPr/>
                <p:nvPr/>
              </p:nvSpPr>
              <p:spPr>
                <a:xfrm>
                  <a:off x="5312305" y="1394773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2"/>
                <p:cNvSpPr/>
                <p:nvPr/>
              </p:nvSpPr>
              <p:spPr>
                <a:xfrm>
                  <a:off x="5568590" y="1452091"/>
                  <a:ext cx="370979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1" extrusionOk="0">
                      <a:moveTo>
                        <a:pt x="299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299" y="600"/>
                      </a:cubicBezTo>
                      <a:cubicBezTo>
                        <a:pt x="302" y="600"/>
                        <a:pt x="305" y="600"/>
                        <a:pt x="307" y="600"/>
                      </a:cubicBezTo>
                      <a:lnTo>
                        <a:pt x="18546" y="600"/>
                      </a:lnTo>
                      <a:cubicBezTo>
                        <a:pt x="18710" y="597"/>
                        <a:pt x="18840" y="464"/>
                        <a:pt x="18840" y="300"/>
                      </a:cubicBezTo>
                      <a:cubicBezTo>
                        <a:pt x="18840" y="137"/>
                        <a:pt x="18710" y="4"/>
                        <a:pt x="18546" y="0"/>
                      </a:cubicBezTo>
                      <a:lnTo>
                        <a:pt x="307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2"/>
                <p:cNvSpPr/>
                <p:nvPr/>
              </p:nvSpPr>
              <p:spPr>
                <a:xfrm>
                  <a:off x="5312325" y="1452091"/>
                  <a:ext cx="137259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1" extrusionOk="0">
                      <a:moveTo>
                        <a:pt x="6671" y="0"/>
                      </a:moveTo>
                      <a:cubicBezTo>
                        <a:pt x="6668" y="0"/>
                        <a:pt x="6665" y="0"/>
                        <a:pt x="6663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7"/>
                        <a:pt x="293" y="600"/>
                      </a:cubicBezTo>
                      <a:lnTo>
                        <a:pt x="6663" y="600"/>
                      </a:lnTo>
                      <a:cubicBezTo>
                        <a:pt x="6665" y="600"/>
                        <a:pt x="6668" y="600"/>
                        <a:pt x="6671" y="600"/>
                      </a:cubicBezTo>
                      <a:cubicBezTo>
                        <a:pt x="6837" y="600"/>
                        <a:pt x="6971" y="466"/>
                        <a:pt x="6971" y="300"/>
                      </a:cubicBezTo>
                      <a:cubicBezTo>
                        <a:pt x="6971" y="135"/>
                        <a:pt x="6837" y="0"/>
                        <a:pt x="667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2"/>
                <p:cNvSpPr/>
                <p:nvPr/>
              </p:nvSpPr>
              <p:spPr>
                <a:xfrm>
                  <a:off x="5865003" y="1517560"/>
                  <a:ext cx="7456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9"/>
                        <a:pt x="3786" y="465"/>
                        <a:pt x="3786" y="301"/>
                      </a:cubicBezTo>
                      <a:cubicBezTo>
                        <a:pt x="3786" y="139"/>
                        <a:pt x="3656" y="5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2"/>
                <p:cNvSpPr/>
                <p:nvPr/>
              </p:nvSpPr>
              <p:spPr>
                <a:xfrm>
                  <a:off x="5688542" y="1517580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4"/>
                        <a:pt x="6958" y="300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2"/>
                <p:cNvSpPr/>
                <p:nvPr/>
              </p:nvSpPr>
              <p:spPr>
                <a:xfrm>
                  <a:off x="5312325" y="1517560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15066" y="1"/>
                      </a:moveTo>
                      <a:cubicBezTo>
                        <a:pt x="15064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5"/>
                        <a:pt x="0" y="139"/>
                        <a:pt x="0" y="301"/>
                      </a:cubicBezTo>
                      <a:cubicBezTo>
                        <a:pt x="0" y="465"/>
                        <a:pt x="131" y="599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8"/>
                        <a:pt x="15366" y="301"/>
                      </a:cubicBezTo>
                      <a:cubicBezTo>
                        <a:pt x="15366" y="135"/>
                        <a:pt x="15231" y="1"/>
                        <a:pt x="15066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2"/>
                <p:cNvSpPr/>
                <p:nvPr/>
              </p:nvSpPr>
              <p:spPr>
                <a:xfrm>
                  <a:off x="5608600" y="1583049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5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2"/>
                <p:cNvSpPr/>
                <p:nvPr/>
              </p:nvSpPr>
              <p:spPr>
                <a:xfrm>
                  <a:off x="5312187" y="1583049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1"/>
                      </a:moveTo>
                      <a:cubicBezTo>
                        <a:pt x="134" y="1"/>
                        <a:pt x="0" y="135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5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2"/>
                <p:cNvSpPr/>
                <p:nvPr/>
              </p:nvSpPr>
              <p:spPr>
                <a:xfrm>
                  <a:off x="5791166" y="1648558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2"/>
                      </a:cubicBezTo>
                      <a:cubicBezTo>
                        <a:pt x="7536" y="138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2"/>
                <p:cNvSpPr/>
                <p:nvPr/>
              </p:nvSpPr>
              <p:spPr>
                <a:xfrm>
                  <a:off x="5448875" y="1648558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2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8"/>
                        <a:pt x="15090" y="302"/>
                      </a:cubicBezTo>
                      <a:cubicBezTo>
                        <a:pt x="15090" y="135"/>
                        <a:pt x="14955" y="1"/>
                        <a:pt x="14789" y="1"/>
                      </a:cubicBezTo>
                      <a:cubicBezTo>
                        <a:pt x="14787" y="1"/>
                        <a:pt x="14785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2"/>
                <p:cNvSpPr/>
                <p:nvPr/>
              </p:nvSpPr>
              <p:spPr>
                <a:xfrm>
                  <a:off x="5312305" y="1648558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2"/>
                      </a:cubicBezTo>
                      <a:cubicBezTo>
                        <a:pt x="4353" y="138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2"/>
                <p:cNvSpPr/>
                <p:nvPr/>
              </p:nvSpPr>
              <p:spPr>
                <a:xfrm>
                  <a:off x="5568590" y="1705875"/>
                  <a:ext cx="37097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0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2"/>
                <p:cNvSpPr/>
                <p:nvPr/>
              </p:nvSpPr>
              <p:spPr>
                <a:xfrm>
                  <a:off x="5312325" y="1705875"/>
                  <a:ext cx="13725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2" extrusionOk="0">
                      <a:moveTo>
                        <a:pt x="6669" y="0"/>
                      </a:moveTo>
                      <a:cubicBezTo>
                        <a:pt x="6667" y="0"/>
                        <a:pt x="6665" y="0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0"/>
                      </a:cubicBezTo>
                      <a:cubicBezTo>
                        <a:pt x="6971" y="134"/>
                        <a:pt x="6836" y="0"/>
                        <a:pt x="666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2"/>
                <p:cNvSpPr/>
                <p:nvPr/>
              </p:nvSpPr>
              <p:spPr>
                <a:xfrm>
                  <a:off x="5865003" y="1771364"/>
                  <a:ext cx="7456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2" extrusionOk="0">
                      <a:moveTo>
                        <a:pt x="301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8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8" y="601"/>
                      </a:cubicBezTo>
                      <a:lnTo>
                        <a:pt x="3492" y="601"/>
                      </a:lnTo>
                      <a:cubicBezTo>
                        <a:pt x="3656" y="598"/>
                        <a:pt x="3786" y="465"/>
                        <a:pt x="3786" y="301"/>
                      </a:cubicBezTo>
                      <a:cubicBezTo>
                        <a:pt x="3786" y="138"/>
                        <a:pt x="3656" y="4"/>
                        <a:pt x="3492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2"/>
                <p:cNvSpPr/>
                <p:nvPr/>
              </p:nvSpPr>
              <p:spPr>
                <a:xfrm>
                  <a:off x="5688542" y="1771364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5"/>
                        <a:pt x="6958" y="301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2"/>
                <p:cNvSpPr/>
                <p:nvPr/>
              </p:nvSpPr>
              <p:spPr>
                <a:xfrm>
                  <a:off x="5312325" y="1771364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15066" y="0"/>
                      </a:moveTo>
                      <a:cubicBezTo>
                        <a:pt x="15064" y="0"/>
                        <a:pt x="15062" y="0"/>
                        <a:pt x="15059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3" y="601"/>
                      </a:cubicBezTo>
                      <a:lnTo>
                        <a:pt x="15059" y="601"/>
                      </a:lnTo>
                      <a:cubicBezTo>
                        <a:pt x="15062" y="601"/>
                        <a:pt x="15064" y="601"/>
                        <a:pt x="15066" y="601"/>
                      </a:cubicBezTo>
                      <a:cubicBezTo>
                        <a:pt x="15231" y="601"/>
                        <a:pt x="15366" y="468"/>
                        <a:pt x="15366" y="301"/>
                      </a:cubicBezTo>
                      <a:cubicBezTo>
                        <a:pt x="15366" y="135"/>
                        <a:pt x="15231" y="0"/>
                        <a:pt x="15066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2"/>
                <p:cNvSpPr/>
                <p:nvPr/>
              </p:nvSpPr>
              <p:spPr>
                <a:xfrm>
                  <a:off x="5608600" y="1836873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4" y="601"/>
                      </a:lnTo>
                      <a:cubicBezTo>
                        <a:pt x="16680" y="601"/>
                        <a:pt x="16814" y="467"/>
                        <a:pt x="16814" y="301"/>
                      </a:cubicBezTo>
                      <a:cubicBezTo>
                        <a:pt x="16814" y="135"/>
                        <a:pt x="16680" y="0"/>
                        <a:pt x="1651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2"/>
                <p:cNvSpPr/>
                <p:nvPr/>
              </p:nvSpPr>
              <p:spPr>
                <a:xfrm>
                  <a:off x="5312187" y="1836873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lnTo>
                        <a:pt x="11882" y="601"/>
                      </a:lnTo>
                      <a:cubicBezTo>
                        <a:pt x="12048" y="601"/>
                        <a:pt x="12182" y="467"/>
                        <a:pt x="12182" y="301"/>
                      </a:cubicBezTo>
                      <a:cubicBezTo>
                        <a:pt x="12182" y="135"/>
                        <a:pt x="12048" y="0"/>
                        <a:pt x="1188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2"/>
                <p:cNvSpPr/>
                <p:nvPr/>
              </p:nvSpPr>
              <p:spPr>
                <a:xfrm>
                  <a:off x="5791166" y="1902382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2"/>
                <p:cNvSpPr/>
                <p:nvPr/>
              </p:nvSpPr>
              <p:spPr>
                <a:xfrm>
                  <a:off x="5448875" y="1902382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6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7" y="601"/>
                      </a:cubicBezTo>
                      <a:lnTo>
                        <a:pt x="14783" y="601"/>
                      </a:lnTo>
                      <a:cubicBezTo>
                        <a:pt x="14785" y="601"/>
                        <a:pt x="14787" y="601"/>
                        <a:pt x="14789" y="601"/>
                      </a:cubicBezTo>
                      <a:cubicBezTo>
                        <a:pt x="14955" y="601"/>
                        <a:pt x="15090" y="466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0"/>
                      </a:cubicBezTo>
                      <a:lnTo>
                        <a:pt x="307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2"/>
                <p:cNvSpPr/>
                <p:nvPr/>
              </p:nvSpPr>
              <p:spPr>
                <a:xfrm>
                  <a:off x="5312305" y="1902382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3902050" y="1314599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552454" y="1480034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5089774" y="1978172"/>
            <a:ext cx="1891146" cy="2887347"/>
            <a:chOff x="3605604" y="1716301"/>
            <a:chExt cx="1765941" cy="2696187"/>
          </a:xfrm>
        </p:grpSpPr>
        <p:sp>
          <p:nvSpPr>
            <p:cNvPr id="556" name="Google Shape;556;p34"/>
            <p:cNvSpPr/>
            <p:nvPr/>
          </p:nvSpPr>
          <p:spPr>
            <a:xfrm>
              <a:off x="3611854" y="1721637"/>
              <a:ext cx="862372" cy="1070872"/>
            </a:xfrm>
            <a:custGeom>
              <a:avLst/>
              <a:gdLst/>
              <a:ahLst/>
              <a:cxnLst/>
              <a:rect l="l" t="t" r="r" b="b"/>
              <a:pathLst>
                <a:path w="45257" h="56199" extrusionOk="0">
                  <a:moveTo>
                    <a:pt x="37476" y="1"/>
                  </a:moveTo>
                  <a:cubicBezTo>
                    <a:pt x="34727" y="1"/>
                    <a:pt x="33541" y="1233"/>
                    <a:pt x="34009" y="2053"/>
                  </a:cubicBezTo>
                  <a:cubicBezTo>
                    <a:pt x="34538" y="2979"/>
                    <a:pt x="35994" y="4038"/>
                    <a:pt x="35994" y="4038"/>
                  </a:cubicBezTo>
                  <a:cubicBezTo>
                    <a:pt x="35994" y="4038"/>
                    <a:pt x="34170" y="3024"/>
                    <a:pt x="32260" y="3024"/>
                  </a:cubicBezTo>
                  <a:cubicBezTo>
                    <a:pt x="31497" y="3024"/>
                    <a:pt x="30719" y="3186"/>
                    <a:pt x="30039" y="3640"/>
                  </a:cubicBezTo>
                  <a:cubicBezTo>
                    <a:pt x="27657" y="5228"/>
                    <a:pt x="31098" y="4566"/>
                    <a:pt x="30436" y="6154"/>
                  </a:cubicBezTo>
                  <a:cubicBezTo>
                    <a:pt x="29774" y="7743"/>
                    <a:pt x="26069" y="7081"/>
                    <a:pt x="25143" y="11316"/>
                  </a:cubicBezTo>
                  <a:cubicBezTo>
                    <a:pt x="24217" y="15550"/>
                    <a:pt x="26864" y="19785"/>
                    <a:pt x="24481" y="21637"/>
                  </a:cubicBezTo>
                  <a:cubicBezTo>
                    <a:pt x="22099" y="23490"/>
                    <a:pt x="14954" y="20975"/>
                    <a:pt x="12837" y="25607"/>
                  </a:cubicBezTo>
                  <a:cubicBezTo>
                    <a:pt x="10719" y="30239"/>
                    <a:pt x="13712" y="32291"/>
                    <a:pt x="8684" y="35202"/>
                  </a:cubicBezTo>
                  <a:cubicBezTo>
                    <a:pt x="3657" y="38112"/>
                    <a:pt x="1" y="40958"/>
                    <a:pt x="1456" y="48103"/>
                  </a:cubicBezTo>
                  <a:cubicBezTo>
                    <a:pt x="2544" y="53444"/>
                    <a:pt x="5480" y="56198"/>
                    <a:pt x="10818" y="56198"/>
                  </a:cubicBezTo>
                  <a:cubicBezTo>
                    <a:pt x="12621" y="56198"/>
                    <a:pt x="14698" y="55884"/>
                    <a:pt x="17070" y="55249"/>
                  </a:cubicBezTo>
                  <a:cubicBezTo>
                    <a:pt x="26466" y="52736"/>
                    <a:pt x="25805" y="47045"/>
                    <a:pt x="28848" y="41223"/>
                  </a:cubicBezTo>
                  <a:cubicBezTo>
                    <a:pt x="31891" y="35399"/>
                    <a:pt x="36655" y="36591"/>
                    <a:pt x="38112" y="33283"/>
                  </a:cubicBezTo>
                  <a:cubicBezTo>
                    <a:pt x="39567" y="29974"/>
                    <a:pt x="37714" y="26004"/>
                    <a:pt x="37846" y="22962"/>
                  </a:cubicBezTo>
                  <a:cubicBezTo>
                    <a:pt x="37979" y="19918"/>
                    <a:pt x="41023" y="19256"/>
                    <a:pt x="42213" y="15683"/>
                  </a:cubicBezTo>
                  <a:cubicBezTo>
                    <a:pt x="43404" y="12111"/>
                    <a:pt x="44471" y="8399"/>
                    <a:pt x="44471" y="8399"/>
                  </a:cubicBezTo>
                  <a:cubicBezTo>
                    <a:pt x="44471" y="8399"/>
                    <a:pt x="45257" y="6949"/>
                    <a:pt x="45257" y="4435"/>
                  </a:cubicBezTo>
                  <a:cubicBezTo>
                    <a:pt x="45257" y="1921"/>
                    <a:pt x="42213" y="465"/>
                    <a:pt x="38640" y="68"/>
                  </a:cubicBezTo>
                  <a:cubicBezTo>
                    <a:pt x="38225" y="22"/>
                    <a:pt x="37837" y="1"/>
                    <a:pt x="3747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605604" y="1716301"/>
              <a:ext cx="873958" cy="1081600"/>
            </a:xfrm>
            <a:custGeom>
              <a:avLst/>
              <a:gdLst/>
              <a:ahLst/>
              <a:cxnLst/>
              <a:rect l="l" t="t" r="r" b="b"/>
              <a:pathLst>
                <a:path w="45865" h="56762" extrusionOk="0">
                  <a:moveTo>
                    <a:pt x="37811" y="562"/>
                  </a:moveTo>
                  <a:cubicBezTo>
                    <a:pt x="38161" y="562"/>
                    <a:pt x="38537" y="582"/>
                    <a:pt x="38937" y="627"/>
                  </a:cubicBezTo>
                  <a:cubicBezTo>
                    <a:pt x="42014" y="968"/>
                    <a:pt x="45303" y="2222"/>
                    <a:pt x="45303" y="4715"/>
                  </a:cubicBezTo>
                  <a:cubicBezTo>
                    <a:pt x="45303" y="7117"/>
                    <a:pt x="44558" y="8530"/>
                    <a:pt x="44551" y="8545"/>
                  </a:cubicBezTo>
                  <a:cubicBezTo>
                    <a:pt x="44540" y="8562"/>
                    <a:pt x="44533" y="8581"/>
                    <a:pt x="44527" y="8600"/>
                  </a:cubicBezTo>
                  <a:cubicBezTo>
                    <a:pt x="44516" y="8638"/>
                    <a:pt x="43449" y="12347"/>
                    <a:pt x="42274" y="15874"/>
                  </a:cubicBezTo>
                  <a:cubicBezTo>
                    <a:pt x="41733" y="17498"/>
                    <a:pt x="40810" y="18483"/>
                    <a:pt x="39917" y="19435"/>
                  </a:cubicBezTo>
                  <a:cubicBezTo>
                    <a:pt x="38914" y="20504"/>
                    <a:pt x="37967" y="21515"/>
                    <a:pt x="37893" y="23229"/>
                  </a:cubicBezTo>
                  <a:cubicBezTo>
                    <a:pt x="37845" y="24365"/>
                    <a:pt x="38059" y="25596"/>
                    <a:pt x="38285" y="26899"/>
                  </a:cubicBezTo>
                  <a:cubicBezTo>
                    <a:pt x="38673" y="29122"/>
                    <a:pt x="39074" y="31421"/>
                    <a:pt x="38182" y="33449"/>
                  </a:cubicBezTo>
                  <a:cubicBezTo>
                    <a:pt x="37589" y="34794"/>
                    <a:pt x="36424" y="35337"/>
                    <a:pt x="34948" y="36022"/>
                  </a:cubicBezTo>
                  <a:cubicBezTo>
                    <a:pt x="33049" y="36906"/>
                    <a:pt x="30688" y="38003"/>
                    <a:pt x="28926" y="41372"/>
                  </a:cubicBezTo>
                  <a:cubicBezTo>
                    <a:pt x="28171" y="42819"/>
                    <a:pt x="27644" y="44246"/>
                    <a:pt x="27135" y="45628"/>
                  </a:cubicBezTo>
                  <a:cubicBezTo>
                    <a:pt x="25599" y="49797"/>
                    <a:pt x="24272" y="53398"/>
                    <a:pt x="17326" y="55258"/>
                  </a:cubicBezTo>
                  <a:cubicBezTo>
                    <a:pt x="14977" y="55886"/>
                    <a:pt x="12922" y="56201"/>
                    <a:pt x="11140" y="56201"/>
                  </a:cubicBezTo>
                  <a:cubicBezTo>
                    <a:pt x="9077" y="56201"/>
                    <a:pt x="7379" y="55779"/>
                    <a:pt x="6015" y="54935"/>
                  </a:cubicBezTo>
                  <a:cubicBezTo>
                    <a:pt x="4005" y="53691"/>
                    <a:pt x="2712" y="51530"/>
                    <a:pt x="2058" y="48329"/>
                  </a:cubicBezTo>
                  <a:cubicBezTo>
                    <a:pt x="625" y="41289"/>
                    <a:pt x="4256" y="38561"/>
                    <a:pt x="9152" y="35726"/>
                  </a:cubicBezTo>
                  <a:cubicBezTo>
                    <a:pt x="12377" y="33859"/>
                    <a:pt x="12441" y="32288"/>
                    <a:pt x="12523" y="30301"/>
                  </a:cubicBezTo>
                  <a:cubicBezTo>
                    <a:pt x="12571" y="29100"/>
                    <a:pt x="12626" y="27740"/>
                    <a:pt x="13420" y="26005"/>
                  </a:cubicBezTo>
                  <a:cubicBezTo>
                    <a:pt x="14654" y="23303"/>
                    <a:pt x="17779" y="23170"/>
                    <a:pt x="20537" y="23052"/>
                  </a:cubicBezTo>
                  <a:cubicBezTo>
                    <a:pt x="22318" y="22976"/>
                    <a:pt x="23998" y="22903"/>
                    <a:pt x="24982" y="22139"/>
                  </a:cubicBezTo>
                  <a:cubicBezTo>
                    <a:pt x="26461" y="20988"/>
                    <a:pt x="26181" y="19076"/>
                    <a:pt x="25858" y="16862"/>
                  </a:cubicBezTo>
                  <a:cubicBezTo>
                    <a:pt x="25621" y="15258"/>
                    <a:pt x="25354" y="13439"/>
                    <a:pt x="25745" y="11656"/>
                  </a:cubicBezTo>
                  <a:cubicBezTo>
                    <a:pt x="26299" y="9122"/>
                    <a:pt x="27905" y="8438"/>
                    <a:pt x="29195" y="7890"/>
                  </a:cubicBezTo>
                  <a:cubicBezTo>
                    <a:pt x="30021" y="7537"/>
                    <a:pt x="30736" y="7234"/>
                    <a:pt x="31023" y="6542"/>
                  </a:cubicBezTo>
                  <a:cubicBezTo>
                    <a:pt x="31429" y="5570"/>
                    <a:pt x="30609" y="5189"/>
                    <a:pt x="30169" y="4985"/>
                  </a:cubicBezTo>
                  <a:cubicBezTo>
                    <a:pt x="30032" y="4921"/>
                    <a:pt x="29825" y="4824"/>
                    <a:pt x="29797" y="4794"/>
                  </a:cubicBezTo>
                  <a:cubicBezTo>
                    <a:pt x="29800" y="4776"/>
                    <a:pt x="29846" y="4606"/>
                    <a:pt x="30523" y="4155"/>
                  </a:cubicBezTo>
                  <a:cubicBezTo>
                    <a:pt x="31147" y="3738"/>
                    <a:pt x="31871" y="3588"/>
                    <a:pt x="32585" y="3588"/>
                  </a:cubicBezTo>
                  <a:cubicBezTo>
                    <a:pt x="34395" y="3588"/>
                    <a:pt x="36160" y="4550"/>
                    <a:pt x="36185" y="4562"/>
                  </a:cubicBezTo>
                  <a:cubicBezTo>
                    <a:pt x="36228" y="4586"/>
                    <a:pt x="36276" y="4598"/>
                    <a:pt x="36322" y="4598"/>
                  </a:cubicBezTo>
                  <a:cubicBezTo>
                    <a:pt x="36415" y="4598"/>
                    <a:pt x="36505" y="4552"/>
                    <a:pt x="36558" y="4468"/>
                  </a:cubicBezTo>
                  <a:cubicBezTo>
                    <a:pt x="36638" y="4343"/>
                    <a:pt x="36606" y="4177"/>
                    <a:pt x="36487" y="4089"/>
                  </a:cubicBezTo>
                  <a:cubicBezTo>
                    <a:pt x="36472" y="4080"/>
                    <a:pt x="35074" y="3057"/>
                    <a:pt x="34581" y="2193"/>
                  </a:cubicBezTo>
                  <a:cubicBezTo>
                    <a:pt x="34455" y="1974"/>
                    <a:pt x="34543" y="1756"/>
                    <a:pt x="34637" y="1611"/>
                  </a:cubicBezTo>
                  <a:cubicBezTo>
                    <a:pt x="35008" y="1048"/>
                    <a:pt x="36104" y="562"/>
                    <a:pt x="37811" y="562"/>
                  </a:cubicBezTo>
                  <a:close/>
                  <a:moveTo>
                    <a:pt x="37814" y="0"/>
                  </a:moveTo>
                  <a:cubicBezTo>
                    <a:pt x="35780" y="0"/>
                    <a:pt x="34592" y="659"/>
                    <a:pt x="34168" y="1304"/>
                  </a:cubicBezTo>
                  <a:cubicBezTo>
                    <a:pt x="33916" y="1689"/>
                    <a:pt x="33888" y="2114"/>
                    <a:pt x="34092" y="2473"/>
                  </a:cubicBezTo>
                  <a:cubicBezTo>
                    <a:pt x="34268" y="2782"/>
                    <a:pt x="34537" y="3100"/>
                    <a:pt x="34823" y="3392"/>
                  </a:cubicBezTo>
                  <a:cubicBezTo>
                    <a:pt x="34176" y="3190"/>
                    <a:pt x="33397" y="3021"/>
                    <a:pt x="32598" y="3021"/>
                  </a:cubicBezTo>
                  <a:cubicBezTo>
                    <a:pt x="31784" y="3021"/>
                    <a:pt x="30949" y="3196"/>
                    <a:pt x="30211" y="3688"/>
                  </a:cubicBezTo>
                  <a:cubicBezTo>
                    <a:pt x="29492" y="4167"/>
                    <a:pt x="29209" y="4498"/>
                    <a:pt x="29235" y="4830"/>
                  </a:cubicBezTo>
                  <a:cubicBezTo>
                    <a:pt x="29262" y="5183"/>
                    <a:pt x="29603" y="5342"/>
                    <a:pt x="29931" y="5495"/>
                  </a:cubicBezTo>
                  <a:cubicBezTo>
                    <a:pt x="30491" y="5753"/>
                    <a:pt x="30685" y="5893"/>
                    <a:pt x="30504" y="6326"/>
                  </a:cubicBezTo>
                  <a:cubicBezTo>
                    <a:pt x="30304" y="6806"/>
                    <a:pt x="29717" y="7056"/>
                    <a:pt x="28974" y="7374"/>
                  </a:cubicBezTo>
                  <a:cubicBezTo>
                    <a:pt x="27638" y="7941"/>
                    <a:pt x="25811" y="8720"/>
                    <a:pt x="25195" y="11536"/>
                  </a:cubicBezTo>
                  <a:cubicBezTo>
                    <a:pt x="24784" y="13419"/>
                    <a:pt x="25058" y="15292"/>
                    <a:pt x="25300" y="16944"/>
                  </a:cubicBezTo>
                  <a:cubicBezTo>
                    <a:pt x="25611" y="19069"/>
                    <a:pt x="25858" y="20746"/>
                    <a:pt x="24635" y="21696"/>
                  </a:cubicBezTo>
                  <a:cubicBezTo>
                    <a:pt x="23794" y="22351"/>
                    <a:pt x="22200" y="22418"/>
                    <a:pt x="20512" y="22491"/>
                  </a:cubicBezTo>
                  <a:cubicBezTo>
                    <a:pt x="17594" y="22616"/>
                    <a:pt x="14286" y="22757"/>
                    <a:pt x="12908" y="25771"/>
                  </a:cubicBezTo>
                  <a:cubicBezTo>
                    <a:pt x="12069" y="27605"/>
                    <a:pt x="12011" y="29026"/>
                    <a:pt x="11960" y="30279"/>
                  </a:cubicBezTo>
                  <a:cubicBezTo>
                    <a:pt x="11883" y="32165"/>
                    <a:pt x="11827" y="33527"/>
                    <a:pt x="8871" y="35240"/>
                  </a:cubicBezTo>
                  <a:cubicBezTo>
                    <a:pt x="3950" y="38087"/>
                    <a:pt x="1" y="41047"/>
                    <a:pt x="1507" y="48439"/>
                  </a:cubicBezTo>
                  <a:cubicBezTo>
                    <a:pt x="2193" y="51803"/>
                    <a:pt x="3569" y="54082"/>
                    <a:pt x="5719" y="55412"/>
                  </a:cubicBezTo>
                  <a:cubicBezTo>
                    <a:pt x="7173" y="56312"/>
                    <a:pt x="8969" y="56761"/>
                    <a:pt x="11142" y="56761"/>
                  </a:cubicBezTo>
                  <a:cubicBezTo>
                    <a:pt x="12975" y="56761"/>
                    <a:pt x="15078" y="56441"/>
                    <a:pt x="17471" y="55800"/>
                  </a:cubicBezTo>
                  <a:cubicBezTo>
                    <a:pt x="24698" y="53866"/>
                    <a:pt x="26138" y="49959"/>
                    <a:pt x="27662" y="45821"/>
                  </a:cubicBezTo>
                  <a:cubicBezTo>
                    <a:pt x="28165" y="44458"/>
                    <a:pt x="28684" y="43048"/>
                    <a:pt x="29423" y="41633"/>
                  </a:cubicBezTo>
                  <a:cubicBezTo>
                    <a:pt x="31098" y="38433"/>
                    <a:pt x="33269" y="37422"/>
                    <a:pt x="35184" y="36533"/>
                  </a:cubicBezTo>
                  <a:cubicBezTo>
                    <a:pt x="36706" y="35825"/>
                    <a:pt x="38020" y="35214"/>
                    <a:pt x="38696" y="33675"/>
                  </a:cubicBezTo>
                  <a:cubicBezTo>
                    <a:pt x="39657" y="31492"/>
                    <a:pt x="39240" y="29108"/>
                    <a:pt x="38839" y="26803"/>
                  </a:cubicBezTo>
                  <a:cubicBezTo>
                    <a:pt x="38618" y="25531"/>
                    <a:pt x="38409" y="24328"/>
                    <a:pt x="38454" y="23253"/>
                  </a:cubicBezTo>
                  <a:cubicBezTo>
                    <a:pt x="38520" y="21747"/>
                    <a:pt x="39359" y="20854"/>
                    <a:pt x="40327" y="19820"/>
                  </a:cubicBezTo>
                  <a:cubicBezTo>
                    <a:pt x="41217" y="18869"/>
                    <a:pt x="42227" y="17793"/>
                    <a:pt x="42806" y="16051"/>
                  </a:cubicBezTo>
                  <a:cubicBezTo>
                    <a:pt x="43932" y="12675"/>
                    <a:pt x="44960" y="9130"/>
                    <a:pt x="45060" y="8784"/>
                  </a:cubicBezTo>
                  <a:cubicBezTo>
                    <a:pt x="45175" y="8558"/>
                    <a:pt x="45865" y="7111"/>
                    <a:pt x="45865" y="4715"/>
                  </a:cubicBezTo>
                  <a:cubicBezTo>
                    <a:pt x="45865" y="2320"/>
                    <a:pt x="43234" y="539"/>
                    <a:pt x="38998" y="68"/>
                  </a:cubicBezTo>
                  <a:cubicBezTo>
                    <a:pt x="38576" y="21"/>
                    <a:pt x="38181" y="0"/>
                    <a:pt x="3781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3675879" y="1804945"/>
              <a:ext cx="751834" cy="809971"/>
            </a:xfrm>
            <a:custGeom>
              <a:avLst/>
              <a:gdLst/>
              <a:ahLst/>
              <a:cxnLst/>
              <a:rect l="l" t="t" r="r" b="b"/>
              <a:pathLst>
                <a:path w="39456" h="42507" extrusionOk="0">
                  <a:moveTo>
                    <a:pt x="36226" y="0"/>
                  </a:moveTo>
                  <a:cubicBezTo>
                    <a:pt x="35872" y="0"/>
                    <a:pt x="35644" y="89"/>
                    <a:pt x="35530" y="269"/>
                  </a:cubicBezTo>
                  <a:cubicBezTo>
                    <a:pt x="35258" y="700"/>
                    <a:pt x="35854" y="1411"/>
                    <a:pt x="35924" y="1491"/>
                  </a:cubicBezTo>
                  <a:cubicBezTo>
                    <a:pt x="35951" y="1522"/>
                    <a:pt x="35990" y="1539"/>
                    <a:pt x="36029" y="1539"/>
                  </a:cubicBezTo>
                  <a:cubicBezTo>
                    <a:pt x="36061" y="1539"/>
                    <a:pt x="36095" y="1527"/>
                    <a:pt x="36121" y="1504"/>
                  </a:cubicBezTo>
                  <a:cubicBezTo>
                    <a:pt x="36181" y="1454"/>
                    <a:pt x="36187" y="1365"/>
                    <a:pt x="36136" y="1307"/>
                  </a:cubicBezTo>
                  <a:cubicBezTo>
                    <a:pt x="35961" y="1104"/>
                    <a:pt x="35641" y="620"/>
                    <a:pt x="35768" y="419"/>
                  </a:cubicBezTo>
                  <a:cubicBezTo>
                    <a:pt x="35803" y="364"/>
                    <a:pt x="35909" y="281"/>
                    <a:pt x="36224" y="281"/>
                  </a:cubicBezTo>
                  <a:cubicBezTo>
                    <a:pt x="36486" y="281"/>
                    <a:pt x="36892" y="338"/>
                    <a:pt x="37521" y="514"/>
                  </a:cubicBezTo>
                  <a:cubicBezTo>
                    <a:pt x="38426" y="767"/>
                    <a:pt x="38917" y="1221"/>
                    <a:pt x="38983" y="1861"/>
                  </a:cubicBezTo>
                  <a:cubicBezTo>
                    <a:pt x="39161" y="3622"/>
                    <a:pt x="36257" y="6288"/>
                    <a:pt x="34984" y="6942"/>
                  </a:cubicBezTo>
                  <a:cubicBezTo>
                    <a:pt x="33616" y="7645"/>
                    <a:pt x="32046" y="8003"/>
                    <a:pt x="30529" y="8348"/>
                  </a:cubicBezTo>
                  <a:cubicBezTo>
                    <a:pt x="28040" y="8914"/>
                    <a:pt x="25464" y="9501"/>
                    <a:pt x="23691" y="11628"/>
                  </a:cubicBezTo>
                  <a:cubicBezTo>
                    <a:pt x="22232" y="13380"/>
                    <a:pt x="22683" y="15200"/>
                    <a:pt x="23080" y="16807"/>
                  </a:cubicBezTo>
                  <a:cubicBezTo>
                    <a:pt x="23395" y="18079"/>
                    <a:pt x="23692" y="19281"/>
                    <a:pt x="23043" y="20308"/>
                  </a:cubicBezTo>
                  <a:cubicBezTo>
                    <a:pt x="22346" y="21410"/>
                    <a:pt x="20602" y="21689"/>
                    <a:pt x="18755" y="21985"/>
                  </a:cubicBezTo>
                  <a:cubicBezTo>
                    <a:pt x="16645" y="22323"/>
                    <a:pt x="14463" y="22672"/>
                    <a:pt x="13363" y="24253"/>
                  </a:cubicBezTo>
                  <a:cubicBezTo>
                    <a:pt x="12532" y="25446"/>
                    <a:pt x="12932" y="27145"/>
                    <a:pt x="13355" y="28942"/>
                  </a:cubicBezTo>
                  <a:cubicBezTo>
                    <a:pt x="13998" y="31678"/>
                    <a:pt x="14727" y="34779"/>
                    <a:pt x="11241" y="36825"/>
                  </a:cubicBezTo>
                  <a:cubicBezTo>
                    <a:pt x="9299" y="37964"/>
                    <a:pt x="7241" y="38794"/>
                    <a:pt x="5426" y="39526"/>
                  </a:cubicBezTo>
                  <a:cubicBezTo>
                    <a:pt x="3227" y="40413"/>
                    <a:pt x="1327" y="41178"/>
                    <a:pt x="97" y="42262"/>
                  </a:cubicBezTo>
                  <a:cubicBezTo>
                    <a:pt x="1" y="42346"/>
                    <a:pt x="61" y="42507"/>
                    <a:pt x="191" y="42507"/>
                  </a:cubicBezTo>
                  <a:cubicBezTo>
                    <a:pt x="226" y="42507"/>
                    <a:pt x="258" y="42494"/>
                    <a:pt x="284" y="42472"/>
                  </a:cubicBezTo>
                  <a:cubicBezTo>
                    <a:pt x="1475" y="41420"/>
                    <a:pt x="3355" y="40662"/>
                    <a:pt x="5530" y="39785"/>
                  </a:cubicBezTo>
                  <a:cubicBezTo>
                    <a:pt x="7356" y="39050"/>
                    <a:pt x="9423" y="38218"/>
                    <a:pt x="11383" y="37067"/>
                  </a:cubicBezTo>
                  <a:cubicBezTo>
                    <a:pt x="15046" y="34916"/>
                    <a:pt x="14292" y="31708"/>
                    <a:pt x="13627" y="28878"/>
                  </a:cubicBezTo>
                  <a:cubicBezTo>
                    <a:pt x="13219" y="27142"/>
                    <a:pt x="12834" y="25503"/>
                    <a:pt x="13592" y="24412"/>
                  </a:cubicBezTo>
                  <a:cubicBezTo>
                    <a:pt x="14623" y="22930"/>
                    <a:pt x="16746" y="22590"/>
                    <a:pt x="18798" y="22262"/>
                  </a:cubicBezTo>
                  <a:cubicBezTo>
                    <a:pt x="20710" y="21956"/>
                    <a:pt x="22515" y="21667"/>
                    <a:pt x="23279" y="20456"/>
                  </a:cubicBezTo>
                  <a:cubicBezTo>
                    <a:pt x="23993" y="19328"/>
                    <a:pt x="23681" y="18070"/>
                    <a:pt x="23351" y="16739"/>
                  </a:cubicBezTo>
                  <a:cubicBezTo>
                    <a:pt x="22951" y="15121"/>
                    <a:pt x="22537" y="13450"/>
                    <a:pt x="23907" y="11808"/>
                  </a:cubicBezTo>
                  <a:cubicBezTo>
                    <a:pt x="25619" y="9751"/>
                    <a:pt x="28034" y="9203"/>
                    <a:pt x="30591" y="8621"/>
                  </a:cubicBezTo>
                  <a:cubicBezTo>
                    <a:pt x="32126" y="8273"/>
                    <a:pt x="33713" y="7912"/>
                    <a:pt x="35112" y="7192"/>
                  </a:cubicBezTo>
                  <a:cubicBezTo>
                    <a:pt x="36474" y="6492"/>
                    <a:pt x="39455" y="3741"/>
                    <a:pt x="39261" y="1832"/>
                  </a:cubicBezTo>
                  <a:cubicBezTo>
                    <a:pt x="39184" y="1065"/>
                    <a:pt x="38624" y="531"/>
                    <a:pt x="37597" y="244"/>
                  </a:cubicBezTo>
                  <a:cubicBezTo>
                    <a:pt x="37017" y="81"/>
                    <a:pt x="36564" y="0"/>
                    <a:pt x="36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3755434" y="2044505"/>
              <a:ext cx="476127" cy="739029"/>
            </a:xfrm>
            <a:custGeom>
              <a:avLst/>
              <a:gdLst/>
              <a:ahLst/>
              <a:cxnLst/>
              <a:rect l="l" t="t" r="r" b="b"/>
              <a:pathLst>
                <a:path w="24987" h="38784" extrusionOk="0">
                  <a:moveTo>
                    <a:pt x="22347" y="0"/>
                  </a:moveTo>
                  <a:cubicBezTo>
                    <a:pt x="22292" y="0"/>
                    <a:pt x="22239" y="33"/>
                    <a:pt x="22217" y="88"/>
                  </a:cubicBezTo>
                  <a:cubicBezTo>
                    <a:pt x="21838" y="1113"/>
                    <a:pt x="21734" y="2007"/>
                    <a:pt x="21908" y="2745"/>
                  </a:cubicBezTo>
                  <a:cubicBezTo>
                    <a:pt x="22037" y="3298"/>
                    <a:pt x="22322" y="3974"/>
                    <a:pt x="22624" y="4689"/>
                  </a:cubicBezTo>
                  <a:cubicBezTo>
                    <a:pt x="23525" y="6829"/>
                    <a:pt x="24647" y="9489"/>
                    <a:pt x="22717" y="11143"/>
                  </a:cubicBezTo>
                  <a:cubicBezTo>
                    <a:pt x="21595" y="12105"/>
                    <a:pt x="20143" y="12629"/>
                    <a:pt x="18740" y="13136"/>
                  </a:cubicBezTo>
                  <a:cubicBezTo>
                    <a:pt x="16872" y="13812"/>
                    <a:pt x="15105" y="14449"/>
                    <a:pt x="14647" y="16053"/>
                  </a:cubicBezTo>
                  <a:cubicBezTo>
                    <a:pt x="14369" y="17028"/>
                    <a:pt x="14388" y="18575"/>
                    <a:pt x="14410" y="20366"/>
                  </a:cubicBezTo>
                  <a:cubicBezTo>
                    <a:pt x="14449" y="23472"/>
                    <a:pt x="14496" y="27340"/>
                    <a:pt x="12886" y="29513"/>
                  </a:cubicBezTo>
                  <a:cubicBezTo>
                    <a:pt x="11443" y="31460"/>
                    <a:pt x="9206" y="32204"/>
                    <a:pt x="7042" y="32925"/>
                  </a:cubicBezTo>
                  <a:cubicBezTo>
                    <a:pt x="5410" y="33467"/>
                    <a:pt x="3869" y="33979"/>
                    <a:pt x="2714" y="34969"/>
                  </a:cubicBezTo>
                  <a:cubicBezTo>
                    <a:pt x="0" y="37296"/>
                    <a:pt x="360" y="38630"/>
                    <a:pt x="378" y="38684"/>
                  </a:cubicBezTo>
                  <a:cubicBezTo>
                    <a:pt x="395" y="38744"/>
                    <a:pt x="449" y="38783"/>
                    <a:pt x="512" y="38783"/>
                  </a:cubicBezTo>
                  <a:cubicBezTo>
                    <a:pt x="524" y="38783"/>
                    <a:pt x="537" y="38782"/>
                    <a:pt x="550" y="38778"/>
                  </a:cubicBezTo>
                  <a:cubicBezTo>
                    <a:pt x="624" y="38756"/>
                    <a:pt x="667" y="38678"/>
                    <a:pt x="646" y="38604"/>
                  </a:cubicBezTo>
                  <a:cubicBezTo>
                    <a:pt x="643" y="38592"/>
                    <a:pt x="347" y="37367"/>
                    <a:pt x="2897" y="35182"/>
                  </a:cubicBezTo>
                  <a:cubicBezTo>
                    <a:pt x="4009" y="34229"/>
                    <a:pt x="5525" y="33724"/>
                    <a:pt x="7129" y="33190"/>
                  </a:cubicBezTo>
                  <a:cubicBezTo>
                    <a:pt x="9336" y="32457"/>
                    <a:pt x="11615" y="31698"/>
                    <a:pt x="13110" y="29681"/>
                  </a:cubicBezTo>
                  <a:cubicBezTo>
                    <a:pt x="14777" y="27431"/>
                    <a:pt x="14729" y="23510"/>
                    <a:pt x="14690" y="20362"/>
                  </a:cubicBezTo>
                  <a:cubicBezTo>
                    <a:pt x="14668" y="18592"/>
                    <a:pt x="14649" y="17065"/>
                    <a:pt x="14917" y="16131"/>
                  </a:cubicBezTo>
                  <a:cubicBezTo>
                    <a:pt x="15336" y="14665"/>
                    <a:pt x="16958" y="14079"/>
                    <a:pt x="18835" y="13400"/>
                  </a:cubicBezTo>
                  <a:cubicBezTo>
                    <a:pt x="20262" y="12884"/>
                    <a:pt x="21740" y="12352"/>
                    <a:pt x="22901" y="11357"/>
                  </a:cubicBezTo>
                  <a:cubicBezTo>
                    <a:pt x="24986" y="9569"/>
                    <a:pt x="23820" y="6802"/>
                    <a:pt x="22883" y="4581"/>
                  </a:cubicBezTo>
                  <a:cubicBezTo>
                    <a:pt x="22586" y="3877"/>
                    <a:pt x="22306" y="3210"/>
                    <a:pt x="22180" y="2681"/>
                  </a:cubicBezTo>
                  <a:cubicBezTo>
                    <a:pt x="22020" y="1998"/>
                    <a:pt x="22121" y="1158"/>
                    <a:pt x="22481" y="185"/>
                  </a:cubicBezTo>
                  <a:cubicBezTo>
                    <a:pt x="22506" y="114"/>
                    <a:pt x="22468" y="35"/>
                    <a:pt x="22396" y="9"/>
                  </a:cubicBezTo>
                  <a:cubicBezTo>
                    <a:pt x="22380" y="3"/>
                    <a:pt x="22364" y="0"/>
                    <a:pt x="22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191431" y="1996448"/>
              <a:ext cx="18617" cy="24695"/>
            </a:xfrm>
            <a:custGeom>
              <a:avLst/>
              <a:gdLst/>
              <a:ahLst/>
              <a:cxnLst/>
              <a:rect l="l" t="t" r="r" b="b"/>
              <a:pathLst>
                <a:path w="977" h="1296" extrusionOk="0">
                  <a:moveTo>
                    <a:pt x="818" y="1"/>
                  </a:moveTo>
                  <a:cubicBezTo>
                    <a:pt x="775" y="1"/>
                    <a:pt x="734" y="20"/>
                    <a:pt x="707" y="56"/>
                  </a:cubicBezTo>
                  <a:cubicBezTo>
                    <a:pt x="694" y="73"/>
                    <a:pt x="402" y="471"/>
                    <a:pt x="53" y="1086"/>
                  </a:cubicBezTo>
                  <a:cubicBezTo>
                    <a:pt x="1" y="1179"/>
                    <a:pt x="68" y="1296"/>
                    <a:pt x="176" y="1296"/>
                  </a:cubicBezTo>
                  <a:cubicBezTo>
                    <a:pt x="227" y="1296"/>
                    <a:pt x="274" y="1268"/>
                    <a:pt x="298" y="1224"/>
                  </a:cubicBezTo>
                  <a:cubicBezTo>
                    <a:pt x="491" y="878"/>
                    <a:pt x="702" y="544"/>
                    <a:pt x="933" y="224"/>
                  </a:cubicBezTo>
                  <a:cubicBezTo>
                    <a:pt x="977" y="161"/>
                    <a:pt x="963" y="73"/>
                    <a:pt x="902" y="28"/>
                  </a:cubicBezTo>
                  <a:cubicBezTo>
                    <a:pt x="877" y="10"/>
                    <a:pt x="84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4388670" y="2630732"/>
              <a:ext cx="395296" cy="343219"/>
            </a:xfrm>
            <a:custGeom>
              <a:avLst/>
              <a:gdLst/>
              <a:ahLst/>
              <a:cxnLst/>
              <a:rect l="l" t="t" r="r" b="b"/>
              <a:pathLst>
                <a:path w="20745" h="18012" extrusionOk="0">
                  <a:moveTo>
                    <a:pt x="5074" y="0"/>
                  </a:moveTo>
                  <a:cubicBezTo>
                    <a:pt x="3271" y="0"/>
                    <a:pt x="0" y="5987"/>
                    <a:pt x="609" y="6838"/>
                  </a:cubicBezTo>
                  <a:cubicBezTo>
                    <a:pt x="1258" y="7749"/>
                    <a:pt x="2817" y="10735"/>
                    <a:pt x="4895" y="11256"/>
                  </a:cubicBezTo>
                  <a:cubicBezTo>
                    <a:pt x="6975" y="11777"/>
                    <a:pt x="17496" y="18012"/>
                    <a:pt x="17496" y="18012"/>
                  </a:cubicBezTo>
                  <a:lnTo>
                    <a:pt x="20744" y="17102"/>
                  </a:lnTo>
                  <a:cubicBezTo>
                    <a:pt x="20744" y="17102"/>
                    <a:pt x="14378" y="12685"/>
                    <a:pt x="11910" y="10606"/>
                  </a:cubicBezTo>
                  <a:cubicBezTo>
                    <a:pt x="9443" y="8527"/>
                    <a:pt x="6065" y="5150"/>
                    <a:pt x="6065" y="5150"/>
                  </a:cubicBezTo>
                  <a:lnTo>
                    <a:pt x="5416" y="84"/>
                  </a:lnTo>
                  <a:cubicBezTo>
                    <a:pt x="5310" y="27"/>
                    <a:pt x="5195" y="0"/>
                    <a:pt x="5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384249" y="2625301"/>
              <a:ext cx="406500" cy="353985"/>
            </a:xfrm>
            <a:custGeom>
              <a:avLst/>
              <a:gdLst/>
              <a:ahLst/>
              <a:cxnLst/>
              <a:rect l="l" t="t" r="r" b="b"/>
              <a:pathLst>
                <a:path w="21333" h="18577" extrusionOk="0">
                  <a:moveTo>
                    <a:pt x="5320" y="567"/>
                  </a:moveTo>
                  <a:cubicBezTo>
                    <a:pt x="5344" y="567"/>
                    <a:pt x="5367" y="570"/>
                    <a:pt x="5390" y="574"/>
                  </a:cubicBezTo>
                  <a:lnTo>
                    <a:pt x="6018" y="5471"/>
                  </a:lnTo>
                  <a:cubicBezTo>
                    <a:pt x="6026" y="5532"/>
                    <a:pt x="6053" y="5591"/>
                    <a:pt x="6098" y="5634"/>
                  </a:cubicBezTo>
                  <a:cubicBezTo>
                    <a:pt x="6132" y="5668"/>
                    <a:pt x="9513" y="9044"/>
                    <a:pt x="11961" y="11107"/>
                  </a:cubicBezTo>
                  <a:cubicBezTo>
                    <a:pt x="14012" y="12833"/>
                    <a:pt x="18786" y="16198"/>
                    <a:pt x="20327" y="17276"/>
                  </a:cubicBezTo>
                  <a:lnTo>
                    <a:pt x="17768" y="17993"/>
                  </a:lnTo>
                  <a:cubicBezTo>
                    <a:pt x="16608" y="17308"/>
                    <a:pt x="7203" y="11770"/>
                    <a:pt x="5196" y="11268"/>
                  </a:cubicBezTo>
                  <a:cubicBezTo>
                    <a:pt x="3571" y="10861"/>
                    <a:pt x="2207" y="8726"/>
                    <a:pt x="1475" y="7577"/>
                  </a:cubicBezTo>
                  <a:cubicBezTo>
                    <a:pt x="1315" y="7328"/>
                    <a:pt x="1179" y="7115"/>
                    <a:pt x="1070" y="6962"/>
                  </a:cubicBezTo>
                  <a:cubicBezTo>
                    <a:pt x="806" y="6558"/>
                    <a:pt x="2134" y="3419"/>
                    <a:pt x="3858" y="1542"/>
                  </a:cubicBezTo>
                  <a:cubicBezTo>
                    <a:pt x="4440" y="908"/>
                    <a:pt x="4952" y="568"/>
                    <a:pt x="5305" y="568"/>
                  </a:cubicBezTo>
                  <a:cubicBezTo>
                    <a:pt x="5310" y="567"/>
                    <a:pt x="5315" y="567"/>
                    <a:pt x="5320" y="567"/>
                  </a:cubicBezTo>
                  <a:close/>
                  <a:moveTo>
                    <a:pt x="5302" y="1"/>
                  </a:moveTo>
                  <a:cubicBezTo>
                    <a:pt x="4746" y="1"/>
                    <a:pt x="4084" y="433"/>
                    <a:pt x="3326" y="1293"/>
                  </a:cubicBezTo>
                  <a:cubicBezTo>
                    <a:pt x="1870" y="2945"/>
                    <a:pt x="1" y="6431"/>
                    <a:pt x="612" y="7288"/>
                  </a:cubicBezTo>
                  <a:cubicBezTo>
                    <a:pt x="718" y="7436"/>
                    <a:pt x="848" y="7640"/>
                    <a:pt x="1001" y="7880"/>
                  </a:cubicBezTo>
                  <a:cubicBezTo>
                    <a:pt x="1831" y="9178"/>
                    <a:pt x="3218" y="11353"/>
                    <a:pt x="5060" y="11814"/>
                  </a:cubicBezTo>
                  <a:cubicBezTo>
                    <a:pt x="7076" y="12317"/>
                    <a:pt x="17480" y="18476"/>
                    <a:pt x="17585" y="18537"/>
                  </a:cubicBezTo>
                  <a:cubicBezTo>
                    <a:pt x="17629" y="18564"/>
                    <a:pt x="17679" y="18577"/>
                    <a:pt x="17728" y="18577"/>
                  </a:cubicBezTo>
                  <a:cubicBezTo>
                    <a:pt x="17754" y="18577"/>
                    <a:pt x="17781" y="18574"/>
                    <a:pt x="17805" y="18567"/>
                  </a:cubicBezTo>
                  <a:lnTo>
                    <a:pt x="21052" y="17656"/>
                  </a:lnTo>
                  <a:cubicBezTo>
                    <a:pt x="21281" y="17592"/>
                    <a:pt x="21332" y="17292"/>
                    <a:pt x="21137" y="17156"/>
                  </a:cubicBezTo>
                  <a:cubicBezTo>
                    <a:pt x="21074" y="17112"/>
                    <a:pt x="14754" y="12722"/>
                    <a:pt x="12325" y="10676"/>
                  </a:cubicBezTo>
                  <a:cubicBezTo>
                    <a:pt x="10084" y="8790"/>
                    <a:pt x="7054" y="5792"/>
                    <a:pt x="6564" y="5305"/>
                  </a:cubicBezTo>
                  <a:lnTo>
                    <a:pt x="5926" y="333"/>
                  </a:lnTo>
                  <a:cubicBezTo>
                    <a:pt x="5915" y="244"/>
                    <a:pt x="5861" y="164"/>
                    <a:pt x="5781" y="121"/>
                  </a:cubicBezTo>
                  <a:cubicBezTo>
                    <a:pt x="5631" y="41"/>
                    <a:pt x="5471" y="1"/>
                    <a:pt x="530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508811" y="4188573"/>
              <a:ext cx="245352" cy="128126"/>
            </a:xfrm>
            <a:custGeom>
              <a:avLst/>
              <a:gdLst/>
              <a:ahLst/>
              <a:cxnLst/>
              <a:rect l="l" t="t" r="r" b="b"/>
              <a:pathLst>
                <a:path w="12876" h="6724" extrusionOk="0">
                  <a:moveTo>
                    <a:pt x="1681" y="0"/>
                  </a:moveTo>
                  <a:cubicBezTo>
                    <a:pt x="1681" y="0"/>
                    <a:pt x="0" y="3882"/>
                    <a:pt x="1061" y="4534"/>
                  </a:cubicBezTo>
                  <a:cubicBezTo>
                    <a:pt x="1589" y="4860"/>
                    <a:pt x="2199" y="4921"/>
                    <a:pt x="2749" y="4921"/>
                  </a:cubicBezTo>
                  <a:cubicBezTo>
                    <a:pt x="3080" y="4921"/>
                    <a:pt x="3389" y="4899"/>
                    <a:pt x="3645" y="4899"/>
                  </a:cubicBezTo>
                  <a:cubicBezTo>
                    <a:pt x="3815" y="4899"/>
                    <a:pt x="3961" y="4909"/>
                    <a:pt x="4075" y="4941"/>
                  </a:cubicBezTo>
                  <a:cubicBezTo>
                    <a:pt x="4646" y="5105"/>
                    <a:pt x="5543" y="6163"/>
                    <a:pt x="8639" y="6572"/>
                  </a:cubicBezTo>
                  <a:cubicBezTo>
                    <a:pt x="9448" y="6678"/>
                    <a:pt x="10090" y="6723"/>
                    <a:pt x="10602" y="6723"/>
                  </a:cubicBezTo>
                  <a:cubicBezTo>
                    <a:pt x="12048" y="6723"/>
                    <a:pt x="12450" y="6362"/>
                    <a:pt x="12631" y="6002"/>
                  </a:cubicBezTo>
                  <a:cubicBezTo>
                    <a:pt x="12876" y="5512"/>
                    <a:pt x="11328" y="5105"/>
                    <a:pt x="10024" y="4208"/>
                  </a:cubicBezTo>
                  <a:cubicBezTo>
                    <a:pt x="8721" y="3312"/>
                    <a:pt x="5543" y="623"/>
                    <a:pt x="5543" y="623"/>
                  </a:cubicBezTo>
                  <a:cubicBezTo>
                    <a:pt x="4966" y="952"/>
                    <a:pt x="4433" y="1076"/>
                    <a:pt x="3960" y="1076"/>
                  </a:cubicBezTo>
                  <a:cubicBezTo>
                    <a:pt x="2562" y="1076"/>
                    <a:pt x="1681" y="0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503228" y="4183200"/>
              <a:ext cx="256366" cy="138854"/>
            </a:xfrm>
            <a:custGeom>
              <a:avLst/>
              <a:gdLst/>
              <a:ahLst/>
              <a:cxnLst/>
              <a:rect l="l" t="t" r="r" b="b"/>
              <a:pathLst>
                <a:path w="13454" h="7287" extrusionOk="0">
                  <a:moveTo>
                    <a:pt x="2076" y="772"/>
                  </a:moveTo>
                  <a:cubicBezTo>
                    <a:pt x="2481" y="1121"/>
                    <a:pt x="3252" y="1636"/>
                    <a:pt x="4264" y="1636"/>
                  </a:cubicBezTo>
                  <a:cubicBezTo>
                    <a:pt x="4729" y="1636"/>
                    <a:pt x="5245" y="1527"/>
                    <a:pt x="5801" y="1243"/>
                  </a:cubicBezTo>
                  <a:cubicBezTo>
                    <a:pt x="6448" y="1787"/>
                    <a:pt x="9002" y="3928"/>
                    <a:pt x="10158" y="4722"/>
                  </a:cubicBezTo>
                  <a:cubicBezTo>
                    <a:pt x="10672" y="5074"/>
                    <a:pt x="11206" y="5346"/>
                    <a:pt x="11677" y="5585"/>
                  </a:cubicBezTo>
                  <a:cubicBezTo>
                    <a:pt x="12075" y="5786"/>
                    <a:pt x="12617" y="6063"/>
                    <a:pt x="12673" y="6157"/>
                  </a:cubicBezTo>
                  <a:cubicBezTo>
                    <a:pt x="12586" y="6331"/>
                    <a:pt x="12390" y="6724"/>
                    <a:pt x="10903" y="6724"/>
                  </a:cubicBezTo>
                  <a:cubicBezTo>
                    <a:pt x="10413" y="6724"/>
                    <a:pt x="9782" y="6681"/>
                    <a:pt x="8968" y="6574"/>
                  </a:cubicBezTo>
                  <a:cubicBezTo>
                    <a:pt x="6737" y="6281"/>
                    <a:pt x="5687" y="5645"/>
                    <a:pt x="5060" y="5266"/>
                  </a:cubicBezTo>
                  <a:cubicBezTo>
                    <a:pt x="4821" y="5121"/>
                    <a:pt x="4631" y="5006"/>
                    <a:pt x="4446" y="4953"/>
                  </a:cubicBezTo>
                  <a:cubicBezTo>
                    <a:pt x="4301" y="4913"/>
                    <a:pt x="4129" y="4899"/>
                    <a:pt x="3937" y="4899"/>
                  </a:cubicBezTo>
                  <a:cubicBezTo>
                    <a:pt x="3813" y="4899"/>
                    <a:pt x="3679" y="4905"/>
                    <a:pt x="3537" y="4910"/>
                  </a:cubicBezTo>
                  <a:cubicBezTo>
                    <a:pt x="3379" y="4916"/>
                    <a:pt x="3212" y="4922"/>
                    <a:pt x="3040" y="4922"/>
                  </a:cubicBezTo>
                  <a:cubicBezTo>
                    <a:pt x="2526" y="4922"/>
                    <a:pt x="1969" y="4865"/>
                    <a:pt x="1501" y="4577"/>
                  </a:cubicBezTo>
                  <a:cubicBezTo>
                    <a:pt x="967" y="4249"/>
                    <a:pt x="1492" y="2241"/>
                    <a:pt x="2076" y="772"/>
                  </a:cubicBezTo>
                  <a:close/>
                  <a:moveTo>
                    <a:pt x="1977" y="0"/>
                  </a:moveTo>
                  <a:cubicBezTo>
                    <a:pt x="1963" y="0"/>
                    <a:pt x="1949" y="1"/>
                    <a:pt x="1936" y="3"/>
                  </a:cubicBezTo>
                  <a:cubicBezTo>
                    <a:pt x="1838" y="17"/>
                    <a:pt x="1756" y="81"/>
                    <a:pt x="1717" y="170"/>
                  </a:cubicBezTo>
                  <a:cubicBezTo>
                    <a:pt x="1419" y="855"/>
                    <a:pt x="0" y="4313"/>
                    <a:pt x="1206" y="5056"/>
                  </a:cubicBezTo>
                  <a:cubicBezTo>
                    <a:pt x="1796" y="5419"/>
                    <a:pt x="2469" y="5484"/>
                    <a:pt x="3052" y="5484"/>
                  </a:cubicBezTo>
                  <a:cubicBezTo>
                    <a:pt x="3231" y="5484"/>
                    <a:pt x="3401" y="5478"/>
                    <a:pt x="3557" y="5473"/>
                  </a:cubicBezTo>
                  <a:cubicBezTo>
                    <a:pt x="3690" y="5467"/>
                    <a:pt x="3820" y="5463"/>
                    <a:pt x="3937" y="5463"/>
                  </a:cubicBezTo>
                  <a:cubicBezTo>
                    <a:pt x="4082" y="5463"/>
                    <a:pt x="4207" y="5470"/>
                    <a:pt x="4291" y="5495"/>
                  </a:cubicBezTo>
                  <a:cubicBezTo>
                    <a:pt x="4405" y="5527"/>
                    <a:pt x="4565" y="5623"/>
                    <a:pt x="4769" y="5747"/>
                  </a:cubicBezTo>
                  <a:cubicBezTo>
                    <a:pt x="5435" y="6149"/>
                    <a:pt x="6547" y="6822"/>
                    <a:pt x="8895" y="7132"/>
                  </a:cubicBezTo>
                  <a:cubicBezTo>
                    <a:pt x="9712" y="7240"/>
                    <a:pt x="10370" y="7287"/>
                    <a:pt x="10902" y="7287"/>
                  </a:cubicBezTo>
                  <a:cubicBezTo>
                    <a:pt x="12472" y="7287"/>
                    <a:pt x="12941" y="6877"/>
                    <a:pt x="13177" y="6409"/>
                  </a:cubicBezTo>
                  <a:cubicBezTo>
                    <a:pt x="13453" y="5856"/>
                    <a:pt x="12782" y="5516"/>
                    <a:pt x="11932" y="5085"/>
                  </a:cubicBezTo>
                  <a:cubicBezTo>
                    <a:pt x="11477" y="4853"/>
                    <a:pt x="10959" y="4590"/>
                    <a:pt x="10476" y="4259"/>
                  </a:cubicBezTo>
                  <a:cubicBezTo>
                    <a:pt x="9200" y="3381"/>
                    <a:pt x="6049" y="717"/>
                    <a:pt x="6018" y="690"/>
                  </a:cubicBezTo>
                  <a:cubicBezTo>
                    <a:pt x="5966" y="647"/>
                    <a:pt x="5901" y="624"/>
                    <a:pt x="5836" y="624"/>
                  </a:cubicBezTo>
                  <a:cubicBezTo>
                    <a:pt x="5788" y="624"/>
                    <a:pt x="5740" y="636"/>
                    <a:pt x="5697" y="661"/>
                  </a:cubicBezTo>
                  <a:cubicBezTo>
                    <a:pt x="5168" y="964"/>
                    <a:pt x="4681" y="1077"/>
                    <a:pt x="4250" y="1077"/>
                  </a:cubicBezTo>
                  <a:cubicBezTo>
                    <a:pt x="3017" y="1077"/>
                    <a:pt x="2236" y="154"/>
                    <a:pt x="2192" y="103"/>
                  </a:cubicBezTo>
                  <a:cubicBezTo>
                    <a:pt x="2139" y="38"/>
                    <a:pt x="2059" y="0"/>
                    <a:pt x="197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521483" y="4255837"/>
              <a:ext cx="228431" cy="60843"/>
            </a:xfrm>
            <a:custGeom>
              <a:avLst/>
              <a:gdLst/>
              <a:ahLst/>
              <a:cxnLst/>
              <a:rect l="l" t="t" r="r" b="b"/>
              <a:pathLst>
                <a:path w="1198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457"/>
                    <a:pt x="117" y="834"/>
                    <a:pt x="396" y="1003"/>
                  </a:cubicBezTo>
                  <a:cubicBezTo>
                    <a:pt x="926" y="1329"/>
                    <a:pt x="1538" y="1390"/>
                    <a:pt x="2089" y="1390"/>
                  </a:cubicBezTo>
                  <a:cubicBezTo>
                    <a:pt x="2417" y="1390"/>
                    <a:pt x="2723" y="1369"/>
                    <a:pt x="2977" y="1369"/>
                  </a:cubicBezTo>
                  <a:cubicBezTo>
                    <a:pt x="3148" y="1369"/>
                    <a:pt x="3296" y="1378"/>
                    <a:pt x="3410" y="1411"/>
                  </a:cubicBezTo>
                  <a:cubicBezTo>
                    <a:pt x="3981" y="1573"/>
                    <a:pt x="4878" y="2633"/>
                    <a:pt x="7974" y="3040"/>
                  </a:cubicBezTo>
                  <a:cubicBezTo>
                    <a:pt x="8784" y="3147"/>
                    <a:pt x="9427" y="3192"/>
                    <a:pt x="9940" y="3192"/>
                  </a:cubicBezTo>
                  <a:cubicBezTo>
                    <a:pt x="11384" y="3192"/>
                    <a:pt x="11786" y="2832"/>
                    <a:pt x="11967" y="2472"/>
                  </a:cubicBezTo>
                  <a:cubicBezTo>
                    <a:pt x="11977" y="2447"/>
                    <a:pt x="11985" y="2422"/>
                    <a:pt x="11988" y="2396"/>
                  </a:cubicBezTo>
                  <a:lnTo>
                    <a:pt x="11988" y="2396"/>
                  </a:lnTo>
                  <a:cubicBezTo>
                    <a:pt x="11557" y="2454"/>
                    <a:pt x="11130" y="2480"/>
                    <a:pt x="10710" y="2480"/>
                  </a:cubicBezTo>
                  <a:cubicBezTo>
                    <a:pt x="9291" y="2480"/>
                    <a:pt x="7936" y="2190"/>
                    <a:pt x="6676" y="1893"/>
                  </a:cubicBezTo>
                  <a:cubicBezTo>
                    <a:pt x="4670" y="1421"/>
                    <a:pt x="4081" y="360"/>
                    <a:pt x="2195" y="360"/>
                  </a:cubicBezTo>
                  <a:cubicBezTo>
                    <a:pt x="1242" y="360"/>
                    <a:pt x="501" y="1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516052" y="4250483"/>
              <a:ext cx="239426" cy="71571"/>
            </a:xfrm>
            <a:custGeom>
              <a:avLst/>
              <a:gdLst/>
              <a:ahLst/>
              <a:cxnLst/>
              <a:rect l="l" t="t" r="r" b="b"/>
              <a:pathLst>
                <a:path w="12565" h="3756" extrusionOk="0">
                  <a:moveTo>
                    <a:pt x="612" y="679"/>
                  </a:moveTo>
                  <a:cubicBezTo>
                    <a:pt x="1196" y="841"/>
                    <a:pt x="1821" y="922"/>
                    <a:pt x="2480" y="922"/>
                  </a:cubicBezTo>
                  <a:cubicBezTo>
                    <a:pt x="3481" y="922"/>
                    <a:pt x="4092" y="1242"/>
                    <a:pt x="4801" y="1612"/>
                  </a:cubicBezTo>
                  <a:cubicBezTo>
                    <a:pt x="5359" y="1904"/>
                    <a:pt x="5994" y="2235"/>
                    <a:pt x="6895" y="2446"/>
                  </a:cubicBezTo>
                  <a:cubicBezTo>
                    <a:pt x="8194" y="2753"/>
                    <a:pt x="9561" y="3041"/>
                    <a:pt x="10990" y="3041"/>
                  </a:cubicBezTo>
                  <a:cubicBezTo>
                    <a:pt x="11164" y="3041"/>
                    <a:pt x="11338" y="3037"/>
                    <a:pt x="11514" y="3028"/>
                  </a:cubicBezTo>
                  <a:lnTo>
                    <a:pt x="11514" y="3028"/>
                  </a:lnTo>
                  <a:cubicBezTo>
                    <a:pt x="11258" y="3122"/>
                    <a:pt x="10860" y="3193"/>
                    <a:pt x="10231" y="3193"/>
                  </a:cubicBezTo>
                  <a:cubicBezTo>
                    <a:pt x="9740" y="3193"/>
                    <a:pt x="9109" y="3150"/>
                    <a:pt x="8295" y="3043"/>
                  </a:cubicBezTo>
                  <a:cubicBezTo>
                    <a:pt x="6064" y="2750"/>
                    <a:pt x="5014" y="2114"/>
                    <a:pt x="4387" y="1735"/>
                  </a:cubicBezTo>
                  <a:cubicBezTo>
                    <a:pt x="4148" y="1590"/>
                    <a:pt x="3958" y="1475"/>
                    <a:pt x="3773" y="1422"/>
                  </a:cubicBezTo>
                  <a:cubicBezTo>
                    <a:pt x="3628" y="1382"/>
                    <a:pt x="3456" y="1368"/>
                    <a:pt x="3264" y="1368"/>
                  </a:cubicBezTo>
                  <a:cubicBezTo>
                    <a:pt x="3140" y="1368"/>
                    <a:pt x="3006" y="1374"/>
                    <a:pt x="2864" y="1379"/>
                  </a:cubicBezTo>
                  <a:cubicBezTo>
                    <a:pt x="2706" y="1385"/>
                    <a:pt x="2538" y="1391"/>
                    <a:pt x="2366" y="1391"/>
                  </a:cubicBezTo>
                  <a:cubicBezTo>
                    <a:pt x="1852" y="1391"/>
                    <a:pt x="1296" y="1334"/>
                    <a:pt x="828" y="1046"/>
                  </a:cubicBezTo>
                  <a:cubicBezTo>
                    <a:pt x="716" y="976"/>
                    <a:pt x="650" y="838"/>
                    <a:pt x="612" y="679"/>
                  </a:cubicBezTo>
                  <a:close/>
                  <a:moveTo>
                    <a:pt x="286" y="0"/>
                  </a:moveTo>
                  <a:cubicBezTo>
                    <a:pt x="134" y="0"/>
                    <a:pt x="0" y="124"/>
                    <a:pt x="4" y="288"/>
                  </a:cubicBezTo>
                  <a:cubicBezTo>
                    <a:pt x="19" y="900"/>
                    <a:pt x="197" y="1316"/>
                    <a:pt x="533" y="1525"/>
                  </a:cubicBezTo>
                  <a:cubicBezTo>
                    <a:pt x="1123" y="1888"/>
                    <a:pt x="1796" y="1953"/>
                    <a:pt x="2379" y="1953"/>
                  </a:cubicBezTo>
                  <a:cubicBezTo>
                    <a:pt x="2558" y="1953"/>
                    <a:pt x="2728" y="1947"/>
                    <a:pt x="2884" y="1942"/>
                  </a:cubicBezTo>
                  <a:cubicBezTo>
                    <a:pt x="3017" y="1936"/>
                    <a:pt x="3147" y="1932"/>
                    <a:pt x="3264" y="1932"/>
                  </a:cubicBezTo>
                  <a:cubicBezTo>
                    <a:pt x="3409" y="1932"/>
                    <a:pt x="3534" y="1939"/>
                    <a:pt x="3618" y="1964"/>
                  </a:cubicBezTo>
                  <a:cubicBezTo>
                    <a:pt x="3732" y="1996"/>
                    <a:pt x="3892" y="2092"/>
                    <a:pt x="4096" y="2216"/>
                  </a:cubicBezTo>
                  <a:cubicBezTo>
                    <a:pt x="4762" y="2618"/>
                    <a:pt x="5874" y="3291"/>
                    <a:pt x="8222" y="3601"/>
                  </a:cubicBezTo>
                  <a:cubicBezTo>
                    <a:pt x="9039" y="3709"/>
                    <a:pt x="9697" y="3756"/>
                    <a:pt x="10229" y="3756"/>
                  </a:cubicBezTo>
                  <a:cubicBezTo>
                    <a:pt x="11799" y="3756"/>
                    <a:pt x="12268" y="3346"/>
                    <a:pt x="12504" y="2879"/>
                  </a:cubicBezTo>
                  <a:cubicBezTo>
                    <a:pt x="12529" y="2827"/>
                    <a:pt x="12545" y="2772"/>
                    <a:pt x="12553" y="2715"/>
                  </a:cubicBezTo>
                  <a:cubicBezTo>
                    <a:pt x="12564" y="2627"/>
                    <a:pt x="12535" y="2540"/>
                    <a:pt x="12472" y="2478"/>
                  </a:cubicBezTo>
                  <a:cubicBezTo>
                    <a:pt x="12418" y="2425"/>
                    <a:pt x="12346" y="2396"/>
                    <a:pt x="12270" y="2396"/>
                  </a:cubicBezTo>
                  <a:cubicBezTo>
                    <a:pt x="12259" y="2396"/>
                    <a:pt x="12248" y="2397"/>
                    <a:pt x="12236" y="2398"/>
                  </a:cubicBezTo>
                  <a:cubicBezTo>
                    <a:pt x="11822" y="2454"/>
                    <a:pt x="11410" y="2479"/>
                    <a:pt x="11003" y="2479"/>
                  </a:cubicBezTo>
                  <a:cubicBezTo>
                    <a:pt x="9627" y="2479"/>
                    <a:pt x="8293" y="2199"/>
                    <a:pt x="7025" y="1899"/>
                  </a:cubicBezTo>
                  <a:cubicBezTo>
                    <a:pt x="6192" y="1704"/>
                    <a:pt x="5618" y="1403"/>
                    <a:pt x="5062" y="1115"/>
                  </a:cubicBezTo>
                  <a:cubicBezTo>
                    <a:pt x="4321" y="727"/>
                    <a:pt x="3620" y="361"/>
                    <a:pt x="2482" y="361"/>
                  </a:cubicBezTo>
                  <a:cubicBezTo>
                    <a:pt x="1540" y="361"/>
                    <a:pt x="819" y="174"/>
                    <a:pt x="380" y="16"/>
                  </a:cubicBezTo>
                  <a:cubicBezTo>
                    <a:pt x="349" y="5"/>
                    <a:pt x="317" y="0"/>
                    <a:pt x="28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818982" y="2130728"/>
              <a:ext cx="867593" cy="2102071"/>
            </a:xfrm>
            <a:custGeom>
              <a:avLst/>
              <a:gdLst/>
              <a:ahLst/>
              <a:cxnLst/>
              <a:rect l="l" t="t" r="r" b="b"/>
              <a:pathLst>
                <a:path w="45531" h="110316" extrusionOk="0">
                  <a:moveTo>
                    <a:pt x="25090" y="1"/>
                  </a:moveTo>
                  <a:cubicBezTo>
                    <a:pt x="25090" y="1"/>
                    <a:pt x="25704" y="4124"/>
                    <a:pt x="24915" y="5791"/>
                  </a:cubicBezTo>
                  <a:cubicBezTo>
                    <a:pt x="24125" y="7458"/>
                    <a:pt x="21670" y="7631"/>
                    <a:pt x="19564" y="7984"/>
                  </a:cubicBezTo>
                  <a:cubicBezTo>
                    <a:pt x="17458" y="8336"/>
                    <a:pt x="12634" y="10176"/>
                    <a:pt x="13160" y="14913"/>
                  </a:cubicBezTo>
                  <a:cubicBezTo>
                    <a:pt x="13687" y="19650"/>
                    <a:pt x="19739" y="29915"/>
                    <a:pt x="19739" y="32810"/>
                  </a:cubicBezTo>
                  <a:cubicBezTo>
                    <a:pt x="19739" y="35705"/>
                    <a:pt x="17897" y="37196"/>
                    <a:pt x="15879" y="42811"/>
                  </a:cubicBezTo>
                  <a:cubicBezTo>
                    <a:pt x="13862" y="48426"/>
                    <a:pt x="14124" y="58864"/>
                    <a:pt x="14738" y="65620"/>
                  </a:cubicBezTo>
                  <a:cubicBezTo>
                    <a:pt x="15352" y="72374"/>
                    <a:pt x="17371" y="78778"/>
                    <a:pt x="17371" y="78778"/>
                  </a:cubicBezTo>
                  <a:cubicBezTo>
                    <a:pt x="17371" y="78778"/>
                    <a:pt x="12282" y="86936"/>
                    <a:pt x="10090" y="90445"/>
                  </a:cubicBezTo>
                  <a:cubicBezTo>
                    <a:pt x="7897" y="93956"/>
                    <a:pt x="1" y="109219"/>
                    <a:pt x="1" y="109219"/>
                  </a:cubicBezTo>
                  <a:cubicBezTo>
                    <a:pt x="1" y="109219"/>
                    <a:pt x="1" y="109745"/>
                    <a:pt x="1229" y="110097"/>
                  </a:cubicBezTo>
                  <a:cubicBezTo>
                    <a:pt x="1841" y="110272"/>
                    <a:pt x="2498" y="110316"/>
                    <a:pt x="3002" y="110316"/>
                  </a:cubicBezTo>
                  <a:cubicBezTo>
                    <a:pt x="3509" y="110316"/>
                    <a:pt x="3861" y="110272"/>
                    <a:pt x="3861" y="110272"/>
                  </a:cubicBezTo>
                  <a:cubicBezTo>
                    <a:pt x="3861" y="110272"/>
                    <a:pt x="18950" y="92112"/>
                    <a:pt x="21756" y="89042"/>
                  </a:cubicBezTo>
                  <a:cubicBezTo>
                    <a:pt x="24564" y="85972"/>
                    <a:pt x="27196" y="80621"/>
                    <a:pt x="27546" y="78164"/>
                  </a:cubicBezTo>
                  <a:cubicBezTo>
                    <a:pt x="27898" y="75706"/>
                    <a:pt x="27459" y="60707"/>
                    <a:pt x="27459" y="60706"/>
                  </a:cubicBezTo>
                  <a:lnTo>
                    <a:pt x="27459" y="60706"/>
                  </a:lnTo>
                  <a:cubicBezTo>
                    <a:pt x="27459" y="60706"/>
                    <a:pt x="30618" y="68251"/>
                    <a:pt x="33074" y="72111"/>
                  </a:cubicBezTo>
                  <a:cubicBezTo>
                    <a:pt x="35532" y="75972"/>
                    <a:pt x="37191" y="79392"/>
                    <a:pt x="37191" y="79392"/>
                  </a:cubicBezTo>
                  <a:cubicBezTo>
                    <a:pt x="37191" y="79392"/>
                    <a:pt x="36583" y="84568"/>
                    <a:pt x="37197" y="88955"/>
                  </a:cubicBezTo>
                  <a:cubicBezTo>
                    <a:pt x="37811" y="93340"/>
                    <a:pt x="37293" y="107423"/>
                    <a:pt x="37907" y="108564"/>
                  </a:cubicBezTo>
                  <a:cubicBezTo>
                    <a:pt x="38185" y="109079"/>
                    <a:pt x="38821" y="109264"/>
                    <a:pt x="39484" y="109264"/>
                  </a:cubicBezTo>
                  <a:cubicBezTo>
                    <a:pt x="40288" y="109264"/>
                    <a:pt x="41132" y="108991"/>
                    <a:pt x="41421" y="108702"/>
                  </a:cubicBezTo>
                  <a:cubicBezTo>
                    <a:pt x="41947" y="108176"/>
                    <a:pt x="42198" y="104746"/>
                    <a:pt x="42198" y="104746"/>
                  </a:cubicBezTo>
                  <a:cubicBezTo>
                    <a:pt x="42198" y="104746"/>
                    <a:pt x="43250" y="94043"/>
                    <a:pt x="43864" y="89042"/>
                  </a:cubicBezTo>
                  <a:cubicBezTo>
                    <a:pt x="44479" y="84043"/>
                    <a:pt x="45531" y="79743"/>
                    <a:pt x="45181" y="78603"/>
                  </a:cubicBezTo>
                  <a:cubicBezTo>
                    <a:pt x="44829" y="77462"/>
                    <a:pt x="42636" y="65270"/>
                    <a:pt x="40969" y="59479"/>
                  </a:cubicBezTo>
                  <a:cubicBezTo>
                    <a:pt x="39302" y="53689"/>
                    <a:pt x="34215" y="42900"/>
                    <a:pt x="33074" y="40092"/>
                  </a:cubicBezTo>
                  <a:cubicBezTo>
                    <a:pt x="31934" y="37285"/>
                    <a:pt x="31320" y="34741"/>
                    <a:pt x="31495" y="33863"/>
                  </a:cubicBezTo>
                  <a:cubicBezTo>
                    <a:pt x="31670" y="32987"/>
                    <a:pt x="35091" y="27723"/>
                    <a:pt x="35969" y="26319"/>
                  </a:cubicBezTo>
                  <a:cubicBezTo>
                    <a:pt x="36846" y="24915"/>
                    <a:pt x="37197" y="22372"/>
                    <a:pt x="36144" y="20091"/>
                  </a:cubicBezTo>
                  <a:cubicBezTo>
                    <a:pt x="35091" y="17810"/>
                    <a:pt x="36144" y="14740"/>
                    <a:pt x="35969" y="12898"/>
                  </a:cubicBezTo>
                  <a:cubicBezTo>
                    <a:pt x="35793" y="11054"/>
                    <a:pt x="33074" y="10265"/>
                    <a:pt x="31670" y="9564"/>
                  </a:cubicBezTo>
                  <a:cubicBezTo>
                    <a:pt x="30267" y="8862"/>
                    <a:pt x="29740" y="7281"/>
                    <a:pt x="29740" y="5967"/>
                  </a:cubicBezTo>
                  <a:cubicBezTo>
                    <a:pt x="29740" y="4652"/>
                    <a:pt x="30529" y="2808"/>
                    <a:pt x="30529" y="2808"/>
                  </a:cubicBezTo>
                  <a:cubicBezTo>
                    <a:pt x="30529" y="2808"/>
                    <a:pt x="26231" y="1"/>
                    <a:pt x="25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3813647" y="2125393"/>
              <a:ext cx="875825" cy="2112780"/>
            </a:xfrm>
            <a:custGeom>
              <a:avLst/>
              <a:gdLst/>
              <a:ahLst/>
              <a:cxnLst/>
              <a:rect l="l" t="t" r="r" b="b"/>
              <a:pathLst>
                <a:path w="45963" h="110878" extrusionOk="0">
                  <a:moveTo>
                    <a:pt x="25697" y="619"/>
                  </a:moveTo>
                  <a:lnTo>
                    <a:pt x="25697" y="619"/>
                  </a:lnTo>
                  <a:cubicBezTo>
                    <a:pt x="26709" y="908"/>
                    <a:pt x="28945" y="2219"/>
                    <a:pt x="30460" y="3196"/>
                  </a:cubicBezTo>
                  <a:cubicBezTo>
                    <a:pt x="30248" y="3736"/>
                    <a:pt x="29737" y="5146"/>
                    <a:pt x="29737" y="6246"/>
                  </a:cubicBezTo>
                  <a:cubicBezTo>
                    <a:pt x="29737" y="7602"/>
                    <a:pt x="30285" y="9325"/>
                    <a:pt x="31823" y="10093"/>
                  </a:cubicBezTo>
                  <a:cubicBezTo>
                    <a:pt x="32084" y="10224"/>
                    <a:pt x="32390" y="10359"/>
                    <a:pt x="32718" y="10502"/>
                  </a:cubicBezTo>
                  <a:cubicBezTo>
                    <a:pt x="34110" y="11108"/>
                    <a:pt x="35839" y="11864"/>
                    <a:pt x="35968" y="13203"/>
                  </a:cubicBezTo>
                  <a:cubicBezTo>
                    <a:pt x="36026" y="13820"/>
                    <a:pt x="35937" y="14611"/>
                    <a:pt x="35842" y="15450"/>
                  </a:cubicBezTo>
                  <a:cubicBezTo>
                    <a:pt x="35658" y="17084"/>
                    <a:pt x="35451" y="18936"/>
                    <a:pt x="36167" y="20488"/>
                  </a:cubicBezTo>
                  <a:cubicBezTo>
                    <a:pt x="37209" y="22742"/>
                    <a:pt x="36815" y="25159"/>
                    <a:pt x="36008" y="26448"/>
                  </a:cubicBezTo>
                  <a:cubicBezTo>
                    <a:pt x="35864" y="26680"/>
                    <a:pt x="35651" y="27016"/>
                    <a:pt x="35394" y="27418"/>
                  </a:cubicBezTo>
                  <a:cubicBezTo>
                    <a:pt x="33584" y="30265"/>
                    <a:pt x="31642" y="33363"/>
                    <a:pt x="31497" y="34086"/>
                  </a:cubicBezTo>
                  <a:cubicBezTo>
                    <a:pt x="31303" y="35059"/>
                    <a:pt x="31958" y="37687"/>
                    <a:pt x="33092" y="40476"/>
                  </a:cubicBezTo>
                  <a:cubicBezTo>
                    <a:pt x="33383" y="41192"/>
                    <a:pt x="33923" y="42408"/>
                    <a:pt x="34605" y="43947"/>
                  </a:cubicBezTo>
                  <a:cubicBezTo>
                    <a:pt x="36649" y="48560"/>
                    <a:pt x="39738" y="55531"/>
                    <a:pt x="40977" y="59835"/>
                  </a:cubicBezTo>
                  <a:cubicBezTo>
                    <a:pt x="42093" y="63707"/>
                    <a:pt x="43435" y="70406"/>
                    <a:pt x="44322" y="74838"/>
                  </a:cubicBezTo>
                  <a:cubicBezTo>
                    <a:pt x="44756" y="77007"/>
                    <a:pt x="45070" y="78576"/>
                    <a:pt x="45189" y="78964"/>
                  </a:cubicBezTo>
                  <a:cubicBezTo>
                    <a:pt x="45386" y="79602"/>
                    <a:pt x="45054" y="81609"/>
                    <a:pt x="44669" y="83932"/>
                  </a:cubicBezTo>
                  <a:cubicBezTo>
                    <a:pt x="44403" y="85533"/>
                    <a:pt x="44101" y="87349"/>
                    <a:pt x="43864" y="89287"/>
                  </a:cubicBezTo>
                  <a:cubicBezTo>
                    <a:pt x="43257" y="94233"/>
                    <a:pt x="42207" y="104890"/>
                    <a:pt x="42197" y="105004"/>
                  </a:cubicBezTo>
                  <a:cubicBezTo>
                    <a:pt x="42076" y="106639"/>
                    <a:pt x="41784" y="108498"/>
                    <a:pt x="41501" y="108783"/>
                  </a:cubicBezTo>
                  <a:cubicBezTo>
                    <a:pt x="41278" y="109004"/>
                    <a:pt x="40505" y="109262"/>
                    <a:pt x="39761" y="109262"/>
                  </a:cubicBezTo>
                  <a:cubicBezTo>
                    <a:pt x="39623" y="109262"/>
                    <a:pt x="39486" y="109253"/>
                    <a:pt x="39354" y="109233"/>
                  </a:cubicBezTo>
                  <a:cubicBezTo>
                    <a:pt x="39038" y="109187"/>
                    <a:pt x="38621" y="109058"/>
                    <a:pt x="38434" y="108710"/>
                  </a:cubicBezTo>
                  <a:cubicBezTo>
                    <a:pt x="38157" y="108196"/>
                    <a:pt x="38132" y="103924"/>
                    <a:pt x="38112" y="100156"/>
                  </a:cubicBezTo>
                  <a:cubicBezTo>
                    <a:pt x="38088" y="96047"/>
                    <a:pt x="38062" y="91389"/>
                    <a:pt x="37754" y="89195"/>
                  </a:cubicBezTo>
                  <a:cubicBezTo>
                    <a:pt x="37152" y="84896"/>
                    <a:pt x="37743" y="79755"/>
                    <a:pt x="37748" y="79704"/>
                  </a:cubicBezTo>
                  <a:cubicBezTo>
                    <a:pt x="37756" y="79651"/>
                    <a:pt x="37747" y="79597"/>
                    <a:pt x="37722" y="79548"/>
                  </a:cubicBezTo>
                  <a:cubicBezTo>
                    <a:pt x="37706" y="79514"/>
                    <a:pt x="36027" y="76068"/>
                    <a:pt x="33590" y="72239"/>
                  </a:cubicBezTo>
                  <a:cubicBezTo>
                    <a:pt x="31175" y="68445"/>
                    <a:pt x="28029" y="60952"/>
                    <a:pt x="27999" y="60878"/>
                  </a:cubicBezTo>
                  <a:cubicBezTo>
                    <a:pt x="27953" y="60772"/>
                    <a:pt x="27850" y="60705"/>
                    <a:pt x="27739" y="60705"/>
                  </a:cubicBezTo>
                  <a:cubicBezTo>
                    <a:pt x="27720" y="60705"/>
                    <a:pt x="27699" y="60707"/>
                    <a:pt x="27679" y="60712"/>
                  </a:cubicBezTo>
                  <a:cubicBezTo>
                    <a:pt x="27546" y="60741"/>
                    <a:pt x="27453" y="60859"/>
                    <a:pt x="27458" y="60995"/>
                  </a:cubicBezTo>
                  <a:cubicBezTo>
                    <a:pt x="27463" y="61145"/>
                    <a:pt x="27892" y="75999"/>
                    <a:pt x="27549" y="78404"/>
                  </a:cubicBezTo>
                  <a:cubicBezTo>
                    <a:pt x="27205" y="80805"/>
                    <a:pt x="24579" y="86127"/>
                    <a:pt x="21829" y="89133"/>
                  </a:cubicBezTo>
                  <a:cubicBezTo>
                    <a:pt x="19152" y="92063"/>
                    <a:pt x="5143" y="108907"/>
                    <a:pt x="3998" y="110283"/>
                  </a:cubicBezTo>
                  <a:cubicBezTo>
                    <a:pt x="3861" y="110296"/>
                    <a:pt x="3604" y="110314"/>
                    <a:pt x="3282" y="110314"/>
                  </a:cubicBezTo>
                  <a:cubicBezTo>
                    <a:pt x="2798" y="110314"/>
                    <a:pt x="2169" y="110272"/>
                    <a:pt x="1586" y="110107"/>
                  </a:cubicBezTo>
                  <a:cubicBezTo>
                    <a:pt x="835" y="109891"/>
                    <a:pt x="632" y="109628"/>
                    <a:pt x="580" y="109534"/>
                  </a:cubicBezTo>
                  <a:cubicBezTo>
                    <a:pt x="1249" y="108243"/>
                    <a:pt x="8535" y="94192"/>
                    <a:pt x="10606" y="90874"/>
                  </a:cubicBezTo>
                  <a:cubicBezTo>
                    <a:pt x="12799" y="87365"/>
                    <a:pt x="17887" y="79207"/>
                    <a:pt x="17887" y="79207"/>
                  </a:cubicBezTo>
                  <a:cubicBezTo>
                    <a:pt x="17931" y="79137"/>
                    <a:pt x="17943" y="79050"/>
                    <a:pt x="17918" y="78973"/>
                  </a:cubicBezTo>
                  <a:cubicBezTo>
                    <a:pt x="17897" y="78909"/>
                    <a:pt x="15902" y="72521"/>
                    <a:pt x="15297" y="65873"/>
                  </a:cubicBezTo>
                  <a:cubicBezTo>
                    <a:pt x="14611" y="58327"/>
                    <a:pt x="14546" y="48404"/>
                    <a:pt x="16423" y="43186"/>
                  </a:cubicBezTo>
                  <a:cubicBezTo>
                    <a:pt x="17279" y="40801"/>
                    <a:pt x="18106" y="39163"/>
                    <a:pt x="18769" y="37845"/>
                  </a:cubicBezTo>
                  <a:cubicBezTo>
                    <a:pt x="19658" y="36086"/>
                    <a:pt x="20299" y="34814"/>
                    <a:pt x="20299" y="33089"/>
                  </a:cubicBezTo>
                  <a:cubicBezTo>
                    <a:pt x="20299" y="31656"/>
                    <a:pt x="18968" y="28694"/>
                    <a:pt x="17428" y="25264"/>
                  </a:cubicBezTo>
                  <a:cubicBezTo>
                    <a:pt x="15816" y="21676"/>
                    <a:pt x="13990" y="17610"/>
                    <a:pt x="13717" y="15163"/>
                  </a:cubicBezTo>
                  <a:cubicBezTo>
                    <a:pt x="13235" y="10819"/>
                    <a:pt x="17543" y="8931"/>
                    <a:pt x="19888" y="8540"/>
                  </a:cubicBezTo>
                  <a:cubicBezTo>
                    <a:pt x="20132" y="8499"/>
                    <a:pt x="20380" y="8461"/>
                    <a:pt x="20629" y="8423"/>
                  </a:cubicBezTo>
                  <a:cubicBezTo>
                    <a:pt x="22624" y="8116"/>
                    <a:pt x="24686" y="7798"/>
                    <a:pt x="25448" y="6190"/>
                  </a:cubicBezTo>
                  <a:cubicBezTo>
                    <a:pt x="26129" y="4754"/>
                    <a:pt x="25830" y="1697"/>
                    <a:pt x="25697" y="619"/>
                  </a:cubicBezTo>
                  <a:close/>
                  <a:moveTo>
                    <a:pt x="25368" y="1"/>
                  </a:moveTo>
                  <a:cubicBezTo>
                    <a:pt x="25197" y="1"/>
                    <a:pt x="25067" y="153"/>
                    <a:pt x="25092" y="323"/>
                  </a:cubicBezTo>
                  <a:cubicBezTo>
                    <a:pt x="25099" y="362"/>
                    <a:pt x="25685" y="4379"/>
                    <a:pt x="24942" y="5951"/>
                  </a:cubicBezTo>
                  <a:cubicBezTo>
                    <a:pt x="24307" y="7289"/>
                    <a:pt x="22395" y="7585"/>
                    <a:pt x="20546" y="7869"/>
                  </a:cubicBezTo>
                  <a:cubicBezTo>
                    <a:pt x="20294" y="7907"/>
                    <a:pt x="20044" y="7946"/>
                    <a:pt x="19798" y="7987"/>
                  </a:cubicBezTo>
                  <a:cubicBezTo>
                    <a:pt x="17270" y="8409"/>
                    <a:pt x="12632" y="10464"/>
                    <a:pt x="13160" y="15225"/>
                  </a:cubicBezTo>
                  <a:cubicBezTo>
                    <a:pt x="13442" y="17762"/>
                    <a:pt x="15288" y="21870"/>
                    <a:pt x="16916" y="25496"/>
                  </a:cubicBezTo>
                  <a:cubicBezTo>
                    <a:pt x="18367" y="28726"/>
                    <a:pt x="19738" y="31778"/>
                    <a:pt x="19738" y="33090"/>
                  </a:cubicBezTo>
                  <a:cubicBezTo>
                    <a:pt x="19738" y="34681"/>
                    <a:pt x="19154" y="35839"/>
                    <a:pt x="18269" y="37594"/>
                  </a:cubicBezTo>
                  <a:cubicBezTo>
                    <a:pt x="17598" y="38924"/>
                    <a:pt x="16763" y="40581"/>
                    <a:pt x="15895" y="42996"/>
                  </a:cubicBezTo>
                  <a:cubicBezTo>
                    <a:pt x="13496" y="49673"/>
                    <a:pt x="14403" y="62234"/>
                    <a:pt x="14738" y="65926"/>
                  </a:cubicBezTo>
                  <a:cubicBezTo>
                    <a:pt x="15303" y="72120"/>
                    <a:pt x="17062" y="78089"/>
                    <a:pt x="17345" y="79018"/>
                  </a:cubicBezTo>
                  <a:cubicBezTo>
                    <a:pt x="16735" y="79996"/>
                    <a:pt x="12176" y="87305"/>
                    <a:pt x="10131" y="90577"/>
                  </a:cubicBezTo>
                  <a:cubicBezTo>
                    <a:pt x="7956" y="94055"/>
                    <a:pt x="110" y="109217"/>
                    <a:pt x="31" y="109370"/>
                  </a:cubicBezTo>
                  <a:cubicBezTo>
                    <a:pt x="11" y="109410"/>
                    <a:pt x="1" y="109455"/>
                    <a:pt x="1" y="109499"/>
                  </a:cubicBezTo>
                  <a:cubicBezTo>
                    <a:pt x="1" y="109623"/>
                    <a:pt x="69" y="110257"/>
                    <a:pt x="1431" y="110646"/>
                  </a:cubicBezTo>
                  <a:cubicBezTo>
                    <a:pt x="2079" y="110832"/>
                    <a:pt x="2763" y="110877"/>
                    <a:pt x="3286" y="110877"/>
                  </a:cubicBezTo>
                  <a:cubicBezTo>
                    <a:pt x="3311" y="110877"/>
                    <a:pt x="3336" y="110877"/>
                    <a:pt x="3361" y="110877"/>
                  </a:cubicBezTo>
                  <a:cubicBezTo>
                    <a:pt x="3633" y="110877"/>
                    <a:pt x="3905" y="110863"/>
                    <a:pt x="4176" y="110833"/>
                  </a:cubicBezTo>
                  <a:cubicBezTo>
                    <a:pt x="4248" y="110824"/>
                    <a:pt x="4312" y="110788"/>
                    <a:pt x="4358" y="110734"/>
                  </a:cubicBezTo>
                  <a:cubicBezTo>
                    <a:pt x="4509" y="110552"/>
                    <a:pt x="19474" y="92544"/>
                    <a:pt x="22245" y="89513"/>
                  </a:cubicBezTo>
                  <a:cubicBezTo>
                    <a:pt x="25105" y="86385"/>
                    <a:pt x="27745" y="81016"/>
                    <a:pt x="28107" y="78486"/>
                  </a:cubicBezTo>
                  <a:cubicBezTo>
                    <a:pt x="28395" y="76466"/>
                    <a:pt x="28162" y="66301"/>
                    <a:pt x="28061" y="62446"/>
                  </a:cubicBezTo>
                  <a:lnTo>
                    <a:pt x="28061" y="62446"/>
                  </a:lnTo>
                  <a:cubicBezTo>
                    <a:pt x="29092" y="64804"/>
                    <a:pt x="31305" y="69694"/>
                    <a:pt x="33118" y="72544"/>
                  </a:cubicBezTo>
                  <a:cubicBezTo>
                    <a:pt x="35342" y="76039"/>
                    <a:pt x="36929" y="79211"/>
                    <a:pt x="37183" y="79724"/>
                  </a:cubicBezTo>
                  <a:cubicBezTo>
                    <a:pt x="37110" y="80411"/>
                    <a:pt x="36630" y="85207"/>
                    <a:pt x="37199" y="89276"/>
                  </a:cubicBezTo>
                  <a:cubicBezTo>
                    <a:pt x="37500" y="91433"/>
                    <a:pt x="37527" y="96071"/>
                    <a:pt x="37550" y="100162"/>
                  </a:cubicBezTo>
                  <a:cubicBezTo>
                    <a:pt x="37579" y="105234"/>
                    <a:pt x="37614" y="108373"/>
                    <a:pt x="37939" y="108978"/>
                  </a:cubicBezTo>
                  <a:cubicBezTo>
                    <a:pt x="38176" y="109418"/>
                    <a:pt x="38638" y="109700"/>
                    <a:pt x="39274" y="109793"/>
                  </a:cubicBezTo>
                  <a:cubicBezTo>
                    <a:pt x="39434" y="109816"/>
                    <a:pt x="39599" y="109827"/>
                    <a:pt x="39765" y="109827"/>
                  </a:cubicBezTo>
                  <a:cubicBezTo>
                    <a:pt x="40643" y="109827"/>
                    <a:pt x="41554" y="109527"/>
                    <a:pt x="41899" y="109182"/>
                  </a:cubicBezTo>
                  <a:cubicBezTo>
                    <a:pt x="42469" y="108610"/>
                    <a:pt x="42713" y="105638"/>
                    <a:pt x="42755" y="105055"/>
                  </a:cubicBezTo>
                  <a:cubicBezTo>
                    <a:pt x="42765" y="104947"/>
                    <a:pt x="43816" y="94297"/>
                    <a:pt x="44422" y="89357"/>
                  </a:cubicBezTo>
                  <a:cubicBezTo>
                    <a:pt x="44659" y="87431"/>
                    <a:pt x="44958" y="85622"/>
                    <a:pt x="45223" y="84027"/>
                  </a:cubicBezTo>
                  <a:cubicBezTo>
                    <a:pt x="45652" y="81436"/>
                    <a:pt x="45962" y="79564"/>
                    <a:pt x="45728" y="78803"/>
                  </a:cubicBezTo>
                  <a:cubicBezTo>
                    <a:pt x="45615" y="78439"/>
                    <a:pt x="45289" y="76803"/>
                    <a:pt x="44873" y="74729"/>
                  </a:cubicBezTo>
                  <a:cubicBezTo>
                    <a:pt x="43983" y="70288"/>
                    <a:pt x="42640" y="63576"/>
                    <a:pt x="41519" y="59682"/>
                  </a:cubicBezTo>
                  <a:cubicBezTo>
                    <a:pt x="40270" y="55342"/>
                    <a:pt x="37169" y="48350"/>
                    <a:pt x="35119" y="43722"/>
                  </a:cubicBezTo>
                  <a:cubicBezTo>
                    <a:pt x="34439" y="42187"/>
                    <a:pt x="33901" y="40975"/>
                    <a:pt x="33614" y="40267"/>
                  </a:cubicBezTo>
                  <a:cubicBezTo>
                    <a:pt x="32405" y="37290"/>
                    <a:pt x="31906" y="34919"/>
                    <a:pt x="32050" y="34199"/>
                  </a:cubicBezTo>
                  <a:cubicBezTo>
                    <a:pt x="32186" y="33517"/>
                    <a:pt x="34767" y="29457"/>
                    <a:pt x="35870" y="27723"/>
                  </a:cubicBezTo>
                  <a:cubicBezTo>
                    <a:pt x="36128" y="27318"/>
                    <a:pt x="36342" y="26981"/>
                    <a:pt x="36487" y="26749"/>
                  </a:cubicBezTo>
                  <a:cubicBezTo>
                    <a:pt x="37371" y="25334"/>
                    <a:pt x="37808" y="22699"/>
                    <a:pt x="36679" y="20253"/>
                  </a:cubicBezTo>
                  <a:cubicBezTo>
                    <a:pt x="36029" y="18844"/>
                    <a:pt x="36227" y="17075"/>
                    <a:pt x="36402" y="15516"/>
                  </a:cubicBezTo>
                  <a:cubicBezTo>
                    <a:pt x="36500" y="14646"/>
                    <a:pt x="36592" y="13827"/>
                    <a:pt x="36528" y="13152"/>
                  </a:cubicBezTo>
                  <a:cubicBezTo>
                    <a:pt x="36370" y="11483"/>
                    <a:pt x="34390" y="10618"/>
                    <a:pt x="32944" y="9988"/>
                  </a:cubicBezTo>
                  <a:cubicBezTo>
                    <a:pt x="32626" y="9850"/>
                    <a:pt x="32329" y="9720"/>
                    <a:pt x="32075" y="9593"/>
                  </a:cubicBezTo>
                  <a:cubicBezTo>
                    <a:pt x="30767" y="8938"/>
                    <a:pt x="30301" y="7436"/>
                    <a:pt x="30301" y="6247"/>
                  </a:cubicBezTo>
                  <a:cubicBezTo>
                    <a:pt x="30301" y="5006"/>
                    <a:pt x="31060" y="3218"/>
                    <a:pt x="31067" y="3199"/>
                  </a:cubicBezTo>
                  <a:cubicBezTo>
                    <a:pt x="31121" y="3074"/>
                    <a:pt x="31077" y="2928"/>
                    <a:pt x="30964" y="2853"/>
                  </a:cubicBezTo>
                  <a:cubicBezTo>
                    <a:pt x="30516" y="2562"/>
                    <a:pt x="26561" y="1"/>
                    <a:pt x="25370" y="1"/>
                  </a:cubicBezTo>
                  <a:cubicBezTo>
                    <a:pt x="25370" y="1"/>
                    <a:pt x="25369" y="1"/>
                    <a:pt x="253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471959" y="2414229"/>
              <a:ext cx="34032" cy="79383"/>
            </a:xfrm>
            <a:custGeom>
              <a:avLst/>
              <a:gdLst/>
              <a:ahLst/>
              <a:cxnLst/>
              <a:rect l="l" t="t" r="r" b="b"/>
              <a:pathLst>
                <a:path w="1786" h="4166" extrusionOk="0">
                  <a:moveTo>
                    <a:pt x="303" y="0"/>
                  </a:moveTo>
                  <a:cubicBezTo>
                    <a:pt x="289" y="0"/>
                    <a:pt x="274" y="1"/>
                    <a:pt x="260" y="3"/>
                  </a:cubicBezTo>
                  <a:cubicBezTo>
                    <a:pt x="107" y="28"/>
                    <a:pt x="1" y="172"/>
                    <a:pt x="27" y="327"/>
                  </a:cubicBezTo>
                  <a:cubicBezTo>
                    <a:pt x="181" y="1341"/>
                    <a:pt x="1150" y="3878"/>
                    <a:pt x="1191" y="3985"/>
                  </a:cubicBezTo>
                  <a:cubicBezTo>
                    <a:pt x="1231" y="4094"/>
                    <a:pt x="1336" y="4166"/>
                    <a:pt x="1453" y="4166"/>
                  </a:cubicBezTo>
                  <a:cubicBezTo>
                    <a:pt x="1650" y="4166"/>
                    <a:pt x="1786" y="3969"/>
                    <a:pt x="1716" y="3785"/>
                  </a:cubicBezTo>
                  <a:cubicBezTo>
                    <a:pt x="1705" y="3759"/>
                    <a:pt x="728" y="1196"/>
                    <a:pt x="581" y="241"/>
                  </a:cubicBezTo>
                  <a:cubicBezTo>
                    <a:pt x="561" y="101"/>
                    <a:pt x="440" y="0"/>
                    <a:pt x="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276817" y="2645537"/>
              <a:ext cx="102554" cy="34871"/>
            </a:xfrm>
            <a:custGeom>
              <a:avLst/>
              <a:gdLst/>
              <a:ahLst/>
              <a:cxnLst/>
              <a:rect l="l" t="t" r="r" b="b"/>
              <a:pathLst>
                <a:path w="5382" h="1830" extrusionOk="0">
                  <a:moveTo>
                    <a:pt x="5061" y="1"/>
                  </a:moveTo>
                  <a:cubicBezTo>
                    <a:pt x="5020" y="1"/>
                    <a:pt x="4979" y="9"/>
                    <a:pt x="4940" y="28"/>
                  </a:cubicBezTo>
                  <a:cubicBezTo>
                    <a:pt x="2779" y="1110"/>
                    <a:pt x="1374" y="1265"/>
                    <a:pt x="744" y="1265"/>
                  </a:cubicBezTo>
                  <a:cubicBezTo>
                    <a:pt x="497" y="1265"/>
                    <a:pt x="369" y="1241"/>
                    <a:pt x="362" y="1240"/>
                  </a:cubicBezTo>
                  <a:cubicBezTo>
                    <a:pt x="344" y="1236"/>
                    <a:pt x="326" y="1235"/>
                    <a:pt x="308" y="1235"/>
                  </a:cubicBezTo>
                  <a:cubicBezTo>
                    <a:pt x="178" y="1235"/>
                    <a:pt x="62" y="1325"/>
                    <a:pt x="32" y="1456"/>
                  </a:cubicBezTo>
                  <a:cubicBezTo>
                    <a:pt x="0" y="1604"/>
                    <a:pt x="94" y="1753"/>
                    <a:pt x="241" y="1790"/>
                  </a:cubicBezTo>
                  <a:cubicBezTo>
                    <a:pt x="263" y="1794"/>
                    <a:pt x="433" y="1829"/>
                    <a:pt x="753" y="1829"/>
                  </a:cubicBezTo>
                  <a:cubicBezTo>
                    <a:pt x="1475" y="1829"/>
                    <a:pt x="2955" y="1648"/>
                    <a:pt x="5192" y="531"/>
                  </a:cubicBezTo>
                  <a:cubicBezTo>
                    <a:pt x="5328" y="460"/>
                    <a:pt x="5382" y="293"/>
                    <a:pt x="5313" y="156"/>
                  </a:cubicBezTo>
                  <a:cubicBezTo>
                    <a:pt x="5264" y="58"/>
                    <a:pt x="5164" y="1"/>
                    <a:pt x="506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818982" y="2883248"/>
              <a:ext cx="867593" cy="1349551"/>
            </a:xfrm>
            <a:custGeom>
              <a:avLst/>
              <a:gdLst/>
              <a:ahLst/>
              <a:cxnLst/>
              <a:rect l="l" t="t" r="r" b="b"/>
              <a:pathLst>
                <a:path w="45531" h="70824" extrusionOk="0">
                  <a:moveTo>
                    <a:pt x="17240" y="1"/>
                  </a:moveTo>
                  <a:cubicBezTo>
                    <a:pt x="16809" y="931"/>
                    <a:pt x="16350" y="2009"/>
                    <a:pt x="15879" y="3319"/>
                  </a:cubicBezTo>
                  <a:cubicBezTo>
                    <a:pt x="13862" y="8934"/>
                    <a:pt x="14124" y="19372"/>
                    <a:pt x="14738" y="26128"/>
                  </a:cubicBezTo>
                  <a:cubicBezTo>
                    <a:pt x="15352" y="32882"/>
                    <a:pt x="17371" y="39286"/>
                    <a:pt x="17371" y="39286"/>
                  </a:cubicBezTo>
                  <a:cubicBezTo>
                    <a:pt x="17371" y="39286"/>
                    <a:pt x="12282" y="47444"/>
                    <a:pt x="10090" y="50953"/>
                  </a:cubicBezTo>
                  <a:cubicBezTo>
                    <a:pt x="7897" y="54462"/>
                    <a:pt x="1" y="69727"/>
                    <a:pt x="1" y="69727"/>
                  </a:cubicBezTo>
                  <a:cubicBezTo>
                    <a:pt x="1" y="69727"/>
                    <a:pt x="1" y="70253"/>
                    <a:pt x="1229" y="70605"/>
                  </a:cubicBezTo>
                  <a:cubicBezTo>
                    <a:pt x="1843" y="70780"/>
                    <a:pt x="2501" y="70823"/>
                    <a:pt x="3006" y="70823"/>
                  </a:cubicBezTo>
                  <a:cubicBezTo>
                    <a:pt x="3510" y="70823"/>
                    <a:pt x="3861" y="70780"/>
                    <a:pt x="3861" y="70780"/>
                  </a:cubicBezTo>
                  <a:cubicBezTo>
                    <a:pt x="3861" y="70780"/>
                    <a:pt x="18950" y="52620"/>
                    <a:pt x="21756" y="49550"/>
                  </a:cubicBezTo>
                  <a:cubicBezTo>
                    <a:pt x="24564" y="46479"/>
                    <a:pt x="27196" y="41129"/>
                    <a:pt x="27546" y="38672"/>
                  </a:cubicBezTo>
                  <a:cubicBezTo>
                    <a:pt x="27898" y="36214"/>
                    <a:pt x="27459" y="21215"/>
                    <a:pt x="27459" y="21214"/>
                  </a:cubicBezTo>
                  <a:lnTo>
                    <a:pt x="27459" y="21214"/>
                  </a:lnTo>
                  <a:cubicBezTo>
                    <a:pt x="27459" y="21214"/>
                    <a:pt x="30618" y="28759"/>
                    <a:pt x="33074" y="32619"/>
                  </a:cubicBezTo>
                  <a:cubicBezTo>
                    <a:pt x="35532" y="36478"/>
                    <a:pt x="37191" y="39900"/>
                    <a:pt x="37191" y="39900"/>
                  </a:cubicBezTo>
                  <a:cubicBezTo>
                    <a:pt x="37191" y="39900"/>
                    <a:pt x="36583" y="45076"/>
                    <a:pt x="37197" y="49463"/>
                  </a:cubicBezTo>
                  <a:cubicBezTo>
                    <a:pt x="37811" y="53848"/>
                    <a:pt x="37293" y="67931"/>
                    <a:pt x="37907" y="69072"/>
                  </a:cubicBezTo>
                  <a:cubicBezTo>
                    <a:pt x="38185" y="69587"/>
                    <a:pt x="38821" y="69772"/>
                    <a:pt x="39484" y="69772"/>
                  </a:cubicBezTo>
                  <a:cubicBezTo>
                    <a:pt x="40288" y="69772"/>
                    <a:pt x="41132" y="69499"/>
                    <a:pt x="41421" y="69210"/>
                  </a:cubicBezTo>
                  <a:cubicBezTo>
                    <a:pt x="41947" y="68684"/>
                    <a:pt x="42198" y="65254"/>
                    <a:pt x="42198" y="65254"/>
                  </a:cubicBezTo>
                  <a:cubicBezTo>
                    <a:pt x="42198" y="65254"/>
                    <a:pt x="43250" y="54551"/>
                    <a:pt x="43864" y="49550"/>
                  </a:cubicBezTo>
                  <a:cubicBezTo>
                    <a:pt x="44479" y="44551"/>
                    <a:pt x="45531" y="40251"/>
                    <a:pt x="45181" y="39111"/>
                  </a:cubicBezTo>
                  <a:cubicBezTo>
                    <a:pt x="44829" y="37970"/>
                    <a:pt x="42636" y="25776"/>
                    <a:pt x="40969" y="19986"/>
                  </a:cubicBezTo>
                  <a:cubicBezTo>
                    <a:pt x="39376" y="14453"/>
                    <a:pt x="34661" y="4357"/>
                    <a:pt x="33251" y="1023"/>
                  </a:cubicBezTo>
                  <a:cubicBezTo>
                    <a:pt x="30986" y="1871"/>
                    <a:pt x="28774" y="2193"/>
                    <a:pt x="26723" y="2193"/>
                  </a:cubicBezTo>
                  <a:cubicBezTo>
                    <a:pt x="22649" y="2193"/>
                    <a:pt x="19208" y="926"/>
                    <a:pt x="1724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3813647" y="2877894"/>
              <a:ext cx="875844" cy="1360260"/>
            </a:xfrm>
            <a:custGeom>
              <a:avLst/>
              <a:gdLst/>
              <a:ahLst/>
              <a:cxnLst/>
              <a:rect l="l" t="t" r="r" b="b"/>
              <a:pathLst>
                <a:path w="45964" h="71386" extrusionOk="0">
                  <a:moveTo>
                    <a:pt x="17657" y="654"/>
                  </a:moveTo>
                  <a:cubicBezTo>
                    <a:pt x="19756" y="1609"/>
                    <a:pt x="23090" y="2759"/>
                    <a:pt x="26989" y="2759"/>
                  </a:cubicBezTo>
                  <a:cubicBezTo>
                    <a:pt x="28999" y="2759"/>
                    <a:pt x="31158" y="2453"/>
                    <a:pt x="33376" y="1659"/>
                  </a:cubicBezTo>
                  <a:cubicBezTo>
                    <a:pt x="33681" y="2372"/>
                    <a:pt x="34108" y="3334"/>
                    <a:pt x="34607" y="4460"/>
                  </a:cubicBezTo>
                  <a:cubicBezTo>
                    <a:pt x="36650" y="9072"/>
                    <a:pt x="39739" y="16040"/>
                    <a:pt x="40979" y="20344"/>
                  </a:cubicBezTo>
                  <a:cubicBezTo>
                    <a:pt x="42093" y="24216"/>
                    <a:pt x="43435" y="30915"/>
                    <a:pt x="44322" y="35347"/>
                  </a:cubicBezTo>
                  <a:cubicBezTo>
                    <a:pt x="44756" y="37516"/>
                    <a:pt x="45071" y="39085"/>
                    <a:pt x="45191" y="39473"/>
                  </a:cubicBezTo>
                  <a:cubicBezTo>
                    <a:pt x="45386" y="40111"/>
                    <a:pt x="45054" y="42118"/>
                    <a:pt x="44669" y="44441"/>
                  </a:cubicBezTo>
                  <a:cubicBezTo>
                    <a:pt x="44403" y="46042"/>
                    <a:pt x="44101" y="47858"/>
                    <a:pt x="43864" y="49796"/>
                  </a:cubicBezTo>
                  <a:cubicBezTo>
                    <a:pt x="43257" y="54742"/>
                    <a:pt x="42207" y="65399"/>
                    <a:pt x="42197" y="65513"/>
                  </a:cubicBezTo>
                  <a:cubicBezTo>
                    <a:pt x="42077" y="67148"/>
                    <a:pt x="41784" y="69007"/>
                    <a:pt x="41501" y="69292"/>
                  </a:cubicBezTo>
                  <a:cubicBezTo>
                    <a:pt x="41278" y="69513"/>
                    <a:pt x="40505" y="69771"/>
                    <a:pt x="39761" y="69771"/>
                  </a:cubicBezTo>
                  <a:cubicBezTo>
                    <a:pt x="39623" y="69771"/>
                    <a:pt x="39486" y="69762"/>
                    <a:pt x="39354" y="69742"/>
                  </a:cubicBezTo>
                  <a:cubicBezTo>
                    <a:pt x="39038" y="69696"/>
                    <a:pt x="38622" y="69567"/>
                    <a:pt x="38434" y="69219"/>
                  </a:cubicBezTo>
                  <a:cubicBezTo>
                    <a:pt x="38157" y="68705"/>
                    <a:pt x="38133" y="64433"/>
                    <a:pt x="38112" y="60665"/>
                  </a:cubicBezTo>
                  <a:cubicBezTo>
                    <a:pt x="38088" y="56556"/>
                    <a:pt x="38062" y="51898"/>
                    <a:pt x="37754" y="49704"/>
                  </a:cubicBezTo>
                  <a:cubicBezTo>
                    <a:pt x="37153" y="45405"/>
                    <a:pt x="37743" y="40264"/>
                    <a:pt x="37750" y="40213"/>
                  </a:cubicBezTo>
                  <a:cubicBezTo>
                    <a:pt x="37756" y="40160"/>
                    <a:pt x="37747" y="40106"/>
                    <a:pt x="37724" y="40057"/>
                  </a:cubicBezTo>
                  <a:cubicBezTo>
                    <a:pt x="37706" y="40023"/>
                    <a:pt x="36027" y="36577"/>
                    <a:pt x="33590" y="32748"/>
                  </a:cubicBezTo>
                  <a:cubicBezTo>
                    <a:pt x="31175" y="28954"/>
                    <a:pt x="28029" y="21461"/>
                    <a:pt x="27999" y="21387"/>
                  </a:cubicBezTo>
                  <a:cubicBezTo>
                    <a:pt x="27953" y="21281"/>
                    <a:pt x="27850" y="21214"/>
                    <a:pt x="27739" y="21214"/>
                  </a:cubicBezTo>
                  <a:cubicBezTo>
                    <a:pt x="27720" y="21214"/>
                    <a:pt x="27699" y="21216"/>
                    <a:pt x="27679" y="21221"/>
                  </a:cubicBezTo>
                  <a:cubicBezTo>
                    <a:pt x="27546" y="21250"/>
                    <a:pt x="27453" y="21368"/>
                    <a:pt x="27458" y="21504"/>
                  </a:cubicBezTo>
                  <a:cubicBezTo>
                    <a:pt x="27462" y="21654"/>
                    <a:pt x="27892" y="36508"/>
                    <a:pt x="27549" y="38913"/>
                  </a:cubicBezTo>
                  <a:cubicBezTo>
                    <a:pt x="27205" y="41314"/>
                    <a:pt x="24579" y="46636"/>
                    <a:pt x="21829" y="49642"/>
                  </a:cubicBezTo>
                  <a:cubicBezTo>
                    <a:pt x="19152" y="52572"/>
                    <a:pt x="5143" y="69416"/>
                    <a:pt x="3998" y="70792"/>
                  </a:cubicBezTo>
                  <a:cubicBezTo>
                    <a:pt x="3861" y="70805"/>
                    <a:pt x="3604" y="70823"/>
                    <a:pt x="3282" y="70823"/>
                  </a:cubicBezTo>
                  <a:cubicBezTo>
                    <a:pt x="2798" y="70823"/>
                    <a:pt x="2169" y="70781"/>
                    <a:pt x="1586" y="70616"/>
                  </a:cubicBezTo>
                  <a:cubicBezTo>
                    <a:pt x="835" y="70400"/>
                    <a:pt x="632" y="70137"/>
                    <a:pt x="580" y="70043"/>
                  </a:cubicBezTo>
                  <a:cubicBezTo>
                    <a:pt x="1249" y="68752"/>
                    <a:pt x="8535" y="54701"/>
                    <a:pt x="10606" y="51383"/>
                  </a:cubicBezTo>
                  <a:cubicBezTo>
                    <a:pt x="12800" y="47873"/>
                    <a:pt x="17889" y="39716"/>
                    <a:pt x="17889" y="39716"/>
                  </a:cubicBezTo>
                  <a:cubicBezTo>
                    <a:pt x="17932" y="39646"/>
                    <a:pt x="17943" y="39559"/>
                    <a:pt x="17918" y="39482"/>
                  </a:cubicBezTo>
                  <a:cubicBezTo>
                    <a:pt x="17897" y="39418"/>
                    <a:pt x="15902" y="33030"/>
                    <a:pt x="15298" y="26382"/>
                  </a:cubicBezTo>
                  <a:cubicBezTo>
                    <a:pt x="14613" y="18836"/>
                    <a:pt x="14547" y="8913"/>
                    <a:pt x="16423" y="3693"/>
                  </a:cubicBezTo>
                  <a:cubicBezTo>
                    <a:pt x="16796" y="2655"/>
                    <a:pt x="17202" y="1657"/>
                    <a:pt x="17657" y="654"/>
                  </a:cubicBezTo>
                  <a:close/>
                  <a:moveTo>
                    <a:pt x="17519" y="1"/>
                  </a:moveTo>
                  <a:cubicBezTo>
                    <a:pt x="17486" y="1"/>
                    <a:pt x="17454" y="6"/>
                    <a:pt x="17423" y="18"/>
                  </a:cubicBezTo>
                  <a:cubicBezTo>
                    <a:pt x="17353" y="44"/>
                    <a:pt x="17296" y="97"/>
                    <a:pt x="17264" y="164"/>
                  </a:cubicBezTo>
                  <a:cubicBezTo>
                    <a:pt x="16754" y="1269"/>
                    <a:pt x="16306" y="2363"/>
                    <a:pt x="15895" y="3505"/>
                  </a:cubicBezTo>
                  <a:cubicBezTo>
                    <a:pt x="13496" y="10182"/>
                    <a:pt x="14403" y="22743"/>
                    <a:pt x="14738" y="26435"/>
                  </a:cubicBezTo>
                  <a:cubicBezTo>
                    <a:pt x="15303" y="32629"/>
                    <a:pt x="17062" y="38598"/>
                    <a:pt x="17345" y="39527"/>
                  </a:cubicBezTo>
                  <a:cubicBezTo>
                    <a:pt x="16735" y="40505"/>
                    <a:pt x="12176" y="47814"/>
                    <a:pt x="10131" y="51086"/>
                  </a:cubicBezTo>
                  <a:cubicBezTo>
                    <a:pt x="7956" y="54564"/>
                    <a:pt x="110" y="69726"/>
                    <a:pt x="31" y="69879"/>
                  </a:cubicBezTo>
                  <a:cubicBezTo>
                    <a:pt x="11" y="69919"/>
                    <a:pt x="1" y="69964"/>
                    <a:pt x="1" y="70008"/>
                  </a:cubicBezTo>
                  <a:cubicBezTo>
                    <a:pt x="1" y="70132"/>
                    <a:pt x="69" y="70766"/>
                    <a:pt x="1433" y="71155"/>
                  </a:cubicBezTo>
                  <a:cubicBezTo>
                    <a:pt x="2079" y="71341"/>
                    <a:pt x="2763" y="71386"/>
                    <a:pt x="3286" y="71386"/>
                  </a:cubicBezTo>
                  <a:cubicBezTo>
                    <a:pt x="3300" y="71386"/>
                    <a:pt x="3313" y="71386"/>
                    <a:pt x="3327" y="71386"/>
                  </a:cubicBezTo>
                  <a:cubicBezTo>
                    <a:pt x="3611" y="71386"/>
                    <a:pt x="3895" y="71371"/>
                    <a:pt x="4178" y="71341"/>
                  </a:cubicBezTo>
                  <a:cubicBezTo>
                    <a:pt x="4249" y="71332"/>
                    <a:pt x="4315" y="71295"/>
                    <a:pt x="4360" y="71242"/>
                  </a:cubicBezTo>
                  <a:cubicBezTo>
                    <a:pt x="4510" y="71059"/>
                    <a:pt x="19477" y="53052"/>
                    <a:pt x="22248" y="50021"/>
                  </a:cubicBezTo>
                  <a:cubicBezTo>
                    <a:pt x="25108" y="46893"/>
                    <a:pt x="27746" y="41524"/>
                    <a:pt x="28108" y="38994"/>
                  </a:cubicBezTo>
                  <a:cubicBezTo>
                    <a:pt x="28397" y="36972"/>
                    <a:pt x="28163" y="26808"/>
                    <a:pt x="28063" y="22953"/>
                  </a:cubicBezTo>
                  <a:lnTo>
                    <a:pt x="28063" y="22953"/>
                  </a:lnTo>
                  <a:cubicBezTo>
                    <a:pt x="29094" y="25312"/>
                    <a:pt x="31306" y="30202"/>
                    <a:pt x="33119" y="33052"/>
                  </a:cubicBezTo>
                  <a:cubicBezTo>
                    <a:pt x="35343" y="36546"/>
                    <a:pt x="36932" y="39718"/>
                    <a:pt x="37185" y="40232"/>
                  </a:cubicBezTo>
                  <a:cubicBezTo>
                    <a:pt x="37111" y="40919"/>
                    <a:pt x="36631" y="45714"/>
                    <a:pt x="37201" y="49783"/>
                  </a:cubicBezTo>
                  <a:cubicBezTo>
                    <a:pt x="37503" y="51940"/>
                    <a:pt x="37530" y="56578"/>
                    <a:pt x="37553" y="60669"/>
                  </a:cubicBezTo>
                  <a:cubicBezTo>
                    <a:pt x="37581" y="65742"/>
                    <a:pt x="37616" y="68880"/>
                    <a:pt x="37941" y="69486"/>
                  </a:cubicBezTo>
                  <a:cubicBezTo>
                    <a:pt x="38179" y="69926"/>
                    <a:pt x="38640" y="70207"/>
                    <a:pt x="39275" y="70301"/>
                  </a:cubicBezTo>
                  <a:cubicBezTo>
                    <a:pt x="39435" y="70324"/>
                    <a:pt x="39600" y="70335"/>
                    <a:pt x="39767" y="70335"/>
                  </a:cubicBezTo>
                  <a:cubicBezTo>
                    <a:pt x="40646" y="70335"/>
                    <a:pt x="41556" y="70034"/>
                    <a:pt x="41901" y="69690"/>
                  </a:cubicBezTo>
                  <a:cubicBezTo>
                    <a:pt x="42471" y="69118"/>
                    <a:pt x="42714" y="66146"/>
                    <a:pt x="42757" y="65562"/>
                  </a:cubicBezTo>
                  <a:cubicBezTo>
                    <a:pt x="42768" y="65454"/>
                    <a:pt x="43817" y="54805"/>
                    <a:pt x="44424" y="49865"/>
                  </a:cubicBezTo>
                  <a:cubicBezTo>
                    <a:pt x="44660" y="47938"/>
                    <a:pt x="44960" y="46130"/>
                    <a:pt x="45224" y="44534"/>
                  </a:cubicBezTo>
                  <a:cubicBezTo>
                    <a:pt x="45653" y="41944"/>
                    <a:pt x="45964" y="40071"/>
                    <a:pt x="45729" y="39310"/>
                  </a:cubicBezTo>
                  <a:cubicBezTo>
                    <a:pt x="45618" y="38947"/>
                    <a:pt x="45290" y="37311"/>
                    <a:pt x="44874" y="35237"/>
                  </a:cubicBezTo>
                  <a:cubicBezTo>
                    <a:pt x="43985" y="30796"/>
                    <a:pt x="42642" y="24084"/>
                    <a:pt x="41520" y="20190"/>
                  </a:cubicBezTo>
                  <a:cubicBezTo>
                    <a:pt x="40270" y="15849"/>
                    <a:pt x="37171" y="8859"/>
                    <a:pt x="35120" y="4234"/>
                  </a:cubicBezTo>
                  <a:cubicBezTo>
                    <a:pt x="34563" y="2977"/>
                    <a:pt x="34096" y="1924"/>
                    <a:pt x="33789" y="1195"/>
                  </a:cubicBezTo>
                  <a:cubicBezTo>
                    <a:pt x="33744" y="1088"/>
                    <a:pt x="33640" y="1023"/>
                    <a:pt x="33531" y="1023"/>
                  </a:cubicBezTo>
                  <a:cubicBezTo>
                    <a:pt x="33498" y="1023"/>
                    <a:pt x="33464" y="1029"/>
                    <a:pt x="33431" y="1042"/>
                  </a:cubicBezTo>
                  <a:cubicBezTo>
                    <a:pt x="31195" y="1879"/>
                    <a:pt x="29014" y="2198"/>
                    <a:pt x="26988" y="2198"/>
                  </a:cubicBezTo>
                  <a:cubicBezTo>
                    <a:pt x="23030" y="2198"/>
                    <a:pt x="19665" y="980"/>
                    <a:pt x="17639" y="28"/>
                  </a:cubicBezTo>
                  <a:cubicBezTo>
                    <a:pt x="17601" y="10"/>
                    <a:pt x="17560" y="1"/>
                    <a:pt x="175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44636" y="2935878"/>
              <a:ext cx="144913" cy="81841"/>
            </a:xfrm>
            <a:custGeom>
              <a:avLst/>
              <a:gdLst/>
              <a:ahLst/>
              <a:cxnLst/>
              <a:rect l="l" t="t" r="r" b="b"/>
              <a:pathLst>
                <a:path w="7605" h="4295" extrusionOk="0">
                  <a:moveTo>
                    <a:pt x="6557" y="1"/>
                  </a:moveTo>
                  <a:cubicBezTo>
                    <a:pt x="6528" y="1"/>
                    <a:pt x="6495" y="5"/>
                    <a:pt x="6459" y="13"/>
                  </a:cubicBezTo>
                  <a:cubicBezTo>
                    <a:pt x="5806" y="157"/>
                    <a:pt x="5444" y="883"/>
                    <a:pt x="5444" y="883"/>
                  </a:cubicBezTo>
                  <a:cubicBezTo>
                    <a:pt x="5444" y="883"/>
                    <a:pt x="5396" y="168"/>
                    <a:pt x="5069" y="168"/>
                  </a:cubicBezTo>
                  <a:cubicBezTo>
                    <a:pt x="4992" y="168"/>
                    <a:pt x="4900" y="207"/>
                    <a:pt x="4791" y="303"/>
                  </a:cubicBezTo>
                  <a:cubicBezTo>
                    <a:pt x="4210" y="811"/>
                    <a:pt x="3774" y="1464"/>
                    <a:pt x="3774" y="1464"/>
                  </a:cubicBezTo>
                  <a:cubicBezTo>
                    <a:pt x="3774" y="1464"/>
                    <a:pt x="3717" y="387"/>
                    <a:pt x="3454" y="387"/>
                  </a:cubicBezTo>
                  <a:cubicBezTo>
                    <a:pt x="3419" y="387"/>
                    <a:pt x="3381" y="405"/>
                    <a:pt x="3339" y="447"/>
                  </a:cubicBezTo>
                  <a:cubicBezTo>
                    <a:pt x="2976" y="811"/>
                    <a:pt x="1598" y="2771"/>
                    <a:pt x="1598" y="2771"/>
                  </a:cubicBezTo>
                  <a:lnTo>
                    <a:pt x="1" y="2917"/>
                  </a:lnTo>
                  <a:cubicBezTo>
                    <a:pt x="1" y="2917"/>
                    <a:pt x="3266" y="4295"/>
                    <a:pt x="4283" y="4295"/>
                  </a:cubicBezTo>
                  <a:cubicBezTo>
                    <a:pt x="5300" y="4295"/>
                    <a:pt x="6460" y="3278"/>
                    <a:pt x="7041" y="2044"/>
                  </a:cubicBezTo>
                  <a:cubicBezTo>
                    <a:pt x="7523" y="1021"/>
                    <a:pt x="7605" y="447"/>
                    <a:pt x="7411" y="447"/>
                  </a:cubicBezTo>
                  <a:cubicBezTo>
                    <a:pt x="7371" y="447"/>
                    <a:pt x="7320" y="471"/>
                    <a:pt x="7258" y="520"/>
                  </a:cubicBezTo>
                  <a:lnTo>
                    <a:pt x="6532" y="1101"/>
                  </a:lnTo>
                  <a:cubicBezTo>
                    <a:pt x="6532" y="1101"/>
                    <a:pt x="7049" y="1"/>
                    <a:pt x="6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738977" y="2930543"/>
              <a:ext cx="158976" cy="92550"/>
            </a:xfrm>
            <a:custGeom>
              <a:avLst/>
              <a:gdLst/>
              <a:ahLst/>
              <a:cxnLst/>
              <a:rect l="l" t="t" r="r" b="b"/>
              <a:pathLst>
                <a:path w="8343" h="4857" extrusionOk="0">
                  <a:moveTo>
                    <a:pt x="6787" y="580"/>
                  </a:moveTo>
                  <a:cubicBezTo>
                    <a:pt x="6776" y="730"/>
                    <a:pt x="6689" y="1021"/>
                    <a:pt x="6575" y="1261"/>
                  </a:cubicBezTo>
                  <a:cubicBezTo>
                    <a:pt x="6520" y="1381"/>
                    <a:pt x="6553" y="1521"/>
                    <a:pt x="6655" y="1602"/>
                  </a:cubicBezTo>
                  <a:cubicBezTo>
                    <a:pt x="6707" y="1642"/>
                    <a:pt x="6769" y="1662"/>
                    <a:pt x="6830" y="1662"/>
                  </a:cubicBezTo>
                  <a:cubicBezTo>
                    <a:pt x="6892" y="1662"/>
                    <a:pt x="6954" y="1642"/>
                    <a:pt x="7005" y="1601"/>
                  </a:cubicBezTo>
                  <a:lnTo>
                    <a:pt x="7465" y="1235"/>
                  </a:lnTo>
                  <a:lnTo>
                    <a:pt x="7465" y="1235"/>
                  </a:lnTo>
                  <a:cubicBezTo>
                    <a:pt x="7404" y="1451"/>
                    <a:pt x="7290" y="1766"/>
                    <a:pt x="7083" y="2205"/>
                  </a:cubicBezTo>
                  <a:cubicBezTo>
                    <a:pt x="6523" y="3396"/>
                    <a:pt x="5446" y="4293"/>
                    <a:pt x="4580" y="4293"/>
                  </a:cubicBezTo>
                  <a:cubicBezTo>
                    <a:pt x="4017" y="4293"/>
                    <a:pt x="2583" y="3793"/>
                    <a:pt x="1485" y="3370"/>
                  </a:cubicBezTo>
                  <a:lnTo>
                    <a:pt x="1920" y="3331"/>
                  </a:lnTo>
                  <a:cubicBezTo>
                    <a:pt x="2001" y="3323"/>
                    <a:pt x="2077" y="3280"/>
                    <a:pt x="2124" y="3213"/>
                  </a:cubicBezTo>
                  <a:cubicBezTo>
                    <a:pt x="2456" y="2740"/>
                    <a:pt x="3299" y="1562"/>
                    <a:pt x="3698" y="1082"/>
                  </a:cubicBezTo>
                  <a:cubicBezTo>
                    <a:pt x="3749" y="1305"/>
                    <a:pt x="3779" y="1531"/>
                    <a:pt x="3791" y="1758"/>
                  </a:cubicBezTo>
                  <a:cubicBezTo>
                    <a:pt x="3800" y="1925"/>
                    <a:pt x="3936" y="2026"/>
                    <a:pt x="4074" y="2026"/>
                  </a:cubicBezTo>
                  <a:cubicBezTo>
                    <a:pt x="4161" y="2026"/>
                    <a:pt x="4248" y="1986"/>
                    <a:pt x="4306" y="1900"/>
                  </a:cubicBezTo>
                  <a:cubicBezTo>
                    <a:pt x="4310" y="1894"/>
                    <a:pt x="4726" y="1273"/>
                    <a:pt x="5273" y="794"/>
                  </a:cubicBezTo>
                  <a:cubicBezTo>
                    <a:pt x="5309" y="764"/>
                    <a:pt x="5335" y="746"/>
                    <a:pt x="5344" y="736"/>
                  </a:cubicBezTo>
                  <a:cubicBezTo>
                    <a:pt x="5394" y="808"/>
                    <a:pt x="5449" y="1010"/>
                    <a:pt x="5461" y="1182"/>
                  </a:cubicBezTo>
                  <a:cubicBezTo>
                    <a:pt x="5470" y="1309"/>
                    <a:pt x="5562" y="1414"/>
                    <a:pt x="5685" y="1439"/>
                  </a:cubicBezTo>
                  <a:cubicBezTo>
                    <a:pt x="5704" y="1443"/>
                    <a:pt x="5722" y="1445"/>
                    <a:pt x="5741" y="1445"/>
                  </a:cubicBezTo>
                  <a:cubicBezTo>
                    <a:pt x="5845" y="1445"/>
                    <a:pt x="5943" y="1386"/>
                    <a:pt x="5992" y="1289"/>
                  </a:cubicBezTo>
                  <a:cubicBezTo>
                    <a:pt x="5995" y="1283"/>
                    <a:pt x="6283" y="732"/>
                    <a:pt x="6787" y="580"/>
                  </a:cubicBezTo>
                  <a:close/>
                  <a:moveTo>
                    <a:pt x="6854" y="1"/>
                  </a:moveTo>
                  <a:cubicBezTo>
                    <a:pt x="6807" y="1"/>
                    <a:pt x="6755" y="6"/>
                    <a:pt x="6698" y="19"/>
                  </a:cubicBezTo>
                  <a:cubicBezTo>
                    <a:pt x="6345" y="97"/>
                    <a:pt x="6066" y="309"/>
                    <a:pt x="5866" y="519"/>
                  </a:cubicBezTo>
                  <a:cubicBezTo>
                    <a:pt x="5796" y="383"/>
                    <a:pt x="5697" y="265"/>
                    <a:pt x="5556" y="205"/>
                  </a:cubicBezTo>
                  <a:cubicBezTo>
                    <a:pt x="5504" y="183"/>
                    <a:pt x="5440" y="166"/>
                    <a:pt x="5367" y="166"/>
                  </a:cubicBezTo>
                  <a:cubicBezTo>
                    <a:pt x="5240" y="166"/>
                    <a:pt x="5083" y="216"/>
                    <a:pt x="4904" y="373"/>
                  </a:cubicBezTo>
                  <a:cubicBezTo>
                    <a:pt x="4675" y="574"/>
                    <a:pt x="4462" y="794"/>
                    <a:pt x="4266" y="1029"/>
                  </a:cubicBezTo>
                  <a:cubicBezTo>
                    <a:pt x="4150" y="512"/>
                    <a:pt x="3959" y="440"/>
                    <a:pt x="3887" y="411"/>
                  </a:cubicBezTo>
                  <a:cubicBezTo>
                    <a:pt x="3858" y="400"/>
                    <a:pt x="3810" y="386"/>
                    <a:pt x="3751" y="386"/>
                  </a:cubicBezTo>
                  <a:cubicBezTo>
                    <a:pt x="3664" y="386"/>
                    <a:pt x="3551" y="416"/>
                    <a:pt x="3438" y="529"/>
                  </a:cubicBezTo>
                  <a:cubicBezTo>
                    <a:pt x="3105" y="862"/>
                    <a:pt x="2052" y="2340"/>
                    <a:pt x="1740" y="2782"/>
                  </a:cubicBezTo>
                  <a:lnTo>
                    <a:pt x="273" y="2917"/>
                  </a:lnTo>
                  <a:cubicBezTo>
                    <a:pt x="143" y="2927"/>
                    <a:pt x="40" y="3024"/>
                    <a:pt x="19" y="3153"/>
                  </a:cubicBezTo>
                  <a:cubicBezTo>
                    <a:pt x="0" y="3280"/>
                    <a:pt x="69" y="3405"/>
                    <a:pt x="189" y="3455"/>
                  </a:cubicBezTo>
                  <a:cubicBezTo>
                    <a:pt x="528" y="3598"/>
                    <a:pt x="3537" y="4856"/>
                    <a:pt x="4580" y="4856"/>
                  </a:cubicBezTo>
                  <a:cubicBezTo>
                    <a:pt x="5668" y="4856"/>
                    <a:pt x="6934" y="3841"/>
                    <a:pt x="7592" y="2445"/>
                  </a:cubicBezTo>
                  <a:cubicBezTo>
                    <a:pt x="8343" y="848"/>
                    <a:pt x="8042" y="612"/>
                    <a:pt x="7930" y="523"/>
                  </a:cubicBezTo>
                  <a:cubicBezTo>
                    <a:pt x="7890" y="492"/>
                    <a:pt x="7814" y="446"/>
                    <a:pt x="7708" y="446"/>
                  </a:cubicBezTo>
                  <a:cubicBezTo>
                    <a:pt x="7618" y="446"/>
                    <a:pt x="7508" y="479"/>
                    <a:pt x="7380" y="582"/>
                  </a:cubicBezTo>
                  <a:lnTo>
                    <a:pt x="7348" y="608"/>
                  </a:lnTo>
                  <a:cubicBezTo>
                    <a:pt x="7355" y="442"/>
                    <a:pt x="7325" y="287"/>
                    <a:pt x="7234" y="173"/>
                  </a:cubicBezTo>
                  <a:cubicBezTo>
                    <a:pt x="7177" y="102"/>
                    <a:pt x="7061" y="1"/>
                    <a:pt x="68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791664" y="2963756"/>
              <a:ext cx="24924" cy="38758"/>
            </a:xfrm>
            <a:custGeom>
              <a:avLst/>
              <a:gdLst/>
              <a:ahLst/>
              <a:cxnLst/>
              <a:rect l="l" t="t" r="r" b="b"/>
              <a:pathLst>
                <a:path w="1308" h="2034" extrusionOk="0">
                  <a:moveTo>
                    <a:pt x="1307" y="1"/>
                  </a:moveTo>
                  <a:lnTo>
                    <a:pt x="1" y="2034"/>
                  </a:lnTo>
                  <a:cubicBezTo>
                    <a:pt x="1089" y="1744"/>
                    <a:pt x="1307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785966" y="2958306"/>
              <a:ext cx="36338" cy="49562"/>
            </a:xfrm>
            <a:custGeom>
              <a:avLst/>
              <a:gdLst/>
              <a:ahLst/>
              <a:cxnLst/>
              <a:rect l="l" t="t" r="r" b="b"/>
              <a:pathLst>
                <a:path w="1907" h="2601" extrusionOk="0">
                  <a:moveTo>
                    <a:pt x="1606" y="0"/>
                  </a:moveTo>
                  <a:cubicBezTo>
                    <a:pt x="1464" y="0"/>
                    <a:pt x="1341" y="108"/>
                    <a:pt x="1326" y="253"/>
                  </a:cubicBezTo>
                  <a:cubicBezTo>
                    <a:pt x="1325" y="268"/>
                    <a:pt x="1108" y="1812"/>
                    <a:pt x="227" y="2047"/>
                  </a:cubicBezTo>
                  <a:cubicBezTo>
                    <a:pt x="90" y="2084"/>
                    <a:pt x="1" y="2216"/>
                    <a:pt x="20" y="2356"/>
                  </a:cubicBezTo>
                  <a:cubicBezTo>
                    <a:pt x="38" y="2496"/>
                    <a:pt x="157" y="2600"/>
                    <a:pt x="297" y="2600"/>
                  </a:cubicBezTo>
                  <a:cubicBezTo>
                    <a:pt x="298" y="2600"/>
                    <a:pt x="299" y="2600"/>
                    <a:pt x="300" y="2600"/>
                  </a:cubicBezTo>
                  <a:cubicBezTo>
                    <a:pt x="323" y="2600"/>
                    <a:pt x="348" y="2597"/>
                    <a:pt x="371" y="2591"/>
                  </a:cubicBezTo>
                  <a:cubicBezTo>
                    <a:pt x="1628" y="2256"/>
                    <a:pt x="1873" y="401"/>
                    <a:pt x="1884" y="322"/>
                  </a:cubicBezTo>
                  <a:cubicBezTo>
                    <a:pt x="1907" y="166"/>
                    <a:pt x="1796" y="23"/>
                    <a:pt x="1640" y="3"/>
                  </a:cubicBezTo>
                  <a:cubicBezTo>
                    <a:pt x="1628" y="1"/>
                    <a:pt x="1617" y="0"/>
                    <a:pt x="160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20704" y="2952704"/>
              <a:ext cx="27668" cy="60881"/>
            </a:xfrm>
            <a:custGeom>
              <a:avLst/>
              <a:gdLst/>
              <a:ahLst/>
              <a:cxnLst/>
              <a:rect l="l" t="t" r="r" b="b"/>
              <a:pathLst>
                <a:path w="1452" h="3195" extrusionOk="0">
                  <a:moveTo>
                    <a:pt x="1452" y="0"/>
                  </a:moveTo>
                  <a:lnTo>
                    <a:pt x="1" y="3194"/>
                  </a:lnTo>
                  <a:cubicBezTo>
                    <a:pt x="871" y="2758"/>
                    <a:pt x="1452" y="1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814930" y="2947464"/>
              <a:ext cx="39234" cy="71475"/>
            </a:xfrm>
            <a:custGeom>
              <a:avLst/>
              <a:gdLst/>
              <a:ahLst/>
              <a:cxnLst/>
              <a:rect l="l" t="t" r="r" b="b"/>
              <a:pathLst>
                <a:path w="2059" h="3751" extrusionOk="0">
                  <a:moveTo>
                    <a:pt x="1752" y="1"/>
                  </a:moveTo>
                  <a:cubicBezTo>
                    <a:pt x="1625" y="1"/>
                    <a:pt x="1511" y="88"/>
                    <a:pt x="1481" y="217"/>
                  </a:cubicBezTo>
                  <a:cubicBezTo>
                    <a:pt x="1266" y="1232"/>
                    <a:pt x="724" y="2944"/>
                    <a:pt x="178" y="3219"/>
                  </a:cubicBezTo>
                  <a:cubicBezTo>
                    <a:pt x="62" y="3275"/>
                    <a:pt x="0" y="3407"/>
                    <a:pt x="30" y="3534"/>
                  </a:cubicBezTo>
                  <a:cubicBezTo>
                    <a:pt x="60" y="3661"/>
                    <a:pt x="174" y="3751"/>
                    <a:pt x="304" y="3751"/>
                  </a:cubicBezTo>
                  <a:cubicBezTo>
                    <a:pt x="347" y="3751"/>
                    <a:pt x="390" y="3741"/>
                    <a:pt x="429" y="3720"/>
                  </a:cubicBezTo>
                  <a:cubicBezTo>
                    <a:pt x="1393" y="3238"/>
                    <a:pt x="1968" y="630"/>
                    <a:pt x="2031" y="334"/>
                  </a:cubicBezTo>
                  <a:cubicBezTo>
                    <a:pt x="2058" y="184"/>
                    <a:pt x="1961" y="38"/>
                    <a:pt x="1812" y="7"/>
                  </a:cubicBezTo>
                  <a:cubicBezTo>
                    <a:pt x="1792" y="3"/>
                    <a:pt x="1772" y="1"/>
                    <a:pt x="17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840883" y="2951504"/>
              <a:ext cx="34223" cy="66026"/>
            </a:xfrm>
            <a:custGeom>
              <a:avLst/>
              <a:gdLst/>
              <a:ahLst/>
              <a:cxnLst/>
              <a:rect l="l" t="t" r="r" b="b"/>
              <a:pathLst>
                <a:path w="1796" h="3465" extrusionOk="0">
                  <a:moveTo>
                    <a:pt x="1481" y="0"/>
                  </a:moveTo>
                  <a:cubicBezTo>
                    <a:pt x="1360" y="0"/>
                    <a:pt x="1248" y="79"/>
                    <a:pt x="1213" y="201"/>
                  </a:cubicBezTo>
                  <a:cubicBezTo>
                    <a:pt x="1207" y="222"/>
                    <a:pt x="566" y="2343"/>
                    <a:pt x="90" y="3023"/>
                  </a:cubicBezTo>
                  <a:cubicBezTo>
                    <a:pt x="1" y="3150"/>
                    <a:pt x="31" y="3325"/>
                    <a:pt x="160" y="3414"/>
                  </a:cubicBezTo>
                  <a:cubicBezTo>
                    <a:pt x="206" y="3447"/>
                    <a:pt x="263" y="3465"/>
                    <a:pt x="320" y="3465"/>
                  </a:cubicBezTo>
                  <a:cubicBezTo>
                    <a:pt x="412" y="3465"/>
                    <a:pt x="498" y="3421"/>
                    <a:pt x="550" y="3345"/>
                  </a:cubicBezTo>
                  <a:cubicBezTo>
                    <a:pt x="1078" y="2591"/>
                    <a:pt x="1723" y="453"/>
                    <a:pt x="1751" y="362"/>
                  </a:cubicBezTo>
                  <a:cubicBezTo>
                    <a:pt x="1796" y="214"/>
                    <a:pt x="1711" y="56"/>
                    <a:pt x="1563" y="12"/>
                  </a:cubicBezTo>
                  <a:cubicBezTo>
                    <a:pt x="1535" y="4"/>
                    <a:pt x="1508" y="0"/>
                    <a:pt x="14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270967" y="2130728"/>
              <a:ext cx="148038" cy="292799"/>
            </a:xfrm>
            <a:custGeom>
              <a:avLst/>
              <a:gdLst/>
              <a:ahLst/>
              <a:cxnLst/>
              <a:rect l="l" t="t" r="r" b="b"/>
              <a:pathLst>
                <a:path w="7769" h="15366" extrusionOk="0">
                  <a:moveTo>
                    <a:pt x="1370" y="1"/>
                  </a:moveTo>
                  <a:cubicBezTo>
                    <a:pt x="1370" y="1"/>
                    <a:pt x="1984" y="4124"/>
                    <a:pt x="1195" y="5791"/>
                  </a:cubicBezTo>
                  <a:cubicBezTo>
                    <a:pt x="945" y="6320"/>
                    <a:pt x="523" y="6698"/>
                    <a:pt x="1" y="6979"/>
                  </a:cubicBezTo>
                  <a:cubicBezTo>
                    <a:pt x="576" y="8931"/>
                    <a:pt x="2912" y="13287"/>
                    <a:pt x="4185" y="14855"/>
                  </a:cubicBezTo>
                  <a:cubicBezTo>
                    <a:pt x="4473" y="15209"/>
                    <a:pt x="4733" y="15365"/>
                    <a:pt x="4975" y="15365"/>
                  </a:cubicBezTo>
                  <a:cubicBezTo>
                    <a:pt x="6081" y="15365"/>
                    <a:pt x="6780" y="12079"/>
                    <a:pt x="7769" y="9450"/>
                  </a:cubicBezTo>
                  <a:cubicBezTo>
                    <a:pt x="6509" y="8706"/>
                    <a:pt x="6020" y="7220"/>
                    <a:pt x="6020" y="5966"/>
                  </a:cubicBezTo>
                  <a:cubicBezTo>
                    <a:pt x="6020" y="4650"/>
                    <a:pt x="6809" y="2808"/>
                    <a:pt x="6809" y="2808"/>
                  </a:cubicBezTo>
                  <a:cubicBezTo>
                    <a:pt x="6809" y="2808"/>
                    <a:pt x="2511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265117" y="2125393"/>
              <a:ext cx="159833" cy="303489"/>
            </a:xfrm>
            <a:custGeom>
              <a:avLst/>
              <a:gdLst/>
              <a:ahLst/>
              <a:cxnLst/>
              <a:rect l="l" t="t" r="r" b="b"/>
              <a:pathLst>
                <a:path w="8388" h="15927" extrusionOk="0">
                  <a:moveTo>
                    <a:pt x="2006" y="618"/>
                  </a:moveTo>
                  <a:lnTo>
                    <a:pt x="2006" y="618"/>
                  </a:lnTo>
                  <a:cubicBezTo>
                    <a:pt x="3018" y="908"/>
                    <a:pt x="5254" y="2218"/>
                    <a:pt x="6769" y="3196"/>
                  </a:cubicBezTo>
                  <a:cubicBezTo>
                    <a:pt x="6556" y="3734"/>
                    <a:pt x="6046" y="5146"/>
                    <a:pt x="6046" y="6244"/>
                  </a:cubicBezTo>
                  <a:cubicBezTo>
                    <a:pt x="6046" y="7445"/>
                    <a:pt x="6495" y="8988"/>
                    <a:pt x="7734" y="9844"/>
                  </a:cubicBezTo>
                  <a:cubicBezTo>
                    <a:pt x="7510" y="10455"/>
                    <a:pt x="7301" y="11092"/>
                    <a:pt x="7097" y="11712"/>
                  </a:cubicBezTo>
                  <a:cubicBezTo>
                    <a:pt x="6556" y="13369"/>
                    <a:pt x="5941" y="15246"/>
                    <a:pt x="5332" y="15358"/>
                  </a:cubicBezTo>
                  <a:cubicBezTo>
                    <a:pt x="5317" y="15361"/>
                    <a:pt x="5302" y="15362"/>
                    <a:pt x="5286" y="15362"/>
                  </a:cubicBezTo>
                  <a:cubicBezTo>
                    <a:pt x="5082" y="15362"/>
                    <a:pt x="4864" y="15148"/>
                    <a:pt x="4711" y="14957"/>
                  </a:cubicBezTo>
                  <a:cubicBezTo>
                    <a:pt x="3487" y="13453"/>
                    <a:pt x="1289" y="9346"/>
                    <a:pt x="643" y="7392"/>
                  </a:cubicBezTo>
                  <a:cubicBezTo>
                    <a:pt x="1160" y="7073"/>
                    <a:pt x="1526" y="6679"/>
                    <a:pt x="1756" y="6189"/>
                  </a:cubicBezTo>
                  <a:cubicBezTo>
                    <a:pt x="2437" y="4752"/>
                    <a:pt x="2140" y="1695"/>
                    <a:pt x="2006" y="618"/>
                  </a:cubicBezTo>
                  <a:close/>
                  <a:moveTo>
                    <a:pt x="1675" y="1"/>
                  </a:moveTo>
                  <a:cubicBezTo>
                    <a:pt x="1504" y="1"/>
                    <a:pt x="1374" y="153"/>
                    <a:pt x="1400" y="323"/>
                  </a:cubicBezTo>
                  <a:cubicBezTo>
                    <a:pt x="1406" y="362"/>
                    <a:pt x="1992" y="4380"/>
                    <a:pt x="1249" y="5951"/>
                  </a:cubicBezTo>
                  <a:cubicBezTo>
                    <a:pt x="1040" y="6389"/>
                    <a:pt x="690" y="6736"/>
                    <a:pt x="174" y="7014"/>
                  </a:cubicBezTo>
                  <a:cubicBezTo>
                    <a:pt x="57" y="7077"/>
                    <a:pt x="0" y="7213"/>
                    <a:pt x="38" y="7341"/>
                  </a:cubicBezTo>
                  <a:cubicBezTo>
                    <a:pt x="611" y="9282"/>
                    <a:pt x="2946" y="13680"/>
                    <a:pt x="4274" y="15313"/>
                  </a:cubicBezTo>
                  <a:cubicBezTo>
                    <a:pt x="4606" y="15721"/>
                    <a:pt x="4944" y="15927"/>
                    <a:pt x="5281" y="15927"/>
                  </a:cubicBezTo>
                  <a:cubicBezTo>
                    <a:pt x="5332" y="15927"/>
                    <a:pt x="5383" y="15923"/>
                    <a:pt x="5434" y="15914"/>
                  </a:cubicBezTo>
                  <a:cubicBezTo>
                    <a:pt x="6371" y="15740"/>
                    <a:pt x="6928" y="14041"/>
                    <a:pt x="7632" y="11890"/>
                  </a:cubicBezTo>
                  <a:cubicBezTo>
                    <a:pt x="7857" y="11205"/>
                    <a:pt x="8089" y="10494"/>
                    <a:pt x="8340" y="9831"/>
                  </a:cubicBezTo>
                  <a:cubicBezTo>
                    <a:pt x="8388" y="9702"/>
                    <a:pt x="8337" y="9559"/>
                    <a:pt x="8219" y="9489"/>
                  </a:cubicBezTo>
                  <a:cubicBezTo>
                    <a:pt x="7031" y="8788"/>
                    <a:pt x="6608" y="7354"/>
                    <a:pt x="6608" y="6247"/>
                  </a:cubicBezTo>
                  <a:cubicBezTo>
                    <a:pt x="6608" y="5006"/>
                    <a:pt x="7367" y="3218"/>
                    <a:pt x="7374" y="3199"/>
                  </a:cubicBezTo>
                  <a:cubicBezTo>
                    <a:pt x="7430" y="3074"/>
                    <a:pt x="7384" y="2928"/>
                    <a:pt x="7271" y="2853"/>
                  </a:cubicBezTo>
                  <a:cubicBezTo>
                    <a:pt x="6823" y="2560"/>
                    <a:pt x="2868" y="1"/>
                    <a:pt x="1677" y="1"/>
                  </a:cubicBezTo>
                  <a:cubicBezTo>
                    <a:pt x="1677" y="1"/>
                    <a:pt x="1676" y="1"/>
                    <a:pt x="167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892630" y="2293668"/>
              <a:ext cx="561932" cy="719231"/>
            </a:xfrm>
            <a:custGeom>
              <a:avLst/>
              <a:gdLst/>
              <a:ahLst/>
              <a:cxnLst/>
              <a:rect l="l" t="t" r="r" b="b"/>
              <a:pathLst>
                <a:path w="29490" h="37745" extrusionOk="0">
                  <a:moveTo>
                    <a:pt x="14359" y="1"/>
                  </a:moveTo>
                  <a:cubicBezTo>
                    <a:pt x="14359" y="1"/>
                    <a:pt x="11024" y="371"/>
                    <a:pt x="9291" y="3708"/>
                  </a:cubicBezTo>
                  <a:cubicBezTo>
                    <a:pt x="7560" y="7046"/>
                    <a:pt x="0" y="22197"/>
                    <a:pt x="645" y="23103"/>
                  </a:cubicBezTo>
                  <a:cubicBezTo>
                    <a:pt x="4320" y="28273"/>
                    <a:pt x="17690" y="31992"/>
                    <a:pt x="19051" y="33351"/>
                  </a:cubicBezTo>
                  <a:cubicBezTo>
                    <a:pt x="20410" y="34710"/>
                    <a:pt x="22146" y="36337"/>
                    <a:pt x="23505" y="37203"/>
                  </a:cubicBezTo>
                  <a:cubicBezTo>
                    <a:pt x="24148" y="37612"/>
                    <a:pt x="25097" y="37745"/>
                    <a:pt x="25970" y="37745"/>
                  </a:cubicBezTo>
                  <a:cubicBezTo>
                    <a:pt x="26941" y="37745"/>
                    <a:pt x="27819" y="37581"/>
                    <a:pt x="28079" y="37451"/>
                  </a:cubicBezTo>
                  <a:cubicBezTo>
                    <a:pt x="28572" y="37203"/>
                    <a:pt x="28944" y="36090"/>
                    <a:pt x="28079" y="36090"/>
                  </a:cubicBezTo>
                  <a:cubicBezTo>
                    <a:pt x="27214" y="36090"/>
                    <a:pt x="26771" y="35466"/>
                    <a:pt x="26647" y="34971"/>
                  </a:cubicBezTo>
                  <a:cubicBezTo>
                    <a:pt x="26621" y="34869"/>
                    <a:pt x="26665" y="34830"/>
                    <a:pt x="26757" y="34830"/>
                  </a:cubicBezTo>
                  <a:cubicBezTo>
                    <a:pt x="27035" y="34830"/>
                    <a:pt x="27753" y="35181"/>
                    <a:pt x="28332" y="35181"/>
                  </a:cubicBezTo>
                  <a:cubicBezTo>
                    <a:pt x="28484" y="35181"/>
                    <a:pt x="28626" y="35156"/>
                    <a:pt x="28748" y="35095"/>
                  </a:cubicBezTo>
                  <a:cubicBezTo>
                    <a:pt x="29489" y="34725"/>
                    <a:pt x="27088" y="33372"/>
                    <a:pt x="26348" y="32753"/>
                  </a:cubicBezTo>
                  <a:cubicBezTo>
                    <a:pt x="25607" y="32136"/>
                    <a:pt x="24988" y="31270"/>
                    <a:pt x="23999" y="31270"/>
                  </a:cubicBezTo>
                  <a:cubicBezTo>
                    <a:pt x="23011" y="31270"/>
                    <a:pt x="21154" y="31248"/>
                    <a:pt x="21154" y="31248"/>
                  </a:cubicBezTo>
                  <a:cubicBezTo>
                    <a:pt x="21154" y="31248"/>
                    <a:pt x="16599" y="27949"/>
                    <a:pt x="13849" y="25493"/>
                  </a:cubicBezTo>
                  <a:cubicBezTo>
                    <a:pt x="10143" y="22185"/>
                    <a:pt x="6876" y="20401"/>
                    <a:pt x="6876" y="20401"/>
                  </a:cubicBezTo>
                  <a:lnTo>
                    <a:pt x="15225" y="6675"/>
                  </a:lnTo>
                  <a:lnTo>
                    <a:pt x="14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890801" y="2288332"/>
              <a:ext cx="558273" cy="729845"/>
            </a:xfrm>
            <a:custGeom>
              <a:avLst/>
              <a:gdLst/>
              <a:ahLst/>
              <a:cxnLst/>
              <a:rect l="l" t="t" r="r" b="b"/>
              <a:pathLst>
                <a:path w="29298" h="38302" extrusionOk="0">
                  <a:moveTo>
                    <a:pt x="14455" y="0"/>
                  </a:moveTo>
                  <a:cubicBezTo>
                    <a:pt x="14444" y="0"/>
                    <a:pt x="14434" y="1"/>
                    <a:pt x="14423" y="2"/>
                  </a:cubicBezTo>
                  <a:cubicBezTo>
                    <a:pt x="14281" y="18"/>
                    <a:pt x="10917" y="428"/>
                    <a:pt x="9137" y="3860"/>
                  </a:cubicBezTo>
                  <a:cubicBezTo>
                    <a:pt x="8325" y="5426"/>
                    <a:pt x="5981" y="10083"/>
                    <a:pt x="3919" y="14477"/>
                  </a:cubicBezTo>
                  <a:cubicBezTo>
                    <a:pt x="0" y="22828"/>
                    <a:pt x="333" y="23295"/>
                    <a:pt x="511" y="23546"/>
                  </a:cubicBezTo>
                  <a:cubicBezTo>
                    <a:pt x="3062" y="27132"/>
                    <a:pt x="10112" y="30001"/>
                    <a:pt x="14776" y="31900"/>
                  </a:cubicBezTo>
                  <a:cubicBezTo>
                    <a:pt x="16803" y="32724"/>
                    <a:pt x="18553" y="33437"/>
                    <a:pt x="18947" y="33831"/>
                  </a:cubicBezTo>
                  <a:cubicBezTo>
                    <a:pt x="20817" y="35699"/>
                    <a:pt x="22331" y="37007"/>
                    <a:pt x="23451" y="37721"/>
                  </a:cubicBezTo>
                  <a:cubicBezTo>
                    <a:pt x="24142" y="38160"/>
                    <a:pt x="25135" y="38301"/>
                    <a:pt x="26050" y="38301"/>
                  </a:cubicBezTo>
                  <a:cubicBezTo>
                    <a:pt x="27090" y="38301"/>
                    <a:pt x="28026" y="38119"/>
                    <a:pt x="28299" y="37982"/>
                  </a:cubicBezTo>
                  <a:cubicBezTo>
                    <a:pt x="28745" y="37760"/>
                    <a:pt x="29061" y="37107"/>
                    <a:pt x="28951" y="36638"/>
                  </a:cubicBezTo>
                  <a:cubicBezTo>
                    <a:pt x="28870" y="36296"/>
                    <a:pt x="28580" y="36090"/>
                    <a:pt x="28173" y="36090"/>
                  </a:cubicBezTo>
                  <a:cubicBezTo>
                    <a:pt x="27631" y="36090"/>
                    <a:pt x="27288" y="35785"/>
                    <a:pt x="27116" y="35451"/>
                  </a:cubicBezTo>
                  <a:lnTo>
                    <a:pt x="27116" y="35451"/>
                  </a:lnTo>
                  <a:cubicBezTo>
                    <a:pt x="27176" y="35469"/>
                    <a:pt x="27237" y="35489"/>
                    <a:pt x="27292" y="35505"/>
                  </a:cubicBezTo>
                  <a:cubicBezTo>
                    <a:pt x="27625" y="35610"/>
                    <a:pt x="28041" y="35740"/>
                    <a:pt x="28429" y="35740"/>
                  </a:cubicBezTo>
                  <a:cubicBezTo>
                    <a:pt x="28620" y="35740"/>
                    <a:pt x="28805" y="35708"/>
                    <a:pt x="28970" y="35626"/>
                  </a:cubicBezTo>
                  <a:cubicBezTo>
                    <a:pt x="29209" y="35507"/>
                    <a:pt x="29257" y="35319"/>
                    <a:pt x="29263" y="35216"/>
                  </a:cubicBezTo>
                  <a:cubicBezTo>
                    <a:pt x="29298" y="34728"/>
                    <a:pt x="28590" y="34203"/>
                    <a:pt x="27422" y="33395"/>
                  </a:cubicBezTo>
                  <a:cubicBezTo>
                    <a:pt x="27104" y="33175"/>
                    <a:pt x="26804" y="32968"/>
                    <a:pt x="26623" y="32817"/>
                  </a:cubicBezTo>
                  <a:cubicBezTo>
                    <a:pt x="26457" y="32679"/>
                    <a:pt x="26298" y="32527"/>
                    <a:pt x="26137" y="32377"/>
                  </a:cubicBezTo>
                  <a:cubicBezTo>
                    <a:pt x="25564" y="31831"/>
                    <a:pt x="24969" y="31268"/>
                    <a:pt x="24095" y="31268"/>
                  </a:cubicBezTo>
                  <a:cubicBezTo>
                    <a:pt x="23239" y="31268"/>
                    <a:pt x="21725" y="31254"/>
                    <a:pt x="21343" y="31249"/>
                  </a:cubicBezTo>
                  <a:cubicBezTo>
                    <a:pt x="20750" y="30816"/>
                    <a:pt x="16653" y="27813"/>
                    <a:pt x="14133" y="25564"/>
                  </a:cubicBezTo>
                  <a:cubicBezTo>
                    <a:pt x="11035" y="22799"/>
                    <a:pt x="8208" y="21074"/>
                    <a:pt x="7363" y="20581"/>
                  </a:cubicBezTo>
                  <a:lnTo>
                    <a:pt x="15562" y="7100"/>
                  </a:lnTo>
                  <a:cubicBezTo>
                    <a:pt x="15641" y="6968"/>
                    <a:pt x="15597" y="6797"/>
                    <a:pt x="15466" y="6717"/>
                  </a:cubicBezTo>
                  <a:cubicBezTo>
                    <a:pt x="15420" y="6689"/>
                    <a:pt x="15370" y="6676"/>
                    <a:pt x="15320" y="6676"/>
                  </a:cubicBezTo>
                  <a:cubicBezTo>
                    <a:pt x="15226" y="6676"/>
                    <a:pt x="15134" y="6723"/>
                    <a:pt x="15081" y="6809"/>
                  </a:cubicBezTo>
                  <a:lnTo>
                    <a:pt x="6732" y="20537"/>
                  </a:lnTo>
                  <a:cubicBezTo>
                    <a:pt x="6649" y="20674"/>
                    <a:pt x="6697" y="20852"/>
                    <a:pt x="6837" y="20929"/>
                  </a:cubicBezTo>
                  <a:cubicBezTo>
                    <a:pt x="6871" y="20947"/>
                    <a:pt x="10122" y="22738"/>
                    <a:pt x="13758" y="25983"/>
                  </a:cubicBezTo>
                  <a:cubicBezTo>
                    <a:pt x="16488" y="28420"/>
                    <a:pt x="21040" y="31723"/>
                    <a:pt x="21085" y="31757"/>
                  </a:cubicBezTo>
                  <a:cubicBezTo>
                    <a:pt x="21132" y="31791"/>
                    <a:pt x="21189" y="31810"/>
                    <a:pt x="21247" y="31811"/>
                  </a:cubicBezTo>
                  <a:cubicBezTo>
                    <a:pt x="21247" y="31811"/>
                    <a:pt x="23107" y="31831"/>
                    <a:pt x="24097" y="31831"/>
                  </a:cubicBezTo>
                  <a:cubicBezTo>
                    <a:pt x="24746" y="31831"/>
                    <a:pt x="25234" y="32295"/>
                    <a:pt x="25752" y="32785"/>
                  </a:cubicBezTo>
                  <a:cubicBezTo>
                    <a:pt x="25921" y="32944"/>
                    <a:pt x="26089" y="33103"/>
                    <a:pt x="26264" y="33249"/>
                  </a:cubicBezTo>
                  <a:cubicBezTo>
                    <a:pt x="26465" y="33417"/>
                    <a:pt x="26775" y="33631"/>
                    <a:pt x="27103" y="33859"/>
                  </a:cubicBezTo>
                  <a:cubicBezTo>
                    <a:pt x="27577" y="34185"/>
                    <a:pt x="28534" y="34846"/>
                    <a:pt x="28685" y="35138"/>
                  </a:cubicBezTo>
                  <a:cubicBezTo>
                    <a:pt x="28611" y="35168"/>
                    <a:pt x="28523" y="35180"/>
                    <a:pt x="28426" y="35180"/>
                  </a:cubicBezTo>
                  <a:cubicBezTo>
                    <a:pt x="28130" y="35180"/>
                    <a:pt x="27756" y="35062"/>
                    <a:pt x="27460" y="34970"/>
                  </a:cubicBezTo>
                  <a:cubicBezTo>
                    <a:pt x="27210" y="34891"/>
                    <a:pt x="27010" y="34828"/>
                    <a:pt x="26848" y="34828"/>
                  </a:cubicBezTo>
                  <a:cubicBezTo>
                    <a:pt x="26737" y="34828"/>
                    <a:pt x="26644" y="34858"/>
                    <a:pt x="26566" y="34932"/>
                  </a:cubicBezTo>
                  <a:cubicBezTo>
                    <a:pt x="26508" y="34987"/>
                    <a:pt x="26417" y="35110"/>
                    <a:pt x="26470" y="35320"/>
                  </a:cubicBezTo>
                  <a:cubicBezTo>
                    <a:pt x="26624" y="35934"/>
                    <a:pt x="27163" y="36652"/>
                    <a:pt x="28175" y="36652"/>
                  </a:cubicBezTo>
                  <a:cubicBezTo>
                    <a:pt x="28377" y="36652"/>
                    <a:pt x="28395" y="36727"/>
                    <a:pt x="28405" y="36767"/>
                  </a:cubicBezTo>
                  <a:cubicBezTo>
                    <a:pt x="28455" y="36981"/>
                    <a:pt x="28259" y="37374"/>
                    <a:pt x="28048" y="37479"/>
                  </a:cubicBezTo>
                  <a:cubicBezTo>
                    <a:pt x="27823" y="37591"/>
                    <a:pt x="26986" y="37744"/>
                    <a:pt x="26061" y="37744"/>
                  </a:cubicBezTo>
                  <a:cubicBezTo>
                    <a:pt x="25238" y="37744"/>
                    <a:pt x="24345" y="37623"/>
                    <a:pt x="23753" y="37245"/>
                  </a:cubicBezTo>
                  <a:cubicBezTo>
                    <a:pt x="22668" y="36555"/>
                    <a:pt x="21184" y="35272"/>
                    <a:pt x="19345" y="33433"/>
                  </a:cubicBezTo>
                  <a:cubicBezTo>
                    <a:pt x="18871" y="32959"/>
                    <a:pt x="17242" y="32297"/>
                    <a:pt x="14989" y="31379"/>
                  </a:cubicBezTo>
                  <a:cubicBezTo>
                    <a:pt x="10383" y="29505"/>
                    <a:pt x="3425" y="26674"/>
                    <a:pt x="986" y="23253"/>
                  </a:cubicBezTo>
                  <a:cubicBezTo>
                    <a:pt x="713" y="22192"/>
                    <a:pt x="6557" y="10057"/>
                    <a:pt x="9636" y="4118"/>
                  </a:cubicBezTo>
                  <a:cubicBezTo>
                    <a:pt x="11274" y="962"/>
                    <a:pt x="14454" y="564"/>
                    <a:pt x="14486" y="561"/>
                  </a:cubicBezTo>
                  <a:cubicBezTo>
                    <a:pt x="14640" y="543"/>
                    <a:pt x="14751" y="403"/>
                    <a:pt x="14734" y="250"/>
                  </a:cubicBezTo>
                  <a:cubicBezTo>
                    <a:pt x="14719" y="106"/>
                    <a:pt x="14596" y="0"/>
                    <a:pt x="1445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3898308" y="2547004"/>
              <a:ext cx="556254" cy="465895"/>
            </a:xfrm>
            <a:custGeom>
              <a:avLst/>
              <a:gdLst/>
              <a:ahLst/>
              <a:cxnLst/>
              <a:rect l="l" t="t" r="r" b="b"/>
              <a:pathLst>
                <a:path w="29192" h="24450" extrusionOk="0">
                  <a:moveTo>
                    <a:pt x="4262" y="1"/>
                  </a:moveTo>
                  <a:cubicBezTo>
                    <a:pt x="2037" y="4688"/>
                    <a:pt x="0" y="9319"/>
                    <a:pt x="347" y="9808"/>
                  </a:cubicBezTo>
                  <a:cubicBezTo>
                    <a:pt x="4022" y="14978"/>
                    <a:pt x="17392" y="18697"/>
                    <a:pt x="18753" y="20056"/>
                  </a:cubicBezTo>
                  <a:cubicBezTo>
                    <a:pt x="20112" y="21415"/>
                    <a:pt x="21848" y="23042"/>
                    <a:pt x="23207" y="23908"/>
                  </a:cubicBezTo>
                  <a:cubicBezTo>
                    <a:pt x="23850" y="24317"/>
                    <a:pt x="24799" y="24450"/>
                    <a:pt x="25672" y="24450"/>
                  </a:cubicBezTo>
                  <a:cubicBezTo>
                    <a:pt x="26643" y="24450"/>
                    <a:pt x="27521" y="24286"/>
                    <a:pt x="27781" y="24156"/>
                  </a:cubicBezTo>
                  <a:cubicBezTo>
                    <a:pt x="28274" y="23908"/>
                    <a:pt x="28646" y="22795"/>
                    <a:pt x="27781" y="22795"/>
                  </a:cubicBezTo>
                  <a:cubicBezTo>
                    <a:pt x="26916" y="22795"/>
                    <a:pt x="26473" y="22171"/>
                    <a:pt x="26349" y="21676"/>
                  </a:cubicBezTo>
                  <a:cubicBezTo>
                    <a:pt x="26323" y="21574"/>
                    <a:pt x="26367" y="21535"/>
                    <a:pt x="26459" y="21535"/>
                  </a:cubicBezTo>
                  <a:cubicBezTo>
                    <a:pt x="26737" y="21535"/>
                    <a:pt x="27455" y="21886"/>
                    <a:pt x="28034" y="21886"/>
                  </a:cubicBezTo>
                  <a:cubicBezTo>
                    <a:pt x="28186" y="21886"/>
                    <a:pt x="28328" y="21861"/>
                    <a:pt x="28450" y="21800"/>
                  </a:cubicBezTo>
                  <a:cubicBezTo>
                    <a:pt x="29191" y="21429"/>
                    <a:pt x="26792" y="20077"/>
                    <a:pt x="26050" y="19458"/>
                  </a:cubicBezTo>
                  <a:cubicBezTo>
                    <a:pt x="25309" y="18840"/>
                    <a:pt x="24690" y="17975"/>
                    <a:pt x="23701" y="17975"/>
                  </a:cubicBezTo>
                  <a:cubicBezTo>
                    <a:pt x="22713" y="17975"/>
                    <a:pt x="20856" y="17953"/>
                    <a:pt x="20856" y="17953"/>
                  </a:cubicBezTo>
                  <a:cubicBezTo>
                    <a:pt x="20856" y="17953"/>
                    <a:pt x="16301" y="14654"/>
                    <a:pt x="13551" y="12198"/>
                  </a:cubicBezTo>
                  <a:cubicBezTo>
                    <a:pt x="9845" y="8890"/>
                    <a:pt x="6578" y="7106"/>
                    <a:pt x="6578" y="7106"/>
                  </a:cubicBezTo>
                  <a:lnTo>
                    <a:pt x="9919" y="1614"/>
                  </a:lnTo>
                  <a:cubicBezTo>
                    <a:pt x="7727" y="240"/>
                    <a:pt x="5424" y="15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3890286" y="2541669"/>
              <a:ext cx="558788" cy="476508"/>
            </a:xfrm>
            <a:custGeom>
              <a:avLst/>
              <a:gdLst/>
              <a:ahLst/>
              <a:cxnLst/>
              <a:rect l="l" t="t" r="r" b="b"/>
              <a:pathLst>
                <a:path w="29325" h="25007" extrusionOk="0">
                  <a:moveTo>
                    <a:pt x="4859" y="567"/>
                  </a:moveTo>
                  <a:cubicBezTo>
                    <a:pt x="6001" y="600"/>
                    <a:pt x="8006" y="845"/>
                    <a:pt x="9955" y="1989"/>
                  </a:cubicBezTo>
                  <a:lnTo>
                    <a:pt x="6761" y="7242"/>
                  </a:lnTo>
                  <a:cubicBezTo>
                    <a:pt x="6676" y="7379"/>
                    <a:pt x="6724" y="7557"/>
                    <a:pt x="6866" y="7634"/>
                  </a:cubicBezTo>
                  <a:cubicBezTo>
                    <a:pt x="6898" y="7652"/>
                    <a:pt x="10146" y="9440"/>
                    <a:pt x="13786" y="12688"/>
                  </a:cubicBezTo>
                  <a:cubicBezTo>
                    <a:pt x="16517" y="15125"/>
                    <a:pt x="21067" y="18428"/>
                    <a:pt x="21112" y="18462"/>
                  </a:cubicBezTo>
                  <a:cubicBezTo>
                    <a:pt x="21160" y="18496"/>
                    <a:pt x="21217" y="18515"/>
                    <a:pt x="21276" y="18516"/>
                  </a:cubicBezTo>
                  <a:cubicBezTo>
                    <a:pt x="21276" y="18516"/>
                    <a:pt x="23134" y="18536"/>
                    <a:pt x="24124" y="18536"/>
                  </a:cubicBezTo>
                  <a:cubicBezTo>
                    <a:pt x="24773" y="18536"/>
                    <a:pt x="25261" y="18999"/>
                    <a:pt x="25781" y="19489"/>
                  </a:cubicBezTo>
                  <a:cubicBezTo>
                    <a:pt x="25948" y="19649"/>
                    <a:pt x="26118" y="19808"/>
                    <a:pt x="26293" y="19954"/>
                  </a:cubicBezTo>
                  <a:cubicBezTo>
                    <a:pt x="26492" y="20122"/>
                    <a:pt x="26803" y="20336"/>
                    <a:pt x="27131" y="20564"/>
                  </a:cubicBezTo>
                  <a:cubicBezTo>
                    <a:pt x="27605" y="20890"/>
                    <a:pt x="28561" y="21551"/>
                    <a:pt x="28712" y="21843"/>
                  </a:cubicBezTo>
                  <a:cubicBezTo>
                    <a:pt x="28638" y="21873"/>
                    <a:pt x="28550" y="21885"/>
                    <a:pt x="28453" y="21885"/>
                  </a:cubicBezTo>
                  <a:cubicBezTo>
                    <a:pt x="28158" y="21885"/>
                    <a:pt x="27783" y="21767"/>
                    <a:pt x="27489" y="21675"/>
                  </a:cubicBezTo>
                  <a:cubicBezTo>
                    <a:pt x="27238" y="21596"/>
                    <a:pt x="27037" y="21533"/>
                    <a:pt x="26876" y="21533"/>
                  </a:cubicBezTo>
                  <a:cubicBezTo>
                    <a:pt x="26765" y="21533"/>
                    <a:pt x="26672" y="21563"/>
                    <a:pt x="26593" y="21637"/>
                  </a:cubicBezTo>
                  <a:cubicBezTo>
                    <a:pt x="26536" y="21692"/>
                    <a:pt x="26446" y="21815"/>
                    <a:pt x="26498" y="22025"/>
                  </a:cubicBezTo>
                  <a:cubicBezTo>
                    <a:pt x="26653" y="22639"/>
                    <a:pt x="27191" y="23357"/>
                    <a:pt x="28202" y="23357"/>
                  </a:cubicBezTo>
                  <a:cubicBezTo>
                    <a:pt x="28406" y="23357"/>
                    <a:pt x="28423" y="23432"/>
                    <a:pt x="28432" y="23472"/>
                  </a:cubicBezTo>
                  <a:cubicBezTo>
                    <a:pt x="28483" y="23686"/>
                    <a:pt x="28286" y="24079"/>
                    <a:pt x="28076" y="24184"/>
                  </a:cubicBezTo>
                  <a:cubicBezTo>
                    <a:pt x="27851" y="24296"/>
                    <a:pt x="27014" y="24449"/>
                    <a:pt x="26089" y="24449"/>
                  </a:cubicBezTo>
                  <a:cubicBezTo>
                    <a:pt x="25266" y="24449"/>
                    <a:pt x="24373" y="24328"/>
                    <a:pt x="23780" y="23950"/>
                  </a:cubicBezTo>
                  <a:cubicBezTo>
                    <a:pt x="22696" y="23260"/>
                    <a:pt x="21213" y="21977"/>
                    <a:pt x="19374" y="20138"/>
                  </a:cubicBezTo>
                  <a:cubicBezTo>
                    <a:pt x="18900" y="19664"/>
                    <a:pt x="17271" y="19002"/>
                    <a:pt x="15016" y="18084"/>
                  </a:cubicBezTo>
                  <a:cubicBezTo>
                    <a:pt x="10411" y="16210"/>
                    <a:pt x="3452" y="13379"/>
                    <a:pt x="1013" y="9958"/>
                  </a:cubicBezTo>
                  <a:cubicBezTo>
                    <a:pt x="964" y="9762"/>
                    <a:pt x="1096" y="8511"/>
                    <a:pt x="4859" y="567"/>
                  </a:cubicBezTo>
                  <a:close/>
                  <a:moveTo>
                    <a:pt x="4686" y="1"/>
                  </a:moveTo>
                  <a:cubicBezTo>
                    <a:pt x="4562" y="13"/>
                    <a:pt x="4476" y="62"/>
                    <a:pt x="4429" y="161"/>
                  </a:cubicBezTo>
                  <a:cubicBezTo>
                    <a:pt x="1" y="9494"/>
                    <a:pt x="350" y="9987"/>
                    <a:pt x="538" y="10251"/>
                  </a:cubicBezTo>
                  <a:cubicBezTo>
                    <a:pt x="3089" y="13837"/>
                    <a:pt x="10139" y="16706"/>
                    <a:pt x="14803" y="18605"/>
                  </a:cubicBezTo>
                  <a:cubicBezTo>
                    <a:pt x="16830" y="19429"/>
                    <a:pt x="18580" y="20142"/>
                    <a:pt x="18974" y="20536"/>
                  </a:cubicBezTo>
                  <a:cubicBezTo>
                    <a:pt x="20844" y="22404"/>
                    <a:pt x="22358" y="23712"/>
                    <a:pt x="23478" y="24426"/>
                  </a:cubicBezTo>
                  <a:cubicBezTo>
                    <a:pt x="24169" y="24865"/>
                    <a:pt x="25162" y="25006"/>
                    <a:pt x="26077" y="25006"/>
                  </a:cubicBezTo>
                  <a:cubicBezTo>
                    <a:pt x="27117" y="25006"/>
                    <a:pt x="28053" y="24824"/>
                    <a:pt x="28326" y="24687"/>
                  </a:cubicBezTo>
                  <a:cubicBezTo>
                    <a:pt x="28772" y="24465"/>
                    <a:pt x="29088" y="23812"/>
                    <a:pt x="28978" y="23343"/>
                  </a:cubicBezTo>
                  <a:cubicBezTo>
                    <a:pt x="28897" y="23001"/>
                    <a:pt x="28606" y="22795"/>
                    <a:pt x="28200" y="22795"/>
                  </a:cubicBezTo>
                  <a:cubicBezTo>
                    <a:pt x="27658" y="22795"/>
                    <a:pt x="27315" y="22490"/>
                    <a:pt x="27143" y="22156"/>
                  </a:cubicBezTo>
                  <a:lnTo>
                    <a:pt x="27143" y="22156"/>
                  </a:lnTo>
                  <a:cubicBezTo>
                    <a:pt x="27203" y="22174"/>
                    <a:pt x="27264" y="22194"/>
                    <a:pt x="27318" y="22210"/>
                  </a:cubicBezTo>
                  <a:cubicBezTo>
                    <a:pt x="27652" y="22315"/>
                    <a:pt x="28068" y="22445"/>
                    <a:pt x="28455" y="22445"/>
                  </a:cubicBezTo>
                  <a:cubicBezTo>
                    <a:pt x="28647" y="22445"/>
                    <a:pt x="28831" y="22413"/>
                    <a:pt x="28995" y="22331"/>
                  </a:cubicBezTo>
                  <a:cubicBezTo>
                    <a:pt x="29236" y="22212"/>
                    <a:pt x="29282" y="22024"/>
                    <a:pt x="29290" y="21921"/>
                  </a:cubicBezTo>
                  <a:cubicBezTo>
                    <a:pt x="29325" y="21433"/>
                    <a:pt x="28617" y="20908"/>
                    <a:pt x="27449" y="20100"/>
                  </a:cubicBezTo>
                  <a:cubicBezTo>
                    <a:pt x="27131" y="19881"/>
                    <a:pt x="26831" y="19673"/>
                    <a:pt x="26650" y="19522"/>
                  </a:cubicBezTo>
                  <a:cubicBezTo>
                    <a:pt x="26484" y="19384"/>
                    <a:pt x="26323" y="19232"/>
                    <a:pt x="26164" y="19080"/>
                  </a:cubicBezTo>
                  <a:cubicBezTo>
                    <a:pt x="25590" y="18536"/>
                    <a:pt x="24995" y="17973"/>
                    <a:pt x="24122" y="17973"/>
                  </a:cubicBezTo>
                  <a:cubicBezTo>
                    <a:pt x="23266" y="17973"/>
                    <a:pt x="21752" y="17957"/>
                    <a:pt x="21369" y="17954"/>
                  </a:cubicBezTo>
                  <a:cubicBezTo>
                    <a:pt x="20777" y="17521"/>
                    <a:pt x="16680" y="14518"/>
                    <a:pt x="14160" y="12268"/>
                  </a:cubicBezTo>
                  <a:cubicBezTo>
                    <a:pt x="11062" y="9504"/>
                    <a:pt x="8235" y="7779"/>
                    <a:pt x="7390" y="7286"/>
                  </a:cubicBezTo>
                  <a:lnTo>
                    <a:pt x="10581" y="2040"/>
                  </a:lnTo>
                  <a:cubicBezTo>
                    <a:pt x="10659" y="1909"/>
                    <a:pt x="10619" y="1736"/>
                    <a:pt x="10489" y="1655"/>
                  </a:cubicBezTo>
                  <a:cubicBezTo>
                    <a:pt x="8246" y="250"/>
                    <a:pt x="5889" y="15"/>
                    <a:pt x="46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220147" y="1881641"/>
              <a:ext cx="299278" cy="334987"/>
            </a:xfrm>
            <a:custGeom>
              <a:avLst/>
              <a:gdLst/>
              <a:ahLst/>
              <a:cxnLst/>
              <a:rect l="l" t="t" r="r" b="b"/>
              <a:pathLst>
                <a:path w="15706" h="17580" extrusionOk="0">
                  <a:moveTo>
                    <a:pt x="12548" y="1"/>
                  </a:moveTo>
                  <a:lnTo>
                    <a:pt x="12532" y="12"/>
                  </a:lnTo>
                  <a:cubicBezTo>
                    <a:pt x="11458" y="1872"/>
                    <a:pt x="8354" y="2973"/>
                    <a:pt x="6979" y="3396"/>
                  </a:cubicBezTo>
                  <a:cubicBezTo>
                    <a:pt x="5468" y="3861"/>
                    <a:pt x="7676" y="4907"/>
                    <a:pt x="7444" y="6303"/>
                  </a:cubicBezTo>
                  <a:cubicBezTo>
                    <a:pt x="7211" y="7698"/>
                    <a:pt x="4189" y="8512"/>
                    <a:pt x="4189" y="8512"/>
                  </a:cubicBezTo>
                  <a:cubicBezTo>
                    <a:pt x="4189" y="8512"/>
                    <a:pt x="3324" y="6653"/>
                    <a:pt x="2096" y="6653"/>
                  </a:cubicBezTo>
                  <a:cubicBezTo>
                    <a:pt x="868" y="6653"/>
                    <a:pt x="0" y="9462"/>
                    <a:pt x="702" y="10955"/>
                  </a:cubicBezTo>
                  <a:cubicBezTo>
                    <a:pt x="1184" y="11981"/>
                    <a:pt x="2041" y="12142"/>
                    <a:pt x="2530" y="12142"/>
                  </a:cubicBezTo>
                  <a:cubicBezTo>
                    <a:pt x="2751" y="12142"/>
                    <a:pt x="2897" y="12109"/>
                    <a:pt x="2897" y="12109"/>
                  </a:cubicBezTo>
                  <a:lnTo>
                    <a:pt x="2897" y="12109"/>
                  </a:lnTo>
                  <a:cubicBezTo>
                    <a:pt x="2897" y="12109"/>
                    <a:pt x="2809" y="14740"/>
                    <a:pt x="4476" y="15529"/>
                  </a:cubicBezTo>
                  <a:cubicBezTo>
                    <a:pt x="6143" y="16319"/>
                    <a:pt x="8951" y="17372"/>
                    <a:pt x="10003" y="17547"/>
                  </a:cubicBezTo>
                  <a:cubicBezTo>
                    <a:pt x="10130" y="17568"/>
                    <a:pt x="10258" y="17579"/>
                    <a:pt x="10384" y="17579"/>
                  </a:cubicBezTo>
                  <a:cubicBezTo>
                    <a:pt x="11302" y="17579"/>
                    <a:pt x="12162" y="17005"/>
                    <a:pt x="12548" y="15618"/>
                  </a:cubicBezTo>
                  <a:cubicBezTo>
                    <a:pt x="12985" y="14038"/>
                    <a:pt x="13249" y="10792"/>
                    <a:pt x="13249" y="10792"/>
                  </a:cubicBezTo>
                  <a:cubicBezTo>
                    <a:pt x="13249" y="10792"/>
                    <a:pt x="14829" y="9740"/>
                    <a:pt x="15266" y="9126"/>
                  </a:cubicBezTo>
                  <a:cubicBezTo>
                    <a:pt x="15705" y="8512"/>
                    <a:pt x="14126" y="7897"/>
                    <a:pt x="13688" y="7020"/>
                  </a:cubicBezTo>
                  <a:cubicBezTo>
                    <a:pt x="13249" y="6142"/>
                    <a:pt x="13249" y="5441"/>
                    <a:pt x="13424" y="4211"/>
                  </a:cubicBezTo>
                  <a:cubicBezTo>
                    <a:pt x="13601" y="2983"/>
                    <a:pt x="12548" y="1"/>
                    <a:pt x="12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218337" y="1876439"/>
              <a:ext cx="304842" cy="345581"/>
            </a:xfrm>
            <a:custGeom>
              <a:avLst/>
              <a:gdLst/>
              <a:ahLst/>
              <a:cxnLst/>
              <a:rect l="l" t="t" r="r" b="b"/>
              <a:pathLst>
                <a:path w="15998" h="18136" extrusionOk="0">
                  <a:moveTo>
                    <a:pt x="12552" y="892"/>
                  </a:moveTo>
                  <a:cubicBezTo>
                    <a:pt x="12880" y="1920"/>
                    <a:pt x="13354" y="3654"/>
                    <a:pt x="13242" y="4446"/>
                  </a:cubicBezTo>
                  <a:cubicBezTo>
                    <a:pt x="13061" y="5706"/>
                    <a:pt x="13058" y="6473"/>
                    <a:pt x="13532" y="7419"/>
                  </a:cubicBezTo>
                  <a:cubicBezTo>
                    <a:pt x="13741" y="7839"/>
                    <a:pt x="14156" y="8186"/>
                    <a:pt x="14523" y="8492"/>
                  </a:cubicBezTo>
                  <a:cubicBezTo>
                    <a:pt x="14927" y="8830"/>
                    <a:pt x="15228" y="9100"/>
                    <a:pt x="15134" y="9234"/>
                  </a:cubicBezTo>
                  <a:cubicBezTo>
                    <a:pt x="14798" y="9704"/>
                    <a:pt x="13615" y="10545"/>
                    <a:pt x="13188" y="10831"/>
                  </a:cubicBezTo>
                  <a:cubicBezTo>
                    <a:pt x="13117" y="10879"/>
                    <a:pt x="13071" y="10957"/>
                    <a:pt x="13064" y="11043"/>
                  </a:cubicBezTo>
                  <a:cubicBezTo>
                    <a:pt x="13061" y="11075"/>
                    <a:pt x="12797" y="14281"/>
                    <a:pt x="12371" y="15815"/>
                  </a:cubicBezTo>
                  <a:cubicBezTo>
                    <a:pt x="12056" y="16949"/>
                    <a:pt x="11379" y="17572"/>
                    <a:pt x="10487" y="17572"/>
                  </a:cubicBezTo>
                  <a:cubicBezTo>
                    <a:pt x="10376" y="17572"/>
                    <a:pt x="10262" y="17563"/>
                    <a:pt x="10144" y="17543"/>
                  </a:cubicBezTo>
                  <a:cubicBezTo>
                    <a:pt x="9112" y="17371"/>
                    <a:pt x="6284" y="16302"/>
                    <a:pt x="4691" y="15548"/>
                  </a:cubicBezTo>
                  <a:cubicBezTo>
                    <a:pt x="3214" y="14848"/>
                    <a:pt x="3273" y="12414"/>
                    <a:pt x="3273" y="12390"/>
                  </a:cubicBezTo>
                  <a:cubicBezTo>
                    <a:pt x="3278" y="12231"/>
                    <a:pt x="3149" y="12100"/>
                    <a:pt x="2990" y="12100"/>
                  </a:cubicBezTo>
                  <a:cubicBezTo>
                    <a:pt x="2972" y="12100"/>
                    <a:pt x="2951" y="12102"/>
                    <a:pt x="2931" y="12106"/>
                  </a:cubicBezTo>
                  <a:cubicBezTo>
                    <a:pt x="2915" y="12109"/>
                    <a:pt x="2796" y="12134"/>
                    <a:pt x="2621" y="12134"/>
                  </a:cubicBezTo>
                  <a:cubicBezTo>
                    <a:pt x="2205" y="12134"/>
                    <a:pt x="1469" y="11996"/>
                    <a:pt x="1051" y="11107"/>
                  </a:cubicBezTo>
                  <a:cubicBezTo>
                    <a:pt x="606" y="10162"/>
                    <a:pt x="871" y="8636"/>
                    <a:pt x="1399" y="7805"/>
                  </a:cubicBezTo>
                  <a:cubicBezTo>
                    <a:pt x="1541" y="7582"/>
                    <a:pt x="1832" y="7207"/>
                    <a:pt x="2191" y="7207"/>
                  </a:cubicBezTo>
                  <a:cubicBezTo>
                    <a:pt x="3049" y="7207"/>
                    <a:pt x="3809" y="8432"/>
                    <a:pt x="4029" y="8905"/>
                  </a:cubicBezTo>
                  <a:cubicBezTo>
                    <a:pt x="4076" y="9005"/>
                    <a:pt x="4176" y="9067"/>
                    <a:pt x="4283" y="9067"/>
                  </a:cubicBezTo>
                  <a:cubicBezTo>
                    <a:pt x="4307" y="9067"/>
                    <a:pt x="4332" y="9063"/>
                    <a:pt x="4357" y="9056"/>
                  </a:cubicBezTo>
                  <a:cubicBezTo>
                    <a:pt x="4685" y="8969"/>
                    <a:pt x="7561" y="8152"/>
                    <a:pt x="7817" y="6622"/>
                  </a:cubicBezTo>
                  <a:cubicBezTo>
                    <a:pt x="7939" y="5887"/>
                    <a:pt x="7512" y="5270"/>
                    <a:pt x="7169" y="4774"/>
                  </a:cubicBezTo>
                  <a:cubicBezTo>
                    <a:pt x="7009" y="4544"/>
                    <a:pt x="6790" y="4227"/>
                    <a:pt x="6826" y="4121"/>
                  </a:cubicBezTo>
                  <a:cubicBezTo>
                    <a:pt x="6829" y="4112"/>
                    <a:pt x="6866" y="4029"/>
                    <a:pt x="7157" y="3939"/>
                  </a:cubicBezTo>
                  <a:cubicBezTo>
                    <a:pt x="8687" y="3469"/>
                    <a:pt x="11296" y="2476"/>
                    <a:pt x="12552" y="892"/>
                  </a:cubicBezTo>
                  <a:close/>
                  <a:moveTo>
                    <a:pt x="12638" y="0"/>
                  </a:moveTo>
                  <a:cubicBezTo>
                    <a:pt x="12571" y="0"/>
                    <a:pt x="12505" y="22"/>
                    <a:pt x="12451" y="65"/>
                  </a:cubicBezTo>
                  <a:cubicBezTo>
                    <a:pt x="12424" y="87"/>
                    <a:pt x="12400" y="115"/>
                    <a:pt x="12383" y="145"/>
                  </a:cubicBezTo>
                  <a:cubicBezTo>
                    <a:pt x="11409" y="1834"/>
                    <a:pt x="8587" y="2910"/>
                    <a:pt x="6992" y="3400"/>
                  </a:cubicBezTo>
                  <a:cubicBezTo>
                    <a:pt x="6606" y="3519"/>
                    <a:pt x="6378" y="3694"/>
                    <a:pt x="6295" y="3937"/>
                  </a:cubicBezTo>
                  <a:cubicBezTo>
                    <a:pt x="6166" y="4312"/>
                    <a:pt x="6428" y="4693"/>
                    <a:pt x="6707" y="5094"/>
                  </a:cubicBezTo>
                  <a:cubicBezTo>
                    <a:pt x="7007" y="5527"/>
                    <a:pt x="7348" y="6018"/>
                    <a:pt x="7262" y="6529"/>
                  </a:cubicBezTo>
                  <a:cubicBezTo>
                    <a:pt x="7111" y="7445"/>
                    <a:pt x="5331" y="8173"/>
                    <a:pt x="4429" y="8450"/>
                  </a:cubicBezTo>
                  <a:cubicBezTo>
                    <a:pt x="4143" y="7926"/>
                    <a:pt x="3323" y="6643"/>
                    <a:pt x="2191" y="6643"/>
                  </a:cubicBezTo>
                  <a:cubicBezTo>
                    <a:pt x="1720" y="6643"/>
                    <a:pt x="1283" y="6940"/>
                    <a:pt x="925" y="7503"/>
                  </a:cubicBezTo>
                  <a:cubicBezTo>
                    <a:pt x="320" y="8455"/>
                    <a:pt x="1" y="10197"/>
                    <a:pt x="542" y="11346"/>
                  </a:cubicBezTo>
                  <a:cubicBezTo>
                    <a:pt x="1046" y="12417"/>
                    <a:pt x="1973" y="12699"/>
                    <a:pt x="2623" y="12699"/>
                  </a:cubicBezTo>
                  <a:cubicBezTo>
                    <a:pt x="2655" y="12699"/>
                    <a:pt x="2686" y="12698"/>
                    <a:pt x="2716" y="12697"/>
                  </a:cubicBezTo>
                  <a:cubicBezTo>
                    <a:pt x="2751" y="13465"/>
                    <a:pt x="2989" y="15363"/>
                    <a:pt x="4450" y="16055"/>
                  </a:cubicBezTo>
                  <a:cubicBezTo>
                    <a:pt x="6085" y="16830"/>
                    <a:pt x="8948" y="17912"/>
                    <a:pt x="10051" y="18097"/>
                  </a:cubicBezTo>
                  <a:cubicBezTo>
                    <a:pt x="10198" y="18122"/>
                    <a:pt x="10348" y="18134"/>
                    <a:pt x="10497" y="18135"/>
                  </a:cubicBezTo>
                  <a:cubicBezTo>
                    <a:pt x="11642" y="18135"/>
                    <a:pt x="12527" y="17351"/>
                    <a:pt x="12914" y="15964"/>
                  </a:cubicBezTo>
                  <a:cubicBezTo>
                    <a:pt x="13309" y="14542"/>
                    <a:pt x="13558" y="11860"/>
                    <a:pt x="13614" y="11221"/>
                  </a:cubicBezTo>
                  <a:cubicBezTo>
                    <a:pt x="13992" y="10963"/>
                    <a:pt x="15195" y="10115"/>
                    <a:pt x="15592" y="9560"/>
                  </a:cubicBezTo>
                  <a:cubicBezTo>
                    <a:pt x="15997" y="8991"/>
                    <a:pt x="15406" y="8496"/>
                    <a:pt x="14884" y="8059"/>
                  </a:cubicBezTo>
                  <a:cubicBezTo>
                    <a:pt x="14560" y="7787"/>
                    <a:pt x="14193" y="7481"/>
                    <a:pt x="14035" y="7166"/>
                  </a:cubicBezTo>
                  <a:cubicBezTo>
                    <a:pt x="13626" y="6349"/>
                    <a:pt x="13631" y="5690"/>
                    <a:pt x="13798" y="4523"/>
                  </a:cubicBezTo>
                  <a:cubicBezTo>
                    <a:pt x="13981" y="3243"/>
                    <a:pt x="12952" y="304"/>
                    <a:pt x="12908" y="180"/>
                  </a:cubicBezTo>
                  <a:cubicBezTo>
                    <a:pt x="12877" y="94"/>
                    <a:pt x="12800" y="34"/>
                    <a:pt x="12713" y="10"/>
                  </a:cubicBezTo>
                  <a:cubicBezTo>
                    <a:pt x="12688" y="3"/>
                    <a:pt x="12663" y="0"/>
                    <a:pt x="1263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435088" y="1999535"/>
              <a:ext cx="13319" cy="33251"/>
            </a:xfrm>
            <a:custGeom>
              <a:avLst/>
              <a:gdLst/>
              <a:ahLst/>
              <a:cxnLst/>
              <a:rect l="l" t="t" r="r" b="b"/>
              <a:pathLst>
                <a:path w="699" h="1745" extrusionOk="0">
                  <a:moveTo>
                    <a:pt x="350" y="0"/>
                  </a:moveTo>
                  <a:cubicBezTo>
                    <a:pt x="158" y="0"/>
                    <a:pt x="0" y="391"/>
                    <a:pt x="0" y="872"/>
                  </a:cubicBezTo>
                  <a:cubicBezTo>
                    <a:pt x="0" y="1354"/>
                    <a:pt x="156" y="1745"/>
                    <a:pt x="350" y="1745"/>
                  </a:cubicBezTo>
                  <a:cubicBezTo>
                    <a:pt x="543" y="1745"/>
                    <a:pt x="699" y="1354"/>
                    <a:pt x="699" y="872"/>
                  </a:cubicBezTo>
                  <a:cubicBezTo>
                    <a:pt x="699" y="391"/>
                    <a:pt x="543" y="0"/>
                    <a:pt x="35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412507" y="1966951"/>
              <a:ext cx="43998" cy="26868"/>
            </a:xfrm>
            <a:custGeom>
              <a:avLst/>
              <a:gdLst/>
              <a:ahLst/>
              <a:cxnLst/>
              <a:rect l="l" t="t" r="r" b="b"/>
              <a:pathLst>
                <a:path w="2309" h="1410" extrusionOk="0">
                  <a:moveTo>
                    <a:pt x="1783" y="0"/>
                  </a:moveTo>
                  <a:cubicBezTo>
                    <a:pt x="1021" y="0"/>
                    <a:pt x="257" y="835"/>
                    <a:pt x="163" y="942"/>
                  </a:cubicBezTo>
                  <a:cubicBezTo>
                    <a:pt x="1" y="1124"/>
                    <a:pt x="129" y="1410"/>
                    <a:pt x="371" y="1410"/>
                  </a:cubicBezTo>
                  <a:cubicBezTo>
                    <a:pt x="452" y="1410"/>
                    <a:pt x="529" y="1376"/>
                    <a:pt x="581" y="1317"/>
                  </a:cubicBezTo>
                  <a:cubicBezTo>
                    <a:pt x="771" y="1103"/>
                    <a:pt x="1359" y="562"/>
                    <a:pt x="1781" y="562"/>
                  </a:cubicBezTo>
                  <a:cubicBezTo>
                    <a:pt x="1826" y="562"/>
                    <a:pt x="1869" y="568"/>
                    <a:pt x="1910" y="581"/>
                  </a:cubicBezTo>
                  <a:cubicBezTo>
                    <a:pt x="1938" y="590"/>
                    <a:pt x="1966" y="594"/>
                    <a:pt x="1994" y="594"/>
                  </a:cubicBezTo>
                  <a:cubicBezTo>
                    <a:pt x="2111" y="594"/>
                    <a:pt x="2221" y="520"/>
                    <a:pt x="2260" y="402"/>
                  </a:cubicBezTo>
                  <a:cubicBezTo>
                    <a:pt x="2308" y="258"/>
                    <a:pt x="2232" y="100"/>
                    <a:pt x="2088" y="49"/>
                  </a:cubicBezTo>
                  <a:cubicBezTo>
                    <a:pt x="1987" y="15"/>
                    <a:pt x="1885" y="0"/>
                    <a:pt x="178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398121" y="2109368"/>
              <a:ext cx="58537" cy="23800"/>
            </a:xfrm>
            <a:custGeom>
              <a:avLst/>
              <a:gdLst/>
              <a:ahLst/>
              <a:cxnLst/>
              <a:rect l="l" t="t" r="r" b="b"/>
              <a:pathLst>
                <a:path w="3072" h="1249" extrusionOk="0">
                  <a:moveTo>
                    <a:pt x="312" y="1"/>
                  </a:moveTo>
                  <a:cubicBezTo>
                    <a:pt x="236" y="1"/>
                    <a:pt x="159" y="32"/>
                    <a:pt x="104" y="93"/>
                  </a:cubicBezTo>
                  <a:cubicBezTo>
                    <a:pt x="0" y="209"/>
                    <a:pt x="11" y="387"/>
                    <a:pt x="126" y="490"/>
                  </a:cubicBezTo>
                  <a:cubicBezTo>
                    <a:pt x="805" y="1103"/>
                    <a:pt x="1519" y="1249"/>
                    <a:pt x="2045" y="1249"/>
                  </a:cubicBezTo>
                  <a:cubicBezTo>
                    <a:pt x="2506" y="1249"/>
                    <a:pt x="2823" y="1138"/>
                    <a:pt x="2850" y="1128"/>
                  </a:cubicBezTo>
                  <a:cubicBezTo>
                    <a:pt x="2996" y="1074"/>
                    <a:pt x="3072" y="913"/>
                    <a:pt x="3019" y="767"/>
                  </a:cubicBezTo>
                  <a:cubicBezTo>
                    <a:pt x="2978" y="653"/>
                    <a:pt x="2870" y="581"/>
                    <a:pt x="2754" y="581"/>
                  </a:cubicBezTo>
                  <a:cubicBezTo>
                    <a:pt x="2723" y="581"/>
                    <a:pt x="2691" y="587"/>
                    <a:pt x="2659" y="598"/>
                  </a:cubicBezTo>
                  <a:cubicBezTo>
                    <a:pt x="2639" y="605"/>
                    <a:pt x="2400" y="687"/>
                    <a:pt x="2049" y="687"/>
                  </a:cubicBezTo>
                  <a:cubicBezTo>
                    <a:pt x="1631" y="687"/>
                    <a:pt x="1054" y="571"/>
                    <a:pt x="501" y="73"/>
                  </a:cubicBezTo>
                  <a:cubicBezTo>
                    <a:pt x="447" y="25"/>
                    <a:pt x="379" y="1"/>
                    <a:pt x="3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779024" y="4211877"/>
              <a:ext cx="221324" cy="195276"/>
            </a:xfrm>
            <a:custGeom>
              <a:avLst/>
              <a:gdLst/>
              <a:ahLst/>
              <a:cxnLst/>
              <a:rect l="l" t="t" r="r" b="b"/>
              <a:pathLst>
                <a:path w="11615" h="10248" extrusionOk="0">
                  <a:moveTo>
                    <a:pt x="2098" y="1"/>
                  </a:moveTo>
                  <a:cubicBezTo>
                    <a:pt x="2098" y="1"/>
                    <a:pt x="0" y="4207"/>
                    <a:pt x="82" y="4777"/>
                  </a:cubicBezTo>
                  <a:cubicBezTo>
                    <a:pt x="164" y="5347"/>
                    <a:pt x="4319" y="8363"/>
                    <a:pt x="6275" y="9422"/>
                  </a:cubicBezTo>
                  <a:cubicBezTo>
                    <a:pt x="7237" y="9943"/>
                    <a:pt x="8573" y="10247"/>
                    <a:pt x="9654" y="10247"/>
                  </a:cubicBezTo>
                  <a:cubicBezTo>
                    <a:pt x="10771" y="10247"/>
                    <a:pt x="11615" y="9923"/>
                    <a:pt x="11490" y="9177"/>
                  </a:cubicBezTo>
                  <a:cubicBezTo>
                    <a:pt x="11245" y="7712"/>
                    <a:pt x="7905" y="6733"/>
                    <a:pt x="7090" y="4534"/>
                  </a:cubicBezTo>
                  <a:cubicBezTo>
                    <a:pt x="6275" y="2333"/>
                    <a:pt x="5958" y="1054"/>
                    <a:pt x="5958" y="1054"/>
                  </a:cubicBezTo>
                  <a:cubicBezTo>
                    <a:pt x="5958" y="1054"/>
                    <a:pt x="5901" y="1057"/>
                    <a:pt x="5796" y="1057"/>
                  </a:cubicBezTo>
                  <a:cubicBezTo>
                    <a:pt x="5283" y="1057"/>
                    <a:pt x="3637" y="975"/>
                    <a:pt x="2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773650" y="4206542"/>
              <a:ext cx="230889" cy="205946"/>
            </a:xfrm>
            <a:custGeom>
              <a:avLst/>
              <a:gdLst/>
              <a:ahLst/>
              <a:cxnLst/>
              <a:rect l="l" t="t" r="r" b="b"/>
              <a:pathLst>
                <a:path w="12117" h="10808" extrusionOk="0">
                  <a:moveTo>
                    <a:pt x="2496" y="679"/>
                  </a:moveTo>
                  <a:cubicBezTo>
                    <a:pt x="3971" y="1516"/>
                    <a:pt x="5463" y="1614"/>
                    <a:pt x="6024" y="1618"/>
                  </a:cubicBezTo>
                  <a:cubicBezTo>
                    <a:pt x="6148" y="2072"/>
                    <a:pt x="6481" y="3214"/>
                    <a:pt x="7108" y="4910"/>
                  </a:cubicBezTo>
                  <a:cubicBezTo>
                    <a:pt x="7569" y="6152"/>
                    <a:pt x="8744" y="7004"/>
                    <a:pt x="9781" y="7754"/>
                  </a:cubicBezTo>
                  <a:cubicBezTo>
                    <a:pt x="10613" y="8356"/>
                    <a:pt x="11399" y="8926"/>
                    <a:pt x="11495" y="9504"/>
                  </a:cubicBezTo>
                  <a:cubicBezTo>
                    <a:pt x="11527" y="9698"/>
                    <a:pt x="11467" y="9838"/>
                    <a:pt x="11300" y="9956"/>
                  </a:cubicBezTo>
                  <a:cubicBezTo>
                    <a:pt x="11019" y="10157"/>
                    <a:pt x="10528" y="10251"/>
                    <a:pt x="9947" y="10251"/>
                  </a:cubicBezTo>
                  <a:cubicBezTo>
                    <a:pt x="8926" y="10251"/>
                    <a:pt x="7625" y="9962"/>
                    <a:pt x="6691" y="9456"/>
                  </a:cubicBezTo>
                  <a:cubicBezTo>
                    <a:pt x="4541" y="8292"/>
                    <a:pt x="831" y="5499"/>
                    <a:pt x="643" y="5024"/>
                  </a:cubicBezTo>
                  <a:cubicBezTo>
                    <a:pt x="627" y="4679"/>
                    <a:pt x="1551" y="2595"/>
                    <a:pt x="2496" y="679"/>
                  </a:cubicBezTo>
                  <a:close/>
                  <a:moveTo>
                    <a:pt x="2381" y="0"/>
                  </a:moveTo>
                  <a:cubicBezTo>
                    <a:pt x="2278" y="0"/>
                    <a:pt x="2178" y="56"/>
                    <a:pt x="2129" y="155"/>
                  </a:cubicBezTo>
                  <a:cubicBezTo>
                    <a:pt x="1486" y="1445"/>
                    <a:pt x="1" y="4504"/>
                    <a:pt x="85" y="5096"/>
                  </a:cubicBezTo>
                  <a:cubicBezTo>
                    <a:pt x="198" y="5887"/>
                    <a:pt x="4757" y="9047"/>
                    <a:pt x="6422" y="9950"/>
                  </a:cubicBezTo>
                  <a:cubicBezTo>
                    <a:pt x="7372" y="10464"/>
                    <a:pt x="8776" y="10808"/>
                    <a:pt x="9945" y="10808"/>
                  </a:cubicBezTo>
                  <a:cubicBezTo>
                    <a:pt x="10634" y="10808"/>
                    <a:pt x="11241" y="10688"/>
                    <a:pt x="11626" y="10415"/>
                  </a:cubicBezTo>
                  <a:cubicBezTo>
                    <a:pt x="11966" y="10172"/>
                    <a:pt x="12116" y="9816"/>
                    <a:pt x="12049" y="9412"/>
                  </a:cubicBezTo>
                  <a:cubicBezTo>
                    <a:pt x="11915" y="8606"/>
                    <a:pt x="11078" y="8000"/>
                    <a:pt x="10111" y="7300"/>
                  </a:cubicBezTo>
                  <a:cubicBezTo>
                    <a:pt x="9138" y="6596"/>
                    <a:pt x="8035" y="5797"/>
                    <a:pt x="7634" y="4716"/>
                  </a:cubicBezTo>
                  <a:cubicBezTo>
                    <a:pt x="6837" y="2559"/>
                    <a:pt x="6516" y="1278"/>
                    <a:pt x="6513" y="1267"/>
                  </a:cubicBezTo>
                  <a:cubicBezTo>
                    <a:pt x="6482" y="1140"/>
                    <a:pt x="6369" y="1053"/>
                    <a:pt x="6241" y="1053"/>
                  </a:cubicBezTo>
                  <a:cubicBezTo>
                    <a:pt x="6235" y="1053"/>
                    <a:pt x="6229" y="1053"/>
                    <a:pt x="6223" y="1054"/>
                  </a:cubicBezTo>
                  <a:cubicBezTo>
                    <a:pt x="6220" y="1054"/>
                    <a:pt x="6175" y="1056"/>
                    <a:pt x="6095" y="1056"/>
                  </a:cubicBezTo>
                  <a:cubicBezTo>
                    <a:pt x="5636" y="1056"/>
                    <a:pt x="4021" y="986"/>
                    <a:pt x="2530" y="43"/>
                  </a:cubicBezTo>
                  <a:cubicBezTo>
                    <a:pt x="2483" y="14"/>
                    <a:pt x="2432" y="0"/>
                    <a:pt x="23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780186" y="4284687"/>
              <a:ext cx="219742" cy="122466"/>
            </a:xfrm>
            <a:custGeom>
              <a:avLst/>
              <a:gdLst/>
              <a:ahLst/>
              <a:cxnLst/>
              <a:rect l="l" t="t" r="r" b="b"/>
              <a:pathLst>
                <a:path w="11532" h="6427" extrusionOk="0">
                  <a:moveTo>
                    <a:pt x="291" y="1"/>
                  </a:moveTo>
                  <a:cubicBezTo>
                    <a:pt x="113" y="460"/>
                    <a:pt x="1" y="818"/>
                    <a:pt x="21" y="958"/>
                  </a:cubicBezTo>
                  <a:cubicBezTo>
                    <a:pt x="103" y="1528"/>
                    <a:pt x="4258" y="4542"/>
                    <a:pt x="6214" y="5603"/>
                  </a:cubicBezTo>
                  <a:cubicBezTo>
                    <a:pt x="7175" y="6123"/>
                    <a:pt x="8509" y="6427"/>
                    <a:pt x="9589" y="6427"/>
                  </a:cubicBezTo>
                  <a:cubicBezTo>
                    <a:pt x="10694" y="6427"/>
                    <a:pt x="11532" y="6109"/>
                    <a:pt x="11429" y="5380"/>
                  </a:cubicBezTo>
                  <a:lnTo>
                    <a:pt x="11429" y="5380"/>
                  </a:lnTo>
                  <a:cubicBezTo>
                    <a:pt x="11107" y="5424"/>
                    <a:pt x="10751" y="5453"/>
                    <a:pt x="10364" y="5453"/>
                  </a:cubicBezTo>
                  <a:cubicBezTo>
                    <a:pt x="9408" y="5453"/>
                    <a:pt x="8269" y="5279"/>
                    <a:pt x="7027" y="4741"/>
                  </a:cubicBezTo>
                  <a:cubicBezTo>
                    <a:pt x="4010" y="3433"/>
                    <a:pt x="1084" y="758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3774908" y="4279313"/>
              <a:ext cx="229441" cy="133156"/>
            </a:xfrm>
            <a:custGeom>
              <a:avLst/>
              <a:gdLst/>
              <a:ahLst/>
              <a:cxnLst/>
              <a:rect l="l" t="t" r="r" b="b"/>
              <a:pathLst>
                <a:path w="12041" h="6988" extrusionOk="0">
                  <a:moveTo>
                    <a:pt x="686" y="777"/>
                  </a:moveTo>
                  <a:cubicBezTo>
                    <a:pt x="1796" y="1801"/>
                    <a:pt x="4455" y="4094"/>
                    <a:pt x="7192" y="5281"/>
                  </a:cubicBezTo>
                  <a:cubicBezTo>
                    <a:pt x="8325" y="5772"/>
                    <a:pt x="9478" y="6017"/>
                    <a:pt x="10633" y="6017"/>
                  </a:cubicBezTo>
                  <a:cubicBezTo>
                    <a:pt x="10883" y="6017"/>
                    <a:pt x="11132" y="6005"/>
                    <a:pt x="11381" y="5982"/>
                  </a:cubicBezTo>
                  <a:lnTo>
                    <a:pt x="11381" y="5982"/>
                  </a:lnTo>
                  <a:cubicBezTo>
                    <a:pt x="11340" y="6047"/>
                    <a:pt x="11286" y="6101"/>
                    <a:pt x="11222" y="6143"/>
                  </a:cubicBezTo>
                  <a:cubicBezTo>
                    <a:pt x="10941" y="6338"/>
                    <a:pt x="10455" y="6429"/>
                    <a:pt x="9880" y="6429"/>
                  </a:cubicBezTo>
                  <a:cubicBezTo>
                    <a:pt x="8858" y="6429"/>
                    <a:pt x="7555" y="6141"/>
                    <a:pt x="6625" y="5637"/>
                  </a:cubicBezTo>
                  <a:cubicBezTo>
                    <a:pt x="4475" y="4473"/>
                    <a:pt x="765" y="1680"/>
                    <a:pt x="577" y="1205"/>
                  </a:cubicBezTo>
                  <a:cubicBezTo>
                    <a:pt x="577" y="1193"/>
                    <a:pt x="577" y="1101"/>
                    <a:pt x="686" y="777"/>
                  </a:cubicBezTo>
                  <a:close/>
                  <a:moveTo>
                    <a:pt x="568" y="1"/>
                  </a:moveTo>
                  <a:cubicBezTo>
                    <a:pt x="457" y="1"/>
                    <a:pt x="349" y="65"/>
                    <a:pt x="305" y="181"/>
                  </a:cubicBezTo>
                  <a:cubicBezTo>
                    <a:pt x="21" y="914"/>
                    <a:pt x="0" y="1142"/>
                    <a:pt x="19" y="1279"/>
                  </a:cubicBezTo>
                  <a:cubicBezTo>
                    <a:pt x="132" y="2069"/>
                    <a:pt x="4691" y="5228"/>
                    <a:pt x="6356" y="6131"/>
                  </a:cubicBezTo>
                  <a:cubicBezTo>
                    <a:pt x="7302" y="6643"/>
                    <a:pt x="8709" y="6987"/>
                    <a:pt x="9879" y="6987"/>
                  </a:cubicBezTo>
                  <a:cubicBezTo>
                    <a:pt x="10558" y="6987"/>
                    <a:pt x="11159" y="6871"/>
                    <a:pt x="11543" y="6604"/>
                  </a:cubicBezTo>
                  <a:cubicBezTo>
                    <a:pt x="11884" y="6367"/>
                    <a:pt x="12040" y="6019"/>
                    <a:pt x="11985" y="5624"/>
                  </a:cubicBezTo>
                  <a:cubicBezTo>
                    <a:pt x="11965" y="5482"/>
                    <a:pt x="11844" y="5381"/>
                    <a:pt x="11706" y="5381"/>
                  </a:cubicBezTo>
                  <a:cubicBezTo>
                    <a:pt x="11693" y="5381"/>
                    <a:pt x="11681" y="5381"/>
                    <a:pt x="11668" y="5383"/>
                  </a:cubicBezTo>
                  <a:cubicBezTo>
                    <a:pt x="11323" y="5431"/>
                    <a:pt x="10976" y="5455"/>
                    <a:pt x="10630" y="5455"/>
                  </a:cubicBezTo>
                  <a:cubicBezTo>
                    <a:pt x="9553" y="5455"/>
                    <a:pt x="8476" y="5223"/>
                    <a:pt x="7417" y="4763"/>
                  </a:cubicBezTo>
                  <a:cubicBezTo>
                    <a:pt x="4458" y="3483"/>
                    <a:pt x="1574" y="855"/>
                    <a:pt x="760" y="79"/>
                  </a:cubicBezTo>
                  <a:cubicBezTo>
                    <a:pt x="705" y="26"/>
                    <a:pt x="636" y="1"/>
                    <a:pt x="5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2299668" y="1162108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905226" y="177604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6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6"/>
          <p:cNvSpPr txBox="1">
            <a:spLocks noGrp="1"/>
          </p:cNvSpPr>
          <p:nvPr>
            <p:ph type="body" idx="1"/>
          </p:nvPr>
        </p:nvSpPr>
        <p:spPr>
          <a:xfrm>
            <a:off x="5555058" y="2916691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629" name="Google Shape;629;p36"/>
          <p:cNvSpPr txBox="1">
            <a:spLocks noGrp="1"/>
          </p:cNvSpPr>
          <p:nvPr>
            <p:ph type="body" idx="3"/>
          </p:nvPr>
        </p:nvSpPr>
        <p:spPr>
          <a:xfrm>
            <a:off x="296952" y="2854069"/>
            <a:ext cx="4343656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 về vai trò của công nghệ đối với đời sống con người để cùng chia sẻ thông tin, ý tưởng và hiểu sâu sắc hơn một vấn đề vốn gây nhiều tranh cãi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0" name="Google Shape;630;p36"/>
          <p:cNvSpPr txBox="1">
            <a:spLocks noGrp="1"/>
          </p:cNvSpPr>
          <p:nvPr>
            <p:ph type="title" idx="4"/>
          </p:nvPr>
        </p:nvSpPr>
        <p:spPr>
          <a:xfrm>
            <a:off x="1199958" y="2459032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endParaRPr sz="2800" dirty="0"/>
          </a:p>
        </p:txBody>
      </p:sp>
      <p:grpSp>
        <p:nvGrpSpPr>
          <p:cNvPr id="631" name="Google Shape;631;p36"/>
          <p:cNvGrpSpPr/>
          <p:nvPr/>
        </p:nvGrpSpPr>
        <p:grpSpPr>
          <a:xfrm>
            <a:off x="5692570" y="627543"/>
            <a:ext cx="1971493" cy="1950831"/>
            <a:chOff x="1265450" y="370125"/>
            <a:chExt cx="5159625" cy="5105550"/>
          </a:xfrm>
        </p:grpSpPr>
        <p:sp>
          <p:nvSpPr>
            <p:cNvPr id="632" name="Google Shape;632;p36"/>
            <p:cNvSpPr/>
            <p:nvPr/>
          </p:nvSpPr>
          <p:spPr>
            <a:xfrm>
              <a:off x="1265450" y="370125"/>
              <a:ext cx="5159625" cy="4258100"/>
            </a:xfrm>
            <a:custGeom>
              <a:avLst/>
              <a:gdLst/>
              <a:ahLst/>
              <a:cxnLst/>
              <a:rect l="l" t="t" r="r" b="b"/>
              <a:pathLst>
                <a:path w="206385" h="170324" extrusionOk="0">
                  <a:moveTo>
                    <a:pt x="117410" y="1"/>
                  </a:moveTo>
                  <a:cubicBezTo>
                    <a:pt x="105360" y="1"/>
                    <a:pt x="93531" y="2578"/>
                    <a:pt x="83893" y="7842"/>
                  </a:cubicBezTo>
                  <a:cubicBezTo>
                    <a:pt x="62493" y="19530"/>
                    <a:pt x="58312" y="45845"/>
                    <a:pt x="40332" y="60830"/>
                  </a:cubicBezTo>
                  <a:cubicBezTo>
                    <a:pt x="23789" y="74614"/>
                    <a:pt x="8626" y="86102"/>
                    <a:pt x="5409" y="108158"/>
                  </a:cubicBezTo>
                  <a:cubicBezTo>
                    <a:pt x="0" y="145249"/>
                    <a:pt x="35926" y="170324"/>
                    <a:pt x="69990" y="170324"/>
                  </a:cubicBezTo>
                  <a:cubicBezTo>
                    <a:pt x="78722" y="170324"/>
                    <a:pt x="87331" y="168676"/>
                    <a:pt x="95091" y="165161"/>
                  </a:cubicBezTo>
                  <a:cubicBezTo>
                    <a:pt x="107093" y="159723"/>
                    <a:pt x="116570" y="150633"/>
                    <a:pt x="129934" y="148595"/>
                  </a:cubicBezTo>
                  <a:cubicBezTo>
                    <a:pt x="157045" y="144459"/>
                    <a:pt x="167155" y="146758"/>
                    <a:pt x="186915" y="128835"/>
                  </a:cubicBezTo>
                  <a:cubicBezTo>
                    <a:pt x="206384" y="111176"/>
                    <a:pt x="203086" y="81348"/>
                    <a:pt x="192211" y="55849"/>
                  </a:cubicBezTo>
                  <a:cubicBezTo>
                    <a:pt x="185999" y="41288"/>
                    <a:pt x="177317" y="28138"/>
                    <a:pt x="168992" y="19473"/>
                  </a:cubicBezTo>
                  <a:cubicBezTo>
                    <a:pt x="156664" y="6642"/>
                    <a:pt x="136753" y="1"/>
                    <a:pt x="1174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2902575" y="1647075"/>
              <a:ext cx="2518250" cy="1982150"/>
            </a:xfrm>
            <a:custGeom>
              <a:avLst/>
              <a:gdLst/>
              <a:ahLst/>
              <a:cxnLst/>
              <a:rect l="l" t="t" r="r" b="b"/>
              <a:pathLst>
                <a:path w="100730" h="79286" extrusionOk="0">
                  <a:moveTo>
                    <a:pt x="48967" y="1"/>
                  </a:moveTo>
                  <a:cubicBezTo>
                    <a:pt x="47675" y="1"/>
                    <a:pt x="46533" y="845"/>
                    <a:pt x="46157" y="2083"/>
                  </a:cubicBezTo>
                  <a:lnTo>
                    <a:pt x="44517" y="7475"/>
                  </a:lnTo>
                  <a:lnTo>
                    <a:pt x="1" y="7475"/>
                  </a:lnTo>
                  <a:lnTo>
                    <a:pt x="1" y="79285"/>
                  </a:lnTo>
                  <a:lnTo>
                    <a:pt x="100730" y="79285"/>
                  </a:lnTo>
                  <a:lnTo>
                    <a:pt x="100730" y="2762"/>
                  </a:lnTo>
                  <a:cubicBezTo>
                    <a:pt x="100730" y="1237"/>
                    <a:pt x="99493" y="1"/>
                    <a:pt x="97968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2895575" y="1640075"/>
              <a:ext cx="2532275" cy="1996150"/>
            </a:xfrm>
            <a:custGeom>
              <a:avLst/>
              <a:gdLst/>
              <a:ahLst/>
              <a:cxnLst/>
              <a:rect l="l" t="t" r="r" b="b"/>
              <a:pathLst>
                <a:path w="101291" h="79846" extrusionOk="0">
                  <a:moveTo>
                    <a:pt x="49235" y="562"/>
                  </a:moveTo>
                  <a:cubicBezTo>
                    <a:pt x="49239" y="562"/>
                    <a:pt x="49243" y="562"/>
                    <a:pt x="49247" y="562"/>
                  </a:cubicBezTo>
                  <a:lnTo>
                    <a:pt x="98248" y="562"/>
                  </a:lnTo>
                  <a:cubicBezTo>
                    <a:pt x="99616" y="562"/>
                    <a:pt x="100729" y="1675"/>
                    <a:pt x="100729" y="3042"/>
                  </a:cubicBezTo>
                  <a:lnTo>
                    <a:pt x="100729" y="79284"/>
                  </a:lnTo>
                  <a:lnTo>
                    <a:pt x="561" y="79284"/>
                  </a:lnTo>
                  <a:lnTo>
                    <a:pt x="561" y="8035"/>
                  </a:lnTo>
                  <a:lnTo>
                    <a:pt x="45004" y="8035"/>
                  </a:lnTo>
                  <a:lnTo>
                    <a:pt x="46707" y="2445"/>
                  </a:lnTo>
                  <a:cubicBezTo>
                    <a:pt x="47041" y="1326"/>
                    <a:pt x="48069" y="562"/>
                    <a:pt x="49235" y="562"/>
                  </a:cubicBezTo>
                  <a:close/>
                  <a:moveTo>
                    <a:pt x="49247" y="0"/>
                  </a:moveTo>
                  <a:cubicBezTo>
                    <a:pt x="47821" y="0"/>
                    <a:pt x="46584" y="916"/>
                    <a:pt x="46168" y="2282"/>
                  </a:cubicBezTo>
                  <a:lnTo>
                    <a:pt x="44589" y="7474"/>
                  </a:lnTo>
                  <a:lnTo>
                    <a:pt x="0" y="7474"/>
                  </a:lnTo>
                  <a:lnTo>
                    <a:pt x="0" y="79846"/>
                  </a:lnTo>
                  <a:lnTo>
                    <a:pt x="101290" y="79846"/>
                  </a:lnTo>
                  <a:lnTo>
                    <a:pt x="101290" y="3042"/>
                  </a:lnTo>
                  <a:cubicBezTo>
                    <a:pt x="101290" y="1366"/>
                    <a:pt x="99925" y="0"/>
                    <a:pt x="98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2902575" y="2020775"/>
              <a:ext cx="2518250" cy="1795275"/>
            </a:xfrm>
            <a:custGeom>
              <a:avLst/>
              <a:gdLst/>
              <a:ahLst/>
              <a:cxnLst/>
              <a:rect l="l" t="t" r="r" b="b"/>
              <a:pathLst>
                <a:path w="100730" h="71811" extrusionOk="0">
                  <a:moveTo>
                    <a:pt x="1" y="0"/>
                  </a:moveTo>
                  <a:lnTo>
                    <a:pt x="1" y="71811"/>
                  </a:lnTo>
                  <a:lnTo>
                    <a:pt x="100730" y="71811"/>
                  </a:lnTo>
                  <a:lnTo>
                    <a:pt x="10073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2895575" y="2013750"/>
              <a:ext cx="2532275" cy="1809325"/>
            </a:xfrm>
            <a:custGeom>
              <a:avLst/>
              <a:gdLst/>
              <a:ahLst/>
              <a:cxnLst/>
              <a:rect l="l" t="t" r="r" b="b"/>
              <a:pathLst>
                <a:path w="101291" h="72373" extrusionOk="0">
                  <a:moveTo>
                    <a:pt x="100729" y="562"/>
                  </a:moveTo>
                  <a:lnTo>
                    <a:pt x="100729" y="71811"/>
                  </a:lnTo>
                  <a:lnTo>
                    <a:pt x="561" y="71811"/>
                  </a:lnTo>
                  <a:lnTo>
                    <a:pt x="561" y="562"/>
                  </a:lnTo>
                  <a:close/>
                  <a:moveTo>
                    <a:pt x="0" y="0"/>
                  </a:moveTo>
                  <a:lnTo>
                    <a:pt x="0" y="72372"/>
                  </a:lnTo>
                  <a:lnTo>
                    <a:pt x="101290" y="72372"/>
                  </a:lnTo>
                  <a:lnTo>
                    <a:pt x="101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498125" y="1833075"/>
              <a:ext cx="222175" cy="1983650"/>
            </a:xfrm>
            <a:custGeom>
              <a:avLst/>
              <a:gdLst/>
              <a:ahLst/>
              <a:cxnLst/>
              <a:rect l="l" t="t" r="r" b="b"/>
              <a:pathLst>
                <a:path w="8887" h="79346" extrusionOk="0">
                  <a:moveTo>
                    <a:pt x="1" y="1"/>
                  </a:moveTo>
                  <a:lnTo>
                    <a:pt x="1" y="79346"/>
                  </a:lnTo>
                  <a:lnTo>
                    <a:pt x="8887" y="79346"/>
                  </a:lnTo>
                  <a:lnTo>
                    <a:pt x="88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3491125" y="1826075"/>
              <a:ext cx="236200" cy="1997675"/>
            </a:xfrm>
            <a:custGeom>
              <a:avLst/>
              <a:gdLst/>
              <a:ahLst/>
              <a:cxnLst/>
              <a:rect l="l" t="t" r="r" b="b"/>
              <a:pathLst>
                <a:path w="9448" h="79907" extrusionOk="0">
                  <a:moveTo>
                    <a:pt x="8886" y="561"/>
                  </a:moveTo>
                  <a:lnTo>
                    <a:pt x="8886" y="79345"/>
                  </a:lnTo>
                  <a:lnTo>
                    <a:pt x="561" y="79345"/>
                  </a:lnTo>
                  <a:lnTo>
                    <a:pt x="561" y="561"/>
                  </a:lnTo>
                  <a:close/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lnTo>
                    <a:pt x="0" y="79626"/>
                  </a:lnTo>
                  <a:cubicBezTo>
                    <a:pt x="0" y="79781"/>
                    <a:pt x="126" y="79906"/>
                    <a:pt x="281" y="79906"/>
                  </a:cubicBezTo>
                  <a:lnTo>
                    <a:pt x="9167" y="79906"/>
                  </a:lnTo>
                  <a:cubicBezTo>
                    <a:pt x="9322" y="79906"/>
                    <a:pt x="9447" y="79781"/>
                    <a:pt x="9447" y="79626"/>
                  </a:cubicBezTo>
                  <a:lnTo>
                    <a:pt x="9447" y="281"/>
                  </a:lnTo>
                  <a:cubicBezTo>
                    <a:pt x="9447" y="126"/>
                    <a:pt x="9322" y="0"/>
                    <a:pt x="9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3410850" y="3642150"/>
              <a:ext cx="388800" cy="47625"/>
            </a:xfrm>
            <a:custGeom>
              <a:avLst/>
              <a:gdLst/>
              <a:ahLst/>
              <a:cxnLst/>
              <a:rect l="l" t="t" r="r" b="b"/>
              <a:pathLst>
                <a:path w="15552" h="1905" extrusionOk="0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lnTo>
                    <a:pt x="0" y="1879"/>
                  </a:lnTo>
                  <a:cubicBezTo>
                    <a:pt x="0" y="1894"/>
                    <a:pt x="11" y="1905"/>
                    <a:pt x="25" y="1905"/>
                  </a:cubicBezTo>
                  <a:lnTo>
                    <a:pt x="15528" y="1905"/>
                  </a:lnTo>
                  <a:cubicBezTo>
                    <a:pt x="15541" y="1905"/>
                    <a:pt x="15552" y="1894"/>
                    <a:pt x="15552" y="1879"/>
                  </a:cubicBezTo>
                  <a:lnTo>
                    <a:pt x="15552" y="24"/>
                  </a:lnTo>
                  <a:cubicBezTo>
                    <a:pt x="15552" y="11"/>
                    <a:pt x="15541" y="0"/>
                    <a:pt x="15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3403825" y="3635125"/>
              <a:ext cx="402850" cy="61675"/>
            </a:xfrm>
            <a:custGeom>
              <a:avLst/>
              <a:gdLst/>
              <a:ahLst/>
              <a:cxnLst/>
              <a:rect l="l" t="t" r="r" b="b"/>
              <a:pathLst>
                <a:path w="16114" h="2467" extrusionOk="0">
                  <a:moveTo>
                    <a:pt x="15010" y="562"/>
                  </a:moveTo>
                  <a:cubicBezTo>
                    <a:pt x="15309" y="562"/>
                    <a:pt x="15552" y="805"/>
                    <a:pt x="15552" y="1104"/>
                  </a:cubicBezTo>
                  <a:lnTo>
                    <a:pt x="15552" y="1363"/>
                  </a:lnTo>
                  <a:cubicBezTo>
                    <a:pt x="15552" y="1662"/>
                    <a:pt x="15309" y="1904"/>
                    <a:pt x="15010" y="1905"/>
                  </a:cubicBezTo>
                  <a:lnTo>
                    <a:pt x="1104" y="1905"/>
                  </a:lnTo>
                  <a:cubicBezTo>
                    <a:pt x="805" y="1904"/>
                    <a:pt x="562" y="1662"/>
                    <a:pt x="562" y="1363"/>
                  </a:cubicBezTo>
                  <a:lnTo>
                    <a:pt x="562" y="1104"/>
                  </a:lnTo>
                  <a:cubicBezTo>
                    <a:pt x="562" y="805"/>
                    <a:pt x="805" y="562"/>
                    <a:pt x="1104" y="562"/>
                  </a:cubicBezTo>
                  <a:close/>
                  <a:moveTo>
                    <a:pt x="1104" y="1"/>
                  </a:moveTo>
                  <a:cubicBezTo>
                    <a:pt x="495" y="1"/>
                    <a:pt x="1" y="494"/>
                    <a:pt x="1" y="1104"/>
                  </a:cubicBezTo>
                  <a:lnTo>
                    <a:pt x="1" y="1363"/>
                  </a:lnTo>
                  <a:cubicBezTo>
                    <a:pt x="1" y="1971"/>
                    <a:pt x="495" y="2465"/>
                    <a:pt x="1104" y="2466"/>
                  </a:cubicBezTo>
                  <a:lnTo>
                    <a:pt x="15010" y="2466"/>
                  </a:lnTo>
                  <a:cubicBezTo>
                    <a:pt x="15620" y="2465"/>
                    <a:pt x="16113" y="1971"/>
                    <a:pt x="16113" y="1363"/>
                  </a:cubicBezTo>
                  <a:lnTo>
                    <a:pt x="16113" y="1104"/>
                  </a:lnTo>
                  <a:cubicBezTo>
                    <a:pt x="16113" y="494"/>
                    <a:pt x="15620" y="1"/>
                    <a:pt x="15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3410850" y="2128175"/>
              <a:ext cx="388800" cy="47650"/>
            </a:xfrm>
            <a:custGeom>
              <a:avLst/>
              <a:gdLst/>
              <a:ahLst/>
              <a:cxnLst/>
              <a:rect l="l" t="t" r="r" b="b"/>
              <a:pathLst>
                <a:path w="15552" h="1906" extrusionOk="0">
                  <a:moveTo>
                    <a:pt x="25" y="1"/>
                  </a:moveTo>
                  <a:cubicBezTo>
                    <a:pt x="11" y="1"/>
                    <a:pt x="0" y="11"/>
                    <a:pt x="0" y="25"/>
                  </a:cubicBezTo>
                  <a:lnTo>
                    <a:pt x="0" y="1880"/>
                  </a:lnTo>
                  <a:cubicBezTo>
                    <a:pt x="0" y="1893"/>
                    <a:pt x="11" y="1905"/>
                    <a:pt x="25" y="1905"/>
                  </a:cubicBezTo>
                  <a:lnTo>
                    <a:pt x="15528" y="1905"/>
                  </a:lnTo>
                  <a:cubicBezTo>
                    <a:pt x="15541" y="1905"/>
                    <a:pt x="15552" y="1893"/>
                    <a:pt x="15552" y="1880"/>
                  </a:cubicBezTo>
                  <a:lnTo>
                    <a:pt x="15552" y="25"/>
                  </a:lnTo>
                  <a:cubicBezTo>
                    <a:pt x="15552" y="11"/>
                    <a:pt x="15541" y="1"/>
                    <a:pt x="15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3403825" y="2121175"/>
              <a:ext cx="402850" cy="61675"/>
            </a:xfrm>
            <a:custGeom>
              <a:avLst/>
              <a:gdLst/>
              <a:ahLst/>
              <a:cxnLst/>
              <a:rect l="l" t="t" r="r" b="b"/>
              <a:pathLst>
                <a:path w="16114" h="2467" extrusionOk="0">
                  <a:moveTo>
                    <a:pt x="15010" y="561"/>
                  </a:moveTo>
                  <a:cubicBezTo>
                    <a:pt x="15309" y="561"/>
                    <a:pt x="15552" y="804"/>
                    <a:pt x="15552" y="1104"/>
                  </a:cubicBezTo>
                  <a:lnTo>
                    <a:pt x="15552" y="1363"/>
                  </a:lnTo>
                  <a:cubicBezTo>
                    <a:pt x="15552" y="1661"/>
                    <a:pt x="15309" y="1903"/>
                    <a:pt x="15010" y="1903"/>
                  </a:cubicBezTo>
                  <a:lnTo>
                    <a:pt x="1104" y="1903"/>
                  </a:lnTo>
                  <a:cubicBezTo>
                    <a:pt x="805" y="1903"/>
                    <a:pt x="562" y="1661"/>
                    <a:pt x="562" y="1363"/>
                  </a:cubicBezTo>
                  <a:lnTo>
                    <a:pt x="562" y="1104"/>
                  </a:lnTo>
                  <a:cubicBezTo>
                    <a:pt x="562" y="804"/>
                    <a:pt x="805" y="561"/>
                    <a:pt x="1104" y="561"/>
                  </a:cubicBezTo>
                  <a:close/>
                  <a:moveTo>
                    <a:pt x="1104" y="0"/>
                  </a:moveTo>
                  <a:cubicBezTo>
                    <a:pt x="495" y="0"/>
                    <a:pt x="1" y="494"/>
                    <a:pt x="1" y="1104"/>
                  </a:cubicBezTo>
                  <a:lnTo>
                    <a:pt x="1" y="1363"/>
                  </a:lnTo>
                  <a:cubicBezTo>
                    <a:pt x="1" y="1971"/>
                    <a:pt x="495" y="2465"/>
                    <a:pt x="1104" y="2466"/>
                  </a:cubicBezTo>
                  <a:lnTo>
                    <a:pt x="15010" y="2466"/>
                  </a:lnTo>
                  <a:cubicBezTo>
                    <a:pt x="15620" y="2465"/>
                    <a:pt x="16113" y="1971"/>
                    <a:pt x="16113" y="1363"/>
                  </a:cubicBezTo>
                  <a:lnTo>
                    <a:pt x="16113" y="1104"/>
                  </a:lnTo>
                  <a:cubicBezTo>
                    <a:pt x="16113" y="494"/>
                    <a:pt x="15620" y="0"/>
                    <a:pt x="15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3349275" y="2591025"/>
              <a:ext cx="519900" cy="519900"/>
            </a:xfrm>
            <a:custGeom>
              <a:avLst/>
              <a:gdLst/>
              <a:ahLst/>
              <a:cxnLst/>
              <a:rect l="l" t="t" r="r" b="b"/>
              <a:pathLst>
                <a:path w="20796" h="20796" extrusionOk="0">
                  <a:moveTo>
                    <a:pt x="10398" y="0"/>
                  </a:moveTo>
                  <a:cubicBezTo>
                    <a:pt x="7640" y="0"/>
                    <a:pt x="4996" y="1096"/>
                    <a:pt x="3045" y="3045"/>
                  </a:cubicBezTo>
                  <a:cubicBezTo>
                    <a:pt x="1096" y="4996"/>
                    <a:pt x="0" y="7640"/>
                    <a:pt x="0" y="10399"/>
                  </a:cubicBezTo>
                  <a:cubicBezTo>
                    <a:pt x="0" y="13156"/>
                    <a:pt x="1096" y="15800"/>
                    <a:pt x="3045" y="17751"/>
                  </a:cubicBezTo>
                  <a:cubicBezTo>
                    <a:pt x="4996" y="19700"/>
                    <a:pt x="7640" y="20795"/>
                    <a:pt x="10398" y="20795"/>
                  </a:cubicBezTo>
                  <a:cubicBezTo>
                    <a:pt x="13156" y="20795"/>
                    <a:pt x="15800" y="19700"/>
                    <a:pt x="17750" y="17751"/>
                  </a:cubicBezTo>
                  <a:cubicBezTo>
                    <a:pt x="19700" y="15800"/>
                    <a:pt x="20795" y="13156"/>
                    <a:pt x="20795" y="10399"/>
                  </a:cubicBezTo>
                  <a:cubicBezTo>
                    <a:pt x="20795" y="7640"/>
                    <a:pt x="19700" y="4996"/>
                    <a:pt x="17750" y="3045"/>
                  </a:cubicBezTo>
                  <a:cubicBezTo>
                    <a:pt x="15800" y="1096"/>
                    <a:pt x="13156" y="0"/>
                    <a:pt x="10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3342250" y="2584000"/>
              <a:ext cx="533975" cy="533950"/>
            </a:xfrm>
            <a:custGeom>
              <a:avLst/>
              <a:gdLst/>
              <a:ahLst/>
              <a:cxnLst/>
              <a:rect l="l" t="t" r="r" b="b"/>
              <a:pathLst>
                <a:path w="21359" h="21358" extrusionOk="0">
                  <a:moveTo>
                    <a:pt x="10679" y="562"/>
                  </a:moveTo>
                  <a:cubicBezTo>
                    <a:pt x="16258" y="562"/>
                    <a:pt x="20797" y="5100"/>
                    <a:pt x="20797" y="10680"/>
                  </a:cubicBezTo>
                  <a:cubicBezTo>
                    <a:pt x="20797" y="16259"/>
                    <a:pt x="16258" y="20797"/>
                    <a:pt x="10679" y="20797"/>
                  </a:cubicBezTo>
                  <a:cubicBezTo>
                    <a:pt x="5100" y="20797"/>
                    <a:pt x="562" y="16259"/>
                    <a:pt x="562" y="10680"/>
                  </a:cubicBezTo>
                  <a:cubicBezTo>
                    <a:pt x="562" y="5100"/>
                    <a:pt x="5100" y="562"/>
                    <a:pt x="10679" y="562"/>
                  </a:cubicBezTo>
                  <a:close/>
                  <a:moveTo>
                    <a:pt x="10679" y="1"/>
                  </a:moveTo>
                  <a:cubicBezTo>
                    <a:pt x="4791" y="1"/>
                    <a:pt x="1" y="4791"/>
                    <a:pt x="1" y="10680"/>
                  </a:cubicBezTo>
                  <a:cubicBezTo>
                    <a:pt x="1" y="16568"/>
                    <a:pt x="4791" y="21357"/>
                    <a:pt x="10679" y="21357"/>
                  </a:cubicBezTo>
                  <a:cubicBezTo>
                    <a:pt x="16566" y="21357"/>
                    <a:pt x="21358" y="16568"/>
                    <a:pt x="21358" y="10680"/>
                  </a:cubicBezTo>
                  <a:cubicBezTo>
                    <a:pt x="21358" y="4791"/>
                    <a:pt x="16566" y="1"/>
                    <a:pt x="106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3349275" y="2615450"/>
              <a:ext cx="519900" cy="519900"/>
            </a:xfrm>
            <a:custGeom>
              <a:avLst/>
              <a:gdLst/>
              <a:ahLst/>
              <a:cxnLst/>
              <a:rect l="l" t="t" r="r" b="b"/>
              <a:pathLst>
                <a:path w="20796" h="20796" extrusionOk="0">
                  <a:moveTo>
                    <a:pt x="10398" y="0"/>
                  </a:moveTo>
                  <a:cubicBezTo>
                    <a:pt x="7640" y="0"/>
                    <a:pt x="4996" y="1096"/>
                    <a:pt x="3045" y="3045"/>
                  </a:cubicBezTo>
                  <a:cubicBezTo>
                    <a:pt x="1096" y="4996"/>
                    <a:pt x="0" y="7640"/>
                    <a:pt x="0" y="10397"/>
                  </a:cubicBezTo>
                  <a:cubicBezTo>
                    <a:pt x="0" y="13156"/>
                    <a:pt x="1096" y="15800"/>
                    <a:pt x="3045" y="17750"/>
                  </a:cubicBezTo>
                  <a:cubicBezTo>
                    <a:pt x="4996" y="19700"/>
                    <a:pt x="7640" y="20795"/>
                    <a:pt x="10398" y="20795"/>
                  </a:cubicBezTo>
                  <a:cubicBezTo>
                    <a:pt x="13156" y="20795"/>
                    <a:pt x="15800" y="19700"/>
                    <a:pt x="17750" y="17750"/>
                  </a:cubicBezTo>
                  <a:cubicBezTo>
                    <a:pt x="19700" y="15800"/>
                    <a:pt x="20795" y="13156"/>
                    <a:pt x="20795" y="10397"/>
                  </a:cubicBezTo>
                  <a:cubicBezTo>
                    <a:pt x="20795" y="7640"/>
                    <a:pt x="19700" y="4996"/>
                    <a:pt x="17750" y="3045"/>
                  </a:cubicBezTo>
                  <a:cubicBezTo>
                    <a:pt x="15800" y="1096"/>
                    <a:pt x="13156" y="0"/>
                    <a:pt x="10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3342250" y="2608425"/>
              <a:ext cx="533975" cy="533925"/>
            </a:xfrm>
            <a:custGeom>
              <a:avLst/>
              <a:gdLst/>
              <a:ahLst/>
              <a:cxnLst/>
              <a:rect l="l" t="t" r="r" b="b"/>
              <a:pathLst>
                <a:path w="21359" h="21357" extrusionOk="0">
                  <a:moveTo>
                    <a:pt x="10679" y="562"/>
                  </a:moveTo>
                  <a:cubicBezTo>
                    <a:pt x="16258" y="562"/>
                    <a:pt x="20797" y="5100"/>
                    <a:pt x="20797" y="10679"/>
                  </a:cubicBezTo>
                  <a:cubicBezTo>
                    <a:pt x="20797" y="16259"/>
                    <a:pt x="16258" y="20797"/>
                    <a:pt x="10679" y="20797"/>
                  </a:cubicBezTo>
                  <a:cubicBezTo>
                    <a:pt x="5100" y="20797"/>
                    <a:pt x="562" y="16259"/>
                    <a:pt x="562" y="10679"/>
                  </a:cubicBezTo>
                  <a:cubicBezTo>
                    <a:pt x="562" y="5100"/>
                    <a:pt x="5100" y="562"/>
                    <a:pt x="10679" y="562"/>
                  </a:cubicBezTo>
                  <a:close/>
                  <a:moveTo>
                    <a:pt x="10679" y="1"/>
                  </a:moveTo>
                  <a:cubicBezTo>
                    <a:pt x="4791" y="1"/>
                    <a:pt x="1" y="4791"/>
                    <a:pt x="1" y="10679"/>
                  </a:cubicBezTo>
                  <a:cubicBezTo>
                    <a:pt x="1" y="16566"/>
                    <a:pt x="4791" y="21357"/>
                    <a:pt x="10679" y="21357"/>
                  </a:cubicBezTo>
                  <a:cubicBezTo>
                    <a:pt x="16566" y="21357"/>
                    <a:pt x="21358" y="16566"/>
                    <a:pt x="21358" y="10679"/>
                  </a:cubicBezTo>
                  <a:cubicBezTo>
                    <a:pt x="21358" y="4791"/>
                    <a:pt x="16566" y="1"/>
                    <a:pt x="10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437425" y="2703600"/>
              <a:ext cx="343575" cy="343575"/>
            </a:xfrm>
            <a:custGeom>
              <a:avLst/>
              <a:gdLst/>
              <a:ahLst/>
              <a:cxnLst/>
              <a:rect l="l" t="t" r="r" b="b"/>
              <a:pathLst>
                <a:path w="13743" h="13743" extrusionOk="0">
                  <a:moveTo>
                    <a:pt x="6872" y="0"/>
                  </a:moveTo>
                  <a:cubicBezTo>
                    <a:pt x="5050" y="0"/>
                    <a:pt x="3302" y="725"/>
                    <a:pt x="2013" y="2013"/>
                  </a:cubicBezTo>
                  <a:cubicBezTo>
                    <a:pt x="725" y="3301"/>
                    <a:pt x="1" y="5050"/>
                    <a:pt x="1" y="6871"/>
                  </a:cubicBezTo>
                  <a:cubicBezTo>
                    <a:pt x="1" y="8693"/>
                    <a:pt x="725" y="10442"/>
                    <a:pt x="2013" y="11730"/>
                  </a:cubicBezTo>
                  <a:cubicBezTo>
                    <a:pt x="3302" y="13018"/>
                    <a:pt x="5050" y="13743"/>
                    <a:pt x="6872" y="13743"/>
                  </a:cubicBezTo>
                  <a:cubicBezTo>
                    <a:pt x="8694" y="13743"/>
                    <a:pt x="10442" y="13018"/>
                    <a:pt x="11730" y="11730"/>
                  </a:cubicBezTo>
                  <a:cubicBezTo>
                    <a:pt x="13018" y="10442"/>
                    <a:pt x="13743" y="8693"/>
                    <a:pt x="13743" y="6871"/>
                  </a:cubicBezTo>
                  <a:cubicBezTo>
                    <a:pt x="13743" y="5050"/>
                    <a:pt x="13018" y="3301"/>
                    <a:pt x="11730" y="2013"/>
                  </a:cubicBezTo>
                  <a:cubicBezTo>
                    <a:pt x="10442" y="725"/>
                    <a:pt x="8694" y="0"/>
                    <a:pt x="6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430400" y="2696575"/>
              <a:ext cx="357625" cy="357625"/>
            </a:xfrm>
            <a:custGeom>
              <a:avLst/>
              <a:gdLst/>
              <a:ahLst/>
              <a:cxnLst/>
              <a:rect l="l" t="t" r="r" b="b"/>
              <a:pathLst>
                <a:path w="14305" h="14305" extrusionOk="0">
                  <a:moveTo>
                    <a:pt x="7153" y="562"/>
                  </a:moveTo>
                  <a:cubicBezTo>
                    <a:pt x="10786" y="562"/>
                    <a:pt x="13743" y="3518"/>
                    <a:pt x="13743" y="7152"/>
                  </a:cubicBezTo>
                  <a:cubicBezTo>
                    <a:pt x="13743" y="10786"/>
                    <a:pt x="10788" y="13743"/>
                    <a:pt x="7153" y="13743"/>
                  </a:cubicBezTo>
                  <a:cubicBezTo>
                    <a:pt x="3519" y="13743"/>
                    <a:pt x="562" y="10786"/>
                    <a:pt x="562" y="7152"/>
                  </a:cubicBezTo>
                  <a:cubicBezTo>
                    <a:pt x="562" y="3518"/>
                    <a:pt x="3519" y="562"/>
                    <a:pt x="7153" y="562"/>
                  </a:cubicBezTo>
                  <a:close/>
                  <a:moveTo>
                    <a:pt x="7153" y="1"/>
                  </a:moveTo>
                  <a:cubicBezTo>
                    <a:pt x="3209" y="1"/>
                    <a:pt x="1" y="3209"/>
                    <a:pt x="1" y="7152"/>
                  </a:cubicBezTo>
                  <a:cubicBezTo>
                    <a:pt x="1" y="11096"/>
                    <a:pt x="3209" y="14304"/>
                    <a:pt x="7153" y="14304"/>
                  </a:cubicBezTo>
                  <a:cubicBezTo>
                    <a:pt x="11097" y="14304"/>
                    <a:pt x="14304" y="11096"/>
                    <a:pt x="14304" y="7152"/>
                  </a:cubicBezTo>
                  <a:cubicBezTo>
                    <a:pt x="14304" y="3209"/>
                    <a:pt x="11097" y="1"/>
                    <a:pt x="7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3437425" y="2723925"/>
              <a:ext cx="343575" cy="343600"/>
            </a:xfrm>
            <a:custGeom>
              <a:avLst/>
              <a:gdLst/>
              <a:ahLst/>
              <a:cxnLst/>
              <a:rect l="l" t="t" r="r" b="b"/>
              <a:pathLst>
                <a:path w="13743" h="13744" extrusionOk="0">
                  <a:moveTo>
                    <a:pt x="6872" y="1"/>
                  </a:moveTo>
                  <a:cubicBezTo>
                    <a:pt x="5050" y="1"/>
                    <a:pt x="3302" y="725"/>
                    <a:pt x="2013" y="2014"/>
                  </a:cubicBezTo>
                  <a:cubicBezTo>
                    <a:pt x="725" y="3302"/>
                    <a:pt x="1" y="5050"/>
                    <a:pt x="1" y="6873"/>
                  </a:cubicBezTo>
                  <a:cubicBezTo>
                    <a:pt x="1" y="8695"/>
                    <a:pt x="725" y="10442"/>
                    <a:pt x="2013" y="11731"/>
                  </a:cubicBezTo>
                  <a:cubicBezTo>
                    <a:pt x="3302" y="13020"/>
                    <a:pt x="5050" y="13743"/>
                    <a:pt x="6872" y="13743"/>
                  </a:cubicBezTo>
                  <a:cubicBezTo>
                    <a:pt x="8694" y="13743"/>
                    <a:pt x="10442" y="13020"/>
                    <a:pt x="11730" y="11731"/>
                  </a:cubicBezTo>
                  <a:cubicBezTo>
                    <a:pt x="13018" y="10442"/>
                    <a:pt x="13743" y="8695"/>
                    <a:pt x="13743" y="6873"/>
                  </a:cubicBezTo>
                  <a:cubicBezTo>
                    <a:pt x="13743" y="5050"/>
                    <a:pt x="13018" y="3302"/>
                    <a:pt x="11730" y="2014"/>
                  </a:cubicBezTo>
                  <a:cubicBezTo>
                    <a:pt x="10442" y="725"/>
                    <a:pt x="8694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430400" y="2716925"/>
              <a:ext cx="357625" cy="357650"/>
            </a:xfrm>
            <a:custGeom>
              <a:avLst/>
              <a:gdLst/>
              <a:ahLst/>
              <a:cxnLst/>
              <a:rect l="l" t="t" r="r" b="b"/>
              <a:pathLst>
                <a:path w="14305" h="14306" extrusionOk="0">
                  <a:moveTo>
                    <a:pt x="7153" y="562"/>
                  </a:moveTo>
                  <a:cubicBezTo>
                    <a:pt x="10786" y="562"/>
                    <a:pt x="13743" y="3519"/>
                    <a:pt x="13743" y="7153"/>
                  </a:cubicBezTo>
                  <a:cubicBezTo>
                    <a:pt x="13743" y="10787"/>
                    <a:pt x="10788" y="13744"/>
                    <a:pt x="7153" y="13744"/>
                  </a:cubicBezTo>
                  <a:cubicBezTo>
                    <a:pt x="3519" y="13744"/>
                    <a:pt x="562" y="10787"/>
                    <a:pt x="562" y="7153"/>
                  </a:cubicBezTo>
                  <a:cubicBezTo>
                    <a:pt x="562" y="3519"/>
                    <a:pt x="3519" y="562"/>
                    <a:pt x="7153" y="562"/>
                  </a:cubicBezTo>
                  <a:close/>
                  <a:moveTo>
                    <a:pt x="7153" y="0"/>
                  </a:moveTo>
                  <a:cubicBezTo>
                    <a:pt x="3209" y="0"/>
                    <a:pt x="1" y="3210"/>
                    <a:pt x="1" y="7153"/>
                  </a:cubicBezTo>
                  <a:cubicBezTo>
                    <a:pt x="1" y="11096"/>
                    <a:pt x="3209" y="14305"/>
                    <a:pt x="7153" y="14305"/>
                  </a:cubicBezTo>
                  <a:cubicBezTo>
                    <a:pt x="11097" y="14305"/>
                    <a:pt x="14304" y="11096"/>
                    <a:pt x="14304" y="7153"/>
                  </a:cubicBezTo>
                  <a:cubicBezTo>
                    <a:pt x="14304" y="3208"/>
                    <a:pt x="11097" y="0"/>
                    <a:pt x="7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3503525" y="2832675"/>
              <a:ext cx="254375" cy="215275"/>
            </a:xfrm>
            <a:custGeom>
              <a:avLst/>
              <a:gdLst/>
              <a:ahLst/>
              <a:cxnLst/>
              <a:rect l="l" t="t" r="r" b="b"/>
              <a:pathLst>
                <a:path w="10175" h="8611" extrusionOk="0">
                  <a:moveTo>
                    <a:pt x="9457" y="0"/>
                  </a:moveTo>
                  <a:lnTo>
                    <a:pt x="1" y="6635"/>
                  </a:lnTo>
                  <a:cubicBezTo>
                    <a:pt x="1066" y="7845"/>
                    <a:pt x="2622" y="8611"/>
                    <a:pt x="4361" y="8611"/>
                  </a:cubicBezTo>
                  <a:cubicBezTo>
                    <a:pt x="7573" y="8611"/>
                    <a:pt x="10175" y="6009"/>
                    <a:pt x="10175" y="2797"/>
                  </a:cubicBezTo>
                  <a:cubicBezTo>
                    <a:pt x="10175" y="1819"/>
                    <a:pt x="9929" y="857"/>
                    <a:pt x="945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3601500" y="2610950"/>
              <a:ext cx="14250" cy="58925"/>
            </a:xfrm>
            <a:custGeom>
              <a:avLst/>
              <a:gdLst/>
              <a:ahLst/>
              <a:cxnLst/>
              <a:rect l="l" t="t" r="r" b="b"/>
              <a:pathLst>
                <a:path w="570" h="2357" extrusionOk="0">
                  <a:moveTo>
                    <a:pt x="285" y="1"/>
                  </a:moveTo>
                  <a:cubicBezTo>
                    <a:pt x="127" y="1"/>
                    <a:pt x="0" y="130"/>
                    <a:pt x="4" y="288"/>
                  </a:cubicBezTo>
                  <a:lnTo>
                    <a:pt x="4" y="2076"/>
                  </a:lnTo>
                  <a:cubicBezTo>
                    <a:pt x="4" y="2231"/>
                    <a:pt x="130" y="2356"/>
                    <a:pt x="285" y="2356"/>
                  </a:cubicBezTo>
                  <a:cubicBezTo>
                    <a:pt x="440" y="2356"/>
                    <a:pt x="566" y="2231"/>
                    <a:pt x="566" y="2076"/>
                  </a:cubicBezTo>
                  <a:lnTo>
                    <a:pt x="566" y="288"/>
                  </a:lnTo>
                  <a:cubicBezTo>
                    <a:pt x="570" y="130"/>
                    <a:pt x="443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3472050" y="2645875"/>
              <a:ext cx="39200" cy="52800"/>
            </a:xfrm>
            <a:custGeom>
              <a:avLst/>
              <a:gdLst/>
              <a:ahLst/>
              <a:cxnLst/>
              <a:rect l="l" t="t" r="r" b="b"/>
              <a:pathLst>
                <a:path w="1568" h="2112" extrusionOk="0">
                  <a:moveTo>
                    <a:pt x="321" y="1"/>
                  </a:moveTo>
                  <a:cubicBezTo>
                    <a:pt x="274" y="1"/>
                    <a:pt x="225" y="13"/>
                    <a:pt x="180" y="39"/>
                  </a:cubicBezTo>
                  <a:cubicBezTo>
                    <a:pt x="47" y="116"/>
                    <a:pt x="1" y="289"/>
                    <a:pt x="78" y="422"/>
                  </a:cubicBezTo>
                  <a:lnTo>
                    <a:pt x="972" y="1970"/>
                  </a:lnTo>
                  <a:cubicBezTo>
                    <a:pt x="1022" y="2057"/>
                    <a:pt x="1115" y="2110"/>
                    <a:pt x="1215" y="2110"/>
                  </a:cubicBezTo>
                  <a:lnTo>
                    <a:pt x="1215" y="2111"/>
                  </a:lnTo>
                  <a:cubicBezTo>
                    <a:pt x="1431" y="2111"/>
                    <a:pt x="1567" y="1876"/>
                    <a:pt x="1458" y="1689"/>
                  </a:cubicBezTo>
                  <a:lnTo>
                    <a:pt x="565" y="142"/>
                  </a:lnTo>
                  <a:cubicBezTo>
                    <a:pt x="512" y="51"/>
                    <a:pt x="418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378125" y="2740250"/>
              <a:ext cx="54325" cy="36425"/>
            </a:xfrm>
            <a:custGeom>
              <a:avLst/>
              <a:gdLst/>
              <a:ahLst/>
              <a:cxnLst/>
              <a:rect l="l" t="t" r="r" b="b"/>
              <a:pathLst>
                <a:path w="2173" h="1457" extrusionOk="0">
                  <a:moveTo>
                    <a:pt x="322" y="1"/>
                  </a:moveTo>
                  <a:cubicBezTo>
                    <a:pt x="225" y="1"/>
                    <a:pt x="130" y="51"/>
                    <a:pt x="78" y="141"/>
                  </a:cubicBezTo>
                  <a:cubicBezTo>
                    <a:pt x="1" y="276"/>
                    <a:pt x="47" y="447"/>
                    <a:pt x="180" y="524"/>
                  </a:cubicBezTo>
                  <a:lnTo>
                    <a:pt x="1728" y="1419"/>
                  </a:lnTo>
                  <a:cubicBezTo>
                    <a:pt x="1771" y="1443"/>
                    <a:pt x="1819" y="1456"/>
                    <a:pt x="1868" y="1456"/>
                  </a:cubicBezTo>
                  <a:cubicBezTo>
                    <a:pt x="1995" y="1456"/>
                    <a:pt x="2107" y="1371"/>
                    <a:pt x="2139" y="1249"/>
                  </a:cubicBezTo>
                  <a:cubicBezTo>
                    <a:pt x="2173" y="1126"/>
                    <a:pt x="2119" y="995"/>
                    <a:pt x="2008" y="932"/>
                  </a:cubicBezTo>
                  <a:lnTo>
                    <a:pt x="461" y="39"/>
                  </a:lnTo>
                  <a:cubicBezTo>
                    <a:pt x="417" y="13"/>
                    <a:pt x="369" y="1"/>
                    <a:pt x="3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3345125" y="2869000"/>
              <a:ext cx="58400" cy="14050"/>
            </a:xfrm>
            <a:custGeom>
              <a:avLst/>
              <a:gdLst/>
              <a:ahLst/>
              <a:cxnLst/>
              <a:rect l="l" t="t" r="r" b="b"/>
              <a:pathLst>
                <a:path w="2336" h="562" extrusionOk="0">
                  <a:moveTo>
                    <a:pt x="274" y="0"/>
                  </a:moveTo>
                  <a:cubicBezTo>
                    <a:pt x="122" y="4"/>
                    <a:pt x="0" y="128"/>
                    <a:pt x="0" y="281"/>
                  </a:cubicBezTo>
                  <a:cubicBezTo>
                    <a:pt x="0" y="433"/>
                    <a:pt x="122" y="557"/>
                    <a:pt x="274" y="561"/>
                  </a:cubicBezTo>
                  <a:lnTo>
                    <a:pt x="2062" y="561"/>
                  </a:lnTo>
                  <a:cubicBezTo>
                    <a:pt x="2214" y="557"/>
                    <a:pt x="2335" y="433"/>
                    <a:pt x="2335" y="281"/>
                  </a:cubicBezTo>
                  <a:cubicBezTo>
                    <a:pt x="2335" y="128"/>
                    <a:pt x="2214" y="4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3379175" y="2975125"/>
              <a:ext cx="54425" cy="36450"/>
            </a:xfrm>
            <a:custGeom>
              <a:avLst/>
              <a:gdLst/>
              <a:ahLst/>
              <a:cxnLst/>
              <a:rect l="l" t="t" r="r" b="b"/>
              <a:pathLst>
                <a:path w="2177" h="1458" extrusionOk="0">
                  <a:moveTo>
                    <a:pt x="1855" y="0"/>
                  </a:moveTo>
                  <a:cubicBezTo>
                    <a:pt x="1806" y="0"/>
                    <a:pt x="1756" y="13"/>
                    <a:pt x="1710" y="41"/>
                  </a:cubicBezTo>
                  <a:lnTo>
                    <a:pt x="163" y="934"/>
                  </a:lnTo>
                  <a:cubicBezTo>
                    <a:pt x="53" y="999"/>
                    <a:pt x="1" y="1127"/>
                    <a:pt x="33" y="1250"/>
                  </a:cubicBezTo>
                  <a:cubicBezTo>
                    <a:pt x="67" y="1371"/>
                    <a:pt x="177" y="1456"/>
                    <a:pt x="304" y="1457"/>
                  </a:cubicBezTo>
                  <a:cubicBezTo>
                    <a:pt x="353" y="1457"/>
                    <a:pt x="401" y="1445"/>
                    <a:pt x="443" y="1420"/>
                  </a:cubicBezTo>
                  <a:lnTo>
                    <a:pt x="1991" y="526"/>
                  </a:lnTo>
                  <a:cubicBezTo>
                    <a:pt x="2128" y="450"/>
                    <a:pt x="2177" y="277"/>
                    <a:pt x="2097" y="141"/>
                  </a:cubicBezTo>
                  <a:cubicBezTo>
                    <a:pt x="2045" y="50"/>
                    <a:pt x="1952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3473100" y="3052750"/>
              <a:ext cx="38400" cy="52750"/>
            </a:xfrm>
            <a:custGeom>
              <a:avLst/>
              <a:gdLst/>
              <a:ahLst/>
              <a:cxnLst/>
              <a:rect l="l" t="t" r="r" b="b"/>
              <a:pathLst>
                <a:path w="1536" h="2110" extrusionOk="0">
                  <a:moveTo>
                    <a:pt x="1214" y="0"/>
                  </a:moveTo>
                  <a:cubicBezTo>
                    <a:pt x="1117" y="0"/>
                    <a:pt x="1024" y="51"/>
                    <a:pt x="972" y="141"/>
                  </a:cubicBezTo>
                  <a:lnTo>
                    <a:pt x="78" y="1688"/>
                  </a:lnTo>
                  <a:cubicBezTo>
                    <a:pt x="1" y="1822"/>
                    <a:pt x="47" y="1995"/>
                    <a:pt x="180" y="2072"/>
                  </a:cubicBezTo>
                  <a:cubicBezTo>
                    <a:pt x="223" y="2096"/>
                    <a:pt x="272" y="2109"/>
                    <a:pt x="320" y="2109"/>
                  </a:cubicBezTo>
                  <a:cubicBezTo>
                    <a:pt x="422" y="2109"/>
                    <a:pt x="513" y="2055"/>
                    <a:pt x="565" y="1969"/>
                  </a:cubicBezTo>
                  <a:lnTo>
                    <a:pt x="1458" y="422"/>
                  </a:lnTo>
                  <a:cubicBezTo>
                    <a:pt x="1536" y="287"/>
                    <a:pt x="1489" y="115"/>
                    <a:pt x="1355" y="39"/>
                  </a:cubicBezTo>
                  <a:cubicBezTo>
                    <a:pt x="1311" y="13"/>
                    <a:pt x="1262" y="0"/>
                    <a:pt x="1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3602775" y="3080925"/>
              <a:ext cx="14100" cy="58725"/>
            </a:xfrm>
            <a:custGeom>
              <a:avLst/>
              <a:gdLst/>
              <a:ahLst/>
              <a:cxnLst/>
              <a:rect l="l" t="t" r="r" b="b"/>
              <a:pathLst>
                <a:path w="564" h="2349" extrusionOk="0">
                  <a:moveTo>
                    <a:pt x="283" y="0"/>
                  </a:moveTo>
                  <a:cubicBezTo>
                    <a:pt x="128" y="0"/>
                    <a:pt x="1" y="126"/>
                    <a:pt x="1" y="281"/>
                  </a:cubicBezTo>
                  <a:lnTo>
                    <a:pt x="1" y="2068"/>
                  </a:lnTo>
                  <a:cubicBezTo>
                    <a:pt x="1" y="2223"/>
                    <a:pt x="128" y="2349"/>
                    <a:pt x="283" y="2349"/>
                  </a:cubicBezTo>
                  <a:cubicBezTo>
                    <a:pt x="436" y="2349"/>
                    <a:pt x="563" y="2223"/>
                    <a:pt x="563" y="2068"/>
                  </a:cubicBezTo>
                  <a:lnTo>
                    <a:pt x="563" y="281"/>
                  </a:lnTo>
                  <a:cubicBezTo>
                    <a:pt x="563" y="126"/>
                    <a:pt x="436" y="0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3707975" y="3052150"/>
              <a:ext cx="38400" cy="52725"/>
            </a:xfrm>
            <a:custGeom>
              <a:avLst/>
              <a:gdLst/>
              <a:ahLst/>
              <a:cxnLst/>
              <a:rect l="l" t="t" r="r" b="b"/>
              <a:pathLst>
                <a:path w="1536" h="2109" extrusionOk="0">
                  <a:moveTo>
                    <a:pt x="321" y="0"/>
                  </a:moveTo>
                  <a:cubicBezTo>
                    <a:pt x="274" y="0"/>
                    <a:pt x="225" y="12"/>
                    <a:pt x="181" y="38"/>
                  </a:cubicBezTo>
                  <a:cubicBezTo>
                    <a:pt x="46" y="115"/>
                    <a:pt x="0" y="288"/>
                    <a:pt x="79" y="421"/>
                  </a:cubicBezTo>
                  <a:lnTo>
                    <a:pt x="972" y="1969"/>
                  </a:lnTo>
                  <a:cubicBezTo>
                    <a:pt x="1021" y="2055"/>
                    <a:pt x="1115" y="2109"/>
                    <a:pt x="1216" y="2109"/>
                  </a:cubicBezTo>
                  <a:cubicBezTo>
                    <a:pt x="1264" y="2109"/>
                    <a:pt x="1313" y="2096"/>
                    <a:pt x="1355" y="2071"/>
                  </a:cubicBezTo>
                  <a:cubicBezTo>
                    <a:pt x="1490" y="1994"/>
                    <a:pt x="1535" y="1822"/>
                    <a:pt x="1459" y="1688"/>
                  </a:cubicBezTo>
                  <a:lnTo>
                    <a:pt x="564" y="141"/>
                  </a:lnTo>
                  <a:cubicBezTo>
                    <a:pt x="513" y="50"/>
                    <a:pt x="418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3785575" y="2974125"/>
              <a:ext cx="54325" cy="36400"/>
            </a:xfrm>
            <a:custGeom>
              <a:avLst/>
              <a:gdLst/>
              <a:ahLst/>
              <a:cxnLst/>
              <a:rect l="l" t="t" r="r" b="b"/>
              <a:pathLst>
                <a:path w="2173" h="1456" extrusionOk="0">
                  <a:moveTo>
                    <a:pt x="322" y="0"/>
                  </a:moveTo>
                  <a:cubicBezTo>
                    <a:pt x="224" y="0"/>
                    <a:pt x="130" y="51"/>
                    <a:pt x="79" y="140"/>
                  </a:cubicBezTo>
                  <a:cubicBezTo>
                    <a:pt x="0" y="275"/>
                    <a:pt x="46" y="446"/>
                    <a:pt x="181" y="523"/>
                  </a:cubicBezTo>
                  <a:lnTo>
                    <a:pt x="1728" y="1418"/>
                  </a:lnTo>
                  <a:cubicBezTo>
                    <a:pt x="1770" y="1442"/>
                    <a:pt x="1819" y="1455"/>
                    <a:pt x="1869" y="1455"/>
                  </a:cubicBezTo>
                  <a:cubicBezTo>
                    <a:pt x="1996" y="1455"/>
                    <a:pt x="2106" y="1370"/>
                    <a:pt x="2140" y="1248"/>
                  </a:cubicBezTo>
                  <a:cubicBezTo>
                    <a:pt x="2172" y="1125"/>
                    <a:pt x="2118" y="995"/>
                    <a:pt x="2009" y="932"/>
                  </a:cubicBezTo>
                  <a:lnTo>
                    <a:pt x="462" y="38"/>
                  </a:lnTo>
                  <a:cubicBezTo>
                    <a:pt x="417" y="12"/>
                    <a:pt x="369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3814750" y="2867775"/>
              <a:ext cx="58725" cy="14050"/>
            </a:xfrm>
            <a:custGeom>
              <a:avLst/>
              <a:gdLst/>
              <a:ahLst/>
              <a:cxnLst/>
              <a:rect l="l" t="t" r="r" b="b"/>
              <a:pathLst>
                <a:path w="2349" h="562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36"/>
                    <a:pt x="126" y="562"/>
                    <a:pt x="281" y="562"/>
                  </a:cubicBezTo>
                  <a:lnTo>
                    <a:pt x="2068" y="562"/>
                  </a:lnTo>
                  <a:cubicBezTo>
                    <a:pt x="2223" y="562"/>
                    <a:pt x="2349" y="436"/>
                    <a:pt x="2349" y="281"/>
                  </a:cubicBezTo>
                  <a:cubicBezTo>
                    <a:pt x="2349" y="126"/>
                    <a:pt x="2223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3785375" y="2739200"/>
              <a:ext cx="54350" cy="36425"/>
            </a:xfrm>
            <a:custGeom>
              <a:avLst/>
              <a:gdLst/>
              <a:ahLst/>
              <a:cxnLst/>
              <a:rect l="l" t="t" r="r" b="b"/>
              <a:pathLst>
                <a:path w="2174" h="1457" extrusionOk="0">
                  <a:moveTo>
                    <a:pt x="1852" y="1"/>
                  </a:moveTo>
                  <a:cubicBezTo>
                    <a:pt x="1805" y="1"/>
                    <a:pt x="1756" y="13"/>
                    <a:pt x="1712" y="39"/>
                  </a:cubicBezTo>
                  <a:lnTo>
                    <a:pt x="165" y="932"/>
                  </a:lnTo>
                  <a:cubicBezTo>
                    <a:pt x="54" y="995"/>
                    <a:pt x="0" y="1126"/>
                    <a:pt x="34" y="1249"/>
                  </a:cubicBezTo>
                  <a:cubicBezTo>
                    <a:pt x="66" y="1372"/>
                    <a:pt x="178" y="1457"/>
                    <a:pt x="305" y="1457"/>
                  </a:cubicBezTo>
                  <a:cubicBezTo>
                    <a:pt x="355" y="1457"/>
                    <a:pt x="404" y="1444"/>
                    <a:pt x="447" y="1420"/>
                  </a:cubicBezTo>
                  <a:lnTo>
                    <a:pt x="1993" y="524"/>
                  </a:lnTo>
                  <a:cubicBezTo>
                    <a:pt x="2128" y="448"/>
                    <a:pt x="2173" y="276"/>
                    <a:pt x="2095" y="141"/>
                  </a:cubicBezTo>
                  <a:cubicBezTo>
                    <a:pt x="2044" y="52"/>
                    <a:pt x="1949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3706175" y="2645275"/>
              <a:ext cx="39175" cy="52750"/>
            </a:xfrm>
            <a:custGeom>
              <a:avLst/>
              <a:gdLst/>
              <a:ahLst/>
              <a:cxnLst/>
              <a:rect l="l" t="t" r="r" b="b"/>
              <a:pathLst>
                <a:path w="1567" h="2110" extrusionOk="0">
                  <a:moveTo>
                    <a:pt x="1245" y="1"/>
                  </a:moveTo>
                  <a:cubicBezTo>
                    <a:pt x="1148" y="1"/>
                    <a:pt x="1055" y="51"/>
                    <a:pt x="1003" y="141"/>
                  </a:cubicBezTo>
                  <a:lnTo>
                    <a:pt x="109" y="1689"/>
                  </a:lnTo>
                  <a:cubicBezTo>
                    <a:pt x="1" y="1875"/>
                    <a:pt x="136" y="2110"/>
                    <a:pt x="352" y="2110"/>
                  </a:cubicBezTo>
                  <a:cubicBezTo>
                    <a:pt x="453" y="2110"/>
                    <a:pt x="546" y="2056"/>
                    <a:pt x="596" y="1969"/>
                  </a:cubicBezTo>
                  <a:lnTo>
                    <a:pt x="1489" y="422"/>
                  </a:lnTo>
                  <a:cubicBezTo>
                    <a:pt x="1567" y="287"/>
                    <a:pt x="1520" y="116"/>
                    <a:pt x="1386" y="39"/>
                  </a:cubicBezTo>
                  <a:cubicBezTo>
                    <a:pt x="1342" y="13"/>
                    <a:pt x="1293" y="1"/>
                    <a:pt x="1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161700" y="2433350"/>
              <a:ext cx="219350" cy="219350"/>
            </a:xfrm>
            <a:custGeom>
              <a:avLst/>
              <a:gdLst/>
              <a:ahLst/>
              <a:cxnLst/>
              <a:rect l="l" t="t" r="r" b="b"/>
              <a:pathLst>
                <a:path w="8774" h="8774" extrusionOk="0">
                  <a:moveTo>
                    <a:pt x="1" y="1"/>
                  </a:moveTo>
                  <a:lnTo>
                    <a:pt x="1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470400" y="2433350"/>
              <a:ext cx="219325" cy="219350"/>
            </a:xfrm>
            <a:custGeom>
              <a:avLst/>
              <a:gdLst/>
              <a:ahLst/>
              <a:cxnLst/>
              <a:rect l="l" t="t" r="r" b="b"/>
              <a:pathLst>
                <a:path w="8773" h="8774" extrusionOk="0">
                  <a:moveTo>
                    <a:pt x="0" y="1"/>
                  </a:moveTo>
                  <a:lnTo>
                    <a:pt x="0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779075" y="2433350"/>
              <a:ext cx="219350" cy="219350"/>
            </a:xfrm>
            <a:custGeom>
              <a:avLst/>
              <a:gdLst/>
              <a:ahLst/>
              <a:cxnLst/>
              <a:rect l="l" t="t" r="r" b="b"/>
              <a:pathLst>
                <a:path w="8774" h="8774" extrusionOk="0">
                  <a:moveTo>
                    <a:pt x="1" y="1"/>
                  </a:moveTo>
                  <a:lnTo>
                    <a:pt x="1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161700" y="2725800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4470400" y="2725800"/>
              <a:ext cx="219325" cy="219375"/>
            </a:xfrm>
            <a:custGeom>
              <a:avLst/>
              <a:gdLst/>
              <a:ahLst/>
              <a:cxnLst/>
              <a:rect l="l" t="t" r="r" b="b"/>
              <a:pathLst>
                <a:path w="8773" h="8775" extrusionOk="0">
                  <a:moveTo>
                    <a:pt x="0" y="0"/>
                  </a:moveTo>
                  <a:lnTo>
                    <a:pt x="0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4779075" y="2725800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4161700" y="3018225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4470400" y="3018225"/>
              <a:ext cx="219325" cy="219375"/>
            </a:xfrm>
            <a:custGeom>
              <a:avLst/>
              <a:gdLst/>
              <a:ahLst/>
              <a:cxnLst/>
              <a:rect l="l" t="t" r="r" b="b"/>
              <a:pathLst>
                <a:path w="8773" h="8775" extrusionOk="0">
                  <a:moveTo>
                    <a:pt x="0" y="0"/>
                  </a:moveTo>
                  <a:lnTo>
                    <a:pt x="0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4779075" y="3018225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4827875" y="2266900"/>
              <a:ext cx="1404750" cy="3201750"/>
            </a:xfrm>
            <a:custGeom>
              <a:avLst/>
              <a:gdLst/>
              <a:ahLst/>
              <a:cxnLst/>
              <a:rect l="l" t="t" r="r" b="b"/>
              <a:pathLst>
                <a:path w="56190" h="128070" extrusionOk="0">
                  <a:moveTo>
                    <a:pt x="15950" y="0"/>
                  </a:moveTo>
                  <a:cubicBezTo>
                    <a:pt x="12296" y="0"/>
                    <a:pt x="10963" y="8469"/>
                    <a:pt x="10963" y="16691"/>
                  </a:cubicBezTo>
                  <a:cubicBezTo>
                    <a:pt x="10963" y="24914"/>
                    <a:pt x="9136" y="30396"/>
                    <a:pt x="4569" y="37705"/>
                  </a:cubicBezTo>
                  <a:cubicBezTo>
                    <a:pt x="1" y="45014"/>
                    <a:pt x="5482" y="61001"/>
                    <a:pt x="5482" y="61001"/>
                  </a:cubicBezTo>
                  <a:cubicBezTo>
                    <a:pt x="5482" y="61001"/>
                    <a:pt x="8223" y="70594"/>
                    <a:pt x="11420" y="75162"/>
                  </a:cubicBezTo>
                  <a:cubicBezTo>
                    <a:pt x="14617" y="79729"/>
                    <a:pt x="21016" y="128070"/>
                    <a:pt x="21016" y="128070"/>
                  </a:cubicBezTo>
                  <a:lnTo>
                    <a:pt x="56190" y="115280"/>
                  </a:lnTo>
                  <a:cubicBezTo>
                    <a:pt x="56190" y="115280"/>
                    <a:pt x="38986" y="82055"/>
                    <a:pt x="38986" y="79771"/>
                  </a:cubicBezTo>
                  <a:cubicBezTo>
                    <a:pt x="38986" y="77487"/>
                    <a:pt x="44309" y="61458"/>
                    <a:pt x="47963" y="55976"/>
                  </a:cubicBezTo>
                  <a:cubicBezTo>
                    <a:pt x="48750" y="54796"/>
                    <a:pt x="49388" y="53892"/>
                    <a:pt x="49906" y="53198"/>
                  </a:cubicBezTo>
                  <a:cubicBezTo>
                    <a:pt x="51304" y="51326"/>
                    <a:pt x="52075" y="49062"/>
                    <a:pt x="52075" y="46727"/>
                  </a:cubicBezTo>
                  <a:lnTo>
                    <a:pt x="52075" y="45471"/>
                  </a:lnTo>
                  <a:cubicBezTo>
                    <a:pt x="52075" y="42273"/>
                    <a:pt x="52075" y="37705"/>
                    <a:pt x="51161" y="33595"/>
                  </a:cubicBezTo>
                  <a:cubicBezTo>
                    <a:pt x="50247" y="29483"/>
                    <a:pt x="46135" y="28112"/>
                    <a:pt x="46135" y="28112"/>
                  </a:cubicBezTo>
                  <a:cubicBezTo>
                    <a:pt x="46135" y="28112"/>
                    <a:pt x="45020" y="24011"/>
                    <a:pt x="41364" y="21727"/>
                  </a:cubicBezTo>
                  <a:cubicBezTo>
                    <a:pt x="39855" y="20783"/>
                    <a:pt x="38190" y="20373"/>
                    <a:pt x="37140" y="18981"/>
                  </a:cubicBezTo>
                  <a:cubicBezTo>
                    <a:pt x="36137" y="17648"/>
                    <a:pt x="35652" y="15371"/>
                    <a:pt x="35134" y="13815"/>
                  </a:cubicBezTo>
                  <a:cubicBezTo>
                    <a:pt x="33901" y="10116"/>
                    <a:pt x="31414" y="6503"/>
                    <a:pt x="28153" y="6503"/>
                  </a:cubicBezTo>
                  <a:cubicBezTo>
                    <a:pt x="26807" y="6503"/>
                    <a:pt x="25329" y="7118"/>
                    <a:pt x="23753" y="8597"/>
                  </a:cubicBezTo>
                  <a:lnTo>
                    <a:pt x="23753" y="24002"/>
                  </a:lnTo>
                  <a:lnTo>
                    <a:pt x="20100" y="31767"/>
                  </a:lnTo>
                  <a:cubicBezTo>
                    <a:pt x="20100" y="31767"/>
                    <a:pt x="20556" y="14865"/>
                    <a:pt x="20556" y="8469"/>
                  </a:cubicBezTo>
                  <a:cubicBezTo>
                    <a:pt x="20556" y="2074"/>
                    <a:pt x="19605" y="0"/>
                    <a:pt x="15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4821475" y="2259875"/>
              <a:ext cx="1419150" cy="3215800"/>
            </a:xfrm>
            <a:custGeom>
              <a:avLst/>
              <a:gdLst/>
              <a:ahLst/>
              <a:cxnLst/>
              <a:rect l="l" t="t" r="r" b="b"/>
              <a:pathLst>
                <a:path w="56766" h="128632" extrusionOk="0">
                  <a:moveTo>
                    <a:pt x="16206" y="1"/>
                  </a:moveTo>
                  <a:cubicBezTo>
                    <a:pt x="11319" y="1"/>
                    <a:pt x="10940" y="12992"/>
                    <a:pt x="10940" y="16972"/>
                  </a:cubicBezTo>
                  <a:cubicBezTo>
                    <a:pt x="10940" y="24872"/>
                    <a:pt x="9276" y="30332"/>
                    <a:pt x="4586" y="37836"/>
                  </a:cubicBezTo>
                  <a:cubicBezTo>
                    <a:pt x="0" y="45175"/>
                    <a:pt x="5247" y="60715"/>
                    <a:pt x="5468" y="61359"/>
                  </a:cubicBezTo>
                  <a:cubicBezTo>
                    <a:pt x="5580" y="61753"/>
                    <a:pt x="8258" y="71050"/>
                    <a:pt x="11447" y="75603"/>
                  </a:cubicBezTo>
                  <a:cubicBezTo>
                    <a:pt x="14568" y="80064"/>
                    <a:pt x="20930" y="127906"/>
                    <a:pt x="20994" y="128387"/>
                  </a:cubicBezTo>
                  <a:cubicBezTo>
                    <a:pt x="21011" y="128526"/>
                    <a:pt x="21130" y="128631"/>
                    <a:pt x="21272" y="128631"/>
                  </a:cubicBezTo>
                  <a:cubicBezTo>
                    <a:pt x="21284" y="128631"/>
                    <a:pt x="21296" y="128631"/>
                    <a:pt x="21309" y="128630"/>
                  </a:cubicBezTo>
                  <a:cubicBezTo>
                    <a:pt x="21463" y="128609"/>
                    <a:pt x="21571" y="128468"/>
                    <a:pt x="21551" y="128314"/>
                  </a:cubicBezTo>
                  <a:cubicBezTo>
                    <a:pt x="21288" y="126338"/>
                    <a:pt x="15105" y="79853"/>
                    <a:pt x="11905" y="75281"/>
                  </a:cubicBezTo>
                  <a:cubicBezTo>
                    <a:pt x="8773" y="70805"/>
                    <a:pt x="6036" y="61300"/>
                    <a:pt x="6004" y="61190"/>
                  </a:cubicBezTo>
                  <a:cubicBezTo>
                    <a:pt x="5950" y="61032"/>
                    <a:pt x="618" y="45245"/>
                    <a:pt x="5063" y="38134"/>
                  </a:cubicBezTo>
                  <a:cubicBezTo>
                    <a:pt x="9816" y="30529"/>
                    <a:pt x="11501" y="24991"/>
                    <a:pt x="11501" y="16972"/>
                  </a:cubicBezTo>
                  <a:cubicBezTo>
                    <a:pt x="11501" y="9402"/>
                    <a:pt x="12732" y="562"/>
                    <a:pt x="16206" y="562"/>
                  </a:cubicBezTo>
                  <a:cubicBezTo>
                    <a:pt x="19602" y="562"/>
                    <a:pt x="20531" y="2322"/>
                    <a:pt x="20531" y="8750"/>
                  </a:cubicBezTo>
                  <a:cubicBezTo>
                    <a:pt x="20531" y="15069"/>
                    <a:pt x="20079" y="31871"/>
                    <a:pt x="20075" y="32040"/>
                  </a:cubicBezTo>
                  <a:cubicBezTo>
                    <a:pt x="20071" y="32172"/>
                    <a:pt x="20161" y="32289"/>
                    <a:pt x="20291" y="32320"/>
                  </a:cubicBezTo>
                  <a:cubicBezTo>
                    <a:pt x="20312" y="32325"/>
                    <a:pt x="20334" y="32328"/>
                    <a:pt x="20356" y="32328"/>
                  </a:cubicBezTo>
                  <a:cubicBezTo>
                    <a:pt x="20462" y="32328"/>
                    <a:pt x="20562" y="32266"/>
                    <a:pt x="20609" y="32166"/>
                  </a:cubicBezTo>
                  <a:lnTo>
                    <a:pt x="24264" y="24401"/>
                  </a:lnTo>
                  <a:cubicBezTo>
                    <a:pt x="24281" y="24364"/>
                    <a:pt x="24291" y="24323"/>
                    <a:pt x="24291" y="24281"/>
                  </a:cubicBezTo>
                  <a:lnTo>
                    <a:pt x="24291" y="9000"/>
                  </a:lnTo>
                  <a:cubicBezTo>
                    <a:pt x="25692" y="7712"/>
                    <a:pt x="27072" y="7064"/>
                    <a:pt x="28410" y="7064"/>
                  </a:cubicBezTo>
                  <a:cubicBezTo>
                    <a:pt x="28752" y="7064"/>
                    <a:pt x="29091" y="7106"/>
                    <a:pt x="29426" y="7191"/>
                  </a:cubicBezTo>
                  <a:cubicBezTo>
                    <a:pt x="31729" y="7774"/>
                    <a:pt x="33859" y="10388"/>
                    <a:pt x="35125" y="14184"/>
                  </a:cubicBezTo>
                  <a:cubicBezTo>
                    <a:pt x="35246" y="14550"/>
                    <a:pt x="35366" y="14956"/>
                    <a:pt x="35492" y="15379"/>
                  </a:cubicBezTo>
                  <a:cubicBezTo>
                    <a:pt x="35906" y="16782"/>
                    <a:pt x="36376" y="18371"/>
                    <a:pt x="37172" y="19429"/>
                  </a:cubicBezTo>
                  <a:cubicBezTo>
                    <a:pt x="37925" y="20427"/>
                    <a:pt x="38941" y="20930"/>
                    <a:pt x="40017" y="21463"/>
                  </a:cubicBezTo>
                  <a:cubicBezTo>
                    <a:pt x="40499" y="21702"/>
                    <a:pt x="40998" y="21949"/>
                    <a:pt x="41472" y="22244"/>
                  </a:cubicBezTo>
                  <a:cubicBezTo>
                    <a:pt x="44987" y="24443"/>
                    <a:pt x="46111" y="28427"/>
                    <a:pt x="46122" y="28467"/>
                  </a:cubicBezTo>
                  <a:cubicBezTo>
                    <a:pt x="46146" y="28558"/>
                    <a:pt x="46215" y="28629"/>
                    <a:pt x="46304" y="28659"/>
                  </a:cubicBezTo>
                  <a:cubicBezTo>
                    <a:pt x="46343" y="28672"/>
                    <a:pt x="50274" y="30025"/>
                    <a:pt x="51143" y="33935"/>
                  </a:cubicBezTo>
                  <a:cubicBezTo>
                    <a:pt x="52051" y="38017"/>
                    <a:pt x="52051" y="42488"/>
                    <a:pt x="52051" y="45752"/>
                  </a:cubicBezTo>
                  <a:lnTo>
                    <a:pt x="52051" y="47010"/>
                  </a:lnTo>
                  <a:cubicBezTo>
                    <a:pt x="52051" y="49281"/>
                    <a:pt x="51321" y="51460"/>
                    <a:pt x="49938" y="53312"/>
                  </a:cubicBezTo>
                  <a:cubicBezTo>
                    <a:pt x="49375" y="54065"/>
                    <a:pt x="48719" y="55004"/>
                    <a:pt x="47986" y="56102"/>
                  </a:cubicBezTo>
                  <a:cubicBezTo>
                    <a:pt x="44333" y="61582"/>
                    <a:pt x="38961" y="77562"/>
                    <a:pt x="38961" y="80052"/>
                  </a:cubicBezTo>
                  <a:cubicBezTo>
                    <a:pt x="38961" y="82378"/>
                    <a:pt x="55493" y="114332"/>
                    <a:pt x="56196" y="115690"/>
                  </a:cubicBezTo>
                  <a:cubicBezTo>
                    <a:pt x="56246" y="115787"/>
                    <a:pt x="56344" y="115842"/>
                    <a:pt x="56445" y="115842"/>
                  </a:cubicBezTo>
                  <a:cubicBezTo>
                    <a:pt x="56488" y="115842"/>
                    <a:pt x="56533" y="115832"/>
                    <a:pt x="56574" y="115810"/>
                  </a:cubicBezTo>
                  <a:cubicBezTo>
                    <a:pt x="56711" y="115740"/>
                    <a:pt x="56765" y="115570"/>
                    <a:pt x="56695" y="115433"/>
                  </a:cubicBezTo>
                  <a:cubicBezTo>
                    <a:pt x="51918" y="106208"/>
                    <a:pt x="39522" y="81871"/>
                    <a:pt x="39522" y="80052"/>
                  </a:cubicBezTo>
                  <a:cubicBezTo>
                    <a:pt x="39522" y="77971"/>
                    <a:pt x="44747" y="61974"/>
                    <a:pt x="48454" y="56413"/>
                  </a:cubicBezTo>
                  <a:cubicBezTo>
                    <a:pt x="49180" y="55323"/>
                    <a:pt x="49831" y="54394"/>
                    <a:pt x="50387" y="53648"/>
                  </a:cubicBezTo>
                  <a:cubicBezTo>
                    <a:pt x="51843" y="51699"/>
                    <a:pt x="52612" y="49403"/>
                    <a:pt x="52612" y="47010"/>
                  </a:cubicBezTo>
                  <a:lnTo>
                    <a:pt x="52612" y="45752"/>
                  </a:lnTo>
                  <a:cubicBezTo>
                    <a:pt x="52612" y="42462"/>
                    <a:pt x="52612" y="37955"/>
                    <a:pt x="51692" y="33813"/>
                  </a:cubicBezTo>
                  <a:cubicBezTo>
                    <a:pt x="50841" y="29981"/>
                    <a:pt x="47378" y="28465"/>
                    <a:pt x="46622" y="28177"/>
                  </a:cubicBezTo>
                  <a:cubicBezTo>
                    <a:pt x="46385" y="27415"/>
                    <a:pt x="45134" y="23874"/>
                    <a:pt x="41768" y="21770"/>
                  </a:cubicBezTo>
                  <a:cubicBezTo>
                    <a:pt x="41272" y="21458"/>
                    <a:pt x="40761" y="21206"/>
                    <a:pt x="40266" y="20960"/>
                  </a:cubicBezTo>
                  <a:cubicBezTo>
                    <a:pt x="39251" y="20458"/>
                    <a:pt x="38292" y="19983"/>
                    <a:pt x="37620" y="19092"/>
                  </a:cubicBezTo>
                  <a:cubicBezTo>
                    <a:pt x="36885" y="18115"/>
                    <a:pt x="36432" y="16577"/>
                    <a:pt x="36030" y="15220"/>
                  </a:cubicBezTo>
                  <a:cubicBezTo>
                    <a:pt x="35903" y="14790"/>
                    <a:pt x="35780" y="14377"/>
                    <a:pt x="35657" y="14006"/>
                  </a:cubicBezTo>
                  <a:cubicBezTo>
                    <a:pt x="34331" y="10028"/>
                    <a:pt x="32053" y="7276"/>
                    <a:pt x="29564" y="6647"/>
                  </a:cubicBezTo>
                  <a:cubicBezTo>
                    <a:pt x="29178" y="6550"/>
                    <a:pt x="28791" y="6501"/>
                    <a:pt x="28401" y="6501"/>
                  </a:cubicBezTo>
                  <a:cubicBezTo>
                    <a:pt x="26893" y="6501"/>
                    <a:pt x="25358" y="7228"/>
                    <a:pt x="23819" y="8673"/>
                  </a:cubicBezTo>
                  <a:cubicBezTo>
                    <a:pt x="23762" y="8726"/>
                    <a:pt x="23730" y="8800"/>
                    <a:pt x="23730" y="8878"/>
                  </a:cubicBezTo>
                  <a:lnTo>
                    <a:pt x="23730" y="24219"/>
                  </a:lnTo>
                  <a:lnTo>
                    <a:pt x="20671" y="30718"/>
                  </a:lnTo>
                  <a:cubicBezTo>
                    <a:pt x="20778" y="26590"/>
                    <a:pt x="21092" y="14025"/>
                    <a:pt x="21092" y="8750"/>
                  </a:cubicBezTo>
                  <a:cubicBezTo>
                    <a:pt x="21092" y="2823"/>
                    <a:pt x="20361" y="1"/>
                    <a:pt x="16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5306375" y="3054025"/>
              <a:ext cx="33275" cy="193425"/>
            </a:xfrm>
            <a:custGeom>
              <a:avLst/>
              <a:gdLst/>
              <a:ahLst/>
              <a:cxnLst/>
              <a:rect l="l" t="t" r="r" b="b"/>
              <a:pathLst>
                <a:path w="1331" h="7737" extrusionOk="0">
                  <a:moveTo>
                    <a:pt x="975" y="0"/>
                  </a:moveTo>
                  <a:cubicBezTo>
                    <a:pt x="968" y="0"/>
                    <a:pt x="961" y="1"/>
                    <a:pt x="954" y="1"/>
                  </a:cubicBezTo>
                  <a:cubicBezTo>
                    <a:pt x="799" y="4"/>
                    <a:pt x="675" y="131"/>
                    <a:pt x="678" y="286"/>
                  </a:cubicBezTo>
                  <a:cubicBezTo>
                    <a:pt x="679" y="340"/>
                    <a:pt x="767" y="5618"/>
                    <a:pt x="75" y="7352"/>
                  </a:cubicBezTo>
                  <a:cubicBezTo>
                    <a:pt x="0" y="7535"/>
                    <a:pt x="137" y="7736"/>
                    <a:pt x="335" y="7736"/>
                  </a:cubicBezTo>
                  <a:cubicBezTo>
                    <a:pt x="450" y="7736"/>
                    <a:pt x="552" y="7666"/>
                    <a:pt x="595" y="7560"/>
                  </a:cubicBezTo>
                  <a:cubicBezTo>
                    <a:pt x="1331" y="5724"/>
                    <a:pt x="1244" y="497"/>
                    <a:pt x="1240" y="276"/>
                  </a:cubicBezTo>
                  <a:cubicBezTo>
                    <a:pt x="1238" y="128"/>
                    <a:pt x="1131" y="0"/>
                    <a:pt x="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5160000" y="2266900"/>
              <a:ext cx="170925" cy="242125"/>
            </a:xfrm>
            <a:custGeom>
              <a:avLst/>
              <a:gdLst/>
              <a:ahLst/>
              <a:cxnLst/>
              <a:rect l="l" t="t" r="r" b="b"/>
              <a:pathLst>
                <a:path w="6837" h="9685" extrusionOk="0">
                  <a:moveTo>
                    <a:pt x="2665" y="0"/>
                  </a:moveTo>
                  <a:cubicBezTo>
                    <a:pt x="1791" y="0"/>
                    <a:pt x="1052" y="488"/>
                    <a:pt x="430" y="1337"/>
                  </a:cubicBezTo>
                  <a:lnTo>
                    <a:pt x="616" y="1641"/>
                  </a:lnTo>
                  <a:cubicBezTo>
                    <a:pt x="616" y="1641"/>
                    <a:pt x="1" y="5535"/>
                    <a:pt x="1" y="6765"/>
                  </a:cubicBezTo>
                  <a:cubicBezTo>
                    <a:pt x="1" y="7994"/>
                    <a:pt x="206" y="8610"/>
                    <a:pt x="1845" y="9223"/>
                  </a:cubicBezTo>
                  <a:cubicBezTo>
                    <a:pt x="2664" y="9531"/>
                    <a:pt x="3587" y="9685"/>
                    <a:pt x="4356" y="9685"/>
                  </a:cubicBezTo>
                  <a:cubicBezTo>
                    <a:pt x="5124" y="9685"/>
                    <a:pt x="5739" y="9531"/>
                    <a:pt x="5945" y="9223"/>
                  </a:cubicBezTo>
                  <a:cubicBezTo>
                    <a:pt x="6355" y="8610"/>
                    <a:pt x="6560" y="6149"/>
                    <a:pt x="6765" y="4305"/>
                  </a:cubicBezTo>
                  <a:cubicBezTo>
                    <a:pt x="6802" y="3965"/>
                    <a:pt x="6823" y="3601"/>
                    <a:pt x="6836" y="3232"/>
                  </a:cubicBezTo>
                  <a:cubicBezTo>
                    <a:pt x="6262" y="880"/>
                    <a:pt x="5031" y="0"/>
                    <a:pt x="2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5152950" y="2259875"/>
              <a:ext cx="185025" cy="256225"/>
            </a:xfrm>
            <a:custGeom>
              <a:avLst/>
              <a:gdLst/>
              <a:ahLst/>
              <a:cxnLst/>
              <a:rect l="l" t="t" r="r" b="b"/>
              <a:pathLst>
                <a:path w="7401" h="10249" extrusionOk="0">
                  <a:moveTo>
                    <a:pt x="2947" y="562"/>
                  </a:moveTo>
                  <a:cubicBezTo>
                    <a:pt x="5208" y="562"/>
                    <a:pt x="6301" y="1398"/>
                    <a:pt x="6836" y="3542"/>
                  </a:cubicBezTo>
                  <a:cubicBezTo>
                    <a:pt x="6820" y="3953"/>
                    <a:pt x="6799" y="4277"/>
                    <a:pt x="6766" y="4555"/>
                  </a:cubicBezTo>
                  <a:lnTo>
                    <a:pt x="6680" y="5361"/>
                  </a:lnTo>
                  <a:cubicBezTo>
                    <a:pt x="6514" y="6929"/>
                    <a:pt x="6306" y="8878"/>
                    <a:pt x="5993" y="9349"/>
                  </a:cubicBezTo>
                  <a:cubicBezTo>
                    <a:pt x="5855" y="9557"/>
                    <a:pt x="5333" y="9689"/>
                    <a:pt x="4632" y="9689"/>
                  </a:cubicBezTo>
                  <a:cubicBezTo>
                    <a:pt x="3938" y="9689"/>
                    <a:pt x="3069" y="9559"/>
                    <a:pt x="2225" y="9243"/>
                  </a:cubicBezTo>
                  <a:cubicBezTo>
                    <a:pt x="713" y="8675"/>
                    <a:pt x="562" y="8163"/>
                    <a:pt x="562" y="7045"/>
                  </a:cubicBezTo>
                  <a:cubicBezTo>
                    <a:pt x="562" y="5851"/>
                    <a:pt x="1169" y="2004"/>
                    <a:pt x="1174" y="1965"/>
                  </a:cubicBezTo>
                  <a:cubicBezTo>
                    <a:pt x="1185" y="1899"/>
                    <a:pt x="1172" y="1831"/>
                    <a:pt x="1137" y="1774"/>
                  </a:cubicBezTo>
                  <a:lnTo>
                    <a:pt x="1053" y="1636"/>
                  </a:lnTo>
                  <a:cubicBezTo>
                    <a:pt x="1618" y="923"/>
                    <a:pt x="2255" y="562"/>
                    <a:pt x="2947" y="562"/>
                  </a:cubicBezTo>
                  <a:close/>
                  <a:moveTo>
                    <a:pt x="2947" y="1"/>
                  </a:moveTo>
                  <a:cubicBezTo>
                    <a:pt x="2019" y="1"/>
                    <a:pt x="1191" y="489"/>
                    <a:pt x="485" y="1452"/>
                  </a:cubicBezTo>
                  <a:cubicBezTo>
                    <a:pt x="418" y="1544"/>
                    <a:pt x="414" y="1668"/>
                    <a:pt x="473" y="1765"/>
                  </a:cubicBezTo>
                  <a:lnTo>
                    <a:pt x="604" y="1980"/>
                  </a:lnTo>
                  <a:cubicBezTo>
                    <a:pt x="505" y="2616"/>
                    <a:pt x="1" y="5905"/>
                    <a:pt x="1" y="7045"/>
                  </a:cubicBezTo>
                  <a:cubicBezTo>
                    <a:pt x="1" y="8402"/>
                    <a:pt x="294" y="9117"/>
                    <a:pt x="2028" y="9767"/>
                  </a:cubicBezTo>
                  <a:cubicBezTo>
                    <a:pt x="2846" y="10075"/>
                    <a:pt x="3809" y="10249"/>
                    <a:pt x="4640" y="10249"/>
                  </a:cubicBezTo>
                  <a:cubicBezTo>
                    <a:pt x="5483" y="10249"/>
                    <a:pt x="6189" y="10068"/>
                    <a:pt x="6461" y="9661"/>
                  </a:cubicBezTo>
                  <a:cubicBezTo>
                    <a:pt x="6823" y="9117"/>
                    <a:pt x="7012" y="7560"/>
                    <a:pt x="7240" y="5421"/>
                  </a:cubicBezTo>
                  <a:lnTo>
                    <a:pt x="7326" y="4617"/>
                  </a:lnTo>
                  <a:cubicBezTo>
                    <a:pt x="7360" y="4316"/>
                    <a:pt x="7383" y="3968"/>
                    <a:pt x="7399" y="3524"/>
                  </a:cubicBezTo>
                  <a:cubicBezTo>
                    <a:pt x="7400" y="3497"/>
                    <a:pt x="7397" y="3472"/>
                    <a:pt x="7391" y="3447"/>
                  </a:cubicBezTo>
                  <a:cubicBezTo>
                    <a:pt x="6792" y="999"/>
                    <a:pt x="5505" y="1"/>
                    <a:pt x="2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5413550" y="2751800"/>
              <a:ext cx="158475" cy="122125"/>
            </a:xfrm>
            <a:custGeom>
              <a:avLst/>
              <a:gdLst/>
              <a:ahLst/>
              <a:cxnLst/>
              <a:rect l="l" t="t" r="r" b="b"/>
              <a:pathLst>
                <a:path w="6339" h="4885" extrusionOk="0">
                  <a:moveTo>
                    <a:pt x="6058" y="0"/>
                  </a:moveTo>
                  <a:cubicBezTo>
                    <a:pt x="6056" y="0"/>
                    <a:pt x="6053" y="0"/>
                    <a:pt x="6051" y="0"/>
                  </a:cubicBezTo>
                  <a:cubicBezTo>
                    <a:pt x="1595" y="0"/>
                    <a:pt x="75" y="4472"/>
                    <a:pt x="60" y="4517"/>
                  </a:cubicBezTo>
                  <a:cubicBezTo>
                    <a:pt x="1" y="4699"/>
                    <a:pt x="136" y="4885"/>
                    <a:pt x="327" y="4885"/>
                  </a:cubicBezTo>
                  <a:cubicBezTo>
                    <a:pt x="449" y="4885"/>
                    <a:pt x="555" y="4807"/>
                    <a:pt x="593" y="4692"/>
                  </a:cubicBezTo>
                  <a:cubicBezTo>
                    <a:pt x="606" y="4652"/>
                    <a:pt x="1996" y="561"/>
                    <a:pt x="6051" y="561"/>
                  </a:cubicBezTo>
                  <a:cubicBezTo>
                    <a:pt x="6053" y="561"/>
                    <a:pt x="6056" y="561"/>
                    <a:pt x="6058" y="561"/>
                  </a:cubicBezTo>
                  <a:cubicBezTo>
                    <a:pt x="6213" y="561"/>
                    <a:pt x="6338" y="436"/>
                    <a:pt x="6338" y="281"/>
                  </a:cubicBezTo>
                  <a:cubicBezTo>
                    <a:pt x="6338" y="125"/>
                    <a:pt x="6213" y="0"/>
                    <a:pt x="6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5710750" y="2765075"/>
              <a:ext cx="221125" cy="186625"/>
            </a:xfrm>
            <a:custGeom>
              <a:avLst/>
              <a:gdLst/>
              <a:ahLst/>
              <a:cxnLst/>
              <a:rect l="l" t="t" r="r" b="b"/>
              <a:pathLst>
                <a:path w="8845" h="7465" extrusionOk="0">
                  <a:moveTo>
                    <a:pt x="585" y="0"/>
                  </a:moveTo>
                  <a:cubicBezTo>
                    <a:pt x="406" y="0"/>
                    <a:pt x="290" y="10"/>
                    <a:pt x="269" y="12"/>
                  </a:cubicBezTo>
                  <a:cubicBezTo>
                    <a:pt x="113" y="26"/>
                    <a:pt x="0" y="163"/>
                    <a:pt x="14" y="316"/>
                  </a:cubicBezTo>
                  <a:cubicBezTo>
                    <a:pt x="26" y="464"/>
                    <a:pt x="162" y="572"/>
                    <a:pt x="297" y="572"/>
                  </a:cubicBezTo>
                  <a:cubicBezTo>
                    <a:pt x="304" y="572"/>
                    <a:pt x="311" y="572"/>
                    <a:pt x="318" y="571"/>
                  </a:cubicBezTo>
                  <a:cubicBezTo>
                    <a:pt x="324" y="571"/>
                    <a:pt x="416" y="563"/>
                    <a:pt x="569" y="563"/>
                  </a:cubicBezTo>
                  <a:cubicBezTo>
                    <a:pt x="1211" y="563"/>
                    <a:pt x="2912" y="699"/>
                    <a:pt x="3601" y="2077"/>
                  </a:cubicBezTo>
                  <a:cubicBezTo>
                    <a:pt x="4514" y="3905"/>
                    <a:pt x="4755" y="5994"/>
                    <a:pt x="4758" y="6015"/>
                  </a:cubicBezTo>
                  <a:cubicBezTo>
                    <a:pt x="4772" y="6143"/>
                    <a:pt x="4871" y="6245"/>
                    <a:pt x="5000" y="6261"/>
                  </a:cubicBezTo>
                  <a:cubicBezTo>
                    <a:pt x="5020" y="6264"/>
                    <a:pt x="6961" y="6533"/>
                    <a:pt x="8391" y="7423"/>
                  </a:cubicBezTo>
                  <a:cubicBezTo>
                    <a:pt x="8435" y="7450"/>
                    <a:pt x="8487" y="7465"/>
                    <a:pt x="8539" y="7465"/>
                  </a:cubicBezTo>
                  <a:cubicBezTo>
                    <a:pt x="8665" y="7465"/>
                    <a:pt x="8775" y="7381"/>
                    <a:pt x="8809" y="7261"/>
                  </a:cubicBezTo>
                  <a:cubicBezTo>
                    <a:pt x="8844" y="7140"/>
                    <a:pt x="8794" y="7012"/>
                    <a:pt x="8688" y="6945"/>
                  </a:cubicBezTo>
                  <a:cubicBezTo>
                    <a:pt x="7426" y="6160"/>
                    <a:pt x="5855" y="5835"/>
                    <a:pt x="5288" y="5738"/>
                  </a:cubicBezTo>
                  <a:cubicBezTo>
                    <a:pt x="5202" y="5143"/>
                    <a:pt x="4897" y="3416"/>
                    <a:pt x="4102" y="1826"/>
                  </a:cubicBezTo>
                  <a:cubicBezTo>
                    <a:pt x="3274" y="171"/>
                    <a:pt x="134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5933675" y="3011225"/>
              <a:ext cx="92075" cy="266975"/>
            </a:xfrm>
            <a:custGeom>
              <a:avLst/>
              <a:gdLst/>
              <a:ahLst/>
              <a:cxnLst/>
              <a:rect l="l" t="t" r="r" b="b"/>
              <a:pathLst>
                <a:path w="3683" h="10679" extrusionOk="0">
                  <a:moveTo>
                    <a:pt x="1607" y="1"/>
                  </a:moveTo>
                  <a:cubicBezTo>
                    <a:pt x="1528" y="1"/>
                    <a:pt x="1450" y="34"/>
                    <a:pt x="1395" y="100"/>
                  </a:cubicBezTo>
                  <a:cubicBezTo>
                    <a:pt x="1295" y="216"/>
                    <a:pt x="1306" y="390"/>
                    <a:pt x="1421" y="492"/>
                  </a:cubicBezTo>
                  <a:cubicBezTo>
                    <a:pt x="1437" y="506"/>
                    <a:pt x="3053" y="1925"/>
                    <a:pt x="2596" y="3753"/>
                  </a:cubicBezTo>
                  <a:cubicBezTo>
                    <a:pt x="2103" y="5729"/>
                    <a:pt x="103" y="10239"/>
                    <a:pt x="82" y="10285"/>
                  </a:cubicBezTo>
                  <a:cubicBezTo>
                    <a:pt x="0" y="10469"/>
                    <a:pt x="136" y="10679"/>
                    <a:pt x="339" y="10679"/>
                  </a:cubicBezTo>
                  <a:cubicBezTo>
                    <a:pt x="449" y="10679"/>
                    <a:pt x="550" y="10614"/>
                    <a:pt x="595" y="10513"/>
                  </a:cubicBezTo>
                  <a:cubicBezTo>
                    <a:pt x="679" y="10325"/>
                    <a:pt x="2635" y="5913"/>
                    <a:pt x="3141" y="3888"/>
                  </a:cubicBezTo>
                  <a:cubicBezTo>
                    <a:pt x="3683" y="1721"/>
                    <a:pt x="1864" y="133"/>
                    <a:pt x="1786" y="66"/>
                  </a:cubicBezTo>
                  <a:cubicBezTo>
                    <a:pt x="1734" y="22"/>
                    <a:pt x="1670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333925" y="2122500"/>
              <a:ext cx="2569675" cy="3130075"/>
            </a:xfrm>
            <a:custGeom>
              <a:avLst/>
              <a:gdLst/>
              <a:ahLst/>
              <a:cxnLst/>
              <a:rect l="l" t="t" r="r" b="b"/>
              <a:pathLst>
                <a:path w="102787" h="125203" extrusionOk="0">
                  <a:moveTo>
                    <a:pt x="45550" y="0"/>
                  </a:moveTo>
                  <a:cubicBezTo>
                    <a:pt x="45231" y="0"/>
                    <a:pt x="44915" y="119"/>
                    <a:pt x="44633" y="376"/>
                  </a:cubicBezTo>
                  <a:cubicBezTo>
                    <a:pt x="43282" y="1608"/>
                    <a:pt x="37053" y="8243"/>
                    <a:pt x="35248" y="11303"/>
                  </a:cubicBezTo>
                  <a:cubicBezTo>
                    <a:pt x="33689" y="13949"/>
                    <a:pt x="30021" y="20447"/>
                    <a:pt x="29058" y="22157"/>
                  </a:cubicBezTo>
                  <a:lnTo>
                    <a:pt x="29058" y="22157"/>
                  </a:lnTo>
                  <a:cubicBezTo>
                    <a:pt x="29484" y="21343"/>
                    <a:pt x="30309" y="19462"/>
                    <a:pt x="29974" y="17635"/>
                  </a:cubicBezTo>
                  <a:cubicBezTo>
                    <a:pt x="29615" y="15678"/>
                    <a:pt x="28399" y="14042"/>
                    <a:pt x="27335" y="14042"/>
                  </a:cubicBezTo>
                  <a:cubicBezTo>
                    <a:pt x="27081" y="14042"/>
                    <a:pt x="26836" y="14135"/>
                    <a:pt x="26613" y="14338"/>
                  </a:cubicBezTo>
                  <a:cubicBezTo>
                    <a:pt x="25456" y="15395"/>
                    <a:pt x="25042" y="20367"/>
                    <a:pt x="23447" y="22882"/>
                  </a:cubicBezTo>
                  <a:cubicBezTo>
                    <a:pt x="21853" y="25396"/>
                    <a:pt x="22293" y="35955"/>
                    <a:pt x="22753" y="38009"/>
                  </a:cubicBezTo>
                  <a:cubicBezTo>
                    <a:pt x="23213" y="40064"/>
                    <a:pt x="32426" y="44740"/>
                    <a:pt x="34873" y="47810"/>
                  </a:cubicBezTo>
                  <a:cubicBezTo>
                    <a:pt x="37320" y="50880"/>
                    <a:pt x="36991" y="74159"/>
                    <a:pt x="35641" y="75392"/>
                  </a:cubicBezTo>
                  <a:cubicBezTo>
                    <a:pt x="34289" y="76625"/>
                    <a:pt x="0" y="100286"/>
                    <a:pt x="0" y="100286"/>
                  </a:cubicBezTo>
                  <a:lnTo>
                    <a:pt x="20712" y="125081"/>
                  </a:lnTo>
                  <a:cubicBezTo>
                    <a:pt x="20712" y="125081"/>
                    <a:pt x="20668" y="125202"/>
                    <a:pt x="20764" y="125202"/>
                  </a:cubicBezTo>
                  <a:cubicBezTo>
                    <a:pt x="21009" y="125202"/>
                    <a:pt x="22174" y="124398"/>
                    <a:pt x="27368" y="118642"/>
                  </a:cubicBezTo>
                  <a:cubicBezTo>
                    <a:pt x="34575" y="110655"/>
                    <a:pt x="50591" y="96045"/>
                    <a:pt x="55415" y="91645"/>
                  </a:cubicBezTo>
                  <a:cubicBezTo>
                    <a:pt x="60239" y="87244"/>
                    <a:pt x="68292" y="80959"/>
                    <a:pt x="72152" y="77440"/>
                  </a:cubicBezTo>
                  <a:cubicBezTo>
                    <a:pt x="76011" y="73919"/>
                    <a:pt x="79853" y="70767"/>
                    <a:pt x="83253" y="65192"/>
                  </a:cubicBezTo>
                  <a:cubicBezTo>
                    <a:pt x="86651" y="59618"/>
                    <a:pt x="91861" y="54865"/>
                    <a:pt x="95227" y="50028"/>
                  </a:cubicBezTo>
                  <a:cubicBezTo>
                    <a:pt x="98591" y="45192"/>
                    <a:pt x="100856" y="44187"/>
                    <a:pt x="101821" y="43306"/>
                  </a:cubicBezTo>
                  <a:cubicBezTo>
                    <a:pt x="102787" y="42426"/>
                    <a:pt x="101957" y="40354"/>
                    <a:pt x="98846" y="39657"/>
                  </a:cubicBezTo>
                  <a:cubicBezTo>
                    <a:pt x="98287" y="39531"/>
                    <a:pt x="97713" y="39477"/>
                    <a:pt x="97137" y="39477"/>
                  </a:cubicBezTo>
                  <a:cubicBezTo>
                    <a:pt x="94509" y="39477"/>
                    <a:pt x="91848" y="40610"/>
                    <a:pt x="90451" y="41305"/>
                  </a:cubicBezTo>
                  <a:cubicBezTo>
                    <a:pt x="88749" y="42151"/>
                    <a:pt x="86240" y="44439"/>
                    <a:pt x="84452" y="47130"/>
                  </a:cubicBezTo>
                  <a:cubicBezTo>
                    <a:pt x="82665" y="49821"/>
                    <a:pt x="75876" y="56719"/>
                    <a:pt x="74208" y="56828"/>
                  </a:cubicBezTo>
                  <a:cubicBezTo>
                    <a:pt x="74187" y="56829"/>
                    <a:pt x="74165" y="56830"/>
                    <a:pt x="74142" y="56830"/>
                  </a:cubicBezTo>
                  <a:cubicBezTo>
                    <a:pt x="72320" y="56830"/>
                    <a:pt x="63650" y="52640"/>
                    <a:pt x="61480" y="52175"/>
                  </a:cubicBezTo>
                  <a:cubicBezTo>
                    <a:pt x="59284" y="51705"/>
                    <a:pt x="56837" y="48634"/>
                    <a:pt x="57324" y="46068"/>
                  </a:cubicBezTo>
                  <a:cubicBezTo>
                    <a:pt x="57812" y="43503"/>
                    <a:pt x="56881" y="43644"/>
                    <a:pt x="61421" y="37382"/>
                  </a:cubicBezTo>
                  <a:cubicBezTo>
                    <a:pt x="64943" y="32522"/>
                    <a:pt x="65151" y="31965"/>
                    <a:pt x="65068" y="31958"/>
                  </a:cubicBezTo>
                  <a:lnTo>
                    <a:pt x="65068" y="31958"/>
                  </a:lnTo>
                  <a:cubicBezTo>
                    <a:pt x="65349" y="31797"/>
                    <a:pt x="66438" y="31192"/>
                    <a:pt x="68207" y="30485"/>
                  </a:cubicBezTo>
                  <a:cubicBezTo>
                    <a:pt x="70279" y="29655"/>
                    <a:pt x="73912" y="27049"/>
                    <a:pt x="73912" y="27049"/>
                  </a:cubicBezTo>
                  <a:cubicBezTo>
                    <a:pt x="73912" y="27049"/>
                    <a:pt x="81182" y="25720"/>
                    <a:pt x="83339" y="23046"/>
                  </a:cubicBezTo>
                  <a:cubicBezTo>
                    <a:pt x="85347" y="20556"/>
                    <a:pt x="83960" y="18712"/>
                    <a:pt x="82555" y="18712"/>
                  </a:cubicBezTo>
                  <a:cubicBezTo>
                    <a:pt x="82451" y="18712"/>
                    <a:pt x="82347" y="18722"/>
                    <a:pt x="82244" y="18743"/>
                  </a:cubicBezTo>
                  <a:cubicBezTo>
                    <a:pt x="80750" y="19045"/>
                    <a:pt x="74268" y="19301"/>
                    <a:pt x="69965" y="20398"/>
                  </a:cubicBezTo>
                  <a:cubicBezTo>
                    <a:pt x="65663" y="21495"/>
                    <a:pt x="59852" y="23261"/>
                    <a:pt x="59272" y="23788"/>
                  </a:cubicBezTo>
                  <a:cubicBezTo>
                    <a:pt x="58693" y="24317"/>
                    <a:pt x="50503" y="33554"/>
                    <a:pt x="50503" y="33554"/>
                  </a:cubicBezTo>
                  <a:lnTo>
                    <a:pt x="50236" y="31324"/>
                  </a:lnTo>
                  <a:lnTo>
                    <a:pt x="51307" y="20095"/>
                  </a:lnTo>
                  <a:lnTo>
                    <a:pt x="57533" y="13356"/>
                  </a:lnTo>
                  <a:cubicBezTo>
                    <a:pt x="57533" y="13356"/>
                    <a:pt x="63696" y="11975"/>
                    <a:pt x="66046" y="9126"/>
                  </a:cubicBezTo>
                  <a:cubicBezTo>
                    <a:pt x="68375" y="6301"/>
                    <a:pt x="68103" y="3254"/>
                    <a:pt x="67083" y="3254"/>
                  </a:cubicBezTo>
                  <a:cubicBezTo>
                    <a:pt x="67074" y="3254"/>
                    <a:pt x="67065" y="3254"/>
                    <a:pt x="67055" y="3255"/>
                  </a:cubicBezTo>
                  <a:cubicBezTo>
                    <a:pt x="65381" y="3345"/>
                    <a:pt x="57151" y="5574"/>
                    <a:pt x="55254" y="6596"/>
                  </a:cubicBezTo>
                  <a:cubicBezTo>
                    <a:pt x="53359" y="7618"/>
                    <a:pt x="43392" y="15295"/>
                    <a:pt x="42024" y="16896"/>
                  </a:cubicBezTo>
                  <a:cubicBezTo>
                    <a:pt x="40658" y="18496"/>
                    <a:pt x="38416" y="23015"/>
                    <a:pt x="38416" y="23015"/>
                  </a:cubicBezTo>
                  <a:cubicBezTo>
                    <a:pt x="38416" y="23015"/>
                    <a:pt x="39357" y="18621"/>
                    <a:pt x="39812" y="16793"/>
                  </a:cubicBezTo>
                  <a:cubicBezTo>
                    <a:pt x="40265" y="14966"/>
                    <a:pt x="47103" y="6961"/>
                    <a:pt x="47608" y="4025"/>
                  </a:cubicBezTo>
                  <a:cubicBezTo>
                    <a:pt x="48007" y="1703"/>
                    <a:pt x="46758" y="0"/>
                    <a:pt x="45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329950" y="2115525"/>
              <a:ext cx="2568500" cy="3144175"/>
            </a:xfrm>
            <a:custGeom>
              <a:avLst/>
              <a:gdLst/>
              <a:ahLst/>
              <a:cxnLst/>
              <a:rect l="l" t="t" r="r" b="b"/>
              <a:pathLst>
                <a:path w="102740" h="125767" extrusionOk="0">
                  <a:moveTo>
                    <a:pt x="65176" y="32355"/>
                  </a:moveTo>
                  <a:lnTo>
                    <a:pt x="65292" y="32509"/>
                  </a:lnTo>
                  <a:cubicBezTo>
                    <a:pt x="65270" y="32515"/>
                    <a:pt x="65247" y="32518"/>
                    <a:pt x="65225" y="32518"/>
                  </a:cubicBezTo>
                  <a:cubicBezTo>
                    <a:pt x="65170" y="32518"/>
                    <a:pt x="65117" y="32501"/>
                    <a:pt x="65072" y="32469"/>
                  </a:cubicBezTo>
                  <a:lnTo>
                    <a:pt x="65176" y="32355"/>
                  </a:lnTo>
                  <a:close/>
                  <a:moveTo>
                    <a:pt x="45712" y="0"/>
                  </a:moveTo>
                  <a:cubicBezTo>
                    <a:pt x="45314" y="0"/>
                    <a:pt x="44928" y="151"/>
                    <a:pt x="44602" y="447"/>
                  </a:cubicBezTo>
                  <a:cubicBezTo>
                    <a:pt x="43323" y="1616"/>
                    <a:pt x="37030" y="8278"/>
                    <a:pt x="35166" y="11440"/>
                  </a:cubicBezTo>
                  <a:cubicBezTo>
                    <a:pt x="34075" y="13290"/>
                    <a:pt x="31934" y="17059"/>
                    <a:pt x="30423" y="19730"/>
                  </a:cubicBezTo>
                  <a:cubicBezTo>
                    <a:pt x="30511" y="19132"/>
                    <a:pt x="30525" y="18498"/>
                    <a:pt x="30409" y="17864"/>
                  </a:cubicBezTo>
                  <a:cubicBezTo>
                    <a:pt x="30080" y="16062"/>
                    <a:pt x="29051" y="14488"/>
                    <a:pt x="27964" y="14121"/>
                  </a:cubicBezTo>
                  <a:cubicBezTo>
                    <a:pt x="27806" y="14068"/>
                    <a:pt x="27649" y="14042"/>
                    <a:pt x="27497" y="14042"/>
                  </a:cubicBezTo>
                  <a:cubicBezTo>
                    <a:pt x="27164" y="14042"/>
                    <a:pt x="26850" y="14166"/>
                    <a:pt x="26584" y="14410"/>
                  </a:cubicBezTo>
                  <a:cubicBezTo>
                    <a:pt x="25951" y="14986"/>
                    <a:pt x="25557" y="16475"/>
                    <a:pt x="25101" y="18199"/>
                  </a:cubicBezTo>
                  <a:cubicBezTo>
                    <a:pt x="24657" y="19873"/>
                    <a:pt x="24155" y="21771"/>
                    <a:pt x="23369" y="23009"/>
                  </a:cubicBezTo>
                  <a:cubicBezTo>
                    <a:pt x="21710" y="25627"/>
                    <a:pt x="22191" y="36359"/>
                    <a:pt x="22638" y="38350"/>
                  </a:cubicBezTo>
                  <a:cubicBezTo>
                    <a:pt x="22905" y="39540"/>
                    <a:pt x="25494" y="41295"/>
                    <a:pt x="28492" y="43327"/>
                  </a:cubicBezTo>
                  <a:cubicBezTo>
                    <a:pt x="31043" y="45055"/>
                    <a:pt x="33681" y="46842"/>
                    <a:pt x="34814" y="48264"/>
                  </a:cubicBezTo>
                  <a:cubicBezTo>
                    <a:pt x="35826" y="49535"/>
                    <a:pt x="36495" y="55017"/>
                    <a:pt x="36559" y="62572"/>
                  </a:cubicBezTo>
                  <a:cubicBezTo>
                    <a:pt x="36620" y="69604"/>
                    <a:pt x="36108" y="75010"/>
                    <a:pt x="35610" y="75463"/>
                  </a:cubicBezTo>
                  <a:cubicBezTo>
                    <a:pt x="34289" y="76669"/>
                    <a:pt x="343" y="100099"/>
                    <a:pt x="0" y="100335"/>
                  </a:cubicBezTo>
                  <a:lnTo>
                    <a:pt x="321" y="100796"/>
                  </a:lnTo>
                  <a:cubicBezTo>
                    <a:pt x="1721" y="99829"/>
                    <a:pt x="34641" y="77109"/>
                    <a:pt x="35990" y="75879"/>
                  </a:cubicBezTo>
                  <a:cubicBezTo>
                    <a:pt x="37631" y="74383"/>
                    <a:pt x="37687" y="50968"/>
                    <a:pt x="35254" y="47915"/>
                  </a:cubicBezTo>
                  <a:cubicBezTo>
                    <a:pt x="34068" y="46427"/>
                    <a:pt x="31394" y="44615"/>
                    <a:pt x="28809" y="42863"/>
                  </a:cubicBezTo>
                  <a:cubicBezTo>
                    <a:pt x="26152" y="41062"/>
                    <a:pt x="23405" y="39200"/>
                    <a:pt x="23187" y="38228"/>
                  </a:cubicBezTo>
                  <a:cubicBezTo>
                    <a:pt x="22686" y="35996"/>
                    <a:pt x="22356" y="25659"/>
                    <a:pt x="23845" y="23310"/>
                  </a:cubicBezTo>
                  <a:cubicBezTo>
                    <a:pt x="24676" y="21999"/>
                    <a:pt x="25190" y="20057"/>
                    <a:pt x="25645" y="18342"/>
                  </a:cubicBezTo>
                  <a:cubicBezTo>
                    <a:pt x="26060" y="16772"/>
                    <a:pt x="26453" y="15289"/>
                    <a:pt x="26963" y="14825"/>
                  </a:cubicBezTo>
                  <a:cubicBezTo>
                    <a:pt x="27126" y="14676"/>
                    <a:pt x="27301" y="14601"/>
                    <a:pt x="27494" y="14601"/>
                  </a:cubicBezTo>
                  <a:cubicBezTo>
                    <a:pt x="27587" y="14601"/>
                    <a:pt x="27683" y="14618"/>
                    <a:pt x="27784" y="14652"/>
                  </a:cubicBezTo>
                  <a:cubicBezTo>
                    <a:pt x="28554" y="14913"/>
                    <a:pt x="29541" y="16223"/>
                    <a:pt x="29859" y="17964"/>
                  </a:cubicBezTo>
                  <a:cubicBezTo>
                    <a:pt x="30180" y="19719"/>
                    <a:pt x="29361" y="21561"/>
                    <a:pt x="28956" y="22330"/>
                  </a:cubicBezTo>
                  <a:cubicBezTo>
                    <a:pt x="28822" y="22568"/>
                    <a:pt x="28745" y="22705"/>
                    <a:pt x="28739" y="22715"/>
                  </a:cubicBezTo>
                  <a:lnTo>
                    <a:pt x="29221" y="23003"/>
                  </a:lnTo>
                  <a:cubicBezTo>
                    <a:pt x="29237" y="22977"/>
                    <a:pt x="29344" y="22807"/>
                    <a:pt x="29488" y="22531"/>
                  </a:cubicBezTo>
                  <a:cubicBezTo>
                    <a:pt x="30489" y="20754"/>
                    <a:pt x="34115" y="14330"/>
                    <a:pt x="35652" y="11725"/>
                  </a:cubicBezTo>
                  <a:cubicBezTo>
                    <a:pt x="37454" y="8668"/>
                    <a:pt x="43758" y="1980"/>
                    <a:pt x="44983" y="863"/>
                  </a:cubicBezTo>
                  <a:cubicBezTo>
                    <a:pt x="45203" y="661"/>
                    <a:pt x="45452" y="560"/>
                    <a:pt x="45712" y="560"/>
                  </a:cubicBezTo>
                  <a:cubicBezTo>
                    <a:pt x="45900" y="560"/>
                    <a:pt x="46093" y="612"/>
                    <a:pt x="46287" y="718"/>
                  </a:cubicBezTo>
                  <a:cubicBezTo>
                    <a:pt x="47111" y="1169"/>
                    <a:pt x="47789" y="2529"/>
                    <a:pt x="47492" y="4257"/>
                  </a:cubicBezTo>
                  <a:cubicBezTo>
                    <a:pt x="47211" y="5889"/>
                    <a:pt x="44752" y="9353"/>
                    <a:pt x="42777" y="12135"/>
                  </a:cubicBezTo>
                  <a:cubicBezTo>
                    <a:pt x="41172" y="14396"/>
                    <a:pt x="39904" y="16181"/>
                    <a:pt x="39700" y="17004"/>
                  </a:cubicBezTo>
                  <a:cubicBezTo>
                    <a:pt x="39249" y="18815"/>
                    <a:pt x="38312" y="23192"/>
                    <a:pt x="38302" y="23235"/>
                  </a:cubicBezTo>
                  <a:lnTo>
                    <a:pt x="37833" y="25426"/>
                  </a:lnTo>
                  <a:lnTo>
                    <a:pt x="38829" y="23418"/>
                  </a:lnTo>
                  <a:cubicBezTo>
                    <a:pt x="38850" y="23374"/>
                    <a:pt x="41069" y="18913"/>
                    <a:pt x="42399" y="17356"/>
                  </a:cubicBezTo>
                  <a:cubicBezTo>
                    <a:pt x="43786" y="15733"/>
                    <a:pt x="53712" y="8111"/>
                    <a:pt x="55548" y="7121"/>
                  </a:cubicBezTo>
                  <a:cubicBezTo>
                    <a:pt x="57346" y="6152"/>
                    <a:pt x="65559" y="3903"/>
                    <a:pt x="67231" y="3814"/>
                  </a:cubicBezTo>
                  <a:cubicBezTo>
                    <a:pt x="67236" y="3814"/>
                    <a:pt x="67242" y="3814"/>
                    <a:pt x="67247" y="3814"/>
                  </a:cubicBezTo>
                  <a:cubicBezTo>
                    <a:pt x="67355" y="3814"/>
                    <a:pt x="67455" y="3902"/>
                    <a:pt x="67539" y="4071"/>
                  </a:cubicBezTo>
                  <a:cubicBezTo>
                    <a:pt x="67954" y="4890"/>
                    <a:pt x="67747" y="7094"/>
                    <a:pt x="65991" y="9225"/>
                  </a:cubicBezTo>
                  <a:cubicBezTo>
                    <a:pt x="63730" y="11966"/>
                    <a:pt x="57693" y="13347"/>
                    <a:pt x="57631" y="13360"/>
                  </a:cubicBezTo>
                  <a:lnTo>
                    <a:pt x="57546" y="13379"/>
                  </a:lnTo>
                  <a:lnTo>
                    <a:pt x="51196" y="20252"/>
                  </a:lnTo>
                  <a:lnTo>
                    <a:pt x="50117" y="31574"/>
                  </a:lnTo>
                  <a:lnTo>
                    <a:pt x="50114" y="31605"/>
                  </a:lnTo>
                  <a:lnTo>
                    <a:pt x="50460" y="34486"/>
                  </a:lnTo>
                  <a:lnTo>
                    <a:pt x="50874" y="34019"/>
                  </a:lnTo>
                  <a:cubicBezTo>
                    <a:pt x="53703" y="30827"/>
                    <a:pt x="59172" y="24685"/>
                    <a:pt x="59622" y="24275"/>
                  </a:cubicBezTo>
                  <a:cubicBezTo>
                    <a:pt x="60098" y="23840"/>
                    <a:pt x="65434" y="22162"/>
                    <a:pt x="70196" y="20948"/>
                  </a:cubicBezTo>
                  <a:cubicBezTo>
                    <a:pt x="73073" y="20214"/>
                    <a:pt x="77018" y="19851"/>
                    <a:pt x="79627" y="19613"/>
                  </a:cubicBezTo>
                  <a:cubicBezTo>
                    <a:pt x="80930" y="19493"/>
                    <a:pt x="81959" y="19398"/>
                    <a:pt x="82459" y="19297"/>
                  </a:cubicBezTo>
                  <a:cubicBezTo>
                    <a:pt x="82547" y="19279"/>
                    <a:pt x="82634" y="19270"/>
                    <a:pt x="82722" y="19270"/>
                  </a:cubicBezTo>
                  <a:cubicBezTo>
                    <a:pt x="83215" y="19270"/>
                    <a:pt x="83697" y="19547"/>
                    <a:pt x="83977" y="20008"/>
                  </a:cubicBezTo>
                  <a:cubicBezTo>
                    <a:pt x="84215" y="20399"/>
                    <a:pt x="84622" y="21486"/>
                    <a:pt x="83282" y="23147"/>
                  </a:cubicBezTo>
                  <a:cubicBezTo>
                    <a:pt x="81216" y="25710"/>
                    <a:pt x="74094" y="27039"/>
                    <a:pt x="74023" y="27052"/>
                  </a:cubicBezTo>
                  <a:lnTo>
                    <a:pt x="73909" y="27100"/>
                  </a:lnTo>
                  <a:cubicBezTo>
                    <a:pt x="73873" y="27125"/>
                    <a:pt x="70281" y="29695"/>
                    <a:pt x="68264" y="30503"/>
                  </a:cubicBezTo>
                  <a:cubicBezTo>
                    <a:pt x="66528" y="31198"/>
                    <a:pt x="65448" y="31788"/>
                    <a:pt x="65118" y="31976"/>
                  </a:cubicBezTo>
                  <a:cubicBezTo>
                    <a:pt x="65061" y="31998"/>
                    <a:pt x="65010" y="32030"/>
                    <a:pt x="64967" y="32072"/>
                  </a:cubicBezTo>
                  <a:lnTo>
                    <a:pt x="65102" y="32254"/>
                  </a:lnTo>
                  <a:lnTo>
                    <a:pt x="64964" y="32214"/>
                  </a:lnTo>
                  <a:cubicBezTo>
                    <a:pt x="64930" y="32333"/>
                    <a:pt x="64566" y="33064"/>
                    <a:pt x="61352" y="37497"/>
                  </a:cubicBezTo>
                  <a:cubicBezTo>
                    <a:pt x="57635" y="42623"/>
                    <a:pt x="57538" y="43548"/>
                    <a:pt x="57376" y="45081"/>
                  </a:cubicBezTo>
                  <a:cubicBezTo>
                    <a:pt x="57340" y="45425"/>
                    <a:pt x="57298" y="45816"/>
                    <a:pt x="57207" y="46295"/>
                  </a:cubicBezTo>
                  <a:cubicBezTo>
                    <a:pt x="56691" y="49016"/>
                    <a:pt x="59232" y="52226"/>
                    <a:pt x="61581" y="52730"/>
                  </a:cubicBezTo>
                  <a:cubicBezTo>
                    <a:pt x="62493" y="52925"/>
                    <a:pt x="64636" y="53818"/>
                    <a:pt x="66907" y="54764"/>
                  </a:cubicBezTo>
                  <a:cubicBezTo>
                    <a:pt x="70006" y="56054"/>
                    <a:pt x="73210" y="57390"/>
                    <a:pt x="74308" y="57390"/>
                  </a:cubicBezTo>
                  <a:cubicBezTo>
                    <a:pt x="74335" y="57390"/>
                    <a:pt x="74360" y="57389"/>
                    <a:pt x="74384" y="57388"/>
                  </a:cubicBezTo>
                  <a:cubicBezTo>
                    <a:pt x="76211" y="57269"/>
                    <a:pt x="83099" y="50192"/>
                    <a:pt x="84845" y="47564"/>
                  </a:cubicBezTo>
                  <a:cubicBezTo>
                    <a:pt x="86753" y="44691"/>
                    <a:pt x="89236" y="42580"/>
                    <a:pt x="90734" y="41835"/>
                  </a:cubicBezTo>
                  <a:cubicBezTo>
                    <a:pt x="92204" y="41105"/>
                    <a:pt x="94783" y="40038"/>
                    <a:pt x="97294" y="40038"/>
                  </a:cubicBezTo>
                  <a:cubicBezTo>
                    <a:pt x="97852" y="40038"/>
                    <a:pt x="98405" y="40090"/>
                    <a:pt x="98943" y="40211"/>
                  </a:cubicBezTo>
                  <a:cubicBezTo>
                    <a:pt x="100915" y="40652"/>
                    <a:pt x="101833" y="41622"/>
                    <a:pt x="102035" y="42383"/>
                  </a:cubicBezTo>
                  <a:cubicBezTo>
                    <a:pt x="102141" y="42783"/>
                    <a:pt x="102055" y="43137"/>
                    <a:pt x="101791" y="43378"/>
                  </a:cubicBezTo>
                  <a:cubicBezTo>
                    <a:pt x="101596" y="43555"/>
                    <a:pt x="101342" y="43741"/>
                    <a:pt x="101019" y="43976"/>
                  </a:cubicBezTo>
                  <a:cubicBezTo>
                    <a:pt x="99825" y="44847"/>
                    <a:pt x="97827" y="46304"/>
                    <a:pt x="95155" y="50148"/>
                  </a:cubicBezTo>
                  <a:cubicBezTo>
                    <a:pt x="93710" y="52224"/>
                    <a:pt x="91946" y="54259"/>
                    <a:pt x="90077" y="56414"/>
                  </a:cubicBezTo>
                  <a:cubicBezTo>
                    <a:pt x="87638" y="59228"/>
                    <a:pt x="85116" y="62138"/>
                    <a:pt x="83172" y="65325"/>
                  </a:cubicBezTo>
                  <a:cubicBezTo>
                    <a:pt x="80172" y="70246"/>
                    <a:pt x="76887" y="73209"/>
                    <a:pt x="73409" y="76345"/>
                  </a:cubicBezTo>
                  <a:cubicBezTo>
                    <a:pt x="72980" y="76731"/>
                    <a:pt x="72551" y="77118"/>
                    <a:pt x="72122" y="77511"/>
                  </a:cubicBezTo>
                  <a:cubicBezTo>
                    <a:pt x="70304" y="79169"/>
                    <a:pt x="67553" y="81442"/>
                    <a:pt x="64640" y="83849"/>
                  </a:cubicBezTo>
                  <a:cubicBezTo>
                    <a:pt x="61343" y="86574"/>
                    <a:pt x="57936" y="89390"/>
                    <a:pt x="55377" y="91723"/>
                  </a:cubicBezTo>
                  <a:cubicBezTo>
                    <a:pt x="41545" y="104341"/>
                    <a:pt x="32104" y="113428"/>
                    <a:pt x="27317" y="118734"/>
                  </a:cubicBezTo>
                  <a:cubicBezTo>
                    <a:pt x="22078" y="124541"/>
                    <a:pt x="21078" y="125154"/>
                    <a:pt x="20896" y="125204"/>
                  </a:cubicBezTo>
                  <a:cubicBezTo>
                    <a:pt x="20903" y="125202"/>
                    <a:pt x="20912" y="125201"/>
                    <a:pt x="20924" y="125201"/>
                  </a:cubicBezTo>
                  <a:cubicBezTo>
                    <a:pt x="20965" y="125201"/>
                    <a:pt x="21030" y="125216"/>
                    <a:pt x="21082" y="125274"/>
                  </a:cubicBezTo>
                  <a:cubicBezTo>
                    <a:pt x="21132" y="125327"/>
                    <a:pt x="21154" y="125403"/>
                    <a:pt x="21135" y="125455"/>
                  </a:cubicBezTo>
                  <a:lnTo>
                    <a:pt x="20606" y="125266"/>
                  </a:lnTo>
                  <a:lnTo>
                    <a:pt x="20606" y="125266"/>
                  </a:lnTo>
                  <a:cubicBezTo>
                    <a:pt x="20543" y="125447"/>
                    <a:pt x="20597" y="125627"/>
                    <a:pt x="20742" y="125714"/>
                  </a:cubicBezTo>
                  <a:cubicBezTo>
                    <a:pt x="20787" y="125739"/>
                    <a:pt x="20831" y="125766"/>
                    <a:pt x="20904" y="125766"/>
                  </a:cubicBezTo>
                  <a:cubicBezTo>
                    <a:pt x="21289" y="125766"/>
                    <a:pt x="22421" y="125000"/>
                    <a:pt x="27734" y="119110"/>
                  </a:cubicBezTo>
                  <a:cubicBezTo>
                    <a:pt x="32510" y="113820"/>
                    <a:pt x="41937" y="104743"/>
                    <a:pt x="55763" y="92131"/>
                  </a:cubicBezTo>
                  <a:cubicBezTo>
                    <a:pt x="58304" y="89814"/>
                    <a:pt x="61708" y="87001"/>
                    <a:pt x="64998" y="84282"/>
                  </a:cubicBezTo>
                  <a:cubicBezTo>
                    <a:pt x="67916" y="81871"/>
                    <a:pt x="70673" y="79592"/>
                    <a:pt x="72500" y="77925"/>
                  </a:cubicBezTo>
                  <a:cubicBezTo>
                    <a:pt x="72929" y="77535"/>
                    <a:pt x="73358" y="77148"/>
                    <a:pt x="73785" y="76762"/>
                  </a:cubicBezTo>
                  <a:cubicBezTo>
                    <a:pt x="77140" y="73736"/>
                    <a:pt x="80609" y="70608"/>
                    <a:pt x="83651" y="65618"/>
                  </a:cubicBezTo>
                  <a:cubicBezTo>
                    <a:pt x="85570" y="62471"/>
                    <a:pt x="88078" y="59578"/>
                    <a:pt x="90502" y="56782"/>
                  </a:cubicBezTo>
                  <a:cubicBezTo>
                    <a:pt x="92380" y="54615"/>
                    <a:pt x="94154" y="52569"/>
                    <a:pt x="95616" y="50469"/>
                  </a:cubicBezTo>
                  <a:cubicBezTo>
                    <a:pt x="98235" y="46704"/>
                    <a:pt x="100185" y="45280"/>
                    <a:pt x="101351" y="44430"/>
                  </a:cubicBezTo>
                  <a:cubicBezTo>
                    <a:pt x="101673" y="44194"/>
                    <a:pt x="101951" y="43992"/>
                    <a:pt x="102170" y="43792"/>
                  </a:cubicBezTo>
                  <a:cubicBezTo>
                    <a:pt x="102589" y="43409"/>
                    <a:pt x="102739" y="42843"/>
                    <a:pt x="102579" y="42238"/>
                  </a:cubicBezTo>
                  <a:cubicBezTo>
                    <a:pt x="102334" y="41320"/>
                    <a:pt x="101284" y="40159"/>
                    <a:pt x="99066" y="39662"/>
                  </a:cubicBezTo>
                  <a:cubicBezTo>
                    <a:pt x="98489" y="39532"/>
                    <a:pt x="97897" y="39476"/>
                    <a:pt x="97302" y="39476"/>
                  </a:cubicBezTo>
                  <a:cubicBezTo>
                    <a:pt x="94672" y="39476"/>
                    <a:pt x="92003" y="40578"/>
                    <a:pt x="90485" y="41333"/>
                  </a:cubicBezTo>
                  <a:cubicBezTo>
                    <a:pt x="88573" y="42283"/>
                    <a:pt x="86063" y="44718"/>
                    <a:pt x="84376" y="47254"/>
                  </a:cubicBezTo>
                  <a:cubicBezTo>
                    <a:pt x="82581" y="49959"/>
                    <a:pt x="75872" y="56728"/>
                    <a:pt x="74349" y="56827"/>
                  </a:cubicBezTo>
                  <a:cubicBezTo>
                    <a:pt x="74334" y="56827"/>
                    <a:pt x="74317" y="56828"/>
                    <a:pt x="74300" y="56828"/>
                  </a:cubicBezTo>
                  <a:cubicBezTo>
                    <a:pt x="73335" y="56828"/>
                    <a:pt x="69896" y="55401"/>
                    <a:pt x="67123" y="54246"/>
                  </a:cubicBezTo>
                  <a:cubicBezTo>
                    <a:pt x="64828" y="53289"/>
                    <a:pt x="62661" y="52387"/>
                    <a:pt x="61698" y="52181"/>
                  </a:cubicBezTo>
                  <a:cubicBezTo>
                    <a:pt x="59629" y="51737"/>
                    <a:pt x="57303" y="48799"/>
                    <a:pt x="57759" y="46400"/>
                  </a:cubicBezTo>
                  <a:cubicBezTo>
                    <a:pt x="57854" y="45898"/>
                    <a:pt x="57897" y="45495"/>
                    <a:pt x="57935" y="45140"/>
                  </a:cubicBezTo>
                  <a:cubicBezTo>
                    <a:pt x="58087" y="43701"/>
                    <a:pt x="58179" y="42832"/>
                    <a:pt x="61806" y="37827"/>
                  </a:cubicBezTo>
                  <a:cubicBezTo>
                    <a:pt x="64441" y="34193"/>
                    <a:pt x="65279" y="32926"/>
                    <a:pt x="65473" y="32422"/>
                  </a:cubicBezTo>
                  <a:cubicBezTo>
                    <a:pt x="65863" y="32204"/>
                    <a:pt x="66900" y="31653"/>
                    <a:pt x="68472" y="31024"/>
                  </a:cubicBezTo>
                  <a:cubicBezTo>
                    <a:pt x="70441" y="30236"/>
                    <a:pt x="73717" y="27925"/>
                    <a:pt x="74183" y="27593"/>
                  </a:cubicBezTo>
                  <a:cubicBezTo>
                    <a:pt x="74950" y="27448"/>
                    <a:pt x="81603" y="26123"/>
                    <a:pt x="83718" y="23501"/>
                  </a:cubicBezTo>
                  <a:cubicBezTo>
                    <a:pt x="85280" y="21562"/>
                    <a:pt x="84754" y="20209"/>
                    <a:pt x="84456" y="19717"/>
                  </a:cubicBezTo>
                  <a:cubicBezTo>
                    <a:pt x="84073" y="19086"/>
                    <a:pt x="83406" y="18710"/>
                    <a:pt x="82717" y="18710"/>
                  </a:cubicBezTo>
                  <a:cubicBezTo>
                    <a:pt x="82594" y="18710"/>
                    <a:pt x="82471" y="18722"/>
                    <a:pt x="82348" y="18747"/>
                  </a:cubicBezTo>
                  <a:cubicBezTo>
                    <a:pt x="81875" y="18842"/>
                    <a:pt x="80860" y="18935"/>
                    <a:pt x="79574" y="19053"/>
                  </a:cubicBezTo>
                  <a:cubicBezTo>
                    <a:pt x="76947" y="19294"/>
                    <a:pt x="72977" y="19660"/>
                    <a:pt x="70055" y="20405"/>
                  </a:cubicBezTo>
                  <a:cubicBezTo>
                    <a:pt x="66557" y="21296"/>
                    <a:pt x="59951" y="23213"/>
                    <a:pt x="59242" y="23859"/>
                  </a:cubicBezTo>
                  <a:cubicBezTo>
                    <a:pt x="58728" y="24329"/>
                    <a:pt x="52557" y="31275"/>
                    <a:pt x="50867" y="33180"/>
                  </a:cubicBezTo>
                  <a:lnTo>
                    <a:pt x="50678" y="31599"/>
                  </a:lnTo>
                  <a:lnTo>
                    <a:pt x="51737" y="20495"/>
                  </a:lnTo>
                  <a:lnTo>
                    <a:pt x="57839" y="13889"/>
                  </a:lnTo>
                  <a:cubicBezTo>
                    <a:pt x="58629" y="13703"/>
                    <a:pt x="64163" y="12323"/>
                    <a:pt x="66422" y="9581"/>
                  </a:cubicBezTo>
                  <a:cubicBezTo>
                    <a:pt x="68360" y="7233"/>
                    <a:pt x="68534" y="4796"/>
                    <a:pt x="68040" y="3817"/>
                  </a:cubicBezTo>
                  <a:cubicBezTo>
                    <a:pt x="67853" y="3448"/>
                    <a:pt x="67566" y="3253"/>
                    <a:pt x="67233" y="3253"/>
                  </a:cubicBezTo>
                  <a:cubicBezTo>
                    <a:pt x="67222" y="3253"/>
                    <a:pt x="67211" y="3253"/>
                    <a:pt x="67199" y="3253"/>
                  </a:cubicBezTo>
                  <a:cubicBezTo>
                    <a:pt x="65424" y="3348"/>
                    <a:pt x="57159" y="5614"/>
                    <a:pt x="55281" y="6626"/>
                  </a:cubicBezTo>
                  <a:cubicBezTo>
                    <a:pt x="53423" y="7628"/>
                    <a:pt x="43377" y="15344"/>
                    <a:pt x="41972" y="16992"/>
                  </a:cubicBezTo>
                  <a:cubicBezTo>
                    <a:pt x="41162" y="17937"/>
                    <a:pt x="40075" y="19845"/>
                    <a:pt x="39298" y="21294"/>
                  </a:cubicBezTo>
                  <a:cubicBezTo>
                    <a:pt x="39604" y="19897"/>
                    <a:pt x="39997" y="18131"/>
                    <a:pt x="40244" y="17140"/>
                  </a:cubicBezTo>
                  <a:cubicBezTo>
                    <a:pt x="40422" y="16420"/>
                    <a:pt x="41787" y="14497"/>
                    <a:pt x="43233" y="12460"/>
                  </a:cubicBezTo>
                  <a:cubicBezTo>
                    <a:pt x="45346" y="9484"/>
                    <a:pt x="47741" y="6110"/>
                    <a:pt x="48044" y="4351"/>
                  </a:cubicBezTo>
                  <a:cubicBezTo>
                    <a:pt x="48401" y="2272"/>
                    <a:pt x="47523" y="756"/>
                    <a:pt x="46556" y="226"/>
                  </a:cubicBezTo>
                  <a:cubicBezTo>
                    <a:pt x="46279" y="75"/>
                    <a:pt x="45993" y="0"/>
                    <a:pt x="45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3317625" y="2590300"/>
              <a:ext cx="123625" cy="56350"/>
            </a:xfrm>
            <a:custGeom>
              <a:avLst/>
              <a:gdLst/>
              <a:ahLst/>
              <a:cxnLst/>
              <a:rect l="l" t="t" r="r" b="b"/>
              <a:pathLst>
                <a:path w="4945" h="2254" extrusionOk="0">
                  <a:moveTo>
                    <a:pt x="3205" y="0"/>
                  </a:moveTo>
                  <a:cubicBezTo>
                    <a:pt x="3102" y="0"/>
                    <a:pt x="2998" y="10"/>
                    <a:pt x="2896" y="31"/>
                  </a:cubicBezTo>
                  <a:cubicBezTo>
                    <a:pt x="2398" y="131"/>
                    <a:pt x="1340" y="226"/>
                    <a:pt x="1" y="351"/>
                  </a:cubicBezTo>
                  <a:lnTo>
                    <a:pt x="111" y="637"/>
                  </a:lnTo>
                  <a:cubicBezTo>
                    <a:pt x="111" y="637"/>
                    <a:pt x="48" y="1992"/>
                    <a:pt x="1535" y="2197"/>
                  </a:cubicBezTo>
                  <a:cubicBezTo>
                    <a:pt x="1801" y="2234"/>
                    <a:pt x="2086" y="2254"/>
                    <a:pt x="2375" y="2254"/>
                  </a:cubicBezTo>
                  <a:cubicBezTo>
                    <a:pt x="3337" y="2254"/>
                    <a:pt x="4355" y="2036"/>
                    <a:pt x="4945" y="1494"/>
                  </a:cubicBezTo>
                  <a:cubicBezTo>
                    <a:pt x="4751" y="567"/>
                    <a:pt x="3982" y="0"/>
                    <a:pt x="3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3307775" y="2583225"/>
              <a:ext cx="141200" cy="70425"/>
            </a:xfrm>
            <a:custGeom>
              <a:avLst/>
              <a:gdLst/>
              <a:ahLst/>
              <a:cxnLst/>
              <a:rect l="l" t="t" r="r" b="b"/>
              <a:pathLst>
                <a:path w="5648" h="2817" extrusionOk="0">
                  <a:moveTo>
                    <a:pt x="3591" y="565"/>
                  </a:moveTo>
                  <a:cubicBezTo>
                    <a:pt x="4169" y="565"/>
                    <a:pt x="4800" y="946"/>
                    <a:pt x="5023" y="1675"/>
                  </a:cubicBezTo>
                  <a:cubicBezTo>
                    <a:pt x="4477" y="2087"/>
                    <a:pt x="3609" y="2256"/>
                    <a:pt x="2779" y="2256"/>
                  </a:cubicBezTo>
                  <a:cubicBezTo>
                    <a:pt x="2499" y="2256"/>
                    <a:pt x="2224" y="2236"/>
                    <a:pt x="1966" y="2201"/>
                  </a:cubicBezTo>
                  <a:cubicBezTo>
                    <a:pt x="782" y="2038"/>
                    <a:pt x="782" y="1044"/>
                    <a:pt x="786" y="932"/>
                  </a:cubicBezTo>
                  <a:lnTo>
                    <a:pt x="787" y="879"/>
                  </a:lnTo>
                  <a:cubicBezTo>
                    <a:pt x="1960" y="771"/>
                    <a:pt x="2880" y="682"/>
                    <a:pt x="3345" y="589"/>
                  </a:cubicBezTo>
                  <a:cubicBezTo>
                    <a:pt x="3425" y="573"/>
                    <a:pt x="3507" y="565"/>
                    <a:pt x="3591" y="565"/>
                  </a:cubicBezTo>
                  <a:close/>
                  <a:moveTo>
                    <a:pt x="3606" y="1"/>
                  </a:moveTo>
                  <a:cubicBezTo>
                    <a:pt x="3483" y="1"/>
                    <a:pt x="3359" y="13"/>
                    <a:pt x="3235" y="39"/>
                  </a:cubicBezTo>
                  <a:cubicBezTo>
                    <a:pt x="2761" y="133"/>
                    <a:pt x="1736" y="227"/>
                    <a:pt x="439" y="348"/>
                  </a:cubicBezTo>
                  <a:lnTo>
                    <a:pt x="1" y="387"/>
                  </a:lnTo>
                  <a:lnTo>
                    <a:pt x="224" y="968"/>
                  </a:lnTo>
                  <a:cubicBezTo>
                    <a:pt x="222" y="1541"/>
                    <a:pt x="563" y="2575"/>
                    <a:pt x="1890" y="2757"/>
                  </a:cubicBezTo>
                  <a:cubicBezTo>
                    <a:pt x="2184" y="2796"/>
                    <a:pt x="2480" y="2816"/>
                    <a:pt x="2777" y="2816"/>
                  </a:cubicBezTo>
                  <a:cubicBezTo>
                    <a:pt x="3758" y="2816"/>
                    <a:pt x="4855" y="2603"/>
                    <a:pt x="5531" y="1984"/>
                  </a:cubicBezTo>
                  <a:lnTo>
                    <a:pt x="5648" y="1876"/>
                  </a:lnTo>
                  <a:lnTo>
                    <a:pt x="5614" y="1719"/>
                  </a:lnTo>
                  <a:cubicBezTo>
                    <a:pt x="5402" y="709"/>
                    <a:pt x="4542" y="1"/>
                    <a:pt x="3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2002175" y="2679800"/>
              <a:ext cx="146400" cy="447875"/>
            </a:xfrm>
            <a:custGeom>
              <a:avLst/>
              <a:gdLst/>
              <a:ahLst/>
              <a:cxnLst/>
              <a:rect l="l" t="t" r="r" b="b"/>
              <a:pathLst>
                <a:path w="5856" h="17915" extrusionOk="0">
                  <a:moveTo>
                    <a:pt x="2093" y="0"/>
                  </a:moveTo>
                  <a:cubicBezTo>
                    <a:pt x="2008" y="0"/>
                    <a:pt x="1925" y="39"/>
                    <a:pt x="1869" y="112"/>
                  </a:cubicBezTo>
                  <a:cubicBezTo>
                    <a:pt x="1850" y="136"/>
                    <a:pt x="1" y="2618"/>
                    <a:pt x="1634" y="5227"/>
                  </a:cubicBezTo>
                  <a:cubicBezTo>
                    <a:pt x="3141" y="7631"/>
                    <a:pt x="5252" y="17593"/>
                    <a:pt x="5274" y="17692"/>
                  </a:cubicBezTo>
                  <a:cubicBezTo>
                    <a:pt x="5301" y="17822"/>
                    <a:pt x="5416" y="17915"/>
                    <a:pt x="5548" y="17915"/>
                  </a:cubicBezTo>
                  <a:cubicBezTo>
                    <a:pt x="5567" y="17915"/>
                    <a:pt x="5586" y="17914"/>
                    <a:pt x="5606" y="17910"/>
                  </a:cubicBezTo>
                  <a:cubicBezTo>
                    <a:pt x="5757" y="17879"/>
                    <a:pt x="5855" y="17729"/>
                    <a:pt x="5823" y="17576"/>
                  </a:cubicBezTo>
                  <a:cubicBezTo>
                    <a:pt x="5737" y="17162"/>
                    <a:pt x="3670" y="7418"/>
                    <a:pt x="2111" y="4929"/>
                  </a:cubicBezTo>
                  <a:cubicBezTo>
                    <a:pt x="686" y="2655"/>
                    <a:pt x="2250" y="541"/>
                    <a:pt x="2317" y="452"/>
                  </a:cubicBezTo>
                  <a:cubicBezTo>
                    <a:pt x="2410" y="328"/>
                    <a:pt x="2386" y="153"/>
                    <a:pt x="2263" y="58"/>
                  </a:cubicBezTo>
                  <a:cubicBezTo>
                    <a:pt x="2212" y="19"/>
                    <a:pt x="215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2223450" y="2690875"/>
              <a:ext cx="78300" cy="487150"/>
            </a:xfrm>
            <a:custGeom>
              <a:avLst/>
              <a:gdLst/>
              <a:ahLst/>
              <a:cxnLst/>
              <a:rect l="l" t="t" r="r" b="b"/>
              <a:pathLst>
                <a:path w="3132" h="19486" extrusionOk="0">
                  <a:moveTo>
                    <a:pt x="2836" y="0"/>
                  </a:moveTo>
                  <a:cubicBezTo>
                    <a:pt x="2696" y="0"/>
                    <a:pt x="2575" y="105"/>
                    <a:pt x="2557" y="246"/>
                  </a:cubicBezTo>
                  <a:lnTo>
                    <a:pt x="1346" y="10535"/>
                  </a:lnTo>
                  <a:lnTo>
                    <a:pt x="25" y="19164"/>
                  </a:lnTo>
                  <a:cubicBezTo>
                    <a:pt x="1" y="19316"/>
                    <a:pt x="106" y="19459"/>
                    <a:pt x="260" y="19483"/>
                  </a:cubicBezTo>
                  <a:cubicBezTo>
                    <a:pt x="273" y="19485"/>
                    <a:pt x="288" y="19486"/>
                    <a:pt x="303" y="19486"/>
                  </a:cubicBezTo>
                  <a:cubicBezTo>
                    <a:pt x="440" y="19486"/>
                    <a:pt x="559" y="19385"/>
                    <a:pt x="579" y="19247"/>
                  </a:cubicBezTo>
                  <a:lnTo>
                    <a:pt x="1901" y="10610"/>
                  </a:lnTo>
                  <a:lnTo>
                    <a:pt x="3114" y="313"/>
                  </a:lnTo>
                  <a:cubicBezTo>
                    <a:pt x="3132" y="159"/>
                    <a:pt x="3021" y="21"/>
                    <a:pt x="2869" y="2"/>
                  </a:cubicBezTo>
                  <a:cubicBezTo>
                    <a:pt x="2858" y="1"/>
                    <a:pt x="2847" y="0"/>
                    <a:pt x="2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2490225" y="2954300"/>
              <a:ext cx="114000" cy="111300"/>
            </a:xfrm>
            <a:custGeom>
              <a:avLst/>
              <a:gdLst/>
              <a:ahLst/>
              <a:cxnLst/>
              <a:rect l="l" t="t" r="r" b="b"/>
              <a:pathLst>
                <a:path w="4560" h="4452" extrusionOk="0">
                  <a:moveTo>
                    <a:pt x="4252" y="1"/>
                  </a:moveTo>
                  <a:cubicBezTo>
                    <a:pt x="4180" y="1"/>
                    <a:pt x="4108" y="28"/>
                    <a:pt x="4053" y="83"/>
                  </a:cubicBezTo>
                  <a:lnTo>
                    <a:pt x="177" y="3973"/>
                  </a:lnTo>
                  <a:cubicBezTo>
                    <a:pt x="0" y="4149"/>
                    <a:pt x="126" y="4451"/>
                    <a:pt x="375" y="4451"/>
                  </a:cubicBezTo>
                  <a:cubicBezTo>
                    <a:pt x="449" y="4451"/>
                    <a:pt x="522" y="4422"/>
                    <a:pt x="575" y="4369"/>
                  </a:cubicBezTo>
                  <a:lnTo>
                    <a:pt x="4451" y="479"/>
                  </a:lnTo>
                  <a:cubicBezTo>
                    <a:pt x="4560" y="369"/>
                    <a:pt x="4560" y="191"/>
                    <a:pt x="4449" y="82"/>
                  </a:cubicBezTo>
                  <a:cubicBezTo>
                    <a:pt x="4395" y="28"/>
                    <a:pt x="4324" y="1"/>
                    <a:pt x="4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267575" y="3211650"/>
              <a:ext cx="103075" cy="298725"/>
            </a:xfrm>
            <a:custGeom>
              <a:avLst/>
              <a:gdLst/>
              <a:ahLst/>
              <a:cxnLst/>
              <a:rect l="l" t="t" r="r" b="b"/>
              <a:pathLst>
                <a:path w="4123" h="11949" extrusionOk="0">
                  <a:moveTo>
                    <a:pt x="3811" y="0"/>
                  </a:moveTo>
                  <a:cubicBezTo>
                    <a:pt x="3734" y="0"/>
                    <a:pt x="3658" y="32"/>
                    <a:pt x="3602" y="93"/>
                  </a:cubicBezTo>
                  <a:cubicBezTo>
                    <a:pt x="3455" y="258"/>
                    <a:pt x="0" y="4148"/>
                    <a:pt x="828" y="7073"/>
                  </a:cubicBezTo>
                  <a:cubicBezTo>
                    <a:pt x="1609" y="9830"/>
                    <a:pt x="1898" y="11692"/>
                    <a:pt x="1901" y="11709"/>
                  </a:cubicBezTo>
                  <a:cubicBezTo>
                    <a:pt x="1921" y="11847"/>
                    <a:pt x="2040" y="11948"/>
                    <a:pt x="2177" y="11948"/>
                  </a:cubicBezTo>
                  <a:cubicBezTo>
                    <a:pt x="2192" y="11948"/>
                    <a:pt x="2207" y="11947"/>
                    <a:pt x="2221" y="11945"/>
                  </a:cubicBezTo>
                  <a:cubicBezTo>
                    <a:pt x="2374" y="11921"/>
                    <a:pt x="2480" y="11778"/>
                    <a:pt x="2455" y="11624"/>
                  </a:cubicBezTo>
                  <a:cubicBezTo>
                    <a:pt x="2453" y="11607"/>
                    <a:pt x="2160" y="9714"/>
                    <a:pt x="1369" y="6920"/>
                  </a:cubicBezTo>
                  <a:cubicBezTo>
                    <a:pt x="625" y="4293"/>
                    <a:pt x="3986" y="506"/>
                    <a:pt x="4020" y="468"/>
                  </a:cubicBezTo>
                  <a:cubicBezTo>
                    <a:pt x="4123" y="353"/>
                    <a:pt x="4113" y="175"/>
                    <a:pt x="3999" y="71"/>
                  </a:cubicBezTo>
                  <a:cubicBezTo>
                    <a:pt x="3945" y="24"/>
                    <a:pt x="3878" y="0"/>
                    <a:pt x="3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725775" y="3169175"/>
              <a:ext cx="153675" cy="130825"/>
            </a:xfrm>
            <a:custGeom>
              <a:avLst/>
              <a:gdLst/>
              <a:ahLst/>
              <a:cxnLst/>
              <a:rect l="l" t="t" r="r" b="b"/>
              <a:pathLst>
                <a:path w="6147" h="5233" extrusionOk="0">
                  <a:moveTo>
                    <a:pt x="3985" y="1"/>
                  </a:moveTo>
                  <a:cubicBezTo>
                    <a:pt x="3314" y="1"/>
                    <a:pt x="2722" y="578"/>
                    <a:pt x="1768" y="1448"/>
                  </a:cubicBezTo>
                  <a:cubicBezTo>
                    <a:pt x="1" y="3060"/>
                    <a:pt x="1171" y="5232"/>
                    <a:pt x="1171" y="5232"/>
                  </a:cubicBezTo>
                  <a:lnTo>
                    <a:pt x="6147" y="1439"/>
                  </a:lnTo>
                  <a:cubicBezTo>
                    <a:pt x="5187" y="421"/>
                    <a:pt x="4557" y="1"/>
                    <a:pt x="3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3717550" y="3162150"/>
              <a:ext cx="172350" cy="148350"/>
            </a:xfrm>
            <a:custGeom>
              <a:avLst/>
              <a:gdLst/>
              <a:ahLst/>
              <a:cxnLst/>
              <a:rect l="l" t="t" r="r" b="b"/>
              <a:pathLst>
                <a:path w="6894" h="5934" extrusionOk="0">
                  <a:moveTo>
                    <a:pt x="4333" y="557"/>
                  </a:moveTo>
                  <a:cubicBezTo>
                    <a:pt x="4800" y="557"/>
                    <a:pt x="5291" y="902"/>
                    <a:pt x="6056" y="1687"/>
                  </a:cubicBezTo>
                  <a:lnTo>
                    <a:pt x="1614" y="5072"/>
                  </a:lnTo>
                  <a:cubicBezTo>
                    <a:pt x="1386" y="4459"/>
                    <a:pt x="1061" y="3054"/>
                    <a:pt x="2287" y="1935"/>
                  </a:cubicBezTo>
                  <a:lnTo>
                    <a:pt x="2439" y="1795"/>
                  </a:lnTo>
                  <a:cubicBezTo>
                    <a:pt x="3291" y="1018"/>
                    <a:pt x="3795" y="557"/>
                    <a:pt x="4333" y="557"/>
                  </a:cubicBezTo>
                  <a:close/>
                  <a:moveTo>
                    <a:pt x="4300" y="1"/>
                  </a:moveTo>
                  <a:cubicBezTo>
                    <a:pt x="3570" y="1"/>
                    <a:pt x="2944" y="574"/>
                    <a:pt x="2060" y="1381"/>
                  </a:cubicBezTo>
                  <a:lnTo>
                    <a:pt x="1908" y="1521"/>
                  </a:lnTo>
                  <a:cubicBezTo>
                    <a:pt x="0" y="3260"/>
                    <a:pt x="1240" y="5621"/>
                    <a:pt x="1252" y="5645"/>
                  </a:cubicBezTo>
                  <a:lnTo>
                    <a:pt x="1409" y="5934"/>
                  </a:lnTo>
                  <a:lnTo>
                    <a:pt x="6894" y="1755"/>
                  </a:lnTo>
                  <a:lnTo>
                    <a:pt x="6681" y="1528"/>
                  </a:lnTo>
                  <a:cubicBezTo>
                    <a:pt x="5650" y="435"/>
                    <a:pt x="4936" y="1"/>
                    <a:pt x="4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881775" y="2203850"/>
              <a:ext cx="150225" cy="69575"/>
            </a:xfrm>
            <a:custGeom>
              <a:avLst/>
              <a:gdLst/>
              <a:ahLst/>
              <a:cxnLst/>
              <a:rect l="l" t="t" r="r" b="b"/>
              <a:pathLst>
                <a:path w="6009" h="2783" extrusionOk="0">
                  <a:moveTo>
                    <a:pt x="5170" y="0"/>
                  </a:moveTo>
                  <a:cubicBezTo>
                    <a:pt x="5161" y="0"/>
                    <a:pt x="5152" y="0"/>
                    <a:pt x="5143" y="1"/>
                  </a:cubicBezTo>
                  <a:cubicBezTo>
                    <a:pt x="4380" y="41"/>
                    <a:pt x="2261" y="527"/>
                    <a:pt x="0" y="1137"/>
                  </a:cubicBezTo>
                  <a:cubicBezTo>
                    <a:pt x="57" y="1680"/>
                    <a:pt x="316" y="2242"/>
                    <a:pt x="1044" y="2561"/>
                  </a:cubicBezTo>
                  <a:cubicBezTo>
                    <a:pt x="1394" y="2714"/>
                    <a:pt x="1836" y="2783"/>
                    <a:pt x="2326" y="2783"/>
                  </a:cubicBezTo>
                  <a:cubicBezTo>
                    <a:pt x="3432" y="2783"/>
                    <a:pt x="4787" y="2435"/>
                    <a:pt x="5901" y="1923"/>
                  </a:cubicBezTo>
                  <a:cubicBezTo>
                    <a:pt x="6008" y="784"/>
                    <a:pt x="5687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874150" y="2196825"/>
              <a:ext cx="164200" cy="83650"/>
            </a:xfrm>
            <a:custGeom>
              <a:avLst/>
              <a:gdLst/>
              <a:ahLst/>
              <a:cxnLst/>
              <a:rect l="l" t="t" r="r" b="b"/>
              <a:pathLst>
                <a:path w="6568" h="3346" extrusionOk="0">
                  <a:moveTo>
                    <a:pt x="5479" y="562"/>
                  </a:moveTo>
                  <a:cubicBezTo>
                    <a:pt x="5522" y="562"/>
                    <a:pt x="5585" y="577"/>
                    <a:pt x="5655" y="650"/>
                  </a:cubicBezTo>
                  <a:cubicBezTo>
                    <a:pt x="5819" y="820"/>
                    <a:pt x="5982" y="1276"/>
                    <a:pt x="5937" y="2017"/>
                  </a:cubicBezTo>
                  <a:cubicBezTo>
                    <a:pt x="4921" y="2461"/>
                    <a:pt x="3660" y="2787"/>
                    <a:pt x="2632" y="2787"/>
                  </a:cubicBezTo>
                  <a:cubicBezTo>
                    <a:pt x="2185" y="2787"/>
                    <a:pt x="1781" y="2725"/>
                    <a:pt x="1461" y="2585"/>
                  </a:cubicBezTo>
                  <a:lnTo>
                    <a:pt x="1461" y="2586"/>
                  </a:lnTo>
                  <a:cubicBezTo>
                    <a:pt x="1007" y="2386"/>
                    <a:pt x="732" y="2071"/>
                    <a:pt x="624" y="1623"/>
                  </a:cubicBezTo>
                  <a:cubicBezTo>
                    <a:pt x="2910" y="1012"/>
                    <a:pt x="4795" y="597"/>
                    <a:pt x="5461" y="562"/>
                  </a:cubicBezTo>
                  <a:cubicBezTo>
                    <a:pt x="5467" y="562"/>
                    <a:pt x="5472" y="562"/>
                    <a:pt x="5479" y="562"/>
                  </a:cubicBezTo>
                  <a:close/>
                  <a:moveTo>
                    <a:pt x="5468" y="0"/>
                  </a:moveTo>
                  <a:cubicBezTo>
                    <a:pt x="5456" y="0"/>
                    <a:pt x="5444" y="1"/>
                    <a:pt x="5431" y="1"/>
                  </a:cubicBezTo>
                  <a:cubicBezTo>
                    <a:pt x="4548" y="48"/>
                    <a:pt x="2166" y="624"/>
                    <a:pt x="231" y="1148"/>
                  </a:cubicBezTo>
                  <a:lnTo>
                    <a:pt x="0" y="1210"/>
                  </a:lnTo>
                  <a:lnTo>
                    <a:pt x="26" y="1447"/>
                  </a:lnTo>
                  <a:cubicBezTo>
                    <a:pt x="107" y="2216"/>
                    <a:pt x="525" y="2788"/>
                    <a:pt x="1236" y="3099"/>
                  </a:cubicBezTo>
                  <a:cubicBezTo>
                    <a:pt x="1630" y="3271"/>
                    <a:pt x="2109" y="3345"/>
                    <a:pt x="2632" y="3345"/>
                  </a:cubicBezTo>
                  <a:cubicBezTo>
                    <a:pt x="3833" y="3345"/>
                    <a:pt x="5249" y="2953"/>
                    <a:pt x="6322" y="2460"/>
                  </a:cubicBezTo>
                  <a:lnTo>
                    <a:pt x="6468" y="2393"/>
                  </a:lnTo>
                  <a:lnTo>
                    <a:pt x="6484" y="2231"/>
                  </a:lnTo>
                  <a:cubicBezTo>
                    <a:pt x="6567" y="1349"/>
                    <a:pt x="6414" y="631"/>
                    <a:pt x="6060" y="262"/>
                  </a:cubicBezTo>
                  <a:cubicBezTo>
                    <a:pt x="5893" y="89"/>
                    <a:pt x="5681" y="0"/>
                    <a:pt x="5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2378425" y="2122525"/>
              <a:ext cx="127850" cy="116475"/>
            </a:xfrm>
            <a:custGeom>
              <a:avLst/>
              <a:gdLst/>
              <a:ahLst/>
              <a:cxnLst/>
              <a:rect l="l" t="t" r="r" b="b"/>
              <a:pathLst>
                <a:path w="5114" h="4659" extrusionOk="0">
                  <a:moveTo>
                    <a:pt x="3765" y="1"/>
                  </a:moveTo>
                  <a:cubicBezTo>
                    <a:pt x="3448" y="1"/>
                    <a:pt x="3134" y="119"/>
                    <a:pt x="2853" y="375"/>
                  </a:cubicBezTo>
                  <a:cubicBezTo>
                    <a:pt x="2331" y="850"/>
                    <a:pt x="1243" y="2265"/>
                    <a:pt x="0" y="3997"/>
                  </a:cubicBezTo>
                  <a:lnTo>
                    <a:pt x="58" y="4028"/>
                  </a:lnTo>
                  <a:lnTo>
                    <a:pt x="1932" y="4658"/>
                  </a:lnTo>
                  <a:cubicBezTo>
                    <a:pt x="1932" y="4658"/>
                    <a:pt x="4440" y="2786"/>
                    <a:pt x="5113" y="734"/>
                  </a:cubicBezTo>
                  <a:cubicBezTo>
                    <a:pt x="4726" y="268"/>
                    <a:pt x="4243" y="1"/>
                    <a:pt x="3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368000" y="2115500"/>
              <a:ext cx="146150" cy="131325"/>
            </a:xfrm>
            <a:custGeom>
              <a:avLst/>
              <a:gdLst/>
              <a:ahLst/>
              <a:cxnLst/>
              <a:rect l="l" t="t" r="r" b="b"/>
              <a:pathLst>
                <a:path w="5846" h="5253" extrusionOk="0">
                  <a:moveTo>
                    <a:pt x="4181" y="562"/>
                  </a:moveTo>
                  <a:cubicBezTo>
                    <a:pt x="4204" y="562"/>
                    <a:pt x="4228" y="563"/>
                    <a:pt x="4251" y="564"/>
                  </a:cubicBezTo>
                  <a:cubicBezTo>
                    <a:pt x="4582" y="587"/>
                    <a:pt x="4918" y="768"/>
                    <a:pt x="5210" y="1077"/>
                  </a:cubicBezTo>
                  <a:cubicBezTo>
                    <a:pt x="4594" y="2720"/>
                    <a:pt x="2771" y="4247"/>
                    <a:pt x="2295" y="4625"/>
                  </a:cubicBezTo>
                  <a:lnTo>
                    <a:pt x="858" y="4145"/>
                  </a:lnTo>
                  <a:cubicBezTo>
                    <a:pt x="2106" y="2419"/>
                    <a:pt x="3025" y="1259"/>
                    <a:pt x="3459" y="862"/>
                  </a:cubicBezTo>
                  <a:cubicBezTo>
                    <a:pt x="3678" y="663"/>
                    <a:pt x="3923" y="562"/>
                    <a:pt x="4181" y="562"/>
                  </a:cubicBezTo>
                  <a:close/>
                  <a:moveTo>
                    <a:pt x="4183" y="1"/>
                  </a:moveTo>
                  <a:cubicBezTo>
                    <a:pt x="3783" y="1"/>
                    <a:pt x="3404" y="153"/>
                    <a:pt x="3080" y="448"/>
                  </a:cubicBezTo>
                  <a:cubicBezTo>
                    <a:pt x="2457" y="1016"/>
                    <a:pt x="1163" y="2755"/>
                    <a:pt x="188" y="4115"/>
                  </a:cubicBezTo>
                  <a:lnTo>
                    <a:pt x="0" y="4378"/>
                  </a:lnTo>
                  <a:lnTo>
                    <a:pt x="286" y="4526"/>
                  </a:lnTo>
                  <a:lnTo>
                    <a:pt x="2399" y="5252"/>
                  </a:lnTo>
                  <a:lnTo>
                    <a:pt x="2516" y="5164"/>
                  </a:lnTo>
                  <a:cubicBezTo>
                    <a:pt x="2622" y="5085"/>
                    <a:pt x="5104" y="3215"/>
                    <a:pt x="5797" y="1103"/>
                  </a:cubicBezTo>
                  <a:lnTo>
                    <a:pt x="5846" y="954"/>
                  </a:lnTo>
                  <a:lnTo>
                    <a:pt x="5746" y="835"/>
                  </a:lnTo>
                  <a:cubicBezTo>
                    <a:pt x="5330" y="335"/>
                    <a:pt x="4814" y="41"/>
                    <a:pt x="4290" y="4"/>
                  </a:cubicBezTo>
                  <a:cubicBezTo>
                    <a:pt x="4254" y="2"/>
                    <a:pt x="4219" y="1"/>
                    <a:pt x="4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959150" y="2473600"/>
              <a:ext cx="94175" cy="123475"/>
            </a:xfrm>
            <a:custGeom>
              <a:avLst/>
              <a:gdLst/>
              <a:ahLst/>
              <a:cxnLst/>
              <a:rect l="l" t="t" r="r" b="b"/>
              <a:pathLst>
                <a:path w="3767" h="4939" extrusionOk="0">
                  <a:moveTo>
                    <a:pt x="2320" y="1"/>
                  </a:moveTo>
                  <a:cubicBezTo>
                    <a:pt x="2069" y="1"/>
                    <a:pt x="1826" y="93"/>
                    <a:pt x="1604" y="294"/>
                  </a:cubicBezTo>
                  <a:cubicBezTo>
                    <a:pt x="946" y="893"/>
                    <a:pt x="529" y="2754"/>
                    <a:pt x="0" y="4711"/>
                  </a:cubicBezTo>
                  <a:lnTo>
                    <a:pt x="116" y="4710"/>
                  </a:lnTo>
                  <a:lnTo>
                    <a:pt x="2145" y="4939"/>
                  </a:lnTo>
                  <a:cubicBezTo>
                    <a:pt x="2145" y="4939"/>
                    <a:pt x="3767" y="2160"/>
                    <a:pt x="3171" y="366"/>
                  </a:cubicBezTo>
                  <a:cubicBezTo>
                    <a:pt x="3163" y="343"/>
                    <a:pt x="3156" y="320"/>
                    <a:pt x="3148" y="298"/>
                  </a:cubicBezTo>
                  <a:cubicBezTo>
                    <a:pt x="2873" y="108"/>
                    <a:pt x="2592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1949975" y="2466600"/>
              <a:ext cx="110850" cy="137975"/>
            </a:xfrm>
            <a:custGeom>
              <a:avLst/>
              <a:gdLst/>
              <a:ahLst/>
              <a:cxnLst/>
              <a:rect l="l" t="t" r="r" b="b"/>
              <a:pathLst>
                <a:path w="4434" h="5519" extrusionOk="0">
                  <a:moveTo>
                    <a:pt x="2691" y="562"/>
                  </a:moveTo>
                  <a:cubicBezTo>
                    <a:pt x="2874" y="562"/>
                    <a:pt x="3070" y="628"/>
                    <a:pt x="3279" y="759"/>
                  </a:cubicBezTo>
                  <a:cubicBezTo>
                    <a:pt x="3732" y="2178"/>
                    <a:pt x="2676" y="4323"/>
                    <a:pt x="2357" y="4919"/>
                  </a:cubicBezTo>
                  <a:lnTo>
                    <a:pt x="726" y="4736"/>
                  </a:lnTo>
                  <a:lnTo>
                    <a:pt x="841" y="4303"/>
                  </a:lnTo>
                  <a:cubicBezTo>
                    <a:pt x="1258" y="2731"/>
                    <a:pt x="1650" y="1247"/>
                    <a:pt x="2160" y="782"/>
                  </a:cubicBezTo>
                  <a:cubicBezTo>
                    <a:pt x="2321" y="635"/>
                    <a:pt x="2498" y="562"/>
                    <a:pt x="2691" y="562"/>
                  </a:cubicBezTo>
                  <a:close/>
                  <a:moveTo>
                    <a:pt x="2687" y="0"/>
                  </a:moveTo>
                  <a:cubicBezTo>
                    <a:pt x="2358" y="0"/>
                    <a:pt x="2049" y="122"/>
                    <a:pt x="1783" y="367"/>
                  </a:cubicBezTo>
                  <a:cubicBezTo>
                    <a:pt x="1150" y="943"/>
                    <a:pt x="756" y="2433"/>
                    <a:pt x="299" y="4159"/>
                  </a:cubicBezTo>
                  <a:lnTo>
                    <a:pt x="1" y="5272"/>
                  </a:lnTo>
                  <a:lnTo>
                    <a:pt x="469" y="5270"/>
                  </a:lnTo>
                  <a:lnTo>
                    <a:pt x="2662" y="5518"/>
                  </a:lnTo>
                  <a:lnTo>
                    <a:pt x="2754" y="5361"/>
                  </a:lnTo>
                  <a:cubicBezTo>
                    <a:pt x="2824" y="5242"/>
                    <a:pt x="4433" y="2449"/>
                    <a:pt x="3802" y="553"/>
                  </a:cubicBezTo>
                  <a:lnTo>
                    <a:pt x="3752" y="400"/>
                  </a:lnTo>
                  <a:lnTo>
                    <a:pt x="3675" y="346"/>
                  </a:lnTo>
                  <a:cubicBezTo>
                    <a:pt x="3342" y="116"/>
                    <a:pt x="3005" y="0"/>
                    <a:pt x="2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36"/>
          <p:cNvGrpSpPr/>
          <p:nvPr/>
        </p:nvGrpSpPr>
        <p:grpSpPr>
          <a:xfrm>
            <a:off x="1390832" y="770544"/>
            <a:ext cx="2155895" cy="1495188"/>
            <a:chOff x="-80975" y="268100"/>
            <a:chExt cx="7462425" cy="5175450"/>
          </a:xfrm>
        </p:grpSpPr>
        <p:sp>
          <p:nvSpPr>
            <p:cNvPr id="702" name="Google Shape;702;p36"/>
            <p:cNvSpPr/>
            <p:nvPr/>
          </p:nvSpPr>
          <p:spPr>
            <a:xfrm>
              <a:off x="-80975" y="268100"/>
              <a:ext cx="7314275" cy="4868075"/>
            </a:xfrm>
            <a:custGeom>
              <a:avLst/>
              <a:gdLst/>
              <a:ahLst/>
              <a:cxnLst/>
              <a:rect l="l" t="t" r="r" b="b"/>
              <a:pathLst>
                <a:path w="292571" h="194723" extrusionOk="0">
                  <a:moveTo>
                    <a:pt x="178359" y="0"/>
                  </a:moveTo>
                  <a:cubicBezTo>
                    <a:pt x="174116" y="0"/>
                    <a:pt x="169958" y="294"/>
                    <a:pt x="165939" y="901"/>
                  </a:cubicBezTo>
                  <a:cubicBezTo>
                    <a:pt x="133691" y="5774"/>
                    <a:pt x="118193" y="35197"/>
                    <a:pt x="89114" y="45412"/>
                  </a:cubicBezTo>
                  <a:cubicBezTo>
                    <a:pt x="62365" y="54805"/>
                    <a:pt x="38285" y="62059"/>
                    <a:pt x="25670" y="86840"/>
                  </a:cubicBezTo>
                  <a:cubicBezTo>
                    <a:pt x="1" y="137261"/>
                    <a:pt x="59634" y="192214"/>
                    <a:pt x="114067" y="192214"/>
                  </a:cubicBezTo>
                  <a:cubicBezTo>
                    <a:pt x="116153" y="192214"/>
                    <a:pt x="118231" y="192133"/>
                    <a:pt x="120296" y="191968"/>
                  </a:cubicBezTo>
                  <a:cubicBezTo>
                    <a:pt x="134665" y="190820"/>
                    <a:pt x="147792" y="186110"/>
                    <a:pt x="161950" y="186110"/>
                  </a:cubicBezTo>
                  <a:cubicBezTo>
                    <a:pt x="165195" y="186110"/>
                    <a:pt x="168494" y="186358"/>
                    <a:pt x="171874" y="186952"/>
                  </a:cubicBezTo>
                  <a:cubicBezTo>
                    <a:pt x="193489" y="190752"/>
                    <a:pt x="206629" y="194722"/>
                    <a:pt x="220391" y="194722"/>
                  </a:cubicBezTo>
                  <a:cubicBezTo>
                    <a:pt x="230045" y="194722"/>
                    <a:pt x="240005" y="192768"/>
                    <a:pt x="253411" y="187431"/>
                  </a:cubicBezTo>
                  <a:cubicBezTo>
                    <a:pt x="285442" y="174673"/>
                    <a:pt x="292570" y="137952"/>
                    <a:pt x="288207" y="103186"/>
                  </a:cubicBezTo>
                  <a:cubicBezTo>
                    <a:pt x="285712" y="83335"/>
                    <a:pt x="279472" y="64114"/>
                    <a:pt x="271978" y="50359"/>
                  </a:cubicBezTo>
                  <a:cubicBezTo>
                    <a:pt x="255881" y="20810"/>
                    <a:pt x="214081" y="0"/>
                    <a:pt x="17835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119875" y="3591575"/>
              <a:ext cx="4247525" cy="1757475"/>
            </a:xfrm>
            <a:custGeom>
              <a:avLst/>
              <a:gdLst/>
              <a:ahLst/>
              <a:cxnLst/>
              <a:rect l="l" t="t" r="r" b="b"/>
              <a:pathLst>
                <a:path w="169901" h="70299" extrusionOk="0">
                  <a:moveTo>
                    <a:pt x="0" y="1"/>
                  </a:moveTo>
                  <a:lnTo>
                    <a:pt x="31404" y="70298"/>
                  </a:lnTo>
                  <a:lnTo>
                    <a:pt x="169901" y="61886"/>
                  </a:lnTo>
                  <a:lnTo>
                    <a:pt x="76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104850" y="3579075"/>
              <a:ext cx="4276600" cy="1782500"/>
            </a:xfrm>
            <a:custGeom>
              <a:avLst/>
              <a:gdLst/>
              <a:ahLst/>
              <a:cxnLst/>
              <a:rect l="l" t="t" r="r" b="b"/>
              <a:pathLst>
                <a:path w="171064" h="71300" extrusionOk="0">
                  <a:moveTo>
                    <a:pt x="601" y="0"/>
                  </a:moveTo>
                  <a:cubicBezTo>
                    <a:pt x="240" y="0"/>
                    <a:pt x="0" y="375"/>
                    <a:pt x="148" y="706"/>
                  </a:cubicBezTo>
                  <a:lnTo>
                    <a:pt x="31548" y="71003"/>
                  </a:lnTo>
                  <a:cubicBezTo>
                    <a:pt x="31626" y="71186"/>
                    <a:pt x="31805" y="71299"/>
                    <a:pt x="32005" y="71299"/>
                  </a:cubicBezTo>
                  <a:cubicBezTo>
                    <a:pt x="32075" y="71299"/>
                    <a:pt x="32145" y="71286"/>
                    <a:pt x="32210" y="71256"/>
                  </a:cubicBezTo>
                  <a:cubicBezTo>
                    <a:pt x="32462" y="71142"/>
                    <a:pt x="32576" y="70851"/>
                    <a:pt x="32462" y="70598"/>
                  </a:cubicBezTo>
                  <a:lnTo>
                    <a:pt x="1376" y="1002"/>
                  </a:lnTo>
                  <a:lnTo>
                    <a:pt x="76538" y="1002"/>
                  </a:lnTo>
                  <a:lnTo>
                    <a:pt x="170228" y="62804"/>
                  </a:lnTo>
                  <a:cubicBezTo>
                    <a:pt x="170310" y="62855"/>
                    <a:pt x="170403" y="62880"/>
                    <a:pt x="170494" y="62880"/>
                  </a:cubicBezTo>
                  <a:cubicBezTo>
                    <a:pt x="170657" y="62880"/>
                    <a:pt x="170818" y="62801"/>
                    <a:pt x="170916" y="62656"/>
                  </a:cubicBezTo>
                  <a:cubicBezTo>
                    <a:pt x="171064" y="62429"/>
                    <a:pt x="171003" y="62120"/>
                    <a:pt x="170781" y="61968"/>
                  </a:cubicBezTo>
                  <a:lnTo>
                    <a:pt x="76960" y="83"/>
                  </a:lnTo>
                  <a:cubicBezTo>
                    <a:pt x="76882" y="31"/>
                    <a:pt x="76786" y="0"/>
                    <a:pt x="76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119875" y="3591575"/>
              <a:ext cx="834975" cy="1839450"/>
            </a:xfrm>
            <a:custGeom>
              <a:avLst/>
              <a:gdLst/>
              <a:ahLst/>
              <a:cxnLst/>
              <a:rect l="l" t="t" r="r" b="b"/>
              <a:pathLst>
                <a:path w="33399" h="73578" extrusionOk="0">
                  <a:moveTo>
                    <a:pt x="0" y="1"/>
                  </a:moveTo>
                  <a:lnTo>
                    <a:pt x="0" y="4686"/>
                  </a:lnTo>
                  <a:lnTo>
                    <a:pt x="23614" y="67529"/>
                  </a:lnTo>
                  <a:lnTo>
                    <a:pt x="33399" y="73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107450" y="3579100"/>
              <a:ext cx="862650" cy="1864450"/>
            </a:xfrm>
            <a:custGeom>
              <a:avLst/>
              <a:gdLst/>
              <a:ahLst/>
              <a:cxnLst/>
              <a:rect l="l" t="t" r="r" b="b"/>
              <a:pathLst>
                <a:path w="34506" h="74578" extrusionOk="0">
                  <a:moveTo>
                    <a:pt x="1002" y="2812"/>
                  </a:moveTo>
                  <a:lnTo>
                    <a:pt x="32763" y="72787"/>
                  </a:lnTo>
                  <a:lnTo>
                    <a:pt x="32763" y="72787"/>
                  </a:lnTo>
                  <a:lnTo>
                    <a:pt x="24520" y="67693"/>
                  </a:lnTo>
                  <a:lnTo>
                    <a:pt x="1002" y="5098"/>
                  </a:lnTo>
                  <a:lnTo>
                    <a:pt x="1002" y="2812"/>
                  </a:lnTo>
                  <a:close/>
                  <a:moveTo>
                    <a:pt x="506" y="0"/>
                  </a:moveTo>
                  <a:cubicBezTo>
                    <a:pt x="253" y="0"/>
                    <a:pt x="1" y="186"/>
                    <a:pt x="1" y="500"/>
                  </a:cubicBezTo>
                  <a:lnTo>
                    <a:pt x="1" y="5185"/>
                  </a:lnTo>
                  <a:cubicBezTo>
                    <a:pt x="1" y="5246"/>
                    <a:pt x="9" y="5307"/>
                    <a:pt x="31" y="5364"/>
                  </a:cubicBezTo>
                  <a:lnTo>
                    <a:pt x="23645" y="68202"/>
                  </a:lnTo>
                  <a:cubicBezTo>
                    <a:pt x="23680" y="68307"/>
                    <a:pt x="23754" y="68394"/>
                    <a:pt x="23850" y="68450"/>
                  </a:cubicBezTo>
                  <a:lnTo>
                    <a:pt x="33634" y="74503"/>
                  </a:lnTo>
                  <a:cubicBezTo>
                    <a:pt x="33713" y="74551"/>
                    <a:pt x="33804" y="74577"/>
                    <a:pt x="33896" y="74577"/>
                  </a:cubicBezTo>
                  <a:cubicBezTo>
                    <a:pt x="34261" y="74577"/>
                    <a:pt x="34505" y="74203"/>
                    <a:pt x="34353" y="73872"/>
                  </a:cubicBezTo>
                  <a:lnTo>
                    <a:pt x="954" y="295"/>
                  </a:lnTo>
                  <a:cubicBezTo>
                    <a:pt x="863" y="92"/>
                    <a:pt x="684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3476500" y="3664075"/>
              <a:ext cx="1539950" cy="1177350"/>
            </a:xfrm>
            <a:custGeom>
              <a:avLst/>
              <a:gdLst/>
              <a:ahLst/>
              <a:cxnLst/>
              <a:rect l="l" t="t" r="r" b="b"/>
              <a:pathLst>
                <a:path w="61598" h="47094" extrusionOk="0">
                  <a:moveTo>
                    <a:pt x="29236" y="1"/>
                  </a:moveTo>
                  <a:lnTo>
                    <a:pt x="0" y="4691"/>
                  </a:lnTo>
                  <a:lnTo>
                    <a:pt x="22321" y="47094"/>
                  </a:lnTo>
                  <a:lnTo>
                    <a:pt x="61598" y="37941"/>
                  </a:lnTo>
                  <a:lnTo>
                    <a:pt x="29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461475" y="3651625"/>
              <a:ext cx="1570550" cy="1202225"/>
            </a:xfrm>
            <a:custGeom>
              <a:avLst/>
              <a:gdLst/>
              <a:ahLst/>
              <a:cxnLst/>
              <a:rect l="l" t="t" r="r" b="b"/>
              <a:pathLst>
                <a:path w="62822" h="48089" extrusionOk="0">
                  <a:moveTo>
                    <a:pt x="29641" y="1039"/>
                  </a:moveTo>
                  <a:lnTo>
                    <a:pt x="61284" y="38138"/>
                  </a:lnTo>
                  <a:lnTo>
                    <a:pt x="23183" y="47017"/>
                  </a:lnTo>
                  <a:lnTo>
                    <a:pt x="1372" y="5572"/>
                  </a:lnTo>
                  <a:lnTo>
                    <a:pt x="29641" y="1039"/>
                  </a:lnTo>
                  <a:close/>
                  <a:moveTo>
                    <a:pt x="29838" y="1"/>
                  </a:moveTo>
                  <a:cubicBezTo>
                    <a:pt x="29811" y="1"/>
                    <a:pt x="29785" y="3"/>
                    <a:pt x="29758" y="7"/>
                  </a:cubicBezTo>
                  <a:lnTo>
                    <a:pt x="523" y="4692"/>
                  </a:lnTo>
                  <a:cubicBezTo>
                    <a:pt x="188" y="4749"/>
                    <a:pt x="0" y="5119"/>
                    <a:pt x="161" y="5419"/>
                  </a:cubicBezTo>
                  <a:lnTo>
                    <a:pt x="22478" y="47823"/>
                  </a:lnTo>
                  <a:cubicBezTo>
                    <a:pt x="22565" y="47984"/>
                    <a:pt x="22735" y="48088"/>
                    <a:pt x="22918" y="48088"/>
                  </a:cubicBezTo>
                  <a:cubicBezTo>
                    <a:pt x="22957" y="48088"/>
                    <a:pt x="22996" y="48084"/>
                    <a:pt x="23035" y="48075"/>
                  </a:cubicBezTo>
                  <a:lnTo>
                    <a:pt x="62312" y="38927"/>
                  </a:lnTo>
                  <a:cubicBezTo>
                    <a:pt x="62678" y="38839"/>
                    <a:pt x="62822" y="38400"/>
                    <a:pt x="62582" y="38112"/>
                  </a:cubicBezTo>
                  <a:lnTo>
                    <a:pt x="30220" y="177"/>
                  </a:lnTo>
                  <a:cubicBezTo>
                    <a:pt x="30124" y="62"/>
                    <a:pt x="29984" y="1"/>
                    <a:pt x="29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4034500" y="4612575"/>
              <a:ext cx="981950" cy="256725"/>
            </a:xfrm>
            <a:custGeom>
              <a:avLst/>
              <a:gdLst/>
              <a:ahLst/>
              <a:cxnLst/>
              <a:rect l="l" t="t" r="r" b="b"/>
              <a:pathLst>
                <a:path w="39278" h="10269" extrusionOk="0">
                  <a:moveTo>
                    <a:pt x="39278" y="1"/>
                  </a:moveTo>
                  <a:lnTo>
                    <a:pt x="1" y="9154"/>
                  </a:lnTo>
                  <a:lnTo>
                    <a:pt x="1" y="10269"/>
                  </a:lnTo>
                  <a:lnTo>
                    <a:pt x="38607" y="2457"/>
                  </a:lnTo>
                  <a:lnTo>
                    <a:pt x="392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4021875" y="4600050"/>
              <a:ext cx="1008800" cy="281775"/>
            </a:xfrm>
            <a:custGeom>
              <a:avLst/>
              <a:gdLst/>
              <a:ahLst/>
              <a:cxnLst/>
              <a:rect l="l" t="t" r="r" b="b"/>
              <a:pathLst>
                <a:path w="40352" h="11271" extrusionOk="0">
                  <a:moveTo>
                    <a:pt x="39077" y="1181"/>
                  </a:moveTo>
                  <a:lnTo>
                    <a:pt x="38712" y="2531"/>
                  </a:lnTo>
                  <a:lnTo>
                    <a:pt x="1002" y="10160"/>
                  </a:lnTo>
                  <a:lnTo>
                    <a:pt x="1002" y="10051"/>
                  </a:lnTo>
                  <a:lnTo>
                    <a:pt x="39077" y="1181"/>
                  </a:lnTo>
                  <a:close/>
                  <a:moveTo>
                    <a:pt x="39786" y="0"/>
                  </a:moveTo>
                  <a:cubicBezTo>
                    <a:pt x="39748" y="0"/>
                    <a:pt x="39709" y="5"/>
                    <a:pt x="39670" y="14"/>
                  </a:cubicBezTo>
                  <a:lnTo>
                    <a:pt x="388" y="9163"/>
                  </a:lnTo>
                  <a:cubicBezTo>
                    <a:pt x="162" y="9215"/>
                    <a:pt x="1" y="9420"/>
                    <a:pt x="5" y="9655"/>
                  </a:cubicBezTo>
                  <a:lnTo>
                    <a:pt x="5" y="10770"/>
                  </a:lnTo>
                  <a:cubicBezTo>
                    <a:pt x="5" y="11044"/>
                    <a:pt x="227" y="11270"/>
                    <a:pt x="506" y="11270"/>
                  </a:cubicBezTo>
                  <a:cubicBezTo>
                    <a:pt x="536" y="11266"/>
                    <a:pt x="571" y="11262"/>
                    <a:pt x="606" y="11257"/>
                  </a:cubicBezTo>
                  <a:lnTo>
                    <a:pt x="39212" y="3445"/>
                  </a:lnTo>
                  <a:cubicBezTo>
                    <a:pt x="39400" y="3406"/>
                    <a:pt x="39548" y="3267"/>
                    <a:pt x="39596" y="3088"/>
                  </a:cubicBezTo>
                  <a:lnTo>
                    <a:pt x="40266" y="632"/>
                  </a:lnTo>
                  <a:cubicBezTo>
                    <a:pt x="40352" y="306"/>
                    <a:pt x="40101" y="0"/>
                    <a:pt x="39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4176900" y="3978375"/>
              <a:ext cx="146775" cy="88075"/>
            </a:xfrm>
            <a:custGeom>
              <a:avLst/>
              <a:gdLst/>
              <a:ahLst/>
              <a:cxnLst/>
              <a:rect l="l" t="t" r="r" b="b"/>
              <a:pathLst>
                <a:path w="5871" h="3523" extrusionOk="0">
                  <a:moveTo>
                    <a:pt x="4111" y="0"/>
                  </a:moveTo>
                  <a:lnTo>
                    <a:pt x="1" y="1084"/>
                  </a:lnTo>
                  <a:lnTo>
                    <a:pt x="1651" y="3523"/>
                  </a:lnTo>
                  <a:lnTo>
                    <a:pt x="5870" y="2382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4405725" y="4311375"/>
              <a:ext cx="169625" cy="101575"/>
            </a:xfrm>
            <a:custGeom>
              <a:avLst/>
              <a:gdLst/>
              <a:ahLst/>
              <a:cxnLst/>
              <a:rect l="l" t="t" r="r" b="b"/>
              <a:pathLst>
                <a:path w="6785" h="4063" extrusionOk="0">
                  <a:moveTo>
                    <a:pt x="4782" y="0"/>
                  </a:moveTo>
                  <a:lnTo>
                    <a:pt x="1" y="1293"/>
                  </a:lnTo>
                  <a:lnTo>
                    <a:pt x="1869" y="4063"/>
                  </a:lnTo>
                  <a:lnTo>
                    <a:pt x="6785" y="2717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090900" y="3856225"/>
              <a:ext cx="129900" cy="67400"/>
            </a:xfrm>
            <a:custGeom>
              <a:avLst/>
              <a:gdLst/>
              <a:ahLst/>
              <a:cxnLst/>
              <a:rect l="l" t="t" r="r" b="b"/>
              <a:pathLst>
                <a:path w="5196" h="2696" extrusionOk="0">
                  <a:moveTo>
                    <a:pt x="3950" y="0"/>
                  </a:moveTo>
                  <a:lnTo>
                    <a:pt x="1" y="876"/>
                  </a:lnTo>
                  <a:lnTo>
                    <a:pt x="1229" y="2696"/>
                  </a:lnTo>
                  <a:lnTo>
                    <a:pt x="5195" y="168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281625" y="4130000"/>
              <a:ext cx="172450" cy="114225"/>
            </a:xfrm>
            <a:custGeom>
              <a:avLst/>
              <a:gdLst/>
              <a:ahLst/>
              <a:cxnLst/>
              <a:rect l="l" t="t" r="r" b="b"/>
              <a:pathLst>
                <a:path w="6898" h="4569" extrusionOk="0">
                  <a:moveTo>
                    <a:pt x="4394" y="1"/>
                  </a:moveTo>
                  <a:lnTo>
                    <a:pt x="1" y="1211"/>
                  </a:lnTo>
                  <a:lnTo>
                    <a:pt x="2269" y="4569"/>
                  </a:lnTo>
                  <a:lnTo>
                    <a:pt x="6898" y="3389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4482250" y="4199575"/>
              <a:ext cx="150700" cy="92650"/>
            </a:xfrm>
            <a:custGeom>
              <a:avLst/>
              <a:gdLst/>
              <a:ahLst/>
              <a:cxnLst/>
              <a:rect l="l" t="t" r="r" b="b"/>
              <a:pathLst>
                <a:path w="6028" h="3706" extrusionOk="0">
                  <a:moveTo>
                    <a:pt x="3968" y="0"/>
                  </a:moveTo>
                  <a:lnTo>
                    <a:pt x="1" y="1010"/>
                  </a:lnTo>
                  <a:lnTo>
                    <a:pt x="1986" y="3706"/>
                  </a:lnTo>
                  <a:lnTo>
                    <a:pt x="6027" y="2613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4348350" y="4229300"/>
              <a:ext cx="166250" cy="99825"/>
            </a:xfrm>
            <a:custGeom>
              <a:avLst/>
              <a:gdLst/>
              <a:ahLst/>
              <a:cxnLst/>
              <a:rect l="l" t="t" r="r" b="b"/>
              <a:pathLst>
                <a:path w="6650" h="3993" extrusionOk="0">
                  <a:moveTo>
                    <a:pt x="4656" y="0"/>
                  </a:moveTo>
                  <a:lnTo>
                    <a:pt x="1" y="1184"/>
                  </a:lnTo>
                  <a:lnTo>
                    <a:pt x="1895" y="3993"/>
                  </a:lnTo>
                  <a:lnTo>
                    <a:pt x="6650" y="2704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978775" y="3882025"/>
              <a:ext cx="125650" cy="70250"/>
            </a:xfrm>
            <a:custGeom>
              <a:avLst/>
              <a:gdLst/>
              <a:ahLst/>
              <a:cxnLst/>
              <a:rect l="l" t="t" r="r" b="b"/>
              <a:pathLst>
                <a:path w="5026" h="2810" extrusionOk="0">
                  <a:moveTo>
                    <a:pt x="3780" y="0"/>
                  </a:moveTo>
                  <a:lnTo>
                    <a:pt x="1" y="832"/>
                  </a:lnTo>
                  <a:lnTo>
                    <a:pt x="1224" y="2809"/>
                  </a:lnTo>
                  <a:lnTo>
                    <a:pt x="5026" y="183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4228075" y="4052400"/>
              <a:ext cx="152850" cy="93300"/>
            </a:xfrm>
            <a:custGeom>
              <a:avLst/>
              <a:gdLst/>
              <a:ahLst/>
              <a:cxnLst/>
              <a:rect l="l" t="t" r="r" b="b"/>
              <a:pathLst>
                <a:path w="6114" h="3732" extrusionOk="0">
                  <a:moveTo>
                    <a:pt x="4250" y="0"/>
                  </a:moveTo>
                  <a:lnTo>
                    <a:pt x="0" y="1150"/>
                  </a:lnTo>
                  <a:lnTo>
                    <a:pt x="1746" y="3732"/>
                  </a:lnTo>
                  <a:lnTo>
                    <a:pt x="6114" y="252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4131625" y="3912950"/>
              <a:ext cx="137400" cy="77850"/>
            </a:xfrm>
            <a:custGeom>
              <a:avLst/>
              <a:gdLst/>
              <a:ahLst/>
              <a:cxnLst/>
              <a:rect l="l" t="t" r="r" b="b"/>
              <a:pathLst>
                <a:path w="5496" h="3114" extrusionOk="0">
                  <a:moveTo>
                    <a:pt x="3993" y="0"/>
                  </a:moveTo>
                  <a:lnTo>
                    <a:pt x="0" y="1015"/>
                  </a:lnTo>
                  <a:lnTo>
                    <a:pt x="1415" y="3114"/>
                  </a:lnTo>
                  <a:lnTo>
                    <a:pt x="5495" y="2034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773675" y="4000675"/>
              <a:ext cx="143725" cy="85600"/>
            </a:xfrm>
            <a:custGeom>
              <a:avLst/>
              <a:gdLst/>
              <a:ahLst/>
              <a:cxnLst/>
              <a:rect l="l" t="t" r="r" b="b"/>
              <a:pathLst>
                <a:path w="5749" h="3424" extrusionOk="0">
                  <a:moveTo>
                    <a:pt x="4512" y="1"/>
                  </a:moveTo>
                  <a:lnTo>
                    <a:pt x="1" y="1150"/>
                  </a:lnTo>
                  <a:lnTo>
                    <a:pt x="1259" y="3423"/>
                  </a:lnTo>
                  <a:lnTo>
                    <a:pt x="5749" y="223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720550" y="4105850"/>
              <a:ext cx="112275" cy="85700"/>
            </a:xfrm>
            <a:custGeom>
              <a:avLst/>
              <a:gdLst/>
              <a:ahLst/>
              <a:cxnLst/>
              <a:rect l="l" t="t" r="r" b="b"/>
              <a:pathLst>
                <a:path w="4491" h="3428" extrusionOk="0">
                  <a:moveTo>
                    <a:pt x="3053" y="0"/>
                  </a:moveTo>
                  <a:lnTo>
                    <a:pt x="1" y="806"/>
                  </a:lnTo>
                  <a:lnTo>
                    <a:pt x="1390" y="3427"/>
                  </a:lnTo>
                  <a:lnTo>
                    <a:pt x="4490" y="2591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945250" y="3829775"/>
              <a:ext cx="118025" cy="58050"/>
            </a:xfrm>
            <a:custGeom>
              <a:avLst/>
              <a:gdLst/>
              <a:ahLst/>
              <a:cxnLst/>
              <a:rect l="l" t="t" r="r" b="b"/>
              <a:pathLst>
                <a:path w="4721" h="2322" extrusionOk="0">
                  <a:moveTo>
                    <a:pt x="3710" y="0"/>
                  </a:moveTo>
                  <a:lnTo>
                    <a:pt x="0" y="762"/>
                  </a:lnTo>
                  <a:lnTo>
                    <a:pt x="967" y="2321"/>
                  </a:lnTo>
                  <a:lnTo>
                    <a:pt x="4721" y="149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733525" y="3931775"/>
              <a:ext cx="144575" cy="82550"/>
            </a:xfrm>
            <a:custGeom>
              <a:avLst/>
              <a:gdLst/>
              <a:ahLst/>
              <a:cxnLst/>
              <a:rect l="l" t="t" r="r" b="b"/>
              <a:pathLst>
                <a:path w="5783" h="3302" extrusionOk="0">
                  <a:moveTo>
                    <a:pt x="4590" y="0"/>
                  </a:moveTo>
                  <a:lnTo>
                    <a:pt x="0" y="1011"/>
                  </a:lnTo>
                  <a:lnTo>
                    <a:pt x="1272" y="3301"/>
                  </a:lnTo>
                  <a:lnTo>
                    <a:pt x="5783" y="2152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3834000" y="3852300"/>
              <a:ext cx="118125" cy="60450"/>
            </a:xfrm>
            <a:custGeom>
              <a:avLst/>
              <a:gdLst/>
              <a:ahLst/>
              <a:cxnLst/>
              <a:rect l="l" t="t" r="r" b="b"/>
              <a:pathLst>
                <a:path w="4725" h="2418" extrusionOk="0">
                  <a:moveTo>
                    <a:pt x="3754" y="1"/>
                  </a:moveTo>
                  <a:lnTo>
                    <a:pt x="0" y="767"/>
                  </a:lnTo>
                  <a:lnTo>
                    <a:pt x="915" y="2417"/>
                  </a:lnTo>
                  <a:lnTo>
                    <a:pt x="4725" y="1573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3641950" y="3960850"/>
              <a:ext cx="106500" cy="76750"/>
            </a:xfrm>
            <a:custGeom>
              <a:avLst/>
              <a:gdLst/>
              <a:ahLst/>
              <a:cxnLst/>
              <a:rect l="l" t="t" r="r" b="b"/>
              <a:pathLst>
                <a:path w="4260" h="3070" extrusionOk="0">
                  <a:moveTo>
                    <a:pt x="2984" y="0"/>
                  </a:moveTo>
                  <a:lnTo>
                    <a:pt x="1" y="662"/>
                  </a:lnTo>
                  <a:lnTo>
                    <a:pt x="1272" y="3070"/>
                  </a:lnTo>
                  <a:lnTo>
                    <a:pt x="4260" y="230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3701175" y="3875050"/>
              <a:ext cx="138600" cy="66775"/>
            </a:xfrm>
            <a:custGeom>
              <a:avLst/>
              <a:gdLst/>
              <a:ahLst/>
              <a:cxnLst/>
              <a:rect l="l" t="t" r="r" b="b"/>
              <a:pathLst>
                <a:path w="5544" h="2671" extrusionOk="0">
                  <a:moveTo>
                    <a:pt x="4625" y="1"/>
                  </a:moveTo>
                  <a:lnTo>
                    <a:pt x="1" y="946"/>
                  </a:lnTo>
                  <a:lnTo>
                    <a:pt x="959" y="2670"/>
                  </a:lnTo>
                  <a:lnTo>
                    <a:pt x="5544" y="1655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061300" y="4009925"/>
              <a:ext cx="139800" cy="88550"/>
            </a:xfrm>
            <a:custGeom>
              <a:avLst/>
              <a:gdLst/>
              <a:ahLst/>
              <a:cxnLst/>
              <a:rect l="l" t="t" r="r" b="b"/>
              <a:pathLst>
                <a:path w="5592" h="3542" extrusionOk="0">
                  <a:moveTo>
                    <a:pt x="3941" y="1"/>
                  </a:moveTo>
                  <a:lnTo>
                    <a:pt x="0" y="1042"/>
                  </a:lnTo>
                  <a:lnTo>
                    <a:pt x="1546" y="3541"/>
                  </a:lnTo>
                  <a:lnTo>
                    <a:pt x="5591" y="2444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159150" y="4164950"/>
              <a:ext cx="162025" cy="111825"/>
            </a:xfrm>
            <a:custGeom>
              <a:avLst/>
              <a:gdLst/>
              <a:ahLst/>
              <a:cxnLst/>
              <a:rect l="l" t="t" r="r" b="b"/>
              <a:pathLst>
                <a:path w="6481" h="4473" extrusionOk="0">
                  <a:moveTo>
                    <a:pt x="4220" y="1"/>
                  </a:moveTo>
                  <a:lnTo>
                    <a:pt x="1" y="1163"/>
                  </a:lnTo>
                  <a:lnTo>
                    <a:pt x="2052" y="4473"/>
                  </a:lnTo>
                  <a:lnTo>
                    <a:pt x="6480" y="3345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865225" y="3906725"/>
              <a:ext cx="127075" cy="74600"/>
            </a:xfrm>
            <a:custGeom>
              <a:avLst/>
              <a:gdLst/>
              <a:ahLst/>
              <a:cxnLst/>
              <a:rect l="l" t="t" r="r" b="b"/>
              <a:pathLst>
                <a:path w="5083" h="2984" extrusionOk="0">
                  <a:moveTo>
                    <a:pt x="3850" y="1"/>
                  </a:moveTo>
                  <a:lnTo>
                    <a:pt x="1" y="850"/>
                  </a:lnTo>
                  <a:lnTo>
                    <a:pt x="1185" y="2984"/>
                  </a:lnTo>
                  <a:lnTo>
                    <a:pt x="5082" y="1991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807875" y="4269025"/>
              <a:ext cx="123125" cy="99625"/>
            </a:xfrm>
            <a:custGeom>
              <a:avLst/>
              <a:gdLst/>
              <a:ahLst/>
              <a:cxnLst/>
              <a:rect l="l" t="t" r="r" b="b"/>
              <a:pathLst>
                <a:path w="4925" h="3985" extrusionOk="0">
                  <a:moveTo>
                    <a:pt x="3179" y="0"/>
                  </a:moveTo>
                  <a:lnTo>
                    <a:pt x="0" y="876"/>
                  </a:lnTo>
                  <a:lnTo>
                    <a:pt x="1650" y="3985"/>
                  </a:lnTo>
                  <a:lnTo>
                    <a:pt x="4925" y="3153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4109075" y="4085700"/>
              <a:ext cx="145675" cy="93525"/>
            </a:xfrm>
            <a:custGeom>
              <a:avLst/>
              <a:gdLst/>
              <a:ahLst/>
              <a:cxnLst/>
              <a:rect l="l" t="t" r="r" b="b"/>
              <a:pathLst>
                <a:path w="5827" h="3741" extrusionOk="0">
                  <a:moveTo>
                    <a:pt x="4077" y="1"/>
                  </a:moveTo>
                  <a:lnTo>
                    <a:pt x="1" y="1102"/>
                  </a:lnTo>
                  <a:lnTo>
                    <a:pt x="1638" y="3741"/>
                  </a:lnTo>
                  <a:lnTo>
                    <a:pt x="5827" y="258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903225" y="3971400"/>
              <a:ext cx="131975" cy="80900"/>
            </a:xfrm>
            <a:custGeom>
              <a:avLst/>
              <a:gdLst/>
              <a:ahLst/>
              <a:cxnLst/>
              <a:rect l="l" t="t" r="r" b="b"/>
              <a:pathLst>
                <a:path w="5279" h="3236" extrusionOk="0">
                  <a:moveTo>
                    <a:pt x="3933" y="0"/>
                  </a:moveTo>
                  <a:lnTo>
                    <a:pt x="1" y="1002"/>
                  </a:lnTo>
                  <a:lnTo>
                    <a:pt x="1237" y="3236"/>
                  </a:lnTo>
                  <a:lnTo>
                    <a:pt x="5278" y="2169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107350" y="4602575"/>
              <a:ext cx="152975" cy="101150"/>
            </a:xfrm>
            <a:custGeom>
              <a:avLst/>
              <a:gdLst/>
              <a:ahLst/>
              <a:cxnLst/>
              <a:rect l="l" t="t" r="r" b="b"/>
              <a:pathLst>
                <a:path w="6119" h="4046" extrusionOk="0">
                  <a:moveTo>
                    <a:pt x="4498" y="0"/>
                  </a:moveTo>
                  <a:lnTo>
                    <a:pt x="0" y="1145"/>
                  </a:lnTo>
                  <a:lnTo>
                    <a:pt x="1607" y="4046"/>
                  </a:lnTo>
                  <a:lnTo>
                    <a:pt x="6118" y="29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995425" y="3721250"/>
              <a:ext cx="146550" cy="89925"/>
            </a:xfrm>
            <a:custGeom>
              <a:avLst/>
              <a:gdLst/>
              <a:ahLst/>
              <a:cxnLst/>
              <a:rect l="l" t="t" r="r" b="b"/>
              <a:pathLst>
                <a:path w="5862" h="3597" extrusionOk="0">
                  <a:moveTo>
                    <a:pt x="3789" y="0"/>
                  </a:moveTo>
                  <a:lnTo>
                    <a:pt x="1" y="627"/>
                  </a:lnTo>
                  <a:lnTo>
                    <a:pt x="2008" y="3597"/>
                  </a:lnTo>
                  <a:lnTo>
                    <a:pt x="5862" y="2809"/>
                  </a:lnTo>
                  <a:lnTo>
                    <a:pt x="3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643700" y="3775450"/>
              <a:ext cx="164625" cy="107900"/>
            </a:xfrm>
            <a:custGeom>
              <a:avLst/>
              <a:gdLst/>
              <a:ahLst/>
              <a:cxnLst/>
              <a:rect l="l" t="t" r="r" b="b"/>
              <a:pathLst>
                <a:path w="6585" h="4316" extrusionOk="0">
                  <a:moveTo>
                    <a:pt x="4721" y="1"/>
                  </a:moveTo>
                  <a:lnTo>
                    <a:pt x="1" y="780"/>
                  </a:lnTo>
                  <a:lnTo>
                    <a:pt x="1960" y="4316"/>
                  </a:lnTo>
                  <a:lnTo>
                    <a:pt x="6585" y="3371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3813525" y="4071775"/>
              <a:ext cx="147750" cy="94400"/>
            </a:xfrm>
            <a:custGeom>
              <a:avLst/>
              <a:gdLst/>
              <a:ahLst/>
              <a:cxnLst/>
              <a:rect l="l" t="t" r="r" b="b"/>
              <a:pathLst>
                <a:path w="5910" h="3776" extrusionOk="0">
                  <a:moveTo>
                    <a:pt x="4490" y="0"/>
                  </a:moveTo>
                  <a:lnTo>
                    <a:pt x="1" y="1185"/>
                  </a:lnTo>
                  <a:lnTo>
                    <a:pt x="1437" y="3775"/>
                  </a:lnTo>
                  <a:lnTo>
                    <a:pt x="5909" y="2565"/>
                  </a:lnTo>
                  <a:lnTo>
                    <a:pt x="4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085575" y="4296025"/>
              <a:ext cx="162325" cy="105625"/>
            </a:xfrm>
            <a:custGeom>
              <a:avLst/>
              <a:gdLst/>
              <a:ahLst/>
              <a:cxnLst/>
              <a:rect l="l" t="t" r="r" b="b"/>
              <a:pathLst>
                <a:path w="6493" h="4225" extrusionOk="0">
                  <a:moveTo>
                    <a:pt x="4681" y="0"/>
                  </a:moveTo>
                  <a:lnTo>
                    <a:pt x="0" y="1189"/>
                  </a:lnTo>
                  <a:lnTo>
                    <a:pt x="1681" y="4224"/>
                  </a:lnTo>
                  <a:lnTo>
                    <a:pt x="6493" y="2922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4032000" y="4198700"/>
              <a:ext cx="161475" cy="111925"/>
            </a:xfrm>
            <a:custGeom>
              <a:avLst/>
              <a:gdLst/>
              <a:ahLst/>
              <a:cxnLst/>
              <a:rect l="l" t="t" r="r" b="b"/>
              <a:pathLst>
                <a:path w="6459" h="4477" extrusionOk="0">
                  <a:moveTo>
                    <a:pt x="4416" y="0"/>
                  </a:moveTo>
                  <a:lnTo>
                    <a:pt x="1" y="1215"/>
                  </a:lnTo>
                  <a:lnTo>
                    <a:pt x="1808" y="4477"/>
                  </a:lnTo>
                  <a:lnTo>
                    <a:pt x="6458" y="3297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219675" y="4263250"/>
              <a:ext cx="159075" cy="101275"/>
            </a:xfrm>
            <a:custGeom>
              <a:avLst/>
              <a:gdLst/>
              <a:ahLst/>
              <a:cxnLst/>
              <a:rect l="l" t="t" r="r" b="b"/>
              <a:pathLst>
                <a:path w="6363" h="4051" extrusionOk="0">
                  <a:moveTo>
                    <a:pt x="4455" y="1"/>
                  </a:moveTo>
                  <a:lnTo>
                    <a:pt x="1" y="1137"/>
                  </a:lnTo>
                  <a:lnTo>
                    <a:pt x="1804" y="4050"/>
                  </a:lnTo>
                  <a:lnTo>
                    <a:pt x="6363" y="2818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942425" y="4040425"/>
              <a:ext cx="140675" cy="91025"/>
            </a:xfrm>
            <a:custGeom>
              <a:avLst/>
              <a:gdLst/>
              <a:ahLst/>
              <a:cxnLst/>
              <a:rect l="l" t="t" r="r" b="b"/>
              <a:pathLst>
                <a:path w="5627" h="3641" extrusionOk="0">
                  <a:moveTo>
                    <a:pt x="4076" y="0"/>
                  </a:moveTo>
                  <a:lnTo>
                    <a:pt x="0" y="1076"/>
                  </a:lnTo>
                  <a:lnTo>
                    <a:pt x="1420" y="3640"/>
                  </a:lnTo>
                  <a:lnTo>
                    <a:pt x="5626" y="25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4018625" y="3942775"/>
              <a:ext cx="131300" cy="78400"/>
            </a:xfrm>
            <a:custGeom>
              <a:avLst/>
              <a:gdLst/>
              <a:ahLst/>
              <a:cxnLst/>
              <a:rect l="l" t="t" r="r" b="b"/>
              <a:pathLst>
                <a:path w="5252" h="3136" extrusionOk="0">
                  <a:moveTo>
                    <a:pt x="3828" y="0"/>
                  </a:moveTo>
                  <a:lnTo>
                    <a:pt x="0" y="971"/>
                  </a:lnTo>
                  <a:lnTo>
                    <a:pt x="1337" y="3135"/>
                  </a:lnTo>
                  <a:lnTo>
                    <a:pt x="5252" y="2099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986275" y="4117825"/>
              <a:ext cx="146900" cy="96250"/>
            </a:xfrm>
            <a:custGeom>
              <a:avLst/>
              <a:gdLst/>
              <a:ahLst/>
              <a:cxnLst/>
              <a:rect l="l" t="t" r="r" b="b"/>
              <a:pathLst>
                <a:path w="5876" h="3850" extrusionOk="0">
                  <a:moveTo>
                    <a:pt x="4242" y="0"/>
                  </a:moveTo>
                  <a:lnTo>
                    <a:pt x="1" y="1145"/>
                  </a:lnTo>
                  <a:lnTo>
                    <a:pt x="1499" y="3849"/>
                  </a:lnTo>
                  <a:lnTo>
                    <a:pt x="5875" y="2643"/>
                  </a:lnTo>
                  <a:lnTo>
                    <a:pt x="4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274000" y="4348375"/>
              <a:ext cx="161350" cy="101500"/>
            </a:xfrm>
            <a:custGeom>
              <a:avLst/>
              <a:gdLst/>
              <a:ahLst/>
              <a:cxnLst/>
              <a:rect l="l" t="t" r="r" b="b"/>
              <a:pathLst>
                <a:path w="6454" h="4060" extrusionOk="0">
                  <a:moveTo>
                    <a:pt x="4586" y="1"/>
                  </a:moveTo>
                  <a:lnTo>
                    <a:pt x="1" y="1242"/>
                  </a:lnTo>
                  <a:lnTo>
                    <a:pt x="1747" y="4059"/>
                  </a:lnTo>
                  <a:lnTo>
                    <a:pt x="6454" y="277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184200" y="4469225"/>
              <a:ext cx="175600" cy="114000"/>
            </a:xfrm>
            <a:custGeom>
              <a:avLst/>
              <a:gdLst/>
              <a:ahLst/>
              <a:cxnLst/>
              <a:rect l="l" t="t" r="r" b="b"/>
              <a:pathLst>
                <a:path w="7024" h="4560" extrusionOk="0">
                  <a:moveTo>
                    <a:pt x="5034" y="0"/>
                  </a:moveTo>
                  <a:lnTo>
                    <a:pt x="0" y="1380"/>
                  </a:lnTo>
                  <a:lnTo>
                    <a:pt x="1760" y="4559"/>
                  </a:lnTo>
                  <a:lnTo>
                    <a:pt x="7024" y="3214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857175" y="4362975"/>
              <a:ext cx="125425" cy="100500"/>
            </a:xfrm>
            <a:custGeom>
              <a:avLst/>
              <a:gdLst/>
              <a:ahLst/>
              <a:cxnLst/>
              <a:rect l="l" t="t" r="r" b="b"/>
              <a:pathLst>
                <a:path w="5017" h="4020" extrusionOk="0">
                  <a:moveTo>
                    <a:pt x="3288" y="0"/>
                  </a:moveTo>
                  <a:lnTo>
                    <a:pt x="1" y="836"/>
                  </a:lnTo>
                  <a:lnTo>
                    <a:pt x="1686" y="4019"/>
                  </a:lnTo>
                  <a:lnTo>
                    <a:pt x="5017" y="311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763350" y="4185625"/>
              <a:ext cx="115625" cy="90175"/>
            </a:xfrm>
            <a:custGeom>
              <a:avLst/>
              <a:gdLst/>
              <a:ahLst/>
              <a:cxnLst/>
              <a:rect l="l" t="t" r="r" b="b"/>
              <a:pathLst>
                <a:path w="4625" h="3607" extrusionOk="0">
                  <a:moveTo>
                    <a:pt x="3114" y="1"/>
                  </a:moveTo>
                  <a:lnTo>
                    <a:pt x="0" y="846"/>
                  </a:lnTo>
                  <a:lnTo>
                    <a:pt x="1463" y="3606"/>
                  </a:lnTo>
                  <a:lnTo>
                    <a:pt x="4625" y="273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056075" y="4508175"/>
              <a:ext cx="155350" cy="107925"/>
            </a:xfrm>
            <a:custGeom>
              <a:avLst/>
              <a:gdLst/>
              <a:ahLst/>
              <a:cxnLst/>
              <a:rect l="l" t="t" r="r" b="b"/>
              <a:pathLst>
                <a:path w="6214" h="4317" extrusionOk="0">
                  <a:moveTo>
                    <a:pt x="4459" y="1"/>
                  </a:moveTo>
                  <a:lnTo>
                    <a:pt x="0" y="1225"/>
                  </a:lnTo>
                  <a:lnTo>
                    <a:pt x="1716" y="4316"/>
                  </a:lnTo>
                  <a:lnTo>
                    <a:pt x="6214" y="3171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3857825" y="4150900"/>
              <a:ext cx="149275" cy="98450"/>
            </a:xfrm>
            <a:custGeom>
              <a:avLst/>
              <a:gdLst/>
              <a:ahLst/>
              <a:cxnLst/>
              <a:rect l="l" t="t" r="r" b="b"/>
              <a:pathLst>
                <a:path w="5971" h="3938" extrusionOk="0">
                  <a:moveTo>
                    <a:pt x="4473" y="1"/>
                  </a:moveTo>
                  <a:lnTo>
                    <a:pt x="1" y="1211"/>
                  </a:lnTo>
                  <a:lnTo>
                    <a:pt x="1512" y="3937"/>
                  </a:lnTo>
                  <a:lnTo>
                    <a:pt x="5971" y="2709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4055750" y="3806375"/>
              <a:ext cx="123025" cy="56850"/>
            </a:xfrm>
            <a:custGeom>
              <a:avLst/>
              <a:gdLst/>
              <a:ahLst/>
              <a:cxnLst/>
              <a:rect l="l" t="t" r="r" b="b"/>
              <a:pathLst>
                <a:path w="4921" h="2274" extrusionOk="0">
                  <a:moveTo>
                    <a:pt x="3884" y="0"/>
                  </a:moveTo>
                  <a:lnTo>
                    <a:pt x="0" y="793"/>
                  </a:lnTo>
                  <a:lnTo>
                    <a:pt x="1002" y="2273"/>
                  </a:lnTo>
                  <a:lnTo>
                    <a:pt x="4921" y="1407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3610075" y="3902175"/>
              <a:ext cx="98000" cy="59875"/>
            </a:xfrm>
            <a:custGeom>
              <a:avLst/>
              <a:gdLst/>
              <a:ahLst/>
              <a:cxnLst/>
              <a:rect l="l" t="t" r="r" b="b"/>
              <a:pathLst>
                <a:path w="3920" h="2395" extrusionOk="0">
                  <a:moveTo>
                    <a:pt x="2957" y="0"/>
                  </a:moveTo>
                  <a:lnTo>
                    <a:pt x="0" y="605"/>
                  </a:lnTo>
                  <a:lnTo>
                    <a:pt x="949" y="2395"/>
                  </a:lnTo>
                  <a:lnTo>
                    <a:pt x="3919" y="173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3887000" y="3739850"/>
              <a:ext cx="140900" cy="93750"/>
            </a:xfrm>
            <a:custGeom>
              <a:avLst/>
              <a:gdLst/>
              <a:ahLst/>
              <a:cxnLst/>
              <a:rect l="l" t="t" r="r" b="b"/>
              <a:pathLst>
                <a:path w="5636" h="3750" extrusionOk="0">
                  <a:moveTo>
                    <a:pt x="3611" y="1"/>
                  </a:moveTo>
                  <a:lnTo>
                    <a:pt x="1" y="597"/>
                  </a:lnTo>
                  <a:lnTo>
                    <a:pt x="1956" y="3750"/>
                  </a:lnTo>
                  <a:lnTo>
                    <a:pt x="5635" y="3001"/>
                  </a:lnTo>
                  <a:lnTo>
                    <a:pt x="36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779225" y="3757700"/>
              <a:ext cx="139150" cy="98550"/>
            </a:xfrm>
            <a:custGeom>
              <a:avLst/>
              <a:gdLst/>
              <a:ahLst/>
              <a:cxnLst/>
              <a:rect l="l" t="t" r="r" b="b"/>
              <a:pathLst>
                <a:path w="5566" h="3942" extrusionOk="0">
                  <a:moveTo>
                    <a:pt x="3598" y="1"/>
                  </a:moveTo>
                  <a:lnTo>
                    <a:pt x="1" y="597"/>
                  </a:lnTo>
                  <a:lnTo>
                    <a:pt x="1852" y="3941"/>
                  </a:lnTo>
                  <a:lnTo>
                    <a:pt x="5566" y="3179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3681800" y="4033675"/>
              <a:ext cx="106700" cy="77100"/>
            </a:xfrm>
            <a:custGeom>
              <a:avLst/>
              <a:gdLst/>
              <a:ahLst/>
              <a:cxnLst/>
              <a:rect l="l" t="t" r="r" b="b"/>
              <a:pathLst>
                <a:path w="4268" h="3084" extrusionOk="0">
                  <a:moveTo>
                    <a:pt x="3005" y="0"/>
                  </a:moveTo>
                  <a:lnTo>
                    <a:pt x="1" y="767"/>
                  </a:lnTo>
                  <a:lnTo>
                    <a:pt x="1229" y="3083"/>
                  </a:lnTo>
                  <a:lnTo>
                    <a:pt x="4268" y="228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4108650" y="3704700"/>
              <a:ext cx="134475" cy="83175"/>
            </a:xfrm>
            <a:custGeom>
              <a:avLst/>
              <a:gdLst/>
              <a:ahLst/>
              <a:cxnLst/>
              <a:rect l="l" t="t" r="r" b="b"/>
              <a:pathLst>
                <a:path w="5379" h="3327" extrusionOk="0">
                  <a:moveTo>
                    <a:pt x="3288" y="0"/>
                  </a:moveTo>
                  <a:lnTo>
                    <a:pt x="0" y="540"/>
                  </a:lnTo>
                  <a:lnTo>
                    <a:pt x="2056" y="3327"/>
                  </a:lnTo>
                  <a:lnTo>
                    <a:pt x="5378" y="264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553250" y="3797875"/>
              <a:ext cx="122275" cy="103975"/>
            </a:xfrm>
            <a:custGeom>
              <a:avLst/>
              <a:gdLst/>
              <a:ahLst/>
              <a:cxnLst/>
              <a:rect l="l" t="t" r="r" b="b"/>
              <a:pathLst>
                <a:path w="4891" h="4159" extrusionOk="0">
                  <a:moveTo>
                    <a:pt x="2918" y="1"/>
                  </a:moveTo>
                  <a:lnTo>
                    <a:pt x="0" y="479"/>
                  </a:lnTo>
                  <a:lnTo>
                    <a:pt x="1947" y="4159"/>
                  </a:lnTo>
                  <a:lnTo>
                    <a:pt x="4890" y="3558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4002300" y="4635550"/>
              <a:ext cx="128350" cy="94625"/>
            </a:xfrm>
            <a:custGeom>
              <a:avLst/>
              <a:gdLst/>
              <a:ahLst/>
              <a:cxnLst/>
              <a:rect l="l" t="t" r="r" b="b"/>
              <a:pathLst>
                <a:path w="5134" h="3785" extrusionOk="0">
                  <a:moveTo>
                    <a:pt x="3532" y="1"/>
                  </a:moveTo>
                  <a:lnTo>
                    <a:pt x="0" y="898"/>
                  </a:lnTo>
                  <a:lnTo>
                    <a:pt x="1524" y="3785"/>
                  </a:lnTo>
                  <a:lnTo>
                    <a:pt x="5134" y="2892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386025" y="4528425"/>
              <a:ext cx="173875" cy="105075"/>
            </a:xfrm>
            <a:custGeom>
              <a:avLst/>
              <a:gdLst/>
              <a:ahLst/>
              <a:cxnLst/>
              <a:rect l="l" t="t" r="r" b="b"/>
              <a:pathLst>
                <a:path w="6955" h="4203" extrusionOk="0">
                  <a:moveTo>
                    <a:pt x="4973" y="1"/>
                  </a:moveTo>
                  <a:lnTo>
                    <a:pt x="0" y="1268"/>
                  </a:lnTo>
                  <a:lnTo>
                    <a:pt x="1816" y="4203"/>
                  </a:lnTo>
                  <a:lnTo>
                    <a:pt x="6954" y="293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4236550" y="4564475"/>
              <a:ext cx="177800" cy="107125"/>
            </a:xfrm>
            <a:custGeom>
              <a:avLst/>
              <a:gdLst/>
              <a:ahLst/>
              <a:cxnLst/>
              <a:rect l="l" t="t" r="r" b="b"/>
              <a:pathLst>
                <a:path w="7112" h="4285" extrusionOk="0">
                  <a:moveTo>
                    <a:pt x="5300" y="0"/>
                  </a:moveTo>
                  <a:lnTo>
                    <a:pt x="1" y="1354"/>
                  </a:lnTo>
                  <a:lnTo>
                    <a:pt x="1625" y="4285"/>
                  </a:lnTo>
                  <a:lnTo>
                    <a:pt x="7112" y="2931"/>
                  </a:lnTo>
                  <a:lnTo>
                    <a:pt x="5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4527650" y="4490875"/>
              <a:ext cx="184100" cy="106600"/>
            </a:xfrm>
            <a:custGeom>
              <a:avLst/>
              <a:gdLst/>
              <a:ahLst/>
              <a:cxnLst/>
              <a:rect l="l" t="t" r="r" b="b"/>
              <a:pathLst>
                <a:path w="7364" h="4264" extrusionOk="0">
                  <a:moveTo>
                    <a:pt x="5200" y="1"/>
                  </a:moveTo>
                  <a:lnTo>
                    <a:pt x="1" y="1329"/>
                  </a:lnTo>
                  <a:lnTo>
                    <a:pt x="1982" y="4264"/>
                  </a:lnTo>
                  <a:lnTo>
                    <a:pt x="7364" y="2931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4675150" y="4458325"/>
              <a:ext cx="168225" cy="101600"/>
            </a:xfrm>
            <a:custGeom>
              <a:avLst/>
              <a:gdLst/>
              <a:ahLst/>
              <a:cxnLst/>
              <a:rect l="l" t="t" r="r" b="b"/>
              <a:pathLst>
                <a:path w="6729" h="4064" extrusionOk="0">
                  <a:moveTo>
                    <a:pt x="4416" y="1"/>
                  </a:moveTo>
                  <a:lnTo>
                    <a:pt x="1" y="1124"/>
                  </a:lnTo>
                  <a:lnTo>
                    <a:pt x="2165" y="4063"/>
                  </a:lnTo>
                  <a:lnTo>
                    <a:pt x="6728" y="2931"/>
                  </a:lnTo>
                  <a:lnTo>
                    <a:pt x="4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3953950" y="4543350"/>
              <a:ext cx="128275" cy="99525"/>
            </a:xfrm>
            <a:custGeom>
              <a:avLst/>
              <a:gdLst/>
              <a:ahLst/>
              <a:cxnLst/>
              <a:rect l="l" t="t" r="r" b="b"/>
              <a:pathLst>
                <a:path w="5131" h="3981" extrusionOk="0">
                  <a:moveTo>
                    <a:pt x="3419" y="0"/>
                  </a:moveTo>
                  <a:lnTo>
                    <a:pt x="1" y="937"/>
                  </a:lnTo>
                  <a:lnTo>
                    <a:pt x="1612" y="3980"/>
                  </a:lnTo>
                  <a:lnTo>
                    <a:pt x="5130" y="3083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4135975" y="4383975"/>
              <a:ext cx="164825" cy="104650"/>
            </a:xfrm>
            <a:custGeom>
              <a:avLst/>
              <a:gdLst/>
              <a:ahLst/>
              <a:cxnLst/>
              <a:rect l="l" t="t" r="r" b="b"/>
              <a:pathLst>
                <a:path w="6593" h="4186" extrusionOk="0">
                  <a:moveTo>
                    <a:pt x="4847" y="1"/>
                  </a:moveTo>
                  <a:lnTo>
                    <a:pt x="0" y="1311"/>
                  </a:lnTo>
                  <a:lnTo>
                    <a:pt x="1594" y="4185"/>
                  </a:lnTo>
                  <a:lnTo>
                    <a:pt x="6593" y="2818"/>
                  </a:lnTo>
                  <a:lnTo>
                    <a:pt x="4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4326800" y="4432200"/>
              <a:ext cx="173650" cy="113025"/>
            </a:xfrm>
            <a:custGeom>
              <a:avLst/>
              <a:gdLst/>
              <a:ahLst/>
              <a:cxnLst/>
              <a:rect l="l" t="t" r="r" b="b"/>
              <a:pathLst>
                <a:path w="6946" h="4521" extrusionOk="0">
                  <a:moveTo>
                    <a:pt x="4738" y="1"/>
                  </a:moveTo>
                  <a:lnTo>
                    <a:pt x="1" y="1298"/>
                  </a:lnTo>
                  <a:lnTo>
                    <a:pt x="1999" y="4520"/>
                  </a:lnTo>
                  <a:lnTo>
                    <a:pt x="6946" y="3262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4007625" y="4421200"/>
              <a:ext cx="151550" cy="102475"/>
            </a:xfrm>
            <a:custGeom>
              <a:avLst/>
              <a:gdLst/>
              <a:ahLst/>
              <a:cxnLst/>
              <a:rect l="l" t="t" r="r" b="b"/>
              <a:pathLst>
                <a:path w="6062" h="4099" extrusionOk="0">
                  <a:moveTo>
                    <a:pt x="4468" y="1"/>
                  </a:moveTo>
                  <a:lnTo>
                    <a:pt x="0" y="1211"/>
                  </a:lnTo>
                  <a:lnTo>
                    <a:pt x="1603" y="4098"/>
                  </a:lnTo>
                  <a:lnTo>
                    <a:pt x="6062" y="2879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907250" y="4455925"/>
              <a:ext cx="123800" cy="95625"/>
            </a:xfrm>
            <a:custGeom>
              <a:avLst/>
              <a:gdLst/>
              <a:ahLst/>
              <a:cxnLst/>
              <a:rect l="l" t="t" r="r" b="b"/>
              <a:pathLst>
                <a:path w="4952" h="3825" extrusionOk="0">
                  <a:moveTo>
                    <a:pt x="3349" y="1"/>
                  </a:moveTo>
                  <a:lnTo>
                    <a:pt x="1" y="907"/>
                  </a:lnTo>
                  <a:lnTo>
                    <a:pt x="1546" y="3824"/>
                  </a:lnTo>
                  <a:lnTo>
                    <a:pt x="4952" y="2892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3904000" y="4233650"/>
              <a:ext cx="156450" cy="109975"/>
            </a:xfrm>
            <a:custGeom>
              <a:avLst/>
              <a:gdLst/>
              <a:ahLst/>
              <a:cxnLst/>
              <a:rect l="l" t="t" r="r" b="b"/>
              <a:pathLst>
                <a:path w="6258" h="4399" extrusionOk="0">
                  <a:moveTo>
                    <a:pt x="4459" y="0"/>
                  </a:moveTo>
                  <a:lnTo>
                    <a:pt x="0" y="1232"/>
                  </a:lnTo>
                  <a:lnTo>
                    <a:pt x="1755" y="4398"/>
                  </a:lnTo>
                  <a:lnTo>
                    <a:pt x="6257" y="3249"/>
                  </a:lnTo>
                  <a:lnTo>
                    <a:pt x="4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4462325" y="4393675"/>
              <a:ext cx="184650" cy="115625"/>
            </a:xfrm>
            <a:custGeom>
              <a:avLst/>
              <a:gdLst/>
              <a:ahLst/>
              <a:cxnLst/>
              <a:rect l="l" t="t" r="r" b="b"/>
              <a:pathLst>
                <a:path w="7386" h="4625" extrusionOk="0">
                  <a:moveTo>
                    <a:pt x="4947" y="0"/>
                  </a:moveTo>
                  <a:lnTo>
                    <a:pt x="1" y="1354"/>
                  </a:lnTo>
                  <a:lnTo>
                    <a:pt x="2213" y="4625"/>
                  </a:lnTo>
                  <a:lnTo>
                    <a:pt x="7386" y="3310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3956250" y="4329975"/>
              <a:ext cx="154700" cy="106400"/>
            </a:xfrm>
            <a:custGeom>
              <a:avLst/>
              <a:gdLst/>
              <a:ahLst/>
              <a:cxnLst/>
              <a:rect l="l" t="t" r="r" b="b"/>
              <a:pathLst>
                <a:path w="6188" h="4256" extrusionOk="0">
                  <a:moveTo>
                    <a:pt x="4503" y="1"/>
                  </a:moveTo>
                  <a:lnTo>
                    <a:pt x="0" y="1150"/>
                  </a:lnTo>
                  <a:lnTo>
                    <a:pt x="1720" y="4255"/>
                  </a:lnTo>
                  <a:lnTo>
                    <a:pt x="6188" y="3049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4408775" y="4099425"/>
              <a:ext cx="161250" cy="110950"/>
            </a:xfrm>
            <a:custGeom>
              <a:avLst/>
              <a:gdLst/>
              <a:ahLst/>
              <a:cxnLst/>
              <a:rect l="l" t="t" r="r" b="b"/>
              <a:pathLst>
                <a:path w="6450" h="4438" extrusionOk="0">
                  <a:moveTo>
                    <a:pt x="3741" y="0"/>
                  </a:moveTo>
                  <a:lnTo>
                    <a:pt x="0" y="1032"/>
                  </a:lnTo>
                  <a:lnTo>
                    <a:pt x="2509" y="4437"/>
                  </a:lnTo>
                  <a:lnTo>
                    <a:pt x="6449" y="343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4248975" y="3886700"/>
              <a:ext cx="124550" cy="72525"/>
            </a:xfrm>
            <a:custGeom>
              <a:avLst/>
              <a:gdLst/>
              <a:ahLst/>
              <a:cxnLst/>
              <a:rect l="l" t="t" r="r" b="b"/>
              <a:pathLst>
                <a:path w="4982" h="2901" extrusionOk="0">
                  <a:moveTo>
                    <a:pt x="3418" y="1"/>
                  </a:moveTo>
                  <a:lnTo>
                    <a:pt x="0" y="872"/>
                  </a:lnTo>
                  <a:lnTo>
                    <a:pt x="1498" y="2901"/>
                  </a:lnTo>
                  <a:lnTo>
                    <a:pt x="4982" y="1982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4207500" y="3833475"/>
              <a:ext cx="115625" cy="60450"/>
            </a:xfrm>
            <a:custGeom>
              <a:avLst/>
              <a:gdLst/>
              <a:ahLst/>
              <a:cxnLst/>
              <a:rect l="l" t="t" r="r" b="b"/>
              <a:pathLst>
                <a:path w="4625" h="2418" extrusionOk="0">
                  <a:moveTo>
                    <a:pt x="3401" y="0"/>
                  </a:moveTo>
                  <a:lnTo>
                    <a:pt x="0" y="754"/>
                  </a:lnTo>
                  <a:lnTo>
                    <a:pt x="1232" y="2417"/>
                  </a:lnTo>
                  <a:lnTo>
                    <a:pt x="4625" y="1555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4603300" y="4360250"/>
              <a:ext cx="170825" cy="111700"/>
            </a:xfrm>
            <a:custGeom>
              <a:avLst/>
              <a:gdLst/>
              <a:ahLst/>
              <a:cxnLst/>
              <a:rect l="l" t="t" r="r" b="b"/>
              <a:pathLst>
                <a:path w="6833" h="4468" extrusionOk="0">
                  <a:moveTo>
                    <a:pt x="4194" y="0"/>
                  </a:moveTo>
                  <a:lnTo>
                    <a:pt x="1" y="1150"/>
                  </a:lnTo>
                  <a:lnTo>
                    <a:pt x="2444" y="4468"/>
                  </a:lnTo>
                  <a:lnTo>
                    <a:pt x="6833" y="3349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4297075" y="3950500"/>
              <a:ext cx="133925" cy="82750"/>
            </a:xfrm>
            <a:custGeom>
              <a:avLst/>
              <a:gdLst/>
              <a:ahLst/>
              <a:cxnLst/>
              <a:rect l="l" t="t" r="r" b="b"/>
              <a:pathLst>
                <a:path w="5357" h="3310" extrusionOk="0">
                  <a:moveTo>
                    <a:pt x="3511" y="0"/>
                  </a:moveTo>
                  <a:lnTo>
                    <a:pt x="1" y="928"/>
                  </a:lnTo>
                  <a:lnTo>
                    <a:pt x="1756" y="3310"/>
                  </a:lnTo>
                  <a:lnTo>
                    <a:pt x="5357" y="2339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4542575" y="4279150"/>
              <a:ext cx="154375" cy="95375"/>
            </a:xfrm>
            <a:custGeom>
              <a:avLst/>
              <a:gdLst/>
              <a:ahLst/>
              <a:cxnLst/>
              <a:rect l="l" t="t" r="r" b="b"/>
              <a:pathLst>
                <a:path w="6175" h="3815" extrusionOk="0">
                  <a:moveTo>
                    <a:pt x="4063" y="0"/>
                  </a:moveTo>
                  <a:lnTo>
                    <a:pt x="0" y="1102"/>
                  </a:lnTo>
                  <a:lnTo>
                    <a:pt x="2003" y="3815"/>
                  </a:lnTo>
                  <a:lnTo>
                    <a:pt x="6175" y="267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4170925" y="3785575"/>
              <a:ext cx="110075" cy="51950"/>
            </a:xfrm>
            <a:custGeom>
              <a:avLst/>
              <a:gdLst/>
              <a:ahLst/>
              <a:cxnLst/>
              <a:rect l="l" t="t" r="r" b="b"/>
              <a:pathLst>
                <a:path w="4403" h="2078" extrusionOk="0">
                  <a:moveTo>
                    <a:pt x="3349" y="0"/>
                  </a:moveTo>
                  <a:lnTo>
                    <a:pt x="0" y="684"/>
                  </a:lnTo>
                  <a:lnTo>
                    <a:pt x="1032" y="2078"/>
                  </a:lnTo>
                  <a:lnTo>
                    <a:pt x="4402" y="1333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4351625" y="4023225"/>
              <a:ext cx="139475" cy="87550"/>
            </a:xfrm>
            <a:custGeom>
              <a:avLst/>
              <a:gdLst/>
              <a:ahLst/>
              <a:cxnLst/>
              <a:rect l="l" t="t" r="r" b="b"/>
              <a:pathLst>
                <a:path w="5579" h="3502" extrusionOk="0">
                  <a:moveTo>
                    <a:pt x="3623" y="0"/>
                  </a:moveTo>
                  <a:lnTo>
                    <a:pt x="0" y="980"/>
                  </a:lnTo>
                  <a:lnTo>
                    <a:pt x="1860" y="3501"/>
                  </a:lnTo>
                  <a:lnTo>
                    <a:pt x="5578" y="2478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4837900" y="3770125"/>
              <a:ext cx="708600" cy="563575"/>
            </a:xfrm>
            <a:custGeom>
              <a:avLst/>
              <a:gdLst/>
              <a:ahLst/>
              <a:cxnLst/>
              <a:rect l="l" t="t" r="r" b="b"/>
              <a:pathLst>
                <a:path w="28344" h="22543" extrusionOk="0">
                  <a:moveTo>
                    <a:pt x="12276" y="0"/>
                  </a:moveTo>
                  <a:lnTo>
                    <a:pt x="12276" y="6027"/>
                  </a:lnTo>
                  <a:cubicBezTo>
                    <a:pt x="11662" y="6619"/>
                    <a:pt x="10991" y="7141"/>
                    <a:pt x="10264" y="7590"/>
                  </a:cubicBezTo>
                  <a:cubicBezTo>
                    <a:pt x="9149" y="8256"/>
                    <a:pt x="1" y="9819"/>
                    <a:pt x="1" y="9819"/>
                  </a:cubicBezTo>
                  <a:lnTo>
                    <a:pt x="11605" y="22543"/>
                  </a:lnTo>
                  <a:cubicBezTo>
                    <a:pt x="11605" y="22543"/>
                    <a:pt x="22239" y="21385"/>
                    <a:pt x="25217" y="20531"/>
                  </a:cubicBezTo>
                  <a:cubicBezTo>
                    <a:pt x="28344" y="19638"/>
                    <a:pt x="27673" y="8260"/>
                    <a:pt x="27673" y="8260"/>
                  </a:cubicBezTo>
                  <a:lnTo>
                    <a:pt x="12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4822000" y="3757625"/>
              <a:ext cx="724400" cy="588600"/>
            </a:xfrm>
            <a:custGeom>
              <a:avLst/>
              <a:gdLst/>
              <a:ahLst/>
              <a:cxnLst/>
              <a:rect l="l" t="t" r="r" b="b"/>
              <a:pathLst>
                <a:path w="28976" h="23544" extrusionOk="0">
                  <a:moveTo>
                    <a:pt x="13412" y="1341"/>
                  </a:moveTo>
                  <a:lnTo>
                    <a:pt x="27826" y="9065"/>
                  </a:lnTo>
                  <a:cubicBezTo>
                    <a:pt x="27856" y="9849"/>
                    <a:pt x="27934" y="12161"/>
                    <a:pt x="27756" y="14526"/>
                  </a:cubicBezTo>
                  <a:cubicBezTo>
                    <a:pt x="27490" y="18061"/>
                    <a:pt x="26746" y="20260"/>
                    <a:pt x="25718" y="20552"/>
                  </a:cubicBezTo>
                  <a:cubicBezTo>
                    <a:pt x="23062" y="21310"/>
                    <a:pt x="14066" y="22337"/>
                    <a:pt x="12437" y="22516"/>
                  </a:cubicBezTo>
                  <a:lnTo>
                    <a:pt x="1621" y="10659"/>
                  </a:lnTo>
                  <a:cubicBezTo>
                    <a:pt x="4050" y="10228"/>
                    <a:pt x="10173" y="9109"/>
                    <a:pt x="11161" y="8521"/>
                  </a:cubicBezTo>
                  <a:cubicBezTo>
                    <a:pt x="11919" y="8051"/>
                    <a:pt x="12624" y="7502"/>
                    <a:pt x="13264" y="6884"/>
                  </a:cubicBezTo>
                  <a:cubicBezTo>
                    <a:pt x="13356" y="6788"/>
                    <a:pt x="13408" y="6662"/>
                    <a:pt x="13412" y="6531"/>
                  </a:cubicBezTo>
                  <a:lnTo>
                    <a:pt x="13412" y="1341"/>
                  </a:lnTo>
                  <a:close/>
                  <a:moveTo>
                    <a:pt x="12909" y="0"/>
                  </a:moveTo>
                  <a:cubicBezTo>
                    <a:pt x="12648" y="0"/>
                    <a:pt x="12411" y="209"/>
                    <a:pt x="12411" y="500"/>
                  </a:cubicBezTo>
                  <a:lnTo>
                    <a:pt x="12411" y="6313"/>
                  </a:lnTo>
                  <a:cubicBezTo>
                    <a:pt x="11867" y="6818"/>
                    <a:pt x="11274" y="7271"/>
                    <a:pt x="10643" y="7659"/>
                  </a:cubicBezTo>
                  <a:cubicBezTo>
                    <a:pt x="9890" y="8112"/>
                    <a:pt x="4055" y="9231"/>
                    <a:pt x="554" y="9827"/>
                  </a:cubicBezTo>
                  <a:cubicBezTo>
                    <a:pt x="162" y="9893"/>
                    <a:pt x="1" y="10363"/>
                    <a:pt x="266" y="10659"/>
                  </a:cubicBezTo>
                  <a:lnTo>
                    <a:pt x="11871" y="23378"/>
                  </a:lnTo>
                  <a:cubicBezTo>
                    <a:pt x="11967" y="23483"/>
                    <a:pt x="12102" y="23544"/>
                    <a:pt x="12241" y="23544"/>
                  </a:cubicBezTo>
                  <a:cubicBezTo>
                    <a:pt x="12259" y="23539"/>
                    <a:pt x="12280" y="23539"/>
                    <a:pt x="12298" y="23535"/>
                  </a:cubicBezTo>
                  <a:cubicBezTo>
                    <a:pt x="12733" y="23487"/>
                    <a:pt x="23005" y="22364"/>
                    <a:pt x="25992" y="21510"/>
                  </a:cubicBezTo>
                  <a:cubicBezTo>
                    <a:pt x="27534" y="21075"/>
                    <a:pt x="28435" y="18810"/>
                    <a:pt x="28753" y="14600"/>
                  </a:cubicBezTo>
                  <a:cubicBezTo>
                    <a:pt x="28975" y="11643"/>
                    <a:pt x="28810" y="8760"/>
                    <a:pt x="28810" y="8730"/>
                  </a:cubicBezTo>
                  <a:cubicBezTo>
                    <a:pt x="28797" y="8556"/>
                    <a:pt x="28701" y="8399"/>
                    <a:pt x="28544" y="8321"/>
                  </a:cubicBezTo>
                  <a:lnTo>
                    <a:pt x="13147" y="60"/>
                  </a:lnTo>
                  <a:cubicBezTo>
                    <a:pt x="13069" y="19"/>
                    <a:pt x="12988" y="0"/>
                    <a:pt x="12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5134000" y="3770125"/>
              <a:ext cx="411750" cy="511325"/>
            </a:xfrm>
            <a:custGeom>
              <a:avLst/>
              <a:gdLst/>
              <a:ahLst/>
              <a:cxnLst/>
              <a:rect l="l" t="t" r="r" b="b"/>
              <a:pathLst>
                <a:path w="16470" h="20453" extrusionOk="0">
                  <a:moveTo>
                    <a:pt x="432" y="0"/>
                  </a:moveTo>
                  <a:lnTo>
                    <a:pt x="432" y="6027"/>
                  </a:lnTo>
                  <a:cubicBezTo>
                    <a:pt x="432" y="6027"/>
                    <a:pt x="266" y="6188"/>
                    <a:pt x="1" y="6423"/>
                  </a:cubicBezTo>
                  <a:lnTo>
                    <a:pt x="13569" y="20453"/>
                  </a:lnTo>
                  <a:cubicBezTo>
                    <a:pt x="16469" y="19155"/>
                    <a:pt x="15829" y="8256"/>
                    <a:pt x="15829" y="8256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5120075" y="3757625"/>
              <a:ext cx="426100" cy="536350"/>
            </a:xfrm>
            <a:custGeom>
              <a:avLst/>
              <a:gdLst/>
              <a:ahLst/>
              <a:cxnLst/>
              <a:rect l="l" t="t" r="r" b="b"/>
              <a:pathLst>
                <a:path w="17044" h="21454" extrusionOk="0">
                  <a:moveTo>
                    <a:pt x="1489" y="1341"/>
                  </a:moveTo>
                  <a:lnTo>
                    <a:pt x="15903" y="9065"/>
                  </a:lnTo>
                  <a:cubicBezTo>
                    <a:pt x="16099" y="12949"/>
                    <a:pt x="15798" y="18980"/>
                    <a:pt x="14204" y="20317"/>
                  </a:cubicBezTo>
                  <a:lnTo>
                    <a:pt x="1276" y="6945"/>
                  </a:lnTo>
                  <a:cubicBezTo>
                    <a:pt x="1315" y="6905"/>
                    <a:pt x="1337" y="6884"/>
                    <a:pt x="1337" y="6884"/>
                  </a:cubicBezTo>
                  <a:cubicBezTo>
                    <a:pt x="1433" y="6792"/>
                    <a:pt x="1489" y="6662"/>
                    <a:pt x="1489" y="6531"/>
                  </a:cubicBezTo>
                  <a:lnTo>
                    <a:pt x="1489" y="1341"/>
                  </a:lnTo>
                  <a:close/>
                  <a:moveTo>
                    <a:pt x="986" y="0"/>
                  </a:moveTo>
                  <a:cubicBezTo>
                    <a:pt x="725" y="0"/>
                    <a:pt x="488" y="209"/>
                    <a:pt x="488" y="500"/>
                  </a:cubicBezTo>
                  <a:lnTo>
                    <a:pt x="488" y="6309"/>
                  </a:lnTo>
                  <a:cubicBezTo>
                    <a:pt x="418" y="6374"/>
                    <a:pt x="331" y="6453"/>
                    <a:pt x="227" y="6544"/>
                  </a:cubicBezTo>
                  <a:cubicBezTo>
                    <a:pt x="13" y="6731"/>
                    <a:pt x="0" y="7062"/>
                    <a:pt x="196" y="7267"/>
                  </a:cubicBezTo>
                  <a:lnTo>
                    <a:pt x="13765" y="21301"/>
                  </a:lnTo>
                  <a:cubicBezTo>
                    <a:pt x="13860" y="21401"/>
                    <a:pt x="13987" y="21454"/>
                    <a:pt x="14126" y="21454"/>
                  </a:cubicBezTo>
                  <a:cubicBezTo>
                    <a:pt x="14196" y="21454"/>
                    <a:pt x="14265" y="21440"/>
                    <a:pt x="14326" y="21410"/>
                  </a:cubicBezTo>
                  <a:cubicBezTo>
                    <a:pt x="15733" y="20783"/>
                    <a:pt x="16556" y="18488"/>
                    <a:pt x="16843" y="14404"/>
                  </a:cubicBezTo>
                  <a:cubicBezTo>
                    <a:pt x="17043" y="11517"/>
                    <a:pt x="16887" y="8756"/>
                    <a:pt x="16887" y="8730"/>
                  </a:cubicBezTo>
                  <a:cubicBezTo>
                    <a:pt x="16874" y="8556"/>
                    <a:pt x="16778" y="8399"/>
                    <a:pt x="16621" y="8316"/>
                  </a:cubicBezTo>
                  <a:lnTo>
                    <a:pt x="1224" y="60"/>
                  </a:lnTo>
                  <a:cubicBezTo>
                    <a:pt x="1146" y="19"/>
                    <a:pt x="106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4631500" y="1845250"/>
              <a:ext cx="1216225" cy="2555400"/>
            </a:xfrm>
            <a:custGeom>
              <a:avLst/>
              <a:gdLst/>
              <a:ahLst/>
              <a:cxnLst/>
              <a:rect l="l" t="t" r="r" b="b"/>
              <a:pathLst>
                <a:path w="48649" h="102216" extrusionOk="0">
                  <a:moveTo>
                    <a:pt x="1" y="1"/>
                  </a:moveTo>
                  <a:lnTo>
                    <a:pt x="1" y="63827"/>
                  </a:lnTo>
                  <a:lnTo>
                    <a:pt x="48648" y="102216"/>
                  </a:lnTo>
                  <a:lnTo>
                    <a:pt x="48648" y="3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4618975" y="1832700"/>
              <a:ext cx="1241250" cy="2580375"/>
            </a:xfrm>
            <a:custGeom>
              <a:avLst/>
              <a:gdLst/>
              <a:ahLst/>
              <a:cxnLst/>
              <a:rect l="l" t="t" r="r" b="b"/>
              <a:pathLst>
                <a:path w="49650" h="103215" extrusionOk="0">
                  <a:moveTo>
                    <a:pt x="998" y="1043"/>
                  </a:moveTo>
                  <a:lnTo>
                    <a:pt x="48653" y="4539"/>
                  </a:lnTo>
                  <a:lnTo>
                    <a:pt x="48653" y="101686"/>
                  </a:lnTo>
                  <a:lnTo>
                    <a:pt x="998" y="64090"/>
                  </a:lnTo>
                  <a:lnTo>
                    <a:pt x="998" y="1043"/>
                  </a:lnTo>
                  <a:close/>
                  <a:moveTo>
                    <a:pt x="498" y="0"/>
                  </a:moveTo>
                  <a:cubicBezTo>
                    <a:pt x="224" y="0"/>
                    <a:pt x="1" y="224"/>
                    <a:pt x="1" y="503"/>
                  </a:cubicBezTo>
                  <a:lnTo>
                    <a:pt x="1" y="64329"/>
                  </a:lnTo>
                  <a:cubicBezTo>
                    <a:pt x="1" y="64482"/>
                    <a:pt x="71" y="64630"/>
                    <a:pt x="188" y="64721"/>
                  </a:cubicBezTo>
                  <a:lnTo>
                    <a:pt x="48840" y="103105"/>
                  </a:lnTo>
                  <a:cubicBezTo>
                    <a:pt x="48931" y="103175"/>
                    <a:pt x="49040" y="103214"/>
                    <a:pt x="49149" y="103214"/>
                  </a:cubicBezTo>
                  <a:cubicBezTo>
                    <a:pt x="49428" y="103214"/>
                    <a:pt x="49650" y="102992"/>
                    <a:pt x="49650" y="102718"/>
                  </a:cubicBezTo>
                  <a:lnTo>
                    <a:pt x="49650" y="4073"/>
                  </a:lnTo>
                  <a:cubicBezTo>
                    <a:pt x="49650" y="3808"/>
                    <a:pt x="49450" y="3590"/>
                    <a:pt x="49188" y="3572"/>
                  </a:cubicBezTo>
                  <a:lnTo>
                    <a:pt x="536" y="2"/>
                  </a:lnTo>
                  <a:cubicBezTo>
                    <a:pt x="524" y="1"/>
                    <a:pt x="511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4715100" y="1928975"/>
              <a:ext cx="1021025" cy="1975075"/>
            </a:xfrm>
            <a:custGeom>
              <a:avLst/>
              <a:gdLst/>
              <a:ahLst/>
              <a:cxnLst/>
              <a:rect l="l" t="t" r="r" b="b"/>
              <a:pathLst>
                <a:path w="40841" h="79003" extrusionOk="0">
                  <a:moveTo>
                    <a:pt x="1" y="0"/>
                  </a:moveTo>
                  <a:lnTo>
                    <a:pt x="1" y="53786"/>
                  </a:lnTo>
                  <a:lnTo>
                    <a:pt x="40841" y="79002"/>
                  </a:lnTo>
                  <a:lnTo>
                    <a:pt x="40841" y="357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4702600" y="1916400"/>
              <a:ext cx="1046050" cy="2000150"/>
            </a:xfrm>
            <a:custGeom>
              <a:avLst/>
              <a:gdLst/>
              <a:ahLst/>
              <a:cxnLst/>
              <a:rect l="l" t="t" r="r" b="b"/>
              <a:pathLst>
                <a:path w="41842" h="80006" extrusionOk="0">
                  <a:moveTo>
                    <a:pt x="1002" y="1047"/>
                  </a:moveTo>
                  <a:lnTo>
                    <a:pt x="40845" y="4531"/>
                  </a:lnTo>
                  <a:lnTo>
                    <a:pt x="40845" y="78612"/>
                  </a:lnTo>
                  <a:lnTo>
                    <a:pt x="1002" y="54010"/>
                  </a:lnTo>
                  <a:lnTo>
                    <a:pt x="1002" y="1047"/>
                  </a:lnTo>
                  <a:close/>
                  <a:moveTo>
                    <a:pt x="499" y="0"/>
                  </a:moveTo>
                  <a:cubicBezTo>
                    <a:pt x="227" y="0"/>
                    <a:pt x="0" y="222"/>
                    <a:pt x="0" y="503"/>
                  </a:cubicBezTo>
                  <a:lnTo>
                    <a:pt x="0" y="54289"/>
                  </a:lnTo>
                  <a:cubicBezTo>
                    <a:pt x="0" y="54459"/>
                    <a:pt x="92" y="54620"/>
                    <a:pt x="240" y="54711"/>
                  </a:cubicBezTo>
                  <a:lnTo>
                    <a:pt x="41080" y="79932"/>
                  </a:lnTo>
                  <a:cubicBezTo>
                    <a:pt x="41158" y="79980"/>
                    <a:pt x="41249" y="80006"/>
                    <a:pt x="41341" y="80006"/>
                  </a:cubicBezTo>
                  <a:cubicBezTo>
                    <a:pt x="41620" y="80006"/>
                    <a:pt x="41842" y="79779"/>
                    <a:pt x="41842" y="79505"/>
                  </a:cubicBezTo>
                  <a:lnTo>
                    <a:pt x="41842" y="4074"/>
                  </a:lnTo>
                  <a:cubicBezTo>
                    <a:pt x="41842" y="3812"/>
                    <a:pt x="41646" y="3599"/>
                    <a:pt x="41389" y="3573"/>
                  </a:cubicBezTo>
                  <a:lnTo>
                    <a:pt x="544" y="2"/>
                  </a:lnTo>
                  <a:cubicBezTo>
                    <a:pt x="529" y="1"/>
                    <a:pt x="514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847700" y="1934525"/>
              <a:ext cx="122800" cy="2466675"/>
            </a:xfrm>
            <a:custGeom>
              <a:avLst/>
              <a:gdLst/>
              <a:ahLst/>
              <a:cxnLst/>
              <a:rect l="l" t="t" r="r" b="b"/>
              <a:pathLst>
                <a:path w="4912" h="98667" extrusionOk="0">
                  <a:moveTo>
                    <a:pt x="0" y="0"/>
                  </a:moveTo>
                  <a:lnTo>
                    <a:pt x="0" y="98667"/>
                  </a:lnTo>
                  <a:lnTo>
                    <a:pt x="4912" y="98667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835275" y="1922000"/>
              <a:ext cx="147750" cy="2491725"/>
            </a:xfrm>
            <a:custGeom>
              <a:avLst/>
              <a:gdLst/>
              <a:ahLst/>
              <a:cxnLst/>
              <a:rect l="l" t="t" r="r" b="b"/>
              <a:pathLst>
                <a:path w="5910" h="99669" extrusionOk="0">
                  <a:moveTo>
                    <a:pt x="4908" y="1002"/>
                  </a:moveTo>
                  <a:lnTo>
                    <a:pt x="4908" y="98667"/>
                  </a:lnTo>
                  <a:lnTo>
                    <a:pt x="1002" y="98667"/>
                  </a:lnTo>
                  <a:lnTo>
                    <a:pt x="1002" y="1002"/>
                  </a:lnTo>
                  <a:close/>
                  <a:moveTo>
                    <a:pt x="497" y="0"/>
                  </a:moveTo>
                  <a:cubicBezTo>
                    <a:pt x="223" y="0"/>
                    <a:pt x="1" y="227"/>
                    <a:pt x="1" y="501"/>
                  </a:cubicBezTo>
                  <a:lnTo>
                    <a:pt x="1" y="99168"/>
                  </a:lnTo>
                  <a:cubicBezTo>
                    <a:pt x="1" y="99442"/>
                    <a:pt x="223" y="99668"/>
                    <a:pt x="497" y="99668"/>
                  </a:cubicBezTo>
                  <a:lnTo>
                    <a:pt x="5409" y="99668"/>
                  </a:lnTo>
                  <a:cubicBezTo>
                    <a:pt x="5683" y="99668"/>
                    <a:pt x="5910" y="99442"/>
                    <a:pt x="5910" y="99168"/>
                  </a:cubicBezTo>
                  <a:lnTo>
                    <a:pt x="5910" y="501"/>
                  </a:lnTo>
                  <a:cubicBezTo>
                    <a:pt x="5910" y="227"/>
                    <a:pt x="5683" y="0"/>
                    <a:pt x="5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4782050" y="2012675"/>
              <a:ext cx="859275" cy="1684975"/>
            </a:xfrm>
            <a:custGeom>
              <a:avLst/>
              <a:gdLst/>
              <a:ahLst/>
              <a:cxnLst/>
              <a:rect l="l" t="t" r="r" b="b"/>
              <a:pathLst>
                <a:path w="34371" h="67399" extrusionOk="0">
                  <a:moveTo>
                    <a:pt x="1" y="1"/>
                  </a:moveTo>
                  <a:lnTo>
                    <a:pt x="227" y="47982"/>
                  </a:lnTo>
                  <a:lnTo>
                    <a:pt x="34370" y="67398"/>
                  </a:lnTo>
                  <a:lnTo>
                    <a:pt x="34370" y="7982"/>
                  </a:lnTo>
                  <a:lnTo>
                    <a:pt x="10939" y="4433"/>
                  </a:lnTo>
                  <a:lnTo>
                    <a:pt x="9376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4769550" y="2000075"/>
              <a:ext cx="884275" cy="1710075"/>
            </a:xfrm>
            <a:custGeom>
              <a:avLst/>
              <a:gdLst/>
              <a:ahLst/>
              <a:cxnLst/>
              <a:rect l="l" t="t" r="r" b="b"/>
              <a:pathLst>
                <a:path w="35371" h="68403" extrusionOk="0">
                  <a:moveTo>
                    <a:pt x="1006" y="1066"/>
                  </a:moveTo>
                  <a:lnTo>
                    <a:pt x="9541" y="2081"/>
                  </a:lnTo>
                  <a:lnTo>
                    <a:pt x="10986" y="5151"/>
                  </a:lnTo>
                  <a:cubicBezTo>
                    <a:pt x="11056" y="5299"/>
                    <a:pt x="11200" y="5408"/>
                    <a:pt x="11365" y="5429"/>
                  </a:cubicBezTo>
                  <a:lnTo>
                    <a:pt x="34374" y="8913"/>
                  </a:lnTo>
                  <a:lnTo>
                    <a:pt x="34374" y="67040"/>
                  </a:lnTo>
                  <a:lnTo>
                    <a:pt x="1224" y="48194"/>
                  </a:lnTo>
                  <a:lnTo>
                    <a:pt x="1006" y="1066"/>
                  </a:lnTo>
                  <a:close/>
                  <a:moveTo>
                    <a:pt x="503" y="0"/>
                  </a:moveTo>
                  <a:cubicBezTo>
                    <a:pt x="228" y="0"/>
                    <a:pt x="0" y="224"/>
                    <a:pt x="4" y="505"/>
                  </a:cubicBezTo>
                  <a:lnTo>
                    <a:pt x="226" y="48486"/>
                  </a:lnTo>
                  <a:cubicBezTo>
                    <a:pt x="226" y="48664"/>
                    <a:pt x="322" y="48830"/>
                    <a:pt x="479" y="48921"/>
                  </a:cubicBezTo>
                  <a:lnTo>
                    <a:pt x="34622" y="68338"/>
                  </a:lnTo>
                  <a:cubicBezTo>
                    <a:pt x="34700" y="68377"/>
                    <a:pt x="34783" y="68403"/>
                    <a:pt x="34870" y="68403"/>
                  </a:cubicBezTo>
                  <a:cubicBezTo>
                    <a:pt x="35149" y="68403"/>
                    <a:pt x="35371" y="68176"/>
                    <a:pt x="35371" y="67902"/>
                  </a:cubicBezTo>
                  <a:lnTo>
                    <a:pt x="35371" y="8486"/>
                  </a:lnTo>
                  <a:cubicBezTo>
                    <a:pt x="35371" y="8238"/>
                    <a:pt x="35188" y="8029"/>
                    <a:pt x="34944" y="7990"/>
                  </a:cubicBezTo>
                  <a:lnTo>
                    <a:pt x="11779" y="4485"/>
                  </a:lnTo>
                  <a:lnTo>
                    <a:pt x="10329" y="1406"/>
                  </a:lnTo>
                  <a:cubicBezTo>
                    <a:pt x="10255" y="1249"/>
                    <a:pt x="10107" y="1140"/>
                    <a:pt x="9932" y="1123"/>
                  </a:cubicBezTo>
                  <a:lnTo>
                    <a:pt x="562" y="4"/>
                  </a:lnTo>
                  <a:cubicBezTo>
                    <a:pt x="542" y="2"/>
                    <a:pt x="522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4837900" y="2157675"/>
              <a:ext cx="753225" cy="1422725"/>
            </a:xfrm>
            <a:custGeom>
              <a:avLst/>
              <a:gdLst/>
              <a:ahLst/>
              <a:cxnLst/>
              <a:rect l="l" t="t" r="r" b="b"/>
              <a:pathLst>
                <a:path w="30129" h="56909" extrusionOk="0">
                  <a:moveTo>
                    <a:pt x="1" y="1"/>
                  </a:moveTo>
                  <a:lnTo>
                    <a:pt x="1" y="40841"/>
                  </a:lnTo>
                  <a:lnTo>
                    <a:pt x="30129" y="56908"/>
                  </a:lnTo>
                  <a:lnTo>
                    <a:pt x="30129" y="5357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4825375" y="2145275"/>
              <a:ext cx="778275" cy="1447650"/>
            </a:xfrm>
            <a:custGeom>
              <a:avLst/>
              <a:gdLst/>
              <a:ahLst/>
              <a:cxnLst/>
              <a:rect l="l" t="t" r="r" b="b"/>
              <a:pathLst>
                <a:path w="31131" h="57906" extrusionOk="0">
                  <a:moveTo>
                    <a:pt x="1002" y="1093"/>
                  </a:moveTo>
                  <a:lnTo>
                    <a:pt x="30129" y="6271"/>
                  </a:lnTo>
                  <a:lnTo>
                    <a:pt x="30129" y="56573"/>
                  </a:lnTo>
                  <a:lnTo>
                    <a:pt x="1002" y="41036"/>
                  </a:lnTo>
                  <a:lnTo>
                    <a:pt x="1002" y="1093"/>
                  </a:lnTo>
                  <a:close/>
                  <a:moveTo>
                    <a:pt x="497" y="1"/>
                  </a:moveTo>
                  <a:cubicBezTo>
                    <a:pt x="230" y="1"/>
                    <a:pt x="1" y="219"/>
                    <a:pt x="1" y="497"/>
                  </a:cubicBezTo>
                  <a:lnTo>
                    <a:pt x="1" y="41337"/>
                  </a:lnTo>
                  <a:cubicBezTo>
                    <a:pt x="1" y="41524"/>
                    <a:pt x="105" y="41694"/>
                    <a:pt x="266" y="41781"/>
                  </a:cubicBezTo>
                  <a:lnTo>
                    <a:pt x="30395" y="57849"/>
                  </a:lnTo>
                  <a:cubicBezTo>
                    <a:pt x="30464" y="57888"/>
                    <a:pt x="30547" y="57905"/>
                    <a:pt x="30630" y="57905"/>
                  </a:cubicBezTo>
                  <a:cubicBezTo>
                    <a:pt x="30721" y="57905"/>
                    <a:pt x="30808" y="57883"/>
                    <a:pt x="30887" y="57836"/>
                  </a:cubicBezTo>
                  <a:cubicBezTo>
                    <a:pt x="31039" y="57744"/>
                    <a:pt x="31131" y="57583"/>
                    <a:pt x="31131" y="57404"/>
                  </a:cubicBezTo>
                  <a:lnTo>
                    <a:pt x="31131" y="5853"/>
                  </a:lnTo>
                  <a:cubicBezTo>
                    <a:pt x="31131" y="5613"/>
                    <a:pt x="30956" y="5404"/>
                    <a:pt x="30717" y="5365"/>
                  </a:cubicBezTo>
                  <a:lnTo>
                    <a:pt x="589" y="9"/>
                  </a:lnTo>
                  <a:cubicBezTo>
                    <a:pt x="558" y="3"/>
                    <a:pt x="527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4947850" y="2616000"/>
              <a:ext cx="483250" cy="546050"/>
            </a:xfrm>
            <a:custGeom>
              <a:avLst/>
              <a:gdLst/>
              <a:ahLst/>
              <a:cxnLst/>
              <a:rect l="l" t="t" r="r" b="b"/>
              <a:pathLst>
                <a:path w="19330" h="21842" extrusionOk="0">
                  <a:moveTo>
                    <a:pt x="8035" y="0"/>
                  </a:moveTo>
                  <a:cubicBezTo>
                    <a:pt x="7383" y="0"/>
                    <a:pt x="6736" y="102"/>
                    <a:pt x="6105" y="313"/>
                  </a:cubicBezTo>
                  <a:cubicBezTo>
                    <a:pt x="1851" y="1742"/>
                    <a:pt x="1" y="7646"/>
                    <a:pt x="1969" y="13503"/>
                  </a:cubicBezTo>
                  <a:cubicBezTo>
                    <a:pt x="3645" y="18495"/>
                    <a:pt x="7549" y="21841"/>
                    <a:pt x="11298" y="21841"/>
                  </a:cubicBezTo>
                  <a:cubicBezTo>
                    <a:pt x="11951" y="21841"/>
                    <a:pt x="12599" y="21740"/>
                    <a:pt x="13229" y="21528"/>
                  </a:cubicBezTo>
                  <a:cubicBezTo>
                    <a:pt x="17479" y="20104"/>
                    <a:pt x="19330" y="14195"/>
                    <a:pt x="17362" y="8338"/>
                  </a:cubicBezTo>
                  <a:cubicBezTo>
                    <a:pt x="15685" y="3346"/>
                    <a:pt x="11782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5057900" y="2720725"/>
              <a:ext cx="235400" cy="352175"/>
            </a:xfrm>
            <a:custGeom>
              <a:avLst/>
              <a:gdLst/>
              <a:ahLst/>
              <a:cxnLst/>
              <a:rect l="l" t="t" r="r" b="b"/>
              <a:pathLst>
                <a:path w="9416" h="14087" extrusionOk="0">
                  <a:moveTo>
                    <a:pt x="966" y="1"/>
                  </a:moveTo>
                  <a:cubicBezTo>
                    <a:pt x="780" y="1"/>
                    <a:pt x="602" y="66"/>
                    <a:pt x="454" y="204"/>
                  </a:cubicBezTo>
                  <a:cubicBezTo>
                    <a:pt x="23" y="601"/>
                    <a:pt x="1" y="1445"/>
                    <a:pt x="397" y="2085"/>
                  </a:cubicBezTo>
                  <a:lnTo>
                    <a:pt x="3258" y="6684"/>
                  </a:lnTo>
                  <a:lnTo>
                    <a:pt x="397" y="9858"/>
                  </a:lnTo>
                  <a:cubicBezTo>
                    <a:pt x="1" y="10298"/>
                    <a:pt x="23" y="11151"/>
                    <a:pt x="454" y="11761"/>
                  </a:cubicBezTo>
                  <a:cubicBezTo>
                    <a:pt x="658" y="12053"/>
                    <a:pt x="915" y="12236"/>
                    <a:pt x="1172" y="12301"/>
                  </a:cubicBezTo>
                  <a:cubicBezTo>
                    <a:pt x="1239" y="12319"/>
                    <a:pt x="1308" y="12329"/>
                    <a:pt x="1375" y="12329"/>
                  </a:cubicBezTo>
                  <a:cubicBezTo>
                    <a:pt x="1592" y="12329"/>
                    <a:pt x="1802" y="12235"/>
                    <a:pt x="1952" y="12066"/>
                  </a:cubicBezTo>
                  <a:lnTo>
                    <a:pt x="4708" y="9009"/>
                  </a:lnTo>
                  <a:lnTo>
                    <a:pt x="7464" y="13437"/>
                  </a:lnTo>
                  <a:cubicBezTo>
                    <a:pt x="7673" y="13773"/>
                    <a:pt x="7956" y="13986"/>
                    <a:pt x="8244" y="14060"/>
                  </a:cubicBezTo>
                  <a:cubicBezTo>
                    <a:pt x="8309" y="14078"/>
                    <a:pt x="8375" y="14087"/>
                    <a:pt x="8441" y="14087"/>
                  </a:cubicBezTo>
                  <a:cubicBezTo>
                    <a:pt x="8632" y="14087"/>
                    <a:pt x="8820" y="14014"/>
                    <a:pt x="8962" y="13882"/>
                  </a:cubicBezTo>
                  <a:cubicBezTo>
                    <a:pt x="9393" y="13481"/>
                    <a:pt x="9415" y="12641"/>
                    <a:pt x="9019" y="12000"/>
                  </a:cubicBezTo>
                  <a:lnTo>
                    <a:pt x="6158" y="7402"/>
                  </a:lnTo>
                  <a:lnTo>
                    <a:pt x="9019" y="4228"/>
                  </a:lnTo>
                  <a:cubicBezTo>
                    <a:pt x="9415" y="3788"/>
                    <a:pt x="9393" y="2935"/>
                    <a:pt x="8962" y="2325"/>
                  </a:cubicBezTo>
                  <a:cubicBezTo>
                    <a:pt x="8705" y="1957"/>
                    <a:pt x="8358" y="1762"/>
                    <a:pt x="8036" y="1762"/>
                  </a:cubicBezTo>
                  <a:cubicBezTo>
                    <a:pt x="7824" y="1762"/>
                    <a:pt x="7623" y="1846"/>
                    <a:pt x="7464" y="2020"/>
                  </a:cubicBezTo>
                  <a:lnTo>
                    <a:pt x="4708" y="5081"/>
                  </a:lnTo>
                  <a:lnTo>
                    <a:pt x="1952" y="649"/>
                  </a:lnTo>
                  <a:cubicBezTo>
                    <a:pt x="1690" y="231"/>
                    <a:pt x="131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4957550" y="2491050"/>
              <a:ext cx="449275" cy="149025"/>
            </a:xfrm>
            <a:custGeom>
              <a:avLst/>
              <a:gdLst/>
              <a:ahLst/>
              <a:cxnLst/>
              <a:rect l="l" t="t" r="r" b="b"/>
              <a:pathLst>
                <a:path w="17971" h="5961" extrusionOk="0">
                  <a:moveTo>
                    <a:pt x="557" y="0"/>
                  </a:moveTo>
                  <a:cubicBezTo>
                    <a:pt x="342" y="0"/>
                    <a:pt x="142" y="142"/>
                    <a:pt x="78" y="360"/>
                  </a:cubicBezTo>
                  <a:cubicBezTo>
                    <a:pt x="0" y="630"/>
                    <a:pt x="157" y="909"/>
                    <a:pt x="427" y="983"/>
                  </a:cubicBezTo>
                  <a:lnTo>
                    <a:pt x="17300" y="5938"/>
                  </a:lnTo>
                  <a:cubicBezTo>
                    <a:pt x="17348" y="5951"/>
                    <a:pt x="17396" y="5960"/>
                    <a:pt x="17444" y="5960"/>
                  </a:cubicBezTo>
                  <a:cubicBezTo>
                    <a:pt x="17692" y="5960"/>
                    <a:pt x="17901" y="5777"/>
                    <a:pt x="17936" y="5529"/>
                  </a:cubicBezTo>
                  <a:cubicBezTo>
                    <a:pt x="17971" y="5285"/>
                    <a:pt x="17823" y="5050"/>
                    <a:pt x="17583" y="4980"/>
                  </a:cubicBezTo>
                  <a:lnTo>
                    <a:pt x="710" y="25"/>
                  </a:lnTo>
                  <a:cubicBezTo>
                    <a:pt x="659" y="8"/>
                    <a:pt x="608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4940875" y="2373875"/>
              <a:ext cx="574050" cy="177675"/>
            </a:xfrm>
            <a:custGeom>
              <a:avLst/>
              <a:gdLst/>
              <a:ahLst/>
              <a:cxnLst/>
              <a:rect l="l" t="t" r="r" b="b"/>
              <a:pathLst>
                <a:path w="22962" h="7107" extrusionOk="0">
                  <a:moveTo>
                    <a:pt x="555" y="0"/>
                  </a:moveTo>
                  <a:cubicBezTo>
                    <a:pt x="337" y="0"/>
                    <a:pt x="139" y="145"/>
                    <a:pt x="75" y="366"/>
                  </a:cubicBezTo>
                  <a:cubicBezTo>
                    <a:pt x="1" y="636"/>
                    <a:pt x="162" y="915"/>
                    <a:pt x="432" y="985"/>
                  </a:cubicBezTo>
                  <a:lnTo>
                    <a:pt x="22300" y="7090"/>
                  </a:lnTo>
                  <a:cubicBezTo>
                    <a:pt x="22343" y="7103"/>
                    <a:pt x="22391" y="7107"/>
                    <a:pt x="22435" y="7107"/>
                  </a:cubicBezTo>
                  <a:cubicBezTo>
                    <a:pt x="22683" y="7103"/>
                    <a:pt x="22892" y="6920"/>
                    <a:pt x="22927" y="6672"/>
                  </a:cubicBezTo>
                  <a:cubicBezTo>
                    <a:pt x="22962" y="6428"/>
                    <a:pt x="22809" y="6193"/>
                    <a:pt x="22570" y="6127"/>
                  </a:cubicBezTo>
                  <a:lnTo>
                    <a:pt x="702" y="22"/>
                  </a:lnTo>
                  <a:cubicBezTo>
                    <a:pt x="653" y="7"/>
                    <a:pt x="604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4867850" y="5014950"/>
              <a:ext cx="787875" cy="254875"/>
            </a:xfrm>
            <a:custGeom>
              <a:avLst/>
              <a:gdLst/>
              <a:ahLst/>
              <a:cxnLst/>
              <a:rect l="l" t="t" r="r" b="b"/>
              <a:pathLst>
                <a:path w="31515" h="10195" extrusionOk="0">
                  <a:moveTo>
                    <a:pt x="19684" y="1"/>
                  </a:moveTo>
                  <a:cubicBezTo>
                    <a:pt x="19320" y="1"/>
                    <a:pt x="18945" y="7"/>
                    <a:pt x="18559" y="22"/>
                  </a:cubicBezTo>
                  <a:cubicBezTo>
                    <a:pt x="18559" y="22"/>
                    <a:pt x="7899" y="1010"/>
                    <a:pt x="3950" y="4167"/>
                  </a:cubicBezTo>
                  <a:cubicBezTo>
                    <a:pt x="0" y="7328"/>
                    <a:pt x="2961" y="8904"/>
                    <a:pt x="6715" y="9893"/>
                  </a:cubicBezTo>
                  <a:cubicBezTo>
                    <a:pt x="7499" y="10100"/>
                    <a:pt x="8854" y="10194"/>
                    <a:pt x="10526" y="10194"/>
                  </a:cubicBezTo>
                  <a:cubicBezTo>
                    <a:pt x="16846" y="10194"/>
                    <a:pt x="27700" y="8846"/>
                    <a:pt x="29419" y="7128"/>
                  </a:cubicBezTo>
                  <a:cubicBezTo>
                    <a:pt x="31514" y="5037"/>
                    <a:pt x="29568" y="1"/>
                    <a:pt x="1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902675" y="5002450"/>
              <a:ext cx="738525" cy="279875"/>
            </a:xfrm>
            <a:custGeom>
              <a:avLst/>
              <a:gdLst/>
              <a:ahLst/>
              <a:cxnLst/>
              <a:rect l="l" t="t" r="r" b="b"/>
              <a:pathLst>
                <a:path w="29541" h="11195" extrusionOk="0">
                  <a:moveTo>
                    <a:pt x="18181" y="1004"/>
                  </a:moveTo>
                  <a:cubicBezTo>
                    <a:pt x="22336" y="1004"/>
                    <a:pt x="26849" y="1977"/>
                    <a:pt x="28052" y="4741"/>
                  </a:cubicBezTo>
                  <a:cubicBezTo>
                    <a:pt x="28461" y="5681"/>
                    <a:pt x="28317" y="6626"/>
                    <a:pt x="27673" y="7275"/>
                  </a:cubicBezTo>
                  <a:cubicBezTo>
                    <a:pt x="26802" y="8146"/>
                    <a:pt x="22696" y="9095"/>
                    <a:pt x="17209" y="9701"/>
                  </a:cubicBezTo>
                  <a:cubicBezTo>
                    <a:pt x="14230" y="10029"/>
                    <a:pt x="11374" y="10197"/>
                    <a:pt x="9154" y="10197"/>
                  </a:cubicBezTo>
                  <a:cubicBezTo>
                    <a:pt x="7487" y="10197"/>
                    <a:pt x="6178" y="10102"/>
                    <a:pt x="5444" y="9910"/>
                  </a:cubicBezTo>
                  <a:cubicBezTo>
                    <a:pt x="2813" y="9217"/>
                    <a:pt x="1385" y="8425"/>
                    <a:pt x="1202" y="7554"/>
                  </a:cubicBezTo>
                  <a:cubicBezTo>
                    <a:pt x="1028" y="6731"/>
                    <a:pt x="2012" y="5742"/>
                    <a:pt x="2866" y="5059"/>
                  </a:cubicBezTo>
                  <a:cubicBezTo>
                    <a:pt x="6589" y="2080"/>
                    <a:pt x="16765" y="1061"/>
                    <a:pt x="17196" y="1022"/>
                  </a:cubicBezTo>
                  <a:lnTo>
                    <a:pt x="17200" y="1022"/>
                  </a:lnTo>
                  <a:cubicBezTo>
                    <a:pt x="17524" y="1010"/>
                    <a:pt x="17851" y="1004"/>
                    <a:pt x="18181" y="1004"/>
                  </a:cubicBezTo>
                  <a:close/>
                  <a:moveTo>
                    <a:pt x="18280" y="0"/>
                  </a:moveTo>
                  <a:cubicBezTo>
                    <a:pt x="17911" y="0"/>
                    <a:pt x="17533" y="7"/>
                    <a:pt x="17148" y="21"/>
                  </a:cubicBezTo>
                  <a:lnTo>
                    <a:pt x="17122" y="21"/>
                  </a:lnTo>
                  <a:cubicBezTo>
                    <a:pt x="16678" y="64"/>
                    <a:pt x="6262" y="1061"/>
                    <a:pt x="2243" y="4275"/>
                  </a:cubicBezTo>
                  <a:cubicBezTo>
                    <a:pt x="658" y="5546"/>
                    <a:pt x="0" y="6683"/>
                    <a:pt x="227" y="7759"/>
                  </a:cubicBezTo>
                  <a:cubicBezTo>
                    <a:pt x="501" y="9069"/>
                    <a:pt x="2082" y="10062"/>
                    <a:pt x="5191" y="10876"/>
                  </a:cubicBezTo>
                  <a:cubicBezTo>
                    <a:pt x="5931" y="11072"/>
                    <a:pt x="7316" y="11194"/>
                    <a:pt x="9249" y="11194"/>
                  </a:cubicBezTo>
                  <a:cubicBezTo>
                    <a:pt x="11344" y="11194"/>
                    <a:pt x="14074" y="11050"/>
                    <a:pt x="17322" y="10693"/>
                  </a:cubicBezTo>
                  <a:cubicBezTo>
                    <a:pt x="20140" y="10384"/>
                    <a:pt x="26867" y="9500"/>
                    <a:pt x="28378" y="7985"/>
                  </a:cubicBezTo>
                  <a:cubicBezTo>
                    <a:pt x="29314" y="7049"/>
                    <a:pt x="29541" y="5651"/>
                    <a:pt x="28970" y="4340"/>
                  </a:cubicBezTo>
                  <a:cubicBezTo>
                    <a:pt x="28570" y="3426"/>
                    <a:pt x="27616" y="2133"/>
                    <a:pt x="25317" y="1175"/>
                  </a:cubicBezTo>
                  <a:cubicBezTo>
                    <a:pt x="23447" y="394"/>
                    <a:pt x="21085" y="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5057250" y="5153600"/>
              <a:ext cx="564575" cy="116200"/>
            </a:xfrm>
            <a:custGeom>
              <a:avLst/>
              <a:gdLst/>
              <a:ahLst/>
              <a:cxnLst/>
              <a:rect l="l" t="t" r="r" b="b"/>
              <a:pathLst>
                <a:path w="22583" h="4648" extrusionOk="0">
                  <a:moveTo>
                    <a:pt x="21470" y="0"/>
                  </a:moveTo>
                  <a:cubicBezTo>
                    <a:pt x="16857" y="0"/>
                    <a:pt x="11124" y="1309"/>
                    <a:pt x="5849" y="2967"/>
                  </a:cubicBezTo>
                  <a:cubicBezTo>
                    <a:pt x="3928" y="3576"/>
                    <a:pt x="1978" y="4090"/>
                    <a:pt x="1" y="4504"/>
                  </a:cubicBezTo>
                  <a:cubicBezTo>
                    <a:pt x="773" y="4601"/>
                    <a:pt x="1786" y="4647"/>
                    <a:pt x="2953" y="4647"/>
                  </a:cubicBezTo>
                  <a:cubicBezTo>
                    <a:pt x="9276" y="4647"/>
                    <a:pt x="20126" y="3302"/>
                    <a:pt x="21843" y="1582"/>
                  </a:cubicBezTo>
                  <a:cubicBezTo>
                    <a:pt x="22261" y="1164"/>
                    <a:pt x="22522" y="615"/>
                    <a:pt x="22583" y="27"/>
                  </a:cubicBezTo>
                  <a:cubicBezTo>
                    <a:pt x="22220" y="9"/>
                    <a:pt x="21849" y="0"/>
                    <a:pt x="2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5040925" y="5141075"/>
              <a:ext cx="594075" cy="141250"/>
            </a:xfrm>
            <a:custGeom>
              <a:avLst/>
              <a:gdLst/>
              <a:ahLst/>
              <a:cxnLst/>
              <a:rect l="l" t="t" r="r" b="b"/>
              <a:pathLst>
                <a:path w="23763" h="5650" extrusionOk="0">
                  <a:moveTo>
                    <a:pt x="22125" y="999"/>
                  </a:moveTo>
                  <a:cubicBezTo>
                    <a:pt x="22291" y="999"/>
                    <a:pt x="22452" y="1003"/>
                    <a:pt x="22613" y="1003"/>
                  </a:cubicBezTo>
                  <a:cubicBezTo>
                    <a:pt x="22509" y="1277"/>
                    <a:pt x="22347" y="1526"/>
                    <a:pt x="22143" y="1730"/>
                  </a:cubicBezTo>
                  <a:cubicBezTo>
                    <a:pt x="21337" y="2536"/>
                    <a:pt x="17597" y="3441"/>
                    <a:pt x="12611" y="4047"/>
                  </a:cubicBezTo>
                  <a:cubicBezTo>
                    <a:pt x="9641" y="4404"/>
                    <a:pt x="6667" y="4613"/>
                    <a:pt x="4272" y="4643"/>
                  </a:cubicBezTo>
                  <a:cubicBezTo>
                    <a:pt x="5052" y="4430"/>
                    <a:pt x="5844" y="4199"/>
                    <a:pt x="6654" y="3942"/>
                  </a:cubicBezTo>
                  <a:cubicBezTo>
                    <a:pt x="11022" y="2571"/>
                    <a:pt x="17118" y="999"/>
                    <a:pt x="22125" y="999"/>
                  </a:cubicBezTo>
                  <a:close/>
                  <a:moveTo>
                    <a:pt x="22135" y="0"/>
                  </a:moveTo>
                  <a:cubicBezTo>
                    <a:pt x="16993" y="0"/>
                    <a:pt x="10792" y="1599"/>
                    <a:pt x="6354" y="2993"/>
                  </a:cubicBezTo>
                  <a:cubicBezTo>
                    <a:pt x="4446" y="3598"/>
                    <a:pt x="2513" y="4108"/>
                    <a:pt x="554" y="4517"/>
                  </a:cubicBezTo>
                  <a:cubicBezTo>
                    <a:pt x="1" y="4630"/>
                    <a:pt x="31" y="5431"/>
                    <a:pt x="593" y="5501"/>
                  </a:cubicBezTo>
                  <a:cubicBezTo>
                    <a:pt x="1377" y="5601"/>
                    <a:pt x="2409" y="5649"/>
                    <a:pt x="3615" y="5649"/>
                  </a:cubicBezTo>
                  <a:cubicBezTo>
                    <a:pt x="6158" y="5649"/>
                    <a:pt x="9454" y="5440"/>
                    <a:pt x="12733" y="5044"/>
                  </a:cubicBezTo>
                  <a:cubicBezTo>
                    <a:pt x="20170" y="4143"/>
                    <a:pt x="22265" y="3028"/>
                    <a:pt x="22848" y="2440"/>
                  </a:cubicBezTo>
                  <a:cubicBezTo>
                    <a:pt x="23349" y="1939"/>
                    <a:pt x="23663" y="1282"/>
                    <a:pt x="23732" y="576"/>
                  </a:cubicBezTo>
                  <a:cubicBezTo>
                    <a:pt x="23763" y="293"/>
                    <a:pt x="23545" y="41"/>
                    <a:pt x="23262" y="28"/>
                  </a:cubicBezTo>
                  <a:cubicBezTo>
                    <a:pt x="22893" y="9"/>
                    <a:pt x="22517" y="0"/>
                    <a:pt x="2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4367950" y="2070250"/>
              <a:ext cx="231475" cy="134475"/>
            </a:xfrm>
            <a:custGeom>
              <a:avLst/>
              <a:gdLst/>
              <a:ahLst/>
              <a:cxnLst/>
              <a:rect l="l" t="t" r="r" b="b"/>
              <a:pathLst>
                <a:path w="9259" h="5379" extrusionOk="0">
                  <a:moveTo>
                    <a:pt x="764" y="0"/>
                  </a:moveTo>
                  <a:cubicBezTo>
                    <a:pt x="521" y="0"/>
                    <a:pt x="288" y="132"/>
                    <a:pt x="170" y="358"/>
                  </a:cubicBezTo>
                  <a:cubicBezTo>
                    <a:pt x="1" y="680"/>
                    <a:pt x="123" y="1077"/>
                    <a:pt x="440" y="1251"/>
                  </a:cubicBezTo>
                  <a:lnTo>
                    <a:pt x="8226" y="5305"/>
                  </a:lnTo>
                  <a:cubicBezTo>
                    <a:pt x="8322" y="5353"/>
                    <a:pt x="8426" y="5379"/>
                    <a:pt x="8535" y="5379"/>
                  </a:cubicBezTo>
                  <a:cubicBezTo>
                    <a:pt x="8844" y="5379"/>
                    <a:pt x="9110" y="5170"/>
                    <a:pt x="9184" y="4869"/>
                  </a:cubicBezTo>
                  <a:cubicBezTo>
                    <a:pt x="9258" y="4569"/>
                    <a:pt x="9119" y="4260"/>
                    <a:pt x="8844" y="4120"/>
                  </a:cubicBezTo>
                  <a:lnTo>
                    <a:pt x="1054" y="66"/>
                  </a:lnTo>
                  <a:cubicBezTo>
                    <a:pt x="961" y="21"/>
                    <a:pt x="861" y="0"/>
                    <a:pt x="7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4256050" y="2012050"/>
              <a:ext cx="94625" cy="63350"/>
            </a:xfrm>
            <a:custGeom>
              <a:avLst/>
              <a:gdLst/>
              <a:ahLst/>
              <a:cxnLst/>
              <a:rect l="l" t="t" r="r" b="b"/>
              <a:pathLst>
                <a:path w="3785" h="2534" extrusionOk="0">
                  <a:moveTo>
                    <a:pt x="756" y="0"/>
                  </a:moveTo>
                  <a:cubicBezTo>
                    <a:pt x="514" y="0"/>
                    <a:pt x="283" y="132"/>
                    <a:pt x="166" y="361"/>
                  </a:cubicBezTo>
                  <a:cubicBezTo>
                    <a:pt x="0" y="679"/>
                    <a:pt x="118" y="1075"/>
                    <a:pt x="436" y="1249"/>
                  </a:cubicBezTo>
                  <a:lnTo>
                    <a:pt x="2757" y="2460"/>
                  </a:lnTo>
                  <a:cubicBezTo>
                    <a:pt x="2852" y="2508"/>
                    <a:pt x="2957" y="2534"/>
                    <a:pt x="3066" y="2534"/>
                  </a:cubicBezTo>
                  <a:cubicBezTo>
                    <a:pt x="3371" y="2534"/>
                    <a:pt x="3641" y="2325"/>
                    <a:pt x="3710" y="2024"/>
                  </a:cubicBezTo>
                  <a:cubicBezTo>
                    <a:pt x="3784" y="1728"/>
                    <a:pt x="3645" y="1415"/>
                    <a:pt x="3371" y="1275"/>
                  </a:cubicBezTo>
                  <a:lnTo>
                    <a:pt x="1050" y="69"/>
                  </a:lnTo>
                  <a:cubicBezTo>
                    <a:pt x="955" y="22"/>
                    <a:pt x="854" y="0"/>
                    <a:pt x="7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4412250" y="2580950"/>
              <a:ext cx="100400" cy="40925"/>
            </a:xfrm>
            <a:custGeom>
              <a:avLst/>
              <a:gdLst/>
              <a:ahLst/>
              <a:cxnLst/>
              <a:rect l="l" t="t" r="r" b="b"/>
              <a:pathLst>
                <a:path w="4016" h="1637" extrusionOk="0">
                  <a:moveTo>
                    <a:pt x="699" y="1"/>
                  </a:moveTo>
                  <a:cubicBezTo>
                    <a:pt x="368" y="1"/>
                    <a:pt x="81" y="252"/>
                    <a:pt x="44" y="587"/>
                  </a:cubicBezTo>
                  <a:cubicBezTo>
                    <a:pt x="1" y="949"/>
                    <a:pt x="253" y="1275"/>
                    <a:pt x="610" y="1328"/>
                  </a:cubicBezTo>
                  <a:lnTo>
                    <a:pt x="3254" y="1633"/>
                  </a:lnTo>
                  <a:cubicBezTo>
                    <a:pt x="3275" y="1633"/>
                    <a:pt x="3301" y="1637"/>
                    <a:pt x="3328" y="1637"/>
                  </a:cubicBezTo>
                  <a:cubicBezTo>
                    <a:pt x="3680" y="1637"/>
                    <a:pt x="3972" y="1358"/>
                    <a:pt x="3994" y="1006"/>
                  </a:cubicBezTo>
                  <a:cubicBezTo>
                    <a:pt x="4016" y="653"/>
                    <a:pt x="3754" y="348"/>
                    <a:pt x="3406" y="304"/>
                  </a:cubicBezTo>
                  <a:lnTo>
                    <a:pt x="763" y="4"/>
                  </a:lnTo>
                  <a:cubicBezTo>
                    <a:pt x="741" y="2"/>
                    <a:pt x="720" y="1"/>
                    <a:pt x="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4158400" y="2551600"/>
              <a:ext cx="213375" cy="53950"/>
            </a:xfrm>
            <a:custGeom>
              <a:avLst/>
              <a:gdLst/>
              <a:ahLst/>
              <a:cxnLst/>
              <a:rect l="l" t="t" r="r" b="b"/>
              <a:pathLst>
                <a:path w="8535" h="2158" extrusionOk="0">
                  <a:moveTo>
                    <a:pt x="704" y="0"/>
                  </a:moveTo>
                  <a:cubicBezTo>
                    <a:pt x="372" y="0"/>
                    <a:pt x="84" y="251"/>
                    <a:pt x="44" y="590"/>
                  </a:cubicBezTo>
                  <a:cubicBezTo>
                    <a:pt x="0" y="965"/>
                    <a:pt x="270" y="1300"/>
                    <a:pt x="645" y="1335"/>
                  </a:cubicBezTo>
                  <a:lnTo>
                    <a:pt x="7773" y="2153"/>
                  </a:lnTo>
                  <a:cubicBezTo>
                    <a:pt x="7799" y="2158"/>
                    <a:pt x="7825" y="2158"/>
                    <a:pt x="7851" y="2158"/>
                  </a:cubicBezTo>
                  <a:cubicBezTo>
                    <a:pt x="8204" y="2158"/>
                    <a:pt x="8496" y="1883"/>
                    <a:pt x="8513" y="1531"/>
                  </a:cubicBezTo>
                  <a:cubicBezTo>
                    <a:pt x="8535" y="1178"/>
                    <a:pt x="8278" y="869"/>
                    <a:pt x="7925" y="830"/>
                  </a:cubicBezTo>
                  <a:lnTo>
                    <a:pt x="797" y="7"/>
                  </a:lnTo>
                  <a:cubicBezTo>
                    <a:pt x="766" y="2"/>
                    <a:pt x="735" y="0"/>
                    <a:pt x="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4232650" y="3054850"/>
              <a:ext cx="256375" cy="94575"/>
            </a:xfrm>
            <a:custGeom>
              <a:avLst/>
              <a:gdLst/>
              <a:ahLst/>
              <a:cxnLst/>
              <a:rect l="l" t="t" r="r" b="b"/>
              <a:pathLst>
                <a:path w="10255" h="3783" extrusionOk="0">
                  <a:moveTo>
                    <a:pt x="9513" y="0"/>
                  </a:moveTo>
                  <a:cubicBezTo>
                    <a:pt x="9460" y="0"/>
                    <a:pt x="9407" y="7"/>
                    <a:pt x="9353" y="20"/>
                  </a:cubicBezTo>
                  <a:lnTo>
                    <a:pt x="518" y="2476"/>
                  </a:lnTo>
                  <a:cubicBezTo>
                    <a:pt x="200" y="2567"/>
                    <a:pt x="0" y="2877"/>
                    <a:pt x="48" y="3203"/>
                  </a:cubicBezTo>
                  <a:cubicBezTo>
                    <a:pt x="91" y="3530"/>
                    <a:pt x="366" y="3778"/>
                    <a:pt x="697" y="3782"/>
                  </a:cubicBezTo>
                  <a:cubicBezTo>
                    <a:pt x="758" y="3782"/>
                    <a:pt x="819" y="3774"/>
                    <a:pt x="875" y="3761"/>
                  </a:cubicBezTo>
                  <a:lnTo>
                    <a:pt x="9710" y="1305"/>
                  </a:lnTo>
                  <a:cubicBezTo>
                    <a:pt x="10054" y="1200"/>
                    <a:pt x="10255" y="839"/>
                    <a:pt x="10155" y="490"/>
                  </a:cubicBezTo>
                  <a:cubicBezTo>
                    <a:pt x="10073" y="195"/>
                    <a:pt x="9805" y="0"/>
                    <a:pt x="9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657750" y="372700"/>
              <a:ext cx="1056400" cy="1056525"/>
            </a:xfrm>
            <a:custGeom>
              <a:avLst/>
              <a:gdLst/>
              <a:ahLst/>
              <a:cxnLst/>
              <a:rect l="l" t="t" r="r" b="b"/>
              <a:pathLst>
                <a:path w="42256" h="42261" extrusionOk="0">
                  <a:moveTo>
                    <a:pt x="21128" y="4150"/>
                  </a:moveTo>
                  <a:cubicBezTo>
                    <a:pt x="30503" y="4150"/>
                    <a:pt x="38106" y="11753"/>
                    <a:pt x="38106" y="21128"/>
                  </a:cubicBezTo>
                  <a:cubicBezTo>
                    <a:pt x="38106" y="30508"/>
                    <a:pt x="30503" y="38110"/>
                    <a:pt x="21128" y="38110"/>
                  </a:cubicBezTo>
                  <a:lnTo>
                    <a:pt x="21128" y="38106"/>
                  </a:lnTo>
                  <a:cubicBezTo>
                    <a:pt x="11753" y="38106"/>
                    <a:pt x="4150" y="30508"/>
                    <a:pt x="4150" y="21128"/>
                  </a:cubicBezTo>
                  <a:cubicBezTo>
                    <a:pt x="4150" y="11753"/>
                    <a:pt x="11753" y="4150"/>
                    <a:pt x="21128" y="4150"/>
                  </a:cubicBezTo>
                  <a:close/>
                  <a:moveTo>
                    <a:pt x="21128" y="1"/>
                  </a:moveTo>
                  <a:cubicBezTo>
                    <a:pt x="9458" y="1"/>
                    <a:pt x="0" y="9463"/>
                    <a:pt x="0" y="21128"/>
                  </a:cubicBezTo>
                  <a:cubicBezTo>
                    <a:pt x="0" y="32798"/>
                    <a:pt x="9458" y="42260"/>
                    <a:pt x="21128" y="42260"/>
                  </a:cubicBezTo>
                  <a:cubicBezTo>
                    <a:pt x="32793" y="42260"/>
                    <a:pt x="42256" y="32798"/>
                    <a:pt x="42256" y="21128"/>
                  </a:cubicBezTo>
                  <a:cubicBezTo>
                    <a:pt x="42256" y="9463"/>
                    <a:pt x="32798" y="1"/>
                    <a:pt x="21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4135425" y="863225"/>
              <a:ext cx="88300" cy="75475"/>
            </a:xfrm>
            <a:custGeom>
              <a:avLst/>
              <a:gdLst/>
              <a:ahLst/>
              <a:cxnLst/>
              <a:rect l="l" t="t" r="r" b="b"/>
              <a:pathLst>
                <a:path w="3532" h="3019" extrusionOk="0">
                  <a:moveTo>
                    <a:pt x="2021" y="1"/>
                  </a:moveTo>
                  <a:cubicBezTo>
                    <a:pt x="675" y="1"/>
                    <a:pt x="1" y="1625"/>
                    <a:pt x="954" y="2578"/>
                  </a:cubicBezTo>
                  <a:cubicBezTo>
                    <a:pt x="1242" y="2867"/>
                    <a:pt x="1628" y="3019"/>
                    <a:pt x="2021" y="3019"/>
                  </a:cubicBezTo>
                  <a:cubicBezTo>
                    <a:pt x="2216" y="3019"/>
                    <a:pt x="2413" y="2981"/>
                    <a:pt x="2600" y="2905"/>
                  </a:cubicBezTo>
                  <a:cubicBezTo>
                    <a:pt x="3162" y="2670"/>
                    <a:pt x="3532" y="2121"/>
                    <a:pt x="3532" y="1507"/>
                  </a:cubicBezTo>
                  <a:cubicBezTo>
                    <a:pt x="3528" y="675"/>
                    <a:pt x="2853" y="1"/>
                    <a:pt x="2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4038100" y="884300"/>
              <a:ext cx="380175" cy="224875"/>
            </a:xfrm>
            <a:custGeom>
              <a:avLst/>
              <a:gdLst/>
              <a:ahLst/>
              <a:cxnLst/>
              <a:rect l="l" t="t" r="r" b="b"/>
              <a:pathLst>
                <a:path w="15207" h="8995" extrusionOk="0">
                  <a:moveTo>
                    <a:pt x="5910" y="1"/>
                  </a:moveTo>
                  <a:cubicBezTo>
                    <a:pt x="5696" y="1"/>
                    <a:pt x="5485" y="104"/>
                    <a:pt x="5357" y="298"/>
                  </a:cubicBezTo>
                  <a:lnTo>
                    <a:pt x="297" y="7962"/>
                  </a:lnTo>
                  <a:cubicBezTo>
                    <a:pt x="1" y="8402"/>
                    <a:pt x="319" y="8994"/>
                    <a:pt x="850" y="8994"/>
                  </a:cubicBezTo>
                  <a:cubicBezTo>
                    <a:pt x="1076" y="8994"/>
                    <a:pt x="1285" y="8881"/>
                    <a:pt x="1407" y="8694"/>
                  </a:cubicBezTo>
                  <a:lnTo>
                    <a:pt x="6058" y="1653"/>
                  </a:lnTo>
                  <a:lnTo>
                    <a:pt x="14031" y="8250"/>
                  </a:lnTo>
                  <a:cubicBezTo>
                    <a:pt x="14157" y="8353"/>
                    <a:pt x="14308" y="8403"/>
                    <a:pt x="14458" y="8403"/>
                  </a:cubicBezTo>
                  <a:cubicBezTo>
                    <a:pt x="14650" y="8403"/>
                    <a:pt x="14839" y="8321"/>
                    <a:pt x="14971" y="8162"/>
                  </a:cubicBezTo>
                  <a:cubicBezTo>
                    <a:pt x="15206" y="7879"/>
                    <a:pt x="15167" y="7457"/>
                    <a:pt x="14884" y="7222"/>
                  </a:cubicBezTo>
                  <a:lnTo>
                    <a:pt x="6336" y="155"/>
                  </a:lnTo>
                  <a:cubicBezTo>
                    <a:pt x="6211" y="51"/>
                    <a:pt x="6060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1319650" y="700475"/>
              <a:ext cx="381025" cy="622275"/>
            </a:xfrm>
            <a:custGeom>
              <a:avLst/>
              <a:gdLst/>
              <a:ahLst/>
              <a:cxnLst/>
              <a:rect l="l" t="t" r="r" b="b"/>
              <a:pathLst>
                <a:path w="15241" h="24891" extrusionOk="0">
                  <a:moveTo>
                    <a:pt x="6601" y="1"/>
                  </a:moveTo>
                  <a:lnTo>
                    <a:pt x="5927" y="8635"/>
                  </a:lnTo>
                  <a:lnTo>
                    <a:pt x="5417" y="6097"/>
                  </a:lnTo>
                  <a:lnTo>
                    <a:pt x="5077" y="13717"/>
                  </a:lnTo>
                  <a:lnTo>
                    <a:pt x="1694" y="5082"/>
                  </a:lnTo>
                  <a:lnTo>
                    <a:pt x="4233" y="20828"/>
                  </a:lnTo>
                  <a:lnTo>
                    <a:pt x="1354" y="16425"/>
                  </a:lnTo>
                  <a:lnTo>
                    <a:pt x="1354" y="18794"/>
                  </a:lnTo>
                  <a:lnTo>
                    <a:pt x="0" y="17270"/>
                  </a:lnTo>
                  <a:lnTo>
                    <a:pt x="2539" y="24216"/>
                  </a:lnTo>
                  <a:lnTo>
                    <a:pt x="2709" y="24890"/>
                  </a:lnTo>
                  <a:lnTo>
                    <a:pt x="12528" y="24721"/>
                  </a:lnTo>
                  <a:lnTo>
                    <a:pt x="15241" y="16935"/>
                  </a:lnTo>
                  <a:lnTo>
                    <a:pt x="12867" y="18624"/>
                  </a:lnTo>
                  <a:lnTo>
                    <a:pt x="14731" y="15576"/>
                  </a:lnTo>
                  <a:lnTo>
                    <a:pt x="11513" y="17950"/>
                  </a:lnTo>
                  <a:lnTo>
                    <a:pt x="13717" y="1015"/>
                  </a:lnTo>
                  <a:lnTo>
                    <a:pt x="9144" y="14562"/>
                  </a:lnTo>
                  <a:lnTo>
                    <a:pt x="9480" y="8635"/>
                  </a:lnTo>
                  <a:lnTo>
                    <a:pt x="7790" y="13208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1318650" y="1274725"/>
              <a:ext cx="407400" cy="458650"/>
            </a:xfrm>
            <a:custGeom>
              <a:avLst/>
              <a:gdLst/>
              <a:ahLst/>
              <a:cxnLst/>
              <a:rect l="l" t="t" r="r" b="b"/>
              <a:pathLst>
                <a:path w="16296" h="18346" extrusionOk="0">
                  <a:moveTo>
                    <a:pt x="1" y="0"/>
                  </a:moveTo>
                  <a:lnTo>
                    <a:pt x="2853" y="18345"/>
                  </a:lnTo>
                  <a:lnTo>
                    <a:pt x="13443" y="18345"/>
                  </a:lnTo>
                  <a:lnTo>
                    <a:pt x="16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1300700" y="1258050"/>
              <a:ext cx="443425" cy="491975"/>
            </a:xfrm>
            <a:custGeom>
              <a:avLst/>
              <a:gdLst/>
              <a:ahLst/>
              <a:cxnLst/>
              <a:rect l="l" t="t" r="r" b="b"/>
              <a:pathLst>
                <a:path w="17737" h="19679" extrusionOk="0">
                  <a:moveTo>
                    <a:pt x="16234" y="1333"/>
                  </a:moveTo>
                  <a:lnTo>
                    <a:pt x="13591" y="18346"/>
                  </a:lnTo>
                  <a:lnTo>
                    <a:pt x="4146" y="18346"/>
                  </a:lnTo>
                  <a:lnTo>
                    <a:pt x="1498" y="1333"/>
                  </a:lnTo>
                  <a:close/>
                  <a:moveTo>
                    <a:pt x="719" y="1"/>
                  </a:moveTo>
                  <a:cubicBezTo>
                    <a:pt x="310" y="1"/>
                    <a:pt x="0" y="362"/>
                    <a:pt x="61" y="767"/>
                  </a:cubicBezTo>
                  <a:lnTo>
                    <a:pt x="2914" y="19112"/>
                  </a:lnTo>
                  <a:cubicBezTo>
                    <a:pt x="2961" y="19439"/>
                    <a:pt x="3245" y="19674"/>
                    <a:pt x="3571" y="19678"/>
                  </a:cubicBezTo>
                  <a:lnTo>
                    <a:pt x="14161" y="19678"/>
                  </a:lnTo>
                  <a:cubicBezTo>
                    <a:pt x="14488" y="19678"/>
                    <a:pt x="14771" y="19439"/>
                    <a:pt x="14819" y="19112"/>
                  </a:cubicBezTo>
                  <a:lnTo>
                    <a:pt x="17671" y="767"/>
                  </a:lnTo>
                  <a:cubicBezTo>
                    <a:pt x="17736" y="362"/>
                    <a:pt x="17423" y="1"/>
                    <a:pt x="17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1043250" y="1730175"/>
              <a:ext cx="1335950" cy="3553775"/>
            </a:xfrm>
            <a:custGeom>
              <a:avLst/>
              <a:gdLst/>
              <a:ahLst/>
              <a:cxnLst/>
              <a:rect l="l" t="t" r="r" b="b"/>
              <a:pathLst>
                <a:path w="53438" h="142151" extrusionOk="0">
                  <a:moveTo>
                    <a:pt x="0" y="1"/>
                  </a:moveTo>
                  <a:lnTo>
                    <a:pt x="0" y="142150"/>
                  </a:lnTo>
                  <a:lnTo>
                    <a:pt x="53438" y="142150"/>
                  </a:lnTo>
                  <a:lnTo>
                    <a:pt x="53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1026600" y="1713525"/>
              <a:ext cx="1369250" cy="3587075"/>
            </a:xfrm>
            <a:custGeom>
              <a:avLst/>
              <a:gdLst/>
              <a:ahLst/>
              <a:cxnLst/>
              <a:rect l="l" t="t" r="r" b="b"/>
              <a:pathLst>
                <a:path w="54770" h="143483" extrusionOk="0">
                  <a:moveTo>
                    <a:pt x="53437" y="1333"/>
                  </a:moveTo>
                  <a:lnTo>
                    <a:pt x="53437" y="142150"/>
                  </a:lnTo>
                  <a:lnTo>
                    <a:pt x="1333" y="142150"/>
                  </a:lnTo>
                  <a:lnTo>
                    <a:pt x="1333" y="1333"/>
                  </a:lnTo>
                  <a:close/>
                  <a:moveTo>
                    <a:pt x="666" y="1"/>
                  </a:moveTo>
                  <a:cubicBezTo>
                    <a:pt x="296" y="1"/>
                    <a:pt x="0" y="297"/>
                    <a:pt x="0" y="667"/>
                  </a:cubicBezTo>
                  <a:lnTo>
                    <a:pt x="0" y="142816"/>
                  </a:lnTo>
                  <a:cubicBezTo>
                    <a:pt x="0" y="143187"/>
                    <a:pt x="296" y="143483"/>
                    <a:pt x="666" y="143483"/>
                  </a:cubicBezTo>
                  <a:lnTo>
                    <a:pt x="54104" y="143483"/>
                  </a:lnTo>
                  <a:cubicBezTo>
                    <a:pt x="54469" y="143483"/>
                    <a:pt x="54770" y="143187"/>
                    <a:pt x="54770" y="142816"/>
                  </a:cubicBezTo>
                  <a:lnTo>
                    <a:pt x="54770" y="667"/>
                  </a:lnTo>
                  <a:cubicBezTo>
                    <a:pt x="54770" y="297"/>
                    <a:pt x="54469" y="1"/>
                    <a:pt x="54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1104425" y="1830225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39"/>
                  </a:lnTo>
                  <a:lnTo>
                    <a:pt x="1333" y="34239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10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301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1471275" y="2197100"/>
              <a:ext cx="466925" cy="155675"/>
            </a:xfrm>
            <a:custGeom>
              <a:avLst/>
              <a:gdLst/>
              <a:ahLst/>
              <a:cxnLst/>
              <a:rect l="l" t="t" r="r" b="b"/>
              <a:pathLst>
                <a:path w="18677" h="6227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1104425" y="2828900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44"/>
                  </a:lnTo>
                  <a:lnTo>
                    <a:pt x="1333" y="34244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06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297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1471275" y="3195775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1104425" y="3827600"/>
              <a:ext cx="1200650" cy="889400"/>
            </a:xfrm>
            <a:custGeom>
              <a:avLst/>
              <a:gdLst/>
              <a:ahLst/>
              <a:cxnLst/>
              <a:rect l="l" t="t" r="r" b="b"/>
              <a:pathLst>
                <a:path w="48026" h="35576" extrusionOk="0">
                  <a:moveTo>
                    <a:pt x="46693" y="1333"/>
                  </a:moveTo>
                  <a:lnTo>
                    <a:pt x="46693" y="34243"/>
                  </a:lnTo>
                  <a:lnTo>
                    <a:pt x="1333" y="34243"/>
                  </a:lnTo>
                  <a:lnTo>
                    <a:pt x="1333" y="1333"/>
                  </a:lnTo>
                  <a:close/>
                  <a:moveTo>
                    <a:pt x="667" y="0"/>
                  </a:moveTo>
                  <a:cubicBezTo>
                    <a:pt x="297" y="0"/>
                    <a:pt x="0" y="301"/>
                    <a:pt x="0" y="666"/>
                  </a:cubicBezTo>
                  <a:lnTo>
                    <a:pt x="0" y="34910"/>
                  </a:lnTo>
                  <a:cubicBezTo>
                    <a:pt x="0" y="35275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5"/>
                    <a:pt x="48025" y="34910"/>
                  </a:cubicBezTo>
                  <a:lnTo>
                    <a:pt x="48025" y="666"/>
                  </a:lnTo>
                  <a:cubicBezTo>
                    <a:pt x="48025" y="301"/>
                    <a:pt x="47725" y="0"/>
                    <a:pt x="47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471275" y="4194450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1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831075" y="4763250"/>
              <a:ext cx="1982475" cy="580250"/>
            </a:xfrm>
            <a:custGeom>
              <a:avLst/>
              <a:gdLst/>
              <a:ahLst/>
              <a:cxnLst/>
              <a:rect l="l" t="t" r="r" b="b"/>
              <a:pathLst>
                <a:path w="79299" h="23210" extrusionOk="0">
                  <a:moveTo>
                    <a:pt x="68835" y="0"/>
                  </a:moveTo>
                  <a:cubicBezTo>
                    <a:pt x="54435" y="893"/>
                    <a:pt x="27655" y="12720"/>
                    <a:pt x="27655" y="12720"/>
                  </a:cubicBezTo>
                  <a:lnTo>
                    <a:pt x="0" y="23209"/>
                  </a:lnTo>
                  <a:lnTo>
                    <a:pt x="79299" y="23209"/>
                  </a:lnTo>
                  <a:lnTo>
                    <a:pt x="6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813650" y="4750675"/>
              <a:ext cx="2015150" cy="605350"/>
            </a:xfrm>
            <a:custGeom>
              <a:avLst/>
              <a:gdLst/>
              <a:ahLst/>
              <a:cxnLst/>
              <a:rect l="l" t="t" r="r" b="b"/>
              <a:pathLst>
                <a:path w="80606" h="24214" extrusionOk="0">
                  <a:moveTo>
                    <a:pt x="69218" y="1026"/>
                  </a:moveTo>
                  <a:lnTo>
                    <a:pt x="79225" y="23212"/>
                  </a:lnTo>
                  <a:lnTo>
                    <a:pt x="3423" y="23212"/>
                  </a:lnTo>
                  <a:lnTo>
                    <a:pt x="28531" y="13688"/>
                  </a:lnTo>
                  <a:lnTo>
                    <a:pt x="28557" y="13680"/>
                  </a:lnTo>
                  <a:cubicBezTo>
                    <a:pt x="28818" y="13562"/>
                    <a:pt x="54992" y="2067"/>
                    <a:pt x="69218" y="1026"/>
                  </a:cubicBezTo>
                  <a:close/>
                  <a:moveTo>
                    <a:pt x="69538" y="1"/>
                  </a:moveTo>
                  <a:cubicBezTo>
                    <a:pt x="69524" y="1"/>
                    <a:pt x="69511" y="1"/>
                    <a:pt x="69497" y="3"/>
                  </a:cubicBezTo>
                  <a:cubicBezTo>
                    <a:pt x="63484" y="377"/>
                    <a:pt x="54692" y="2637"/>
                    <a:pt x="43371" y="6726"/>
                  </a:cubicBezTo>
                  <a:cubicBezTo>
                    <a:pt x="35128" y="9704"/>
                    <a:pt x="28491" y="12613"/>
                    <a:pt x="28161" y="12761"/>
                  </a:cubicBezTo>
                  <a:lnTo>
                    <a:pt x="519" y="23242"/>
                  </a:lnTo>
                  <a:cubicBezTo>
                    <a:pt x="1" y="23442"/>
                    <a:pt x="140" y="24209"/>
                    <a:pt x="697" y="24213"/>
                  </a:cubicBezTo>
                  <a:lnTo>
                    <a:pt x="79996" y="24213"/>
                  </a:lnTo>
                  <a:cubicBezTo>
                    <a:pt x="80361" y="24213"/>
                    <a:pt x="80605" y="23839"/>
                    <a:pt x="80453" y="23503"/>
                  </a:cubicBezTo>
                  <a:lnTo>
                    <a:pt x="69989" y="294"/>
                  </a:lnTo>
                  <a:cubicBezTo>
                    <a:pt x="69908" y="115"/>
                    <a:pt x="69731" y="1"/>
                    <a:pt x="69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2423050" y="1584975"/>
              <a:ext cx="1587650" cy="1761450"/>
            </a:xfrm>
            <a:custGeom>
              <a:avLst/>
              <a:gdLst/>
              <a:ahLst/>
              <a:cxnLst/>
              <a:rect l="l" t="t" r="r" b="b"/>
              <a:pathLst>
                <a:path w="63506" h="70458" extrusionOk="0">
                  <a:moveTo>
                    <a:pt x="36573" y="0"/>
                  </a:moveTo>
                  <a:lnTo>
                    <a:pt x="31753" y="1415"/>
                  </a:lnTo>
                  <a:lnTo>
                    <a:pt x="47063" y="29767"/>
                  </a:lnTo>
                  <a:lnTo>
                    <a:pt x="47202" y="31182"/>
                  </a:lnTo>
                  <a:lnTo>
                    <a:pt x="1" y="50603"/>
                  </a:lnTo>
                  <a:cubicBezTo>
                    <a:pt x="1" y="50603"/>
                    <a:pt x="2622" y="70457"/>
                    <a:pt x="2966" y="70457"/>
                  </a:cubicBezTo>
                  <a:cubicBezTo>
                    <a:pt x="2971" y="70457"/>
                    <a:pt x="2975" y="70454"/>
                    <a:pt x="2979" y="70446"/>
                  </a:cubicBezTo>
                  <a:cubicBezTo>
                    <a:pt x="3262" y="69880"/>
                    <a:pt x="31470" y="53437"/>
                    <a:pt x="41394" y="47058"/>
                  </a:cubicBezTo>
                  <a:cubicBezTo>
                    <a:pt x="51313" y="40679"/>
                    <a:pt x="60954" y="37278"/>
                    <a:pt x="62230" y="35436"/>
                  </a:cubicBezTo>
                  <a:cubicBezTo>
                    <a:pt x="63505" y="33594"/>
                    <a:pt x="63362" y="30616"/>
                    <a:pt x="59395" y="26505"/>
                  </a:cubicBezTo>
                  <a:cubicBezTo>
                    <a:pt x="55424" y="22395"/>
                    <a:pt x="36573" y="0"/>
                    <a:pt x="3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423050" y="1612625"/>
              <a:ext cx="1368075" cy="1437725"/>
            </a:xfrm>
            <a:custGeom>
              <a:avLst/>
              <a:gdLst/>
              <a:ahLst/>
              <a:cxnLst/>
              <a:rect l="l" t="t" r="r" b="b"/>
              <a:pathLst>
                <a:path w="54723" h="57509" extrusionOk="0">
                  <a:moveTo>
                    <a:pt x="32802" y="0"/>
                  </a:moveTo>
                  <a:lnTo>
                    <a:pt x="31753" y="309"/>
                  </a:lnTo>
                  <a:lnTo>
                    <a:pt x="47059" y="28661"/>
                  </a:lnTo>
                  <a:lnTo>
                    <a:pt x="47202" y="30076"/>
                  </a:lnTo>
                  <a:lnTo>
                    <a:pt x="1" y="49497"/>
                  </a:lnTo>
                  <a:cubicBezTo>
                    <a:pt x="1" y="49497"/>
                    <a:pt x="48" y="49849"/>
                    <a:pt x="127" y="50450"/>
                  </a:cubicBezTo>
                  <a:lnTo>
                    <a:pt x="3201" y="57509"/>
                  </a:lnTo>
                  <a:lnTo>
                    <a:pt x="54723" y="31948"/>
                  </a:lnTo>
                  <a:lnTo>
                    <a:pt x="3280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410000" y="1572375"/>
              <a:ext cx="1603950" cy="1786600"/>
            </a:xfrm>
            <a:custGeom>
              <a:avLst/>
              <a:gdLst/>
              <a:ahLst/>
              <a:cxnLst/>
              <a:rect l="l" t="t" r="r" b="b"/>
              <a:pathLst>
                <a:path w="64158" h="71464" extrusionOk="0">
                  <a:moveTo>
                    <a:pt x="36921" y="1075"/>
                  </a:moveTo>
                  <a:cubicBezTo>
                    <a:pt x="39007" y="3548"/>
                    <a:pt x="55845" y="23513"/>
                    <a:pt x="59555" y="27358"/>
                  </a:cubicBezTo>
                  <a:cubicBezTo>
                    <a:pt x="62756" y="30676"/>
                    <a:pt x="63744" y="33619"/>
                    <a:pt x="62338" y="35653"/>
                  </a:cubicBezTo>
                  <a:cubicBezTo>
                    <a:pt x="61807" y="36424"/>
                    <a:pt x="59216" y="37700"/>
                    <a:pt x="55928" y="39315"/>
                  </a:cubicBezTo>
                  <a:cubicBezTo>
                    <a:pt x="52114" y="41196"/>
                    <a:pt x="46884" y="43774"/>
                    <a:pt x="41641" y="47140"/>
                  </a:cubicBezTo>
                  <a:cubicBezTo>
                    <a:pt x="36547" y="50414"/>
                    <a:pt x="26762" y="56267"/>
                    <a:pt x="18127" y="61427"/>
                  </a:cubicBezTo>
                  <a:cubicBezTo>
                    <a:pt x="14169" y="63795"/>
                    <a:pt x="10429" y="66029"/>
                    <a:pt x="7729" y="67671"/>
                  </a:cubicBezTo>
                  <a:cubicBezTo>
                    <a:pt x="5517" y="69012"/>
                    <a:pt x="4372" y="69726"/>
                    <a:pt x="3771" y="70127"/>
                  </a:cubicBezTo>
                  <a:cubicBezTo>
                    <a:pt x="3270" y="67601"/>
                    <a:pt x="1951" y="58091"/>
                    <a:pt x="1071" y="51420"/>
                  </a:cubicBezTo>
                  <a:lnTo>
                    <a:pt x="47916" y="32148"/>
                  </a:lnTo>
                  <a:cubicBezTo>
                    <a:pt x="48121" y="32061"/>
                    <a:pt x="48243" y="31852"/>
                    <a:pt x="48221" y="31634"/>
                  </a:cubicBezTo>
                  <a:lnTo>
                    <a:pt x="48081" y="30219"/>
                  </a:lnTo>
                  <a:cubicBezTo>
                    <a:pt x="48073" y="30153"/>
                    <a:pt x="48055" y="30088"/>
                    <a:pt x="48025" y="30031"/>
                  </a:cubicBezTo>
                  <a:lnTo>
                    <a:pt x="33006" y="2224"/>
                  </a:lnTo>
                  <a:lnTo>
                    <a:pt x="36921" y="1075"/>
                  </a:lnTo>
                  <a:close/>
                  <a:moveTo>
                    <a:pt x="37093" y="1"/>
                  </a:moveTo>
                  <a:cubicBezTo>
                    <a:pt x="37047" y="1"/>
                    <a:pt x="37001" y="7"/>
                    <a:pt x="36956" y="21"/>
                  </a:cubicBezTo>
                  <a:lnTo>
                    <a:pt x="32136" y="1440"/>
                  </a:lnTo>
                  <a:cubicBezTo>
                    <a:pt x="31831" y="1527"/>
                    <a:pt x="31687" y="1876"/>
                    <a:pt x="31840" y="2159"/>
                  </a:cubicBezTo>
                  <a:lnTo>
                    <a:pt x="47097" y="30419"/>
                  </a:lnTo>
                  <a:lnTo>
                    <a:pt x="47189" y="31364"/>
                  </a:lnTo>
                  <a:lnTo>
                    <a:pt x="335" y="50641"/>
                  </a:lnTo>
                  <a:cubicBezTo>
                    <a:pt x="122" y="50728"/>
                    <a:pt x="0" y="50946"/>
                    <a:pt x="26" y="51172"/>
                  </a:cubicBezTo>
                  <a:cubicBezTo>
                    <a:pt x="35" y="51220"/>
                    <a:pt x="688" y="56180"/>
                    <a:pt x="1380" y="61078"/>
                  </a:cubicBezTo>
                  <a:cubicBezTo>
                    <a:pt x="1781" y="63961"/>
                    <a:pt x="2121" y="66260"/>
                    <a:pt x="2382" y="67910"/>
                  </a:cubicBezTo>
                  <a:cubicBezTo>
                    <a:pt x="2539" y="68894"/>
                    <a:pt x="2665" y="69661"/>
                    <a:pt x="2769" y="70183"/>
                  </a:cubicBezTo>
                  <a:cubicBezTo>
                    <a:pt x="2926" y="71011"/>
                    <a:pt x="2996" y="71385"/>
                    <a:pt x="3405" y="71455"/>
                  </a:cubicBezTo>
                  <a:cubicBezTo>
                    <a:pt x="3431" y="71459"/>
                    <a:pt x="3462" y="71459"/>
                    <a:pt x="3488" y="71464"/>
                  </a:cubicBezTo>
                  <a:cubicBezTo>
                    <a:pt x="3645" y="71464"/>
                    <a:pt x="3797" y="71390"/>
                    <a:pt x="3893" y="71263"/>
                  </a:cubicBezTo>
                  <a:cubicBezTo>
                    <a:pt x="4516" y="70732"/>
                    <a:pt x="11378" y="66630"/>
                    <a:pt x="18641" y="62284"/>
                  </a:cubicBezTo>
                  <a:cubicBezTo>
                    <a:pt x="27285" y="57120"/>
                    <a:pt x="37074" y="51263"/>
                    <a:pt x="42186" y="47980"/>
                  </a:cubicBezTo>
                  <a:cubicBezTo>
                    <a:pt x="47376" y="44645"/>
                    <a:pt x="52575" y="42084"/>
                    <a:pt x="56372" y="40212"/>
                  </a:cubicBezTo>
                  <a:cubicBezTo>
                    <a:pt x="60052" y="38401"/>
                    <a:pt x="62482" y="37203"/>
                    <a:pt x="63161" y="36223"/>
                  </a:cubicBezTo>
                  <a:cubicBezTo>
                    <a:pt x="63945" y="35091"/>
                    <a:pt x="64158" y="33702"/>
                    <a:pt x="63784" y="32204"/>
                  </a:cubicBezTo>
                  <a:cubicBezTo>
                    <a:pt x="63357" y="30497"/>
                    <a:pt x="62177" y="28634"/>
                    <a:pt x="60274" y="26661"/>
                  </a:cubicBezTo>
                  <a:cubicBezTo>
                    <a:pt x="56364" y="22612"/>
                    <a:pt x="37666" y="404"/>
                    <a:pt x="37478" y="182"/>
                  </a:cubicBezTo>
                  <a:cubicBezTo>
                    <a:pt x="37379" y="66"/>
                    <a:pt x="37237" y="1"/>
                    <a:pt x="37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2844775" y="1318300"/>
              <a:ext cx="127600" cy="162525"/>
            </a:xfrm>
            <a:custGeom>
              <a:avLst/>
              <a:gdLst/>
              <a:ahLst/>
              <a:cxnLst/>
              <a:rect l="l" t="t" r="r" b="b"/>
              <a:pathLst>
                <a:path w="5104" h="6501" extrusionOk="0">
                  <a:moveTo>
                    <a:pt x="2661" y="0"/>
                  </a:moveTo>
                  <a:cubicBezTo>
                    <a:pt x="2157" y="0"/>
                    <a:pt x="1654" y="221"/>
                    <a:pt x="1276" y="883"/>
                  </a:cubicBezTo>
                  <a:cubicBezTo>
                    <a:pt x="140" y="2868"/>
                    <a:pt x="1" y="6126"/>
                    <a:pt x="710" y="6413"/>
                  </a:cubicBezTo>
                  <a:cubicBezTo>
                    <a:pt x="858" y="6472"/>
                    <a:pt x="1098" y="6500"/>
                    <a:pt x="1388" y="6500"/>
                  </a:cubicBezTo>
                  <a:cubicBezTo>
                    <a:pt x="2494" y="6500"/>
                    <a:pt x="4339" y="6093"/>
                    <a:pt x="4677" y="5420"/>
                  </a:cubicBezTo>
                  <a:cubicBezTo>
                    <a:pt x="5104" y="4567"/>
                    <a:pt x="4677" y="883"/>
                    <a:pt x="4677" y="883"/>
                  </a:cubicBezTo>
                  <a:cubicBezTo>
                    <a:pt x="4677" y="883"/>
                    <a:pt x="3669" y="0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2833450" y="1305875"/>
              <a:ext cx="151125" cy="187450"/>
            </a:xfrm>
            <a:custGeom>
              <a:avLst/>
              <a:gdLst/>
              <a:ahLst/>
              <a:cxnLst/>
              <a:rect l="l" t="t" r="r" b="b"/>
              <a:pathLst>
                <a:path w="6045" h="7498" extrusionOk="0">
                  <a:moveTo>
                    <a:pt x="3122" y="1003"/>
                  </a:moveTo>
                  <a:cubicBezTo>
                    <a:pt x="3684" y="1003"/>
                    <a:pt x="4323" y="1391"/>
                    <a:pt x="4660" y="1645"/>
                  </a:cubicBezTo>
                  <a:cubicBezTo>
                    <a:pt x="4838" y="3305"/>
                    <a:pt x="4899" y="5268"/>
                    <a:pt x="4686" y="5695"/>
                  </a:cubicBezTo>
                  <a:cubicBezTo>
                    <a:pt x="4612" y="5839"/>
                    <a:pt x="4133" y="6144"/>
                    <a:pt x="3153" y="6348"/>
                  </a:cubicBezTo>
                  <a:cubicBezTo>
                    <a:pt x="2640" y="6456"/>
                    <a:pt x="2177" y="6497"/>
                    <a:pt x="1843" y="6497"/>
                  </a:cubicBezTo>
                  <a:cubicBezTo>
                    <a:pt x="1638" y="6497"/>
                    <a:pt x="1481" y="6482"/>
                    <a:pt x="1390" y="6457"/>
                  </a:cubicBezTo>
                  <a:lnTo>
                    <a:pt x="1385" y="6457"/>
                  </a:lnTo>
                  <a:cubicBezTo>
                    <a:pt x="1076" y="6009"/>
                    <a:pt x="1168" y="3374"/>
                    <a:pt x="2165" y="1632"/>
                  </a:cubicBezTo>
                  <a:cubicBezTo>
                    <a:pt x="2369" y="1271"/>
                    <a:pt x="2622" y="1071"/>
                    <a:pt x="2936" y="1018"/>
                  </a:cubicBezTo>
                  <a:cubicBezTo>
                    <a:pt x="2996" y="1008"/>
                    <a:pt x="3059" y="1003"/>
                    <a:pt x="3122" y="1003"/>
                  </a:cubicBezTo>
                  <a:close/>
                  <a:moveTo>
                    <a:pt x="3122" y="1"/>
                  </a:moveTo>
                  <a:cubicBezTo>
                    <a:pt x="3006" y="1"/>
                    <a:pt x="2888" y="10"/>
                    <a:pt x="2770" y="30"/>
                  </a:cubicBezTo>
                  <a:cubicBezTo>
                    <a:pt x="2343" y="100"/>
                    <a:pt x="1742" y="348"/>
                    <a:pt x="1294" y="1136"/>
                  </a:cubicBezTo>
                  <a:cubicBezTo>
                    <a:pt x="306" y="2865"/>
                    <a:pt x="1" y="5543"/>
                    <a:pt x="401" y="6688"/>
                  </a:cubicBezTo>
                  <a:cubicBezTo>
                    <a:pt x="523" y="7041"/>
                    <a:pt x="719" y="7271"/>
                    <a:pt x="976" y="7376"/>
                  </a:cubicBezTo>
                  <a:cubicBezTo>
                    <a:pt x="1181" y="7459"/>
                    <a:pt x="1503" y="7498"/>
                    <a:pt x="1877" y="7498"/>
                  </a:cubicBezTo>
                  <a:cubicBezTo>
                    <a:pt x="3171" y="7498"/>
                    <a:pt x="5139" y="7023"/>
                    <a:pt x="5579" y="6144"/>
                  </a:cubicBezTo>
                  <a:cubicBezTo>
                    <a:pt x="6045" y="5207"/>
                    <a:pt x="5701" y="1968"/>
                    <a:pt x="5627" y="1328"/>
                  </a:cubicBezTo>
                  <a:cubicBezTo>
                    <a:pt x="5614" y="1201"/>
                    <a:pt x="5553" y="1088"/>
                    <a:pt x="5461" y="1010"/>
                  </a:cubicBezTo>
                  <a:cubicBezTo>
                    <a:pt x="5335" y="895"/>
                    <a:pt x="4278" y="1"/>
                    <a:pt x="3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922725" y="1270950"/>
              <a:ext cx="145350" cy="178125"/>
            </a:xfrm>
            <a:custGeom>
              <a:avLst/>
              <a:gdLst/>
              <a:ahLst/>
              <a:cxnLst/>
              <a:rect l="l" t="t" r="r" b="b"/>
              <a:pathLst>
                <a:path w="5814" h="7125" extrusionOk="0">
                  <a:moveTo>
                    <a:pt x="2375" y="0"/>
                  </a:moveTo>
                  <a:cubicBezTo>
                    <a:pt x="2090" y="0"/>
                    <a:pt x="1813" y="68"/>
                    <a:pt x="1559" y="230"/>
                  </a:cubicBezTo>
                  <a:cubicBezTo>
                    <a:pt x="0" y="1222"/>
                    <a:pt x="427" y="6604"/>
                    <a:pt x="993" y="7031"/>
                  </a:cubicBezTo>
                  <a:cubicBezTo>
                    <a:pt x="1079" y="7096"/>
                    <a:pt x="1230" y="7125"/>
                    <a:pt x="1425" y="7125"/>
                  </a:cubicBezTo>
                  <a:cubicBezTo>
                    <a:pt x="2521" y="7125"/>
                    <a:pt x="5025" y="6218"/>
                    <a:pt x="5387" y="5616"/>
                  </a:cubicBezTo>
                  <a:cubicBezTo>
                    <a:pt x="5813" y="4911"/>
                    <a:pt x="5530" y="1788"/>
                    <a:pt x="5530" y="1788"/>
                  </a:cubicBezTo>
                  <a:cubicBezTo>
                    <a:pt x="5530" y="1788"/>
                    <a:pt x="3840" y="0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2921625" y="1258475"/>
              <a:ext cx="158325" cy="203175"/>
            </a:xfrm>
            <a:custGeom>
              <a:avLst/>
              <a:gdLst/>
              <a:ahLst/>
              <a:cxnLst/>
              <a:rect l="l" t="t" r="r" b="b"/>
              <a:pathLst>
                <a:path w="6333" h="8127" extrusionOk="0">
                  <a:moveTo>
                    <a:pt x="2416" y="1000"/>
                  </a:moveTo>
                  <a:cubicBezTo>
                    <a:pt x="3341" y="1000"/>
                    <a:pt x="4549" y="1978"/>
                    <a:pt x="5091" y="2509"/>
                  </a:cubicBezTo>
                  <a:cubicBezTo>
                    <a:pt x="5204" y="3903"/>
                    <a:pt x="5196" y="5531"/>
                    <a:pt x="5004" y="5858"/>
                  </a:cubicBezTo>
                  <a:cubicBezTo>
                    <a:pt x="4904" y="6006"/>
                    <a:pt x="4277" y="6389"/>
                    <a:pt x="3236" y="6738"/>
                  </a:cubicBezTo>
                  <a:cubicBezTo>
                    <a:pt x="2396" y="7022"/>
                    <a:pt x="1758" y="7126"/>
                    <a:pt x="1455" y="7126"/>
                  </a:cubicBezTo>
                  <a:cubicBezTo>
                    <a:pt x="1414" y="7126"/>
                    <a:pt x="1379" y="7124"/>
                    <a:pt x="1351" y="7121"/>
                  </a:cubicBezTo>
                  <a:cubicBezTo>
                    <a:pt x="1120" y="6633"/>
                    <a:pt x="837" y="4343"/>
                    <a:pt x="1185" y="2597"/>
                  </a:cubicBezTo>
                  <a:cubicBezTo>
                    <a:pt x="1338" y="1848"/>
                    <a:pt x="1581" y="1334"/>
                    <a:pt x="1873" y="1147"/>
                  </a:cubicBezTo>
                  <a:cubicBezTo>
                    <a:pt x="2035" y="1044"/>
                    <a:pt x="2219" y="1000"/>
                    <a:pt x="2416" y="1000"/>
                  </a:cubicBezTo>
                  <a:close/>
                  <a:moveTo>
                    <a:pt x="2418" y="1"/>
                  </a:moveTo>
                  <a:cubicBezTo>
                    <a:pt x="1957" y="1"/>
                    <a:pt x="1600" y="138"/>
                    <a:pt x="1338" y="306"/>
                  </a:cubicBezTo>
                  <a:cubicBezTo>
                    <a:pt x="349" y="933"/>
                    <a:pt x="84" y="2653"/>
                    <a:pt x="31" y="3981"/>
                  </a:cubicBezTo>
                  <a:cubicBezTo>
                    <a:pt x="1" y="4778"/>
                    <a:pt x="40" y="5579"/>
                    <a:pt x="153" y="6367"/>
                  </a:cubicBezTo>
                  <a:cubicBezTo>
                    <a:pt x="340" y="7635"/>
                    <a:pt x="619" y="7844"/>
                    <a:pt x="737" y="7931"/>
                  </a:cubicBezTo>
                  <a:cubicBezTo>
                    <a:pt x="911" y="8061"/>
                    <a:pt x="1146" y="8127"/>
                    <a:pt x="1468" y="8127"/>
                  </a:cubicBezTo>
                  <a:cubicBezTo>
                    <a:pt x="1743" y="8118"/>
                    <a:pt x="2017" y="8087"/>
                    <a:pt x="2287" y="8031"/>
                  </a:cubicBezTo>
                  <a:cubicBezTo>
                    <a:pt x="3275" y="7835"/>
                    <a:pt x="5405" y="7130"/>
                    <a:pt x="5862" y="6372"/>
                  </a:cubicBezTo>
                  <a:cubicBezTo>
                    <a:pt x="6332" y="5584"/>
                    <a:pt x="6141" y="3010"/>
                    <a:pt x="6071" y="2240"/>
                  </a:cubicBezTo>
                  <a:cubicBezTo>
                    <a:pt x="6062" y="2126"/>
                    <a:pt x="6014" y="2022"/>
                    <a:pt x="5936" y="1943"/>
                  </a:cubicBezTo>
                  <a:cubicBezTo>
                    <a:pt x="5483" y="1478"/>
                    <a:pt x="4982" y="1068"/>
                    <a:pt x="4442" y="715"/>
                  </a:cubicBezTo>
                  <a:cubicBezTo>
                    <a:pt x="3619" y="184"/>
                    <a:pt x="2949" y="1"/>
                    <a:pt x="2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007750" y="1244775"/>
              <a:ext cx="187900" cy="196625"/>
            </a:xfrm>
            <a:custGeom>
              <a:avLst/>
              <a:gdLst/>
              <a:ahLst/>
              <a:cxnLst/>
              <a:rect l="l" t="t" r="r" b="b"/>
              <a:pathLst>
                <a:path w="7516" h="7865" extrusionOk="0">
                  <a:moveTo>
                    <a:pt x="3405" y="1"/>
                  </a:moveTo>
                  <a:cubicBezTo>
                    <a:pt x="1420" y="1"/>
                    <a:pt x="0" y="7085"/>
                    <a:pt x="710" y="7651"/>
                  </a:cubicBezTo>
                  <a:cubicBezTo>
                    <a:pt x="899" y="7803"/>
                    <a:pt x="1368" y="7864"/>
                    <a:pt x="1962" y="7864"/>
                  </a:cubicBezTo>
                  <a:cubicBezTo>
                    <a:pt x="3598" y="7864"/>
                    <a:pt x="6175" y="7399"/>
                    <a:pt x="6379" y="7085"/>
                  </a:cubicBezTo>
                  <a:cubicBezTo>
                    <a:pt x="6662" y="6659"/>
                    <a:pt x="7516" y="2975"/>
                    <a:pt x="7516" y="2975"/>
                  </a:cubicBezTo>
                  <a:cubicBezTo>
                    <a:pt x="7516" y="2975"/>
                    <a:pt x="5387" y="1"/>
                    <a:pt x="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005125" y="1232250"/>
              <a:ext cx="203500" cy="221675"/>
            </a:xfrm>
            <a:custGeom>
              <a:avLst/>
              <a:gdLst/>
              <a:ahLst/>
              <a:cxnLst/>
              <a:rect l="l" t="t" r="r" b="b"/>
              <a:pathLst>
                <a:path w="8140" h="8867" extrusionOk="0">
                  <a:moveTo>
                    <a:pt x="3510" y="998"/>
                  </a:moveTo>
                  <a:cubicBezTo>
                    <a:pt x="4821" y="998"/>
                    <a:pt x="6419" y="2722"/>
                    <a:pt x="7081" y="3585"/>
                  </a:cubicBezTo>
                  <a:cubicBezTo>
                    <a:pt x="6711" y="5161"/>
                    <a:pt x="6271" y="6859"/>
                    <a:pt x="6097" y="7255"/>
                  </a:cubicBezTo>
                  <a:cubicBezTo>
                    <a:pt x="5831" y="7377"/>
                    <a:pt x="4882" y="7612"/>
                    <a:pt x="3641" y="7756"/>
                  </a:cubicBezTo>
                  <a:cubicBezTo>
                    <a:pt x="2979" y="7833"/>
                    <a:pt x="2449" y="7862"/>
                    <a:pt x="2048" y="7862"/>
                  </a:cubicBezTo>
                  <a:cubicBezTo>
                    <a:pt x="1589" y="7862"/>
                    <a:pt x="1298" y="7824"/>
                    <a:pt x="1168" y="7778"/>
                  </a:cubicBezTo>
                  <a:cubicBezTo>
                    <a:pt x="967" y="7112"/>
                    <a:pt x="1512" y="3576"/>
                    <a:pt x="2639" y="1778"/>
                  </a:cubicBezTo>
                  <a:cubicBezTo>
                    <a:pt x="2949" y="1281"/>
                    <a:pt x="3266" y="998"/>
                    <a:pt x="3510" y="998"/>
                  </a:cubicBezTo>
                  <a:close/>
                  <a:moveTo>
                    <a:pt x="3506" y="1"/>
                  </a:moveTo>
                  <a:cubicBezTo>
                    <a:pt x="2526" y="1"/>
                    <a:pt x="1673" y="1020"/>
                    <a:pt x="967" y="3036"/>
                  </a:cubicBezTo>
                  <a:cubicBezTo>
                    <a:pt x="602" y="4085"/>
                    <a:pt x="345" y="5165"/>
                    <a:pt x="205" y="6267"/>
                  </a:cubicBezTo>
                  <a:cubicBezTo>
                    <a:pt x="1" y="7909"/>
                    <a:pt x="258" y="8348"/>
                    <a:pt x="501" y="8544"/>
                  </a:cubicBezTo>
                  <a:cubicBezTo>
                    <a:pt x="806" y="8784"/>
                    <a:pt x="1425" y="8867"/>
                    <a:pt x="2108" y="8867"/>
                  </a:cubicBezTo>
                  <a:cubicBezTo>
                    <a:pt x="2979" y="8867"/>
                    <a:pt x="3954" y="8736"/>
                    <a:pt x="4499" y="8649"/>
                  </a:cubicBezTo>
                  <a:cubicBezTo>
                    <a:pt x="6593" y="8327"/>
                    <a:pt x="6807" y="8000"/>
                    <a:pt x="6898" y="7865"/>
                  </a:cubicBezTo>
                  <a:cubicBezTo>
                    <a:pt x="7203" y="7412"/>
                    <a:pt x="7843" y="4725"/>
                    <a:pt x="8104" y="3589"/>
                  </a:cubicBezTo>
                  <a:cubicBezTo>
                    <a:pt x="8139" y="3450"/>
                    <a:pt x="8109" y="3302"/>
                    <a:pt x="8026" y="3184"/>
                  </a:cubicBezTo>
                  <a:cubicBezTo>
                    <a:pt x="7934" y="3053"/>
                    <a:pt x="5722" y="1"/>
                    <a:pt x="35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092875" y="1244325"/>
              <a:ext cx="205550" cy="199475"/>
            </a:xfrm>
            <a:custGeom>
              <a:avLst/>
              <a:gdLst/>
              <a:ahLst/>
              <a:cxnLst/>
              <a:rect l="l" t="t" r="r" b="b"/>
              <a:pathLst>
                <a:path w="8222" h="7979" extrusionOk="0">
                  <a:moveTo>
                    <a:pt x="5453" y="1"/>
                  </a:moveTo>
                  <a:cubicBezTo>
                    <a:pt x="5385" y="1"/>
                    <a:pt x="5315" y="7"/>
                    <a:pt x="5243" y="19"/>
                  </a:cubicBezTo>
                  <a:cubicBezTo>
                    <a:pt x="2691" y="445"/>
                    <a:pt x="0" y="6398"/>
                    <a:pt x="140" y="7391"/>
                  </a:cubicBezTo>
                  <a:cubicBezTo>
                    <a:pt x="207" y="7855"/>
                    <a:pt x="1975" y="7978"/>
                    <a:pt x="3841" y="7978"/>
                  </a:cubicBezTo>
                  <a:cubicBezTo>
                    <a:pt x="5968" y="7978"/>
                    <a:pt x="8221" y="7817"/>
                    <a:pt x="8221" y="7817"/>
                  </a:cubicBezTo>
                  <a:cubicBezTo>
                    <a:pt x="8221" y="6988"/>
                    <a:pt x="7818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081325" y="1231750"/>
              <a:ext cx="229625" cy="224450"/>
            </a:xfrm>
            <a:custGeom>
              <a:avLst/>
              <a:gdLst/>
              <a:ahLst/>
              <a:cxnLst/>
              <a:rect l="l" t="t" r="r" b="b"/>
              <a:pathLst>
                <a:path w="9185" h="8978" extrusionOk="0">
                  <a:moveTo>
                    <a:pt x="5917" y="1007"/>
                  </a:moveTo>
                  <a:cubicBezTo>
                    <a:pt x="6092" y="1007"/>
                    <a:pt x="6254" y="1073"/>
                    <a:pt x="6419" y="1210"/>
                  </a:cubicBezTo>
                  <a:cubicBezTo>
                    <a:pt x="6998" y="1706"/>
                    <a:pt x="7503" y="3021"/>
                    <a:pt x="7834" y="4911"/>
                  </a:cubicBezTo>
                  <a:cubicBezTo>
                    <a:pt x="8000" y="5886"/>
                    <a:pt x="8109" y="6866"/>
                    <a:pt x="8165" y="7850"/>
                  </a:cubicBezTo>
                  <a:cubicBezTo>
                    <a:pt x="6747" y="7943"/>
                    <a:pt x="5475" y="7983"/>
                    <a:pt x="4408" y="7983"/>
                  </a:cubicBezTo>
                  <a:cubicBezTo>
                    <a:pt x="2668" y="7983"/>
                    <a:pt x="1478" y="7876"/>
                    <a:pt x="1102" y="7711"/>
                  </a:cubicBezTo>
                  <a:lnTo>
                    <a:pt x="1102" y="7706"/>
                  </a:lnTo>
                  <a:cubicBezTo>
                    <a:pt x="1159" y="7232"/>
                    <a:pt x="1655" y="5808"/>
                    <a:pt x="2592" y="4223"/>
                  </a:cubicBezTo>
                  <a:cubicBezTo>
                    <a:pt x="3698" y="2337"/>
                    <a:pt x="4860" y="1171"/>
                    <a:pt x="5788" y="1018"/>
                  </a:cubicBezTo>
                  <a:cubicBezTo>
                    <a:pt x="5832" y="1011"/>
                    <a:pt x="5875" y="1007"/>
                    <a:pt x="5917" y="1007"/>
                  </a:cubicBezTo>
                  <a:close/>
                  <a:moveTo>
                    <a:pt x="5911" y="1"/>
                  </a:moveTo>
                  <a:cubicBezTo>
                    <a:pt x="5815" y="1"/>
                    <a:pt x="5719" y="9"/>
                    <a:pt x="5622" y="25"/>
                  </a:cubicBezTo>
                  <a:cubicBezTo>
                    <a:pt x="4033" y="291"/>
                    <a:pt x="2618" y="2194"/>
                    <a:pt x="1712" y="3740"/>
                  </a:cubicBezTo>
                  <a:cubicBezTo>
                    <a:pt x="841" y="5229"/>
                    <a:pt x="1" y="7219"/>
                    <a:pt x="110" y="7959"/>
                  </a:cubicBezTo>
                  <a:cubicBezTo>
                    <a:pt x="201" y="8603"/>
                    <a:pt x="924" y="8978"/>
                    <a:pt x="4268" y="8978"/>
                  </a:cubicBezTo>
                  <a:cubicBezTo>
                    <a:pt x="4407" y="8978"/>
                    <a:pt x="4551" y="8978"/>
                    <a:pt x="4699" y="8974"/>
                  </a:cubicBezTo>
                  <a:cubicBezTo>
                    <a:pt x="6693" y="8956"/>
                    <a:pt x="8696" y="8812"/>
                    <a:pt x="8718" y="8812"/>
                  </a:cubicBezTo>
                  <a:cubicBezTo>
                    <a:pt x="8980" y="8795"/>
                    <a:pt x="9184" y="8577"/>
                    <a:pt x="9184" y="8316"/>
                  </a:cubicBezTo>
                  <a:cubicBezTo>
                    <a:pt x="9184" y="8255"/>
                    <a:pt x="9023" y="2107"/>
                    <a:pt x="7064" y="443"/>
                  </a:cubicBezTo>
                  <a:cubicBezTo>
                    <a:pt x="6717" y="153"/>
                    <a:pt x="6324" y="1"/>
                    <a:pt x="59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603100" y="2364525"/>
              <a:ext cx="248125" cy="63950"/>
            </a:xfrm>
            <a:custGeom>
              <a:avLst/>
              <a:gdLst/>
              <a:ahLst/>
              <a:cxnLst/>
              <a:rect l="l" t="t" r="r" b="b"/>
              <a:pathLst>
                <a:path w="9925" h="2558" extrusionOk="0">
                  <a:moveTo>
                    <a:pt x="0" y="0"/>
                  </a:moveTo>
                  <a:cubicBezTo>
                    <a:pt x="1" y="0"/>
                    <a:pt x="6858" y="2557"/>
                    <a:pt x="9705" y="2557"/>
                  </a:cubicBezTo>
                  <a:cubicBezTo>
                    <a:pt x="9781" y="2557"/>
                    <a:pt x="9854" y="2556"/>
                    <a:pt x="9924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588625" y="2351850"/>
              <a:ext cx="275650" cy="89100"/>
            </a:xfrm>
            <a:custGeom>
              <a:avLst/>
              <a:gdLst/>
              <a:ahLst/>
              <a:cxnLst/>
              <a:rect l="l" t="t" r="r" b="b"/>
              <a:pathLst>
                <a:path w="11026" h="3564" extrusionOk="0">
                  <a:moveTo>
                    <a:pt x="568" y="1"/>
                  </a:moveTo>
                  <a:cubicBezTo>
                    <a:pt x="365" y="1"/>
                    <a:pt x="174" y="125"/>
                    <a:pt x="100" y="329"/>
                  </a:cubicBezTo>
                  <a:cubicBezTo>
                    <a:pt x="0" y="590"/>
                    <a:pt x="140" y="886"/>
                    <a:pt x="405" y="977"/>
                  </a:cubicBezTo>
                  <a:cubicBezTo>
                    <a:pt x="697" y="1086"/>
                    <a:pt x="7385" y="3564"/>
                    <a:pt x="10294" y="3564"/>
                  </a:cubicBezTo>
                  <a:cubicBezTo>
                    <a:pt x="10377" y="3564"/>
                    <a:pt x="10455" y="3564"/>
                    <a:pt x="10529" y="3560"/>
                  </a:cubicBezTo>
                  <a:cubicBezTo>
                    <a:pt x="10808" y="3546"/>
                    <a:pt x="11026" y="3311"/>
                    <a:pt x="11013" y="3033"/>
                  </a:cubicBezTo>
                  <a:cubicBezTo>
                    <a:pt x="10996" y="2761"/>
                    <a:pt x="10774" y="2557"/>
                    <a:pt x="10509" y="2557"/>
                  </a:cubicBezTo>
                  <a:cubicBezTo>
                    <a:pt x="10499" y="2557"/>
                    <a:pt x="10488" y="2557"/>
                    <a:pt x="10477" y="2558"/>
                  </a:cubicBezTo>
                  <a:cubicBezTo>
                    <a:pt x="10411" y="2562"/>
                    <a:pt x="10342" y="2563"/>
                    <a:pt x="10270" y="2563"/>
                  </a:cubicBezTo>
                  <a:cubicBezTo>
                    <a:pt x="7560" y="2563"/>
                    <a:pt x="826" y="67"/>
                    <a:pt x="754" y="37"/>
                  </a:cubicBezTo>
                  <a:cubicBezTo>
                    <a:pt x="693" y="12"/>
                    <a:pt x="630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393675" y="2591275"/>
              <a:ext cx="1235800" cy="2764850"/>
            </a:xfrm>
            <a:custGeom>
              <a:avLst/>
              <a:gdLst/>
              <a:ahLst/>
              <a:cxnLst/>
              <a:rect l="l" t="t" r="r" b="b"/>
              <a:pathLst>
                <a:path w="49432" h="110594" extrusionOk="0">
                  <a:moveTo>
                    <a:pt x="36077" y="0"/>
                  </a:moveTo>
                  <a:cubicBezTo>
                    <a:pt x="36077" y="0"/>
                    <a:pt x="29131" y="1847"/>
                    <a:pt x="22042" y="8509"/>
                  </a:cubicBezTo>
                  <a:cubicBezTo>
                    <a:pt x="14958" y="15171"/>
                    <a:pt x="8718" y="26649"/>
                    <a:pt x="6310" y="37566"/>
                  </a:cubicBezTo>
                  <a:cubicBezTo>
                    <a:pt x="3897" y="48478"/>
                    <a:pt x="636" y="82072"/>
                    <a:pt x="636" y="90864"/>
                  </a:cubicBezTo>
                  <a:cubicBezTo>
                    <a:pt x="636" y="99651"/>
                    <a:pt x="0" y="110567"/>
                    <a:pt x="0" y="110567"/>
                  </a:cubicBezTo>
                  <a:cubicBezTo>
                    <a:pt x="3397" y="110567"/>
                    <a:pt x="6792" y="110565"/>
                    <a:pt x="10188" y="110565"/>
                  </a:cubicBezTo>
                  <a:cubicBezTo>
                    <a:pt x="15281" y="110565"/>
                    <a:pt x="20374" y="110570"/>
                    <a:pt x="25469" y="110593"/>
                  </a:cubicBezTo>
                  <a:cubicBezTo>
                    <a:pt x="26627" y="110589"/>
                    <a:pt x="27790" y="110485"/>
                    <a:pt x="28935" y="110284"/>
                  </a:cubicBezTo>
                  <a:cubicBezTo>
                    <a:pt x="36634" y="108982"/>
                    <a:pt x="46497" y="103696"/>
                    <a:pt x="49432" y="97021"/>
                  </a:cubicBezTo>
                  <a:cubicBezTo>
                    <a:pt x="47198" y="85473"/>
                    <a:pt x="44437" y="69200"/>
                    <a:pt x="44437" y="59251"/>
                  </a:cubicBezTo>
                  <a:cubicBezTo>
                    <a:pt x="44437" y="42525"/>
                    <a:pt x="48831" y="33028"/>
                    <a:pt x="46845" y="21690"/>
                  </a:cubicBezTo>
                  <a:cubicBezTo>
                    <a:pt x="44864" y="10351"/>
                    <a:pt x="40609" y="2979"/>
                    <a:pt x="36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393675" y="2591375"/>
              <a:ext cx="1235800" cy="2764750"/>
            </a:xfrm>
            <a:custGeom>
              <a:avLst/>
              <a:gdLst/>
              <a:ahLst/>
              <a:cxnLst/>
              <a:rect l="l" t="t" r="r" b="b"/>
              <a:pathLst>
                <a:path w="49432" h="110590" extrusionOk="0">
                  <a:moveTo>
                    <a:pt x="36072" y="1"/>
                  </a:moveTo>
                  <a:cubicBezTo>
                    <a:pt x="36072" y="1"/>
                    <a:pt x="29127" y="1843"/>
                    <a:pt x="22042" y="8505"/>
                  </a:cubicBezTo>
                  <a:cubicBezTo>
                    <a:pt x="14953" y="15167"/>
                    <a:pt x="8718" y="26650"/>
                    <a:pt x="6305" y="37562"/>
                  </a:cubicBezTo>
                  <a:cubicBezTo>
                    <a:pt x="3897" y="48478"/>
                    <a:pt x="636" y="82068"/>
                    <a:pt x="636" y="90860"/>
                  </a:cubicBezTo>
                  <a:cubicBezTo>
                    <a:pt x="636" y="99647"/>
                    <a:pt x="0" y="110563"/>
                    <a:pt x="0" y="110563"/>
                  </a:cubicBezTo>
                  <a:cubicBezTo>
                    <a:pt x="3397" y="110563"/>
                    <a:pt x="6792" y="110561"/>
                    <a:pt x="10188" y="110561"/>
                  </a:cubicBezTo>
                  <a:cubicBezTo>
                    <a:pt x="15281" y="110561"/>
                    <a:pt x="20374" y="110566"/>
                    <a:pt x="25469" y="110589"/>
                  </a:cubicBezTo>
                  <a:cubicBezTo>
                    <a:pt x="26627" y="110585"/>
                    <a:pt x="27790" y="110481"/>
                    <a:pt x="28935" y="110280"/>
                  </a:cubicBezTo>
                  <a:cubicBezTo>
                    <a:pt x="36634" y="108978"/>
                    <a:pt x="46497" y="103692"/>
                    <a:pt x="49432" y="97017"/>
                  </a:cubicBezTo>
                  <a:lnTo>
                    <a:pt x="49432" y="97017"/>
                  </a:lnTo>
                  <a:cubicBezTo>
                    <a:pt x="45121" y="100679"/>
                    <a:pt x="25700" y="107851"/>
                    <a:pt x="22861" y="108482"/>
                  </a:cubicBezTo>
                  <a:cubicBezTo>
                    <a:pt x="22722" y="108513"/>
                    <a:pt x="22594" y="108528"/>
                    <a:pt x="22476" y="108528"/>
                  </a:cubicBezTo>
                  <a:cubicBezTo>
                    <a:pt x="20183" y="108528"/>
                    <a:pt x="21814" y="102829"/>
                    <a:pt x="26013" y="97134"/>
                  </a:cubicBezTo>
                  <a:cubicBezTo>
                    <a:pt x="27182" y="95548"/>
                    <a:pt x="27355" y="94958"/>
                    <a:pt x="26949" y="94958"/>
                  </a:cubicBezTo>
                  <a:cubicBezTo>
                    <a:pt x="25823" y="94958"/>
                    <a:pt x="20237" y="99509"/>
                    <a:pt x="19081" y="99973"/>
                  </a:cubicBezTo>
                  <a:cubicBezTo>
                    <a:pt x="19042" y="99989"/>
                    <a:pt x="19006" y="99997"/>
                    <a:pt x="18971" y="99997"/>
                  </a:cubicBezTo>
                  <a:cubicBezTo>
                    <a:pt x="17613" y="99997"/>
                    <a:pt x="19708" y="88164"/>
                    <a:pt x="19708" y="82325"/>
                  </a:cubicBezTo>
                  <a:cubicBezTo>
                    <a:pt x="19708" y="76338"/>
                    <a:pt x="25382" y="25287"/>
                    <a:pt x="25382" y="25287"/>
                  </a:cubicBezTo>
                  <a:lnTo>
                    <a:pt x="36094" y="5753"/>
                  </a:lnTo>
                  <a:lnTo>
                    <a:pt x="39760" y="3523"/>
                  </a:lnTo>
                  <a:cubicBezTo>
                    <a:pt x="38580" y="2017"/>
                    <a:pt x="37339" y="832"/>
                    <a:pt x="360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380825" y="2578775"/>
              <a:ext cx="1261375" cy="2789875"/>
            </a:xfrm>
            <a:custGeom>
              <a:avLst/>
              <a:gdLst/>
              <a:ahLst/>
              <a:cxnLst/>
              <a:rect l="l" t="t" r="r" b="b"/>
              <a:pathLst>
                <a:path w="50455" h="111595" extrusionOk="0">
                  <a:moveTo>
                    <a:pt x="36503" y="1049"/>
                  </a:moveTo>
                  <a:cubicBezTo>
                    <a:pt x="38698" y="2551"/>
                    <a:pt x="40762" y="5103"/>
                    <a:pt x="42486" y="8438"/>
                  </a:cubicBezTo>
                  <a:cubicBezTo>
                    <a:pt x="44450" y="12240"/>
                    <a:pt x="45926" y="16895"/>
                    <a:pt x="46867" y="22277"/>
                  </a:cubicBezTo>
                  <a:cubicBezTo>
                    <a:pt x="47942" y="28425"/>
                    <a:pt x="47111" y="34081"/>
                    <a:pt x="46148" y="40635"/>
                  </a:cubicBezTo>
                  <a:cubicBezTo>
                    <a:pt x="45352" y="46047"/>
                    <a:pt x="44450" y="52178"/>
                    <a:pt x="44450" y="59751"/>
                  </a:cubicBezTo>
                  <a:cubicBezTo>
                    <a:pt x="44450" y="69635"/>
                    <a:pt x="47150" y="85681"/>
                    <a:pt x="49423" y="97460"/>
                  </a:cubicBezTo>
                  <a:cubicBezTo>
                    <a:pt x="48086" y="100386"/>
                    <a:pt x="45182" y="103321"/>
                    <a:pt x="41224" y="105742"/>
                  </a:cubicBezTo>
                  <a:cubicBezTo>
                    <a:pt x="37562" y="107980"/>
                    <a:pt x="33242" y="109639"/>
                    <a:pt x="29367" y="110292"/>
                  </a:cubicBezTo>
                  <a:cubicBezTo>
                    <a:pt x="28247" y="110488"/>
                    <a:pt x="27115" y="110588"/>
                    <a:pt x="25983" y="110593"/>
                  </a:cubicBezTo>
                  <a:cubicBezTo>
                    <a:pt x="20427" y="110567"/>
                    <a:pt x="14797" y="110562"/>
                    <a:pt x="9271" y="110562"/>
                  </a:cubicBezTo>
                  <a:lnTo>
                    <a:pt x="1041" y="110562"/>
                  </a:lnTo>
                  <a:cubicBezTo>
                    <a:pt x="1167" y="108272"/>
                    <a:pt x="1651" y="98966"/>
                    <a:pt x="1651" y="91359"/>
                  </a:cubicBezTo>
                  <a:cubicBezTo>
                    <a:pt x="1651" y="82711"/>
                    <a:pt x="4877" y="49178"/>
                    <a:pt x="7307" y="38170"/>
                  </a:cubicBezTo>
                  <a:cubicBezTo>
                    <a:pt x="8478" y="32871"/>
                    <a:pt x="10573" y="27341"/>
                    <a:pt x="13373" y="22181"/>
                  </a:cubicBezTo>
                  <a:cubicBezTo>
                    <a:pt x="16160" y="17038"/>
                    <a:pt x="19452" y="12610"/>
                    <a:pt x="22896" y="9370"/>
                  </a:cubicBezTo>
                  <a:cubicBezTo>
                    <a:pt x="26501" y="5983"/>
                    <a:pt x="30068" y="3884"/>
                    <a:pt x="32423" y="2717"/>
                  </a:cubicBezTo>
                  <a:cubicBezTo>
                    <a:pt x="34457" y="1711"/>
                    <a:pt x="35968" y="1210"/>
                    <a:pt x="36503" y="1049"/>
                  </a:cubicBezTo>
                  <a:close/>
                  <a:moveTo>
                    <a:pt x="36587" y="1"/>
                  </a:moveTo>
                  <a:cubicBezTo>
                    <a:pt x="36544" y="1"/>
                    <a:pt x="36501" y="6"/>
                    <a:pt x="36460" y="17"/>
                  </a:cubicBezTo>
                  <a:cubicBezTo>
                    <a:pt x="36172" y="95"/>
                    <a:pt x="29310" y="1972"/>
                    <a:pt x="22212" y="8643"/>
                  </a:cubicBezTo>
                  <a:cubicBezTo>
                    <a:pt x="15001" y="15423"/>
                    <a:pt x="8766" y="26927"/>
                    <a:pt x="6332" y="37957"/>
                  </a:cubicBezTo>
                  <a:cubicBezTo>
                    <a:pt x="3893" y="49008"/>
                    <a:pt x="649" y="82677"/>
                    <a:pt x="649" y="91359"/>
                  </a:cubicBezTo>
                  <a:cubicBezTo>
                    <a:pt x="649" y="100033"/>
                    <a:pt x="22" y="110928"/>
                    <a:pt x="18" y="111037"/>
                  </a:cubicBezTo>
                  <a:cubicBezTo>
                    <a:pt x="0" y="111320"/>
                    <a:pt x="227" y="111564"/>
                    <a:pt x="514" y="111564"/>
                  </a:cubicBezTo>
                  <a:lnTo>
                    <a:pt x="4916" y="111564"/>
                  </a:lnTo>
                  <a:cubicBezTo>
                    <a:pt x="6297" y="111564"/>
                    <a:pt x="7687" y="111564"/>
                    <a:pt x="9083" y="111564"/>
                  </a:cubicBezTo>
                  <a:cubicBezTo>
                    <a:pt x="14668" y="111564"/>
                    <a:pt x="20360" y="111566"/>
                    <a:pt x="25979" y="111594"/>
                  </a:cubicBezTo>
                  <a:lnTo>
                    <a:pt x="26048" y="111594"/>
                  </a:lnTo>
                  <a:cubicBezTo>
                    <a:pt x="27215" y="111581"/>
                    <a:pt x="28378" y="111477"/>
                    <a:pt x="29532" y="111276"/>
                  </a:cubicBezTo>
                  <a:cubicBezTo>
                    <a:pt x="37448" y="109940"/>
                    <a:pt x="47416" y="104505"/>
                    <a:pt x="50403" y="97721"/>
                  </a:cubicBezTo>
                  <a:cubicBezTo>
                    <a:pt x="50442" y="97630"/>
                    <a:pt x="50455" y="97525"/>
                    <a:pt x="50433" y="97425"/>
                  </a:cubicBezTo>
                  <a:cubicBezTo>
                    <a:pt x="48160" y="85672"/>
                    <a:pt x="45452" y="69600"/>
                    <a:pt x="45452" y="59751"/>
                  </a:cubicBezTo>
                  <a:cubicBezTo>
                    <a:pt x="45452" y="52248"/>
                    <a:pt x="46349" y="46156"/>
                    <a:pt x="47137" y="40783"/>
                  </a:cubicBezTo>
                  <a:cubicBezTo>
                    <a:pt x="48112" y="34142"/>
                    <a:pt x="48957" y="28412"/>
                    <a:pt x="47851" y="22103"/>
                  </a:cubicBezTo>
                  <a:cubicBezTo>
                    <a:pt x="46893" y="16625"/>
                    <a:pt x="45391" y="11870"/>
                    <a:pt x="43375" y="7981"/>
                  </a:cubicBezTo>
                  <a:cubicBezTo>
                    <a:pt x="41520" y="4393"/>
                    <a:pt x="39268" y="1663"/>
                    <a:pt x="36860" y="82"/>
                  </a:cubicBezTo>
                  <a:cubicBezTo>
                    <a:pt x="36779" y="28"/>
                    <a:pt x="36683" y="1"/>
                    <a:pt x="36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285125" y="2657125"/>
              <a:ext cx="405750" cy="858500"/>
            </a:xfrm>
            <a:custGeom>
              <a:avLst/>
              <a:gdLst/>
              <a:ahLst/>
              <a:cxnLst/>
              <a:rect l="l" t="t" r="r" b="b"/>
              <a:pathLst>
                <a:path w="16230" h="34340" extrusionOk="0">
                  <a:moveTo>
                    <a:pt x="0" y="1"/>
                  </a:moveTo>
                  <a:lnTo>
                    <a:pt x="12180" y="22173"/>
                  </a:lnTo>
                  <a:lnTo>
                    <a:pt x="12833" y="34340"/>
                  </a:lnTo>
                  <a:cubicBezTo>
                    <a:pt x="12833" y="34340"/>
                    <a:pt x="16229" y="25661"/>
                    <a:pt x="14718" y="20000"/>
                  </a:cubicBezTo>
                  <a:cubicBezTo>
                    <a:pt x="13212" y="1434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2268900" y="2644525"/>
              <a:ext cx="412400" cy="883625"/>
            </a:xfrm>
            <a:custGeom>
              <a:avLst/>
              <a:gdLst/>
              <a:ahLst/>
              <a:cxnLst/>
              <a:rect l="l" t="t" r="r" b="b"/>
              <a:pathLst>
                <a:path w="16496" h="35345" extrusionOk="0">
                  <a:moveTo>
                    <a:pt x="3223" y="4149"/>
                  </a:moveTo>
                  <a:lnTo>
                    <a:pt x="3223" y="4149"/>
                  </a:lnTo>
                  <a:cubicBezTo>
                    <a:pt x="4346" y="5443"/>
                    <a:pt x="5688" y="7019"/>
                    <a:pt x="7055" y="8700"/>
                  </a:cubicBezTo>
                  <a:cubicBezTo>
                    <a:pt x="11575" y="14260"/>
                    <a:pt x="14283" y="18388"/>
                    <a:pt x="14884" y="20635"/>
                  </a:cubicBezTo>
                  <a:cubicBezTo>
                    <a:pt x="15846" y="24254"/>
                    <a:pt x="14714" y="29235"/>
                    <a:pt x="13839" y="32183"/>
                  </a:cubicBezTo>
                  <a:lnTo>
                    <a:pt x="13330" y="22651"/>
                  </a:lnTo>
                  <a:cubicBezTo>
                    <a:pt x="13325" y="22577"/>
                    <a:pt x="13303" y="22503"/>
                    <a:pt x="13269" y="22438"/>
                  </a:cubicBezTo>
                  <a:lnTo>
                    <a:pt x="3223" y="4149"/>
                  </a:lnTo>
                  <a:close/>
                  <a:moveTo>
                    <a:pt x="653" y="0"/>
                  </a:moveTo>
                  <a:cubicBezTo>
                    <a:pt x="314" y="0"/>
                    <a:pt x="0" y="367"/>
                    <a:pt x="210" y="749"/>
                  </a:cubicBezTo>
                  <a:lnTo>
                    <a:pt x="12337" y="22817"/>
                  </a:lnTo>
                  <a:lnTo>
                    <a:pt x="12981" y="34870"/>
                  </a:lnTo>
                  <a:cubicBezTo>
                    <a:pt x="12994" y="35105"/>
                    <a:pt x="13168" y="35301"/>
                    <a:pt x="13399" y="35336"/>
                  </a:cubicBezTo>
                  <a:cubicBezTo>
                    <a:pt x="13425" y="35340"/>
                    <a:pt x="13456" y="35344"/>
                    <a:pt x="13482" y="35344"/>
                  </a:cubicBezTo>
                  <a:cubicBezTo>
                    <a:pt x="13687" y="35344"/>
                    <a:pt x="13870" y="35218"/>
                    <a:pt x="13944" y="35026"/>
                  </a:cubicBezTo>
                  <a:cubicBezTo>
                    <a:pt x="14566" y="33354"/>
                    <a:pt x="15080" y="31647"/>
                    <a:pt x="15476" y="29910"/>
                  </a:cubicBezTo>
                  <a:cubicBezTo>
                    <a:pt x="16369" y="26008"/>
                    <a:pt x="16495" y="22804"/>
                    <a:pt x="15846" y="20374"/>
                  </a:cubicBezTo>
                  <a:cubicBezTo>
                    <a:pt x="14322" y="14661"/>
                    <a:pt x="1560" y="757"/>
                    <a:pt x="1015" y="169"/>
                  </a:cubicBezTo>
                  <a:cubicBezTo>
                    <a:pt x="908" y="51"/>
                    <a:pt x="779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521025" y="3477825"/>
              <a:ext cx="160375" cy="1584800"/>
            </a:xfrm>
            <a:custGeom>
              <a:avLst/>
              <a:gdLst/>
              <a:ahLst/>
              <a:cxnLst/>
              <a:rect l="l" t="t" r="r" b="b"/>
              <a:pathLst>
                <a:path w="6415" h="63392" extrusionOk="0">
                  <a:moveTo>
                    <a:pt x="4150" y="1"/>
                  </a:moveTo>
                  <a:lnTo>
                    <a:pt x="3393" y="1512"/>
                  </a:lnTo>
                  <a:lnTo>
                    <a:pt x="1" y="52828"/>
                  </a:lnTo>
                  <a:lnTo>
                    <a:pt x="3771" y="63392"/>
                  </a:lnTo>
                  <a:lnTo>
                    <a:pt x="6415" y="42264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2508400" y="3465375"/>
              <a:ext cx="185625" cy="1609775"/>
            </a:xfrm>
            <a:custGeom>
              <a:avLst/>
              <a:gdLst/>
              <a:ahLst/>
              <a:cxnLst/>
              <a:rect l="l" t="t" r="r" b="b"/>
              <a:pathLst>
                <a:path w="7425" h="64391" extrusionOk="0">
                  <a:moveTo>
                    <a:pt x="4311" y="3399"/>
                  </a:moveTo>
                  <a:lnTo>
                    <a:pt x="6419" y="42745"/>
                  </a:lnTo>
                  <a:lnTo>
                    <a:pt x="4046" y="61748"/>
                  </a:lnTo>
                  <a:lnTo>
                    <a:pt x="1015" y="53257"/>
                  </a:lnTo>
                  <a:lnTo>
                    <a:pt x="4311" y="3399"/>
                  </a:lnTo>
                  <a:close/>
                  <a:moveTo>
                    <a:pt x="4653" y="1"/>
                  </a:moveTo>
                  <a:cubicBezTo>
                    <a:pt x="4481" y="1"/>
                    <a:pt x="4307" y="87"/>
                    <a:pt x="4211" y="276"/>
                  </a:cubicBezTo>
                  <a:lnTo>
                    <a:pt x="3458" y="1783"/>
                  </a:lnTo>
                  <a:cubicBezTo>
                    <a:pt x="3423" y="1844"/>
                    <a:pt x="3406" y="1909"/>
                    <a:pt x="3401" y="1975"/>
                  </a:cubicBezTo>
                  <a:lnTo>
                    <a:pt x="5" y="53296"/>
                  </a:lnTo>
                  <a:cubicBezTo>
                    <a:pt x="0" y="53361"/>
                    <a:pt x="9" y="53431"/>
                    <a:pt x="35" y="53496"/>
                  </a:cubicBezTo>
                  <a:lnTo>
                    <a:pt x="3806" y="64060"/>
                  </a:lnTo>
                  <a:cubicBezTo>
                    <a:pt x="3880" y="64260"/>
                    <a:pt x="4067" y="64391"/>
                    <a:pt x="4281" y="64391"/>
                  </a:cubicBezTo>
                  <a:lnTo>
                    <a:pt x="4333" y="64391"/>
                  </a:lnTo>
                  <a:cubicBezTo>
                    <a:pt x="4564" y="64365"/>
                    <a:pt x="4747" y="64182"/>
                    <a:pt x="4777" y="63955"/>
                  </a:cubicBezTo>
                  <a:lnTo>
                    <a:pt x="7416" y="42823"/>
                  </a:lnTo>
                  <a:cubicBezTo>
                    <a:pt x="7420" y="42793"/>
                    <a:pt x="7425" y="42762"/>
                    <a:pt x="7420" y="42732"/>
                  </a:cubicBezTo>
                  <a:lnTo>
                    <a:pt x="5156" y="472"/>
                  </a:lnTo>
                  <a:cubicBezTo>
                    <a:pt x="5141" y="174"/>
                    <a:pt x="4898" y="1"/>
                    <a:pt x="4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2256500" y="1393725"/>
              <a:ext cx="1194225" cy="1569650"/>
            </a:xfrm>
            <a:custGeom>
              <a:avLst/>
              <a:gdLst/>
              <a:ahLst/>
              <a:cxnLst/>
              <a:rect l="l" t="t" r="r" b="b"/>
              <a:pathLst>
                <a:path w="47769" h="62786" extrusionOk="0">
                  <a:moveTo>
                    <a:pt x="34435" y="1"/>
                  </a:moveTo>
                  <a:cubicBezTo>
                    <a:pt x="33276" y="1"/>
                    <a:pt x="32090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1056" y="35292"/>
                    <a:pt x="11483" y="37983"/>
                  </a:cubicBezTo>
                  <a:cubicBezTo>
                    <a:pt x="11910" y="40670"/>
                    <a:pt x="5247" y="48185"/>
                    <a:pt x="5247" y="48185"/>
                  </a:cubicBezTo>
                  <a:lnTo>
                    <a:pt x="14884" y="62786"/>
                  </a:lnTo>
                  <a:lnTo>
                    <a:pt x="25800" y="54282"/>
                  </a:lnTo>
                  <a:cubicBezTo>
                    <a:pt x="25800" y="54282"/>
                    <a:pt x="41250" y="53149"/>
                    <a:pt x="42665" y="51874"/>
                  </a:cubicBezTo>
                  <a:cubicBezTo>
                    <a:pt x="44084" y="50598"/>
                    <a:pt x="44080" y="36563"/>
                    <a:pt x="44080" y="36563"/>
                  </a:cubicBezTo>
                  <a:lnTo>
                    <a:pt x="47768" y="34438"/>
                  </a:lnTo>
                  <a:cubicBezTo>
                    <a:pt x="47768" y="34438"/>
                    <a:pt x="44367" y="19694"/>
                    <a:pt x="43514" y="16437"/>
                  </a:cubicBezTo>
                  <a:lnTo>
                    <a:pt x="42665" y="13176"/>
                  </a:lnTo>
                  <a:cubicBezTo>
                    <a:pt x="42665" y="13176"/>
                    <a:pt x="47625" y="11473"/>
                    <a:pt x="46492" y="6514"/>
                  </a:cubicBezTo>
                  <a:cubicBezTo>
                    <a:pt x="45546" y="2364"/>
                    <a:pt x="40340" y="1"/>
                    <a:pt x="3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2256500" y="1393750"/>
              <a:ext cx="1158950" cy="1569625"/>
            </a:xfrm>
            <a:custGeom>
              <a:avLst/>
              <a:gdLst/>
              <a:ahLst/>
              <a:cxnLst/>
              <a:rect l="l" t="t" r="r" b="b"/>
              <a:pathLst>
                <a:path w="46358" h="62785" extrusionOk="0">
                  <a:moveTo>
                    <a:pt x="34425" y="0"/>
                  </a:moveTo>
                  <a:cubicBezTo>
                    <a:pt x="33270" y="0"/>
                    <a:pt x="32087" y="91"/>
                    <a:pt x="30904" y="277"/>
                  </a:cubicBezTo>
                  <a:cubicBezTo>
                    <a:pt x="23671" y="1409"/>
                    <a:pt x="21829" y="4105"/>
                    <a:pt x="21829" y="4105"/>
                  </a:cubicBezTo>
                  <a:cubicBezTo>
                    <a:pt x="21829" y="4105"/>
                    <a:pt x="21797" y="4104"/>
                    <a:pt x="21735" y="4104"/>
                  </a:cubicBezTo>
                  <a:cubicBezTo>
                    <a:pt x="20694" y="4104"/>
                    <a:pt x="11295" y="4232"/>
                    <a:pt x="5813" y="8781"/>
                  </a:cubicBezTo>
                  <a:cubicBezTo>
                    <a:pt x="0" y="13602"/>
                    <a:pt x="3545" y="21257"/>
                    <a:pt x="5387" y="23948"/>
                  </a:cubicBezTo>
                  <a:cubicBezTo>
                    <a:pt x="7229" y="26639"/>
                    <a:pt x="10634" y="29761"/>
                    <a:pt x="10634" y="29761"/>
                  </a:cubicBezTo>
                  <a:cubicBezTo>
                    <a:pt x="10634" y="29761"/>
                    <a:pt x="11056" y="35291"/>
                    <a:pt x="11483" y="37982"/>
                  </a:cubicBezTo>
                  <a:cubicBezTo>
                    <a:pt x="11910" y="40669"/>
                    <a:pt x="5247" y="48184"/>
                    <a:pt x="5247" y="48184"/>
                  </a:cubicBezTo>
                  <a:lnTo>
                    <a:pt x="14884" y="62785"/>
                  </a:lnTo>
                  <a:lnTo>
                    <a:pt x="25800" y="54281"/>
                  </a:lnTo>
                  <a:cubicBezTo>
                    <a:pt x="25800" y="54281"/>
                    <a:pt x="37605" y="53414"/>
                    <a:pt x="41524" y="52343"/>
                  </a:cubicBezTo>
                  <a:lnTo>
                    <a:pt x="42665" y="51873"/>
                  </a:lnTo>
                  <a:lnTo>
                    <a:pt x="42665" y="51873"/>
                  </a:lnTo>
                  <a:cubicBezTo>
                    <a:pt x="42665" y="51873"/>
                    <a:pt x="40734" y="52057"/>
                    <a:pt x="38234" y="52057"/>
                  </a:cubicBezTo>
                  <a:cubicBezTo>
                    <a:pt x="34479" y="52057"/>
                    <a:pt x="29442" y="51641"/>
                    <a:pt x="27738" y="49560"/>
                  </a:cubicBezTo>
                  <a:cubicBezTo>
                    <a:pt x="24903" y="46090"/>
                    <a:pt x="27738" y="32857"/>
                    <a:pt x="29946" y="26238"/>
                  </a:cubicBezTo>
                  <a:cubicBezTo>
                    <a:pt x="32149" y="19619"/>
                    <a:pt x="26793" y="16785"/>
                    <a:pt x="26793" y="16785"/>
                  </a:cubicBezTo>
                  <a:lnTo>
                    <a:pt x="42887" y="14011"/>
                  </a:lnTo>
                  <a:cubicBezTo>
                    <a:pt x="42669" y="13179"/>
                    <a:pt x="42669" y="13175"/>
                    <a:pt x="42669" y="13175"/>
                  </a:cubicBezTo>
                  <a:cubicBezTo>
                    <a:pt x="42669" y="13175"/>
                    <a:pt x="44306" y="12605"/>
                    <a:pt x="45487" y="11181"/>
                  </a:cubicBezTo>
                  <a:lnTo>
                    <a:pt x="46357" y="6064"/>
                  </a:lnTo>
                  <a:cubicBezTo>
                    <a:pt x="45145" y="2199"/>
                    <a:pt x="40113" y="0"/>
                    <a:pt x="344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155575" y="1853000"/>
              <a:ext cx="164075" cy="121700"/>
            </a:xfrm>
            <a:custGeom>
              <a:avLst/>
              <a:gdLst/>
              <a:ahLst/>
              <a:cxnLst/>
              <a:rect l="l" t="t" r="r" b="b"/>
              <a:pathLst>
                <a:path w="6563" h="4868" extrusionOk="0">
                  <a:moveTo>
                    <a:pt x="3130" y="1"/>
                  </a:moveTo>
                  <a:cubicBezTo>
                    <a:pt x="2776" y="1"/>
                    <a:pt x="2406" y="57"/>
                    <a:pt x="2025" y="191"/>
                  </a:cubicBezTo>
                  <a:cubicBezTo>
                    <a:pt x="192" y="836"/>
                    <a:pt x="0" y="3209"/>
                    <a:pt x="13" y="4306"/>
                  </a:cubicBezTo>
                  <a:cubicBezTo>
                    <a:pt x="18" y="4650"/>
                    <a:pt x="40" y="4868"/>
                    <a:pt x="40" y="4868"/>
                  </a:cubicBezTo>
                  <a:cubicBezTo>
                    <a:pt x="40" y="4868"/>
                    <a:pt x="1603" y="3022"/>
                    <a:pt x="3584" y="2743"/>
                  </a:cubicBezTo>
                  <a:cubicBezTo>
                    <a:pt x="3765" y="2717"/>
                    <a:pt x="3937" y="2706"/>
                    <a:pt x="4101" y="2706"/>
                  </a:cubicBezTo>
                  <a:cubicBezTo>
                    <a:pt x="5742" y="2706"/>
                    <a:pt x="6563" y="3875"/>
                    <a:pt x="6563" y="3875"/>
                  </a:cubicBezTo>
                  <a:lnTo>
                    <a:pt x="6423" y="1607"/>
                  </a:lnTo>
                  <a:cubicBezTo>
                    <a:pt x="6423" y="1607"/>
                    <a:pt x="5015" y="1"/>
                    <a:pt x="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3224050" y="2035000"/>
              <a:ext cx="35400" cy="106275"/>
            </a:xfrm>
            <a:custGeom>
              <a:avLst/>
              <a:gdLst/>
              <a:ahLst/>
              <a:cxnLst/>
              <a:rect l="l" t="t" r="r" b="b"/>
              <a:pathLst>
                <a:path w="1416" h="4251" extrusionOk="0">
                  <a:moveTo>
                    <a:pt x="706" y="0"/>
                  </a:moveTo>
                  <a:cubicBezTo>
                    <a:pt x="318" y="0"/>
                    <a:pt x="0" y="950"/>
                    <a:pt x="0" y="2125"/>
                  </a:cubicBezTo>
                  <a:cubicBezTo>
                    <a:pt x="0" y="3301"/>
                    <a:pt x="318" y="4250"/>
                    <a:pt x="706" y="4250"/>
                  </a:cubicBezTo>
                  <a:cubicBezTo>
                    <a:pt x="1098" y="4250"/>
                    <a:pt x="1416" y="3297"/>
                    <a:pt x="1416" y="2125"/>
                  </a:cubicBezTo>
                  <a:cubicBezTo>
                    <a:pt x="1416" y="950"/>
                    <a:pt x="109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076425" y="2394050"/>
              <a:ext cx="96700" cy="86300"/>
            </a:xfrm>
            <a:custGeom>
              <a:avLst/>
              <a:gdLst/>
              <a:ahLst/>
              <a:cxnLst/>
              <a:rect l="l" t="t" r="r" b="b"/>
              <a:pathLst>
                <a:path w="3868" h="3452" extrusionOk="0">
                  <a:moveTo>
                    <a:pt x="2688" y="0"/>
                  </a:moveTo>
                  <a:cubicBezTo>
                    <a:pt x="2170" y="0"/>
                    <a:pt x="1533" y="302"/>
                    <a:pt x="1011" y="844"/>
                  </a:cubicBezTo>
                  <a:cubicBezTo>
                    <a:pt x="227" y="1663"/>
                    <a:pt x="1" y="2721"/>
                    <a:pt x="506" y="3208"/>
                  </a:cubicBezTo>
                  <a:cubicBezTo>
                    <a:pt x="678" y="3373"/>
                    <a:pt x="912" y="3451"/>
                    <a:pt x="1176" y="3451"/>
                  </a:cubicBezTo>
                  <a:cubicBezTo>
                    <a:pt x="1695" y="3451"/>
                    <a:pt x="2331" y="3151"/>
                    <a:pt x="2853" y="2612"/>
                  </a:cubicBezTo>
                  <a:cubicBezTo>
                    <a:pt x="3637" y="1793"/>
                    <a:pt x="3867" y="731"/>
                    <a:pt x="3358" y="243"/>
                  </a:cubicBezTo>
                  <a:cubicBezTo>
                    <a:pt x="3186" y="78"/>
                    <a:pt x="2953" y="0"/>
                    <a:pt x="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2300150" y="1381175"/>
              <a:ext cx="1163950" cy="1594725"/>
            </a:xfrm>
            <a:custGeom>
              <a:avLst/>
              <a:gdLst/>
              <a:ahLst/>
              <a:cxnLst/>
              <a:rect l="l" t="t" r="r" b="b"/>
              <a:pathLst>
                <a:path w="46558" h="63789" extrusionOk="0">
                  <a:moveTo>
                    <a:pt x="32707" y="997"/>
                  </a:moveTo>
                  <a:cubicBezTo>
                    <a:pt x="34993" y="997"/>
                    <a:pt x="37174" y="1363"/>
                    <a:pt x="39060" y="2078"/>
                  </a:cubicBezTo>
                  <a:cubicBezTo>
                    <a:pt x="41916" y="3162"/>
                    <a:pt x="43762" y="4956"/>
                    <a:pt x="44259" y="7129"/>
                  </a:cubicBezTo>
                  <a:cubicBezTo>
                    <a:pt x="45278" y="11579"/>
                    <a:pt x="40945" y="13142"/>
                    <a:pt x="40758" y="13203"/>
                  </a:cubicBezTo>
                  <a:cubicBezTo>
                    <a:pt x="40510" y="13290"/>
                    <a:pt x="40370" y="13552"/>
                    <a:pt x="40436" y="13804"/>
                  </a:cubicBezTo>
                  <a:lnTo>
                    <a:pt x="41289" y="17066"/>
                  </a:lnTo>
                  <a:cubicBezTo>
                    <a:pt x="42051" y="19996"/>
                    <a:pt x="44925" y="32406"/>
                    <a:pt x="45452" y="34692"/>
                  </a:cubicBezTo>
                  <a:lnTo>
                    <a:pt x="42086" y="36634"/>
                  </a:lnTo>
                  <a:cubicBezTo>
                    <a:pt x="41933" y="36721"/>
                    <a:pt x="41838" y="36887"/>
                    <a:pt x="41838" y="37070"/>
                  </a:cubicBezTo>
                  <a:cubicBezTo>
                    <a:pt x="41838" y="37100"/>
                    <a:pt x="41838" y="40606"/>
                    <a:pt x="41663" y="44220"/>
                  </a:cubicBezTo>
                  <a:cubicBezTo>
                    <a:pt x="41337" y="51000"/>
                    <a:pt x="40710" y="51897"/>
                    <a:pt x="40588" y="52005"/>
                  </a:cubicBezTo>
                  <a:cubicBezTo>
                    <a:pt x="40409" y="52167"/>
                    <a:pt x="39251" y="52754"/>
                    <a:pt x="31905" y="53560"/>
                  </a:cubicBezTo>
                  <a:cubicBezTo>
                    <a:pt x="27921" y="53995"/>
                    <a:pt x="24059" y="54283"/>
                    <a:pt x="24019" y="54287"/>
                  </a:cubicBezTo>
                  <a:cubicBezTo>
                    <a:pt x="23919" y="54291"/>
                    <a:pt x="23823" y="54331"/>
                    <a:pt x="23745" y="54392"/>
                  </a:cubicBezTo>
                  <a:lnTo>
                    <a:pt x="13260" y="62565"/>
                  </a:lnTo>
                  <a:lnTo>
                    <a:pt x="4128" y="48731"/>
                  </a:lnTo>
                  <a:cubicBezTo>
                    <a:pt x="5478" y="47181"/>
                    <a:pt x="10647" y="41032"/>
                    <a:pt x="10233" y="38407"/>
                  </a:cubicBezTo>
                  <a:cubicBezTo>
                    <a:pt x="9815" y="35763"/>
                    <a:pt x="9393" y="30277"/>
                    <a:pt x="9389" y="30225"/>
                  </a:cubicBezTo>
                  <a:cubicBezTo>
                    <a:pt x="9375" y="30098"/>
                    <a:pt x="9319" y="29976"/>
                    <a:pt x="9223" y="29894"/>
                  </a:cubicBezTo>
                  <a:cubicBezTo>
                    <a:pt x="9188" y="29863"/>
                    <a:pt x="5844" y="26785"/>
                    <a:pt x="4054" y="24168"/>
                  </a:cubicBezTo>
                  <a:cubicBezTo>
                    <a:pt x="3040" y="22687"/>
                    <a:pt x="1834" y="20183"/>
                    <a:pt x="1481" y="17597"/>
                  </a:cubicBezTo>
                  <a:cubicBezTo>
                    <a:pt x="1028" y="14309"/>
                    <a:pt x="2008" y="11640"/>
                    <a:pt x="4385" y="9668"/>
                  </a:cubicBezTo>
                  <a:cubicBezTo>
                    <a:pt x="9802" y="5177"/>
                    <a:pt x="19330" y="5104"/>
                    <a:pt x="20038" y="5104"/>
                  </a:cubicBezTo>
                  <a:cubicBezTo>
                    <a:pt x="20062" y="5104"/>
                    <a:pt x="20075" y="5104"/>
                    <a:pt x="20079" y="5104"/>
                  </a:cubicBezTo>
                  <a:cubicBezTo>
                    <a:pt x="20083" y="5104"/>
                    <a:pt x="20087" y="5104"/>
                    <a:pt x="20091" y="5104"/>
                  </a:cubicBezTo>
                  <a:cubicBezTo>
                    <a:pt x="20252" y="5104"/>
                    <a:pt x="20399" y="5022"/>
                    <a:pt x="20492" y="4891"/>
                  </a:cubicBezTo>
                  <a:cubicBezTo>
                    <a:pt x="20514" y="4865"/>
                    <a:pt x="22369" y="2348"/>
                    <a:pt x="29232" y="1272"/>
                  </a:cubicBezTo>
                  <a:cubicBezTo>
                    <a:pt x="30401" y="1088"/>
                    <a:pt x="31567" y="997"/>
                    <a:pt x="32707" y="997"/>
                  </a:cubicBezTo>
                  <a:close/>
                  <a:moveTo>
                    <a:pt x="32694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4" y="4643"/>
                  </a:cubicBezTo>
                  <a:cubicBezTo>
                    <a:pt x="11122" y="5169"/>
                    <a:pt x="6837" y="6341"/>
                    <a:pt x="3750" y="8897"/>
                  </a:cubicBezTo>
                  <a:cubicBezTo>
                    <a:pt x="1128" y="11074"/>
                    <a:pt x="0" y="14126"/>
                    <a:pt x="492" y="17732"/>
                  </a:cubicBezTo>
                  <a:cubicBezTo>
                    <a:pt x="871" y="20488"/>
                    <a:pt x="2156" y="23157"/>
                    <a:pt x="3231" y="24729"/>
                  </a:cubicBezTo>
                  <a:cubicBezTo>
                    <a:pt x="4890" y="27155"/>
                    <a:pt x="7725" y="29859"/>
                    <a:pt x="8404" y="30495"/>
                  </a:cubicBezTo>
                  <a:cubicBezTo>
                    <a:pt x="8483" y="31514"/>
                    <a:pt x="8862" y="36134"/>
                    <a:pt x="9245" y="38559"/>
                  </a:cubicBezTo>
                  <a:cubicBezTo>
                    <a:pt x="9528" y="40353"/>
                    <a:pt x="5644" y="45522"/>
                    <a:pt x="3127" y="48356"/>
                  </a:cubicBezTo>
                  <a:cubicBezTo>
                    <a:pt x="2974" y="48526"/>
                    <a:pt x="2957" y="48774"/>
                    <a:pt x="3083" y="48966"/>
                  </a:cubicBezTo>
                  <a:lnTo>
                    <a:pt x="12720" y="63566"/>
                  </a:lnTo>
                  <a:cubicBezTo>
                    <a:pt x="12815" y="63706"/>
                    <a:pt x="12972" y="63788"/>
                    <a:pt x="13138" y="63788"/>
                  </a:cubicBezTo>
                  <a:cubicBezTo>
                    <a:pt x="13251" y="63788"/>
                    <a:pt x="13360" y="63754"/>
                    <a:pt x="13447" y="63684"/>
                  </a:cubicBezTo>
                  <a:lnTo>
                    <a:pt x="24237" y="55271"/>
                  </a:lnTo>
                  <a:cubicBezTo>
                    <a:pt x="24995" y="55215"/>
                    <a:pt x="28452" y="54945"/>
                    <a:pt x="32005" y="54557"/>
                  </a:cubicBezTo>
                  <a:cubicBezTo>
                    <a:pt x="40248" y="53651"/>
                    <a:pt x="40975" y="52994"/>
                    <a:pt x="41254" y="52750"/>
                  </a:cubicBezTo>
                  <a:cubicBezTo>
                    <a:pt x="41563" y="52467"/>
                    <a:pt x="42295" y="51809"/>
                    <a:pt x="42656" y="44268"/>
                  </a:cubicBezTo>
                  <a:cubicBezTo>
                    <a:pt x="42804" y="41233"/>
                    <a:pt x="42830" y="38272"/>
                    <a:pt x="42835" y="37357"/>
                  </a:cubicBezTo>
                  <a:lnTo>
                    <a:pt x="46270" y="35372"/>
                  </a:lnTo>
                  <a:cubicBezTo>
                    <a:pt x="46462" y="35263"/>
                    <a:pt x="46558" y="35041"/>
                    <a:pt x="46510" y="34827"/>
                  </a:cubicBezTo>
                  <a:cubicBezTo>
                    <a:pt x="46475" y="34679"/>
                    <a:pt x="43096" y="20040"/>
                    <a:pt x="42256" y="16813"/>
                  </a:cubicBezTo>
                  <a:lnTo>
                    <a:pt x="41511" y="13974"/>
                  </a:lnTo>
                  <a:cubicBezTo>
                    <a:pt x="42282" y="13621"/>
                    <a:pt x="42987" y="13147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5" y="387"/>
                    <a:pt x="35107" y="0"/>
                    <a:pt x="32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2256500" y="1393725"/>
              <a:ext cx="1190725" cy="917700"/>
            </a:xfrm>
            <a:custGeom>
              <a:avLst/>
              <a:gdLst/>
              <a:ahLst/>
              <a:cxnLst/>
              <a:rect l="l" t="t" r="r" b="b"/>
              <a:pathLst>
                <a:path w="47629" h="36708" extrusionOk="0">
                  <a:moveTo>
                    <a:pt x="34431" y="1"/>
                  </a:moveTo>
                  <a:cubicBezTo>
                    <a:pt x="33273" y="1"/>
                    <a:pt x="32088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0865" y="32797"/>
                    <a:pt x="11161" y="35462"/>
                  </a:cubicBezTo>
                  <a:lnTo>
                    <a:pt x="15593" y="36707"/>
                  </a:lnTo>
                  <a:lnTo>
                    <a:pt x="20414" y="34155"/>
                  </a:lnTo>
                  <a:lnTo>
                    <a:pt x="25234" y="33023"/>
                  </a:lnTo>
                  <a:cubicBezTo>
                    <a:pt x="25234" y="33023"/>
                    <a:pt x="21690" y="30328"/>
                    <a:pt x="23675" y="27776"/>
                  </a:cubicBezTo>
                  <a:cubicBezTo>
                    <a:pt x="25661" y="25225"/>
                    <a:pt x="29345" y="24375"/>
                    <a:pt x="29484" y="22390"/>
                  </a:cubicBezTo>
                  <a:cubicBezTo>
                    <a:pt x="29628" y="20404"/>
                    <a:pt x="21690" y="17570"/>
                    <a:pt x="24241" y="15871"/>
                  </a:cubicBezTo>
                  <a:cubicBezTo>
                    <a:pt x="26793" y="14169"/>
                    <a:pt x="42669" y="13176"/>
                    <a:pt x="42669" y="13176"/>
                  </a:cubicBezTo>
                  <a:cubicBezTo>
                    <a:pt x="42669" y="13176"/>
                    <a:pt x="47629" y="11473"/>
                    <a:pt x="46492" y="6514"/>
                  </a:cubicBezTo>
                  <a:cubicBezTo>
                    <a:pt x="45546" y="2367"/>
                    <a:pt x="40338" y="1"/>
                    <a:pt x="34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2300150" y="1381175"/>
              <a:ext cx="1146875" cy="942750"/>
            </a:xfrm>
            <a:custGeom>
              <a:avLst/>
              <a:gdLst/>
              <a:ahLst/>
              <a:cxnLst/>
              <a:rect l="l" t="t" r="r" b="b"/>
              <a:pathLst>
                <a:path w="45875" h="37710" extrusionOk="0">
                  <a:moveTo>
                    <a:pt x="32713" y="1002"/>
                  </a:moveTo>
                  <a:cubicBezTo>
                    <a:pt x="34998" y="1002"/>
                    <a:pt x="37178" y="1367"/>
                    <a:pt x="39064" y="2082"/>
                  </a:cubicBezTo>
                  <a:cubicBezTo>
                    <a:pt x="41920" y="3162"/>
                    <a:pt x="43767" y="4956"/>
                    <a:pt x="44267" y="7129"/>
                  </a:cubicBezTo>
                  <a:cubicBezTo>
                    <a:pt x="45230" y="11357"/>
                    <a:pt x="41372" y="12977"/>
                    <a:pt x="40823" y="13186"/>
                  </a:cubicBezTo>
                  <a:cubicBezTo>
                    <a:pt x="40261" y="13221"/>
                    <a:pt x="36551" y="13469"/>
                    <a:pt x="32615" y="13891"/>
                  </a:cubicBezTo>
                  <a:cubicBezTo>
                    <a:pt x="30464" y="14122"/>
                    <a:pt x="23915" y="14828"/>
                    <a:pt x="22221" y="15960"/>
                  </a:cubicBezTo>
                  <a:cubicBezTo>
                    <a:pt x="21624" y="16356"/>
                    <a:pt x="21494" y="16813"/>
                    <a:pt x="21489" y="17131"/>
                  </a:cubicBezTo>
                  <a:cubicBezTo>
                    <a:pt x="21481" y="18237"/>
                    <a:pt x="22913" y="19230"/>
                    <a:pt x="24568" y="20384"/>
                  </a:cubicBezTo>
                  <a:cubicBezTo>
                    <a:pt x="25652" y="21137"/>
                    <a:pt x="27285" y="22278"/>
                    <a:pt x="27242" y="22857"/>
                  </a:cubicBezTo>
                  <a:cubicBezTo>
                    <a:pt x="27185" y="23702"/>
                    <a:pt x="26118" y="24394"/>
                    <a:pt x="24890" y="25195"/>
                  </a:cubicBezTo>
                  <a:cubicBezTo>
                    <a:pt x="23758" y="25927"/>
                    <a:pt x="22478" y="26759"/>
                    <a:pt x="21537" y="27969"/>
                  </a:cubicBezTo>
                  <a:cubicBezTo>
                    <a:pt x="20971" y="28696"/>
                    <a:pt x="20740" y="29502"/>
                    <a:pt x="20854" y="30360"/>
                  </a:cubicBezTo>
                  <a:cubicBezTo>
                    <a:pt x="21010" y="31566"/>
                    <a:pt x="21825" y="32611"/>
                    <a:pt x="22452" y="33255"/>
                  </a:cubicBezTo>
                  <a:lnTo>
                    <a:pt x="18555" y="34170"/>
                  </a:lnTo>
                  <a:cubicBezTo>
                    <a:pt x="18515" y="34178"/>
                    <a:pt x="18472" y="34196"/>
                    <a:pt x="18437" y="34213"/>
                  </a:cubicBezTo>
                  <a:lnTo>
                    <a:pt x="13795" y="36674"/>
                  </a:lnTo>
                  <a:lnTo>
                    <a:pt x="9876" y="35572"/>
                  </a:lnTo>
                  <a:cubicBezTo>
                    <a:pt x="9602" y="33029"/>
                    <a:pt x="9389" y="30255"/>
                    <a:pt x="9393" y="30225"/>
                  </a:cubicBezTo>
                  <a:cubicBezTo>
                    <a:pt x="9384" y="30098"/>
                    <a:pt x="9323" y="29981"/>
                    <a:pt x="9232" y="29894"/>
                  </a:cubicBezTo>
                  <a:cubicBezTo>
                    <a:pt x="9197" y="29863"/>
                    <a:pt x="5848" y="26785"/>
                    <a:pt x="4059" y="24172"/>
                  </a:cubicBezTo>
                  <a:cubicBezTo>
                    <a:pt x="3044" y="22687"/>
                    <a:pt x="1838" y="20183"/>
                    <a:pt x="1485" y="17597"/>
                  </a:cubicBezTo>
                  <a:cubicBezTo>
                    <a:pt x="1032" y="14309"/>
                    <a:pt x="2012" y="11640"/>
                    <a:pt x="4390" y="9672"/>
                  </a:cubicBezTo>
                  <a:cubicBezTo>
                    <a:pt x="5996" y="8339"/>
                    <a:pt x="9027" y="6554"/>
                    <a:pt x="14326" y="5635"/>
                  </a:cubicBezTo>
                  <a:cubicBezTo>
                    <a:pt x="17247" y="5130"/>
                    <a:pt x="19614" y="5108"/>
                    <a:pt x="20021" y="5108"/>
                  </a:cubicBezTo>
                  <a:cubicBezTo>
                    <a:pt x="20060" y="5108"/>
                    <a:pt x="20081" y="5108"/>
                    <a:pt x="20083" y="5108"/>
                  </a:cubicBezTo>
                  <a:cubicBezTo>
                    <a:pt x="20248" y="5108"/>
                    <a:pt x="20405" y="5030"/>
                    <a:pt x="20501" y="4895"/>
                  </a:cubicBezTo>
                  <a:cubicBezTo>
                    <a:pt x="20505" y="4886"/>
                    <a:pt x="20963" y="4255"/>
                    <a:pt x="22256" y="3497"/>
                  </a:cubicBezTo>
                  <a:cubicBezTo>
                    <a:pt x="23458" y="2796"/>
                    <a:pt x="25648" y="1838"/>
                    <a:pt x="29240" y="1277"/>
                  </a:cubicBezTo>
                  <a:cubicBezTo>
                    <a:pt x="30408" y="1093"/>
                    <a:pt x="31574" y="1002"/>
                    <a:pt x="32713" y="1002"/>
                  </a:cubicBezTo>
                  <a:close/>
                  <a:moveTo>
                    <a:pt x="32693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0" y="4647"/>
                  </a:cubicBezTo>
                  <a:cubicBezTo>
                    <a:pt x="8644" y="5601"/>
                    <a:pt x="5452" y="7486"/>
                    <a:pt x="3745" y="8901"/>
                  </a:cubicBezTo>
                  <a:cubicBezTo>
                    <a:pt x="1124" y="11074"/>
                    <a:pt x="0" y="14131"/>
                    <a:pt x="488" y="17732"/>
                  </a:cubicBezTo>
                  <a:cubicBezTo>
                    <a:pt x="867" y="20493"/>
                    <a:pt x="2151" y="23157"/>
                    <a:pt x="3227" y="24734"/>
                  </a:cubicBezTo>
                  <a:cubicBezTo>
                    <a:pt x="4886" y="27155"/>
                    <a:pt x="7721" y="29859"/>
                    <a:pt x="8404" y="30495"/>
                  </a:cubicBezTo>
                  <a:cubicBezTo>
                    <a:pt x="8461" y="31213"/>
                    <a:pt x="8670" y="33760"/>
                    <a:pt x="8918" y="36016"/>
                  </a:cubicBezTo>
                  <a:cubicBezTo>
                    <a:pt x="8940" y="36221"/>
                    <a:pt x="9084" y="36391"/>
                    <a:pt x="9280" y="36443"/>
                  </a:cubicBezTo>
                  <a:lnTo>
                    <a:pt x="13712" y="37688"/>
                  </a:lnTo>
                  <a:cubicBezTo>
                    <a:pt x="13756" y="37701"/>
                    <a:pt x="13804" y="37710"/>
                    <a:pt x="13847" y="37710"/>
                  </a:cubicBezTo>
                  <a:cubicBezTo>
                    <a:pt x="13930" y="37710"/>
                    <a:pt x="14009" y="37688"/>
                    <a:pt x="14083" y="37653"/>
                  </a:cubicBezTo>
                  <a:lnTo>
                    <a:pt x="18846" y="35132"/>
                  </a:lnTo>
                  <a:lnTo>
                    <a:pt x="23601" y="34013"/>
                  </a:lnTo>
                  <a:cubicBezTo>
                    <a:pt x="24015" y="33913"/>
                    <a:pt x="24128" y="33382"/>
                    <a:pt x="23789" y="33125"/>
                  </a:cubicBezTo>
                  <a:cubicBezTo>
                    <a:pt x="23771" y="33116"/>
                    <a:pt x="22047" y="31784"/>
                    <a:pt x="21847" y="30229"/>
                  </a:cubicBezTo>
                  <a:cubicBezTo>
                    <a:pt x="21768" y="29637"/>
                    <a:pt x="21925" y="29101"/>
                    <a:pt x="22326" y="28587"/>
                  </a:cubicBezTo>
                  <a:cubicBezTo>
                    <a:pt x="23166" y="27508"/>
                    <a:pt x="24368" y="26724"/>
                    <a:pt x="25435" y="26031"/>
                  </a:cubicBezTo>
                  <a:cubicBezTo>
                    <a:pt x="26889" y="25086"/>
                    <a:pt x="28143" y="24268"/>
                    <a:pt x="28239" y="22931"/>
                  </a:cubicBezTo>
                  <a:cubicBezTo>
                    <a:pt x="28322" y="21781"/>
                    <a:pt x="26845" y="20754"/>
                    <a:pt x="25138" y="19565"/>
                  </a:cubicBezTo>
                  <a:cubicBezTo>
                    <a:pt x="24015" y="18786"/>
                    <a:pt x="22482" y="17714"/>
                    <a:pt x="22487" y="17140"/>
                  </a:cubicBezTo>
                  <a:cubicBezTo>
                    <a:pt x="22487" y="17031"/>
                    <a:pt x="22582" y="16913"/>
                    <a:pt x="22770" y="16791"/>
                  </a:cubicBezTo>
                  <a:cubicBezTo>
                    <a:pt x="24773" y="15455"/>
                    <a:pt x="36573" y="14449"/>
                    <a:pt x="40949" y="14179"/>
                  </a:cubicBezTo>
                  <a:cubicBezTo>
                    <a:pt x="40997" y="14174"/>
                    <a:pt x="41041" y="14166"/>
                    <a:pt x="41080" y="14153"/>
                  </a:cubicBezTo>
                  <a:cubicBezTo>
                    <a:pt x="42016" y="13796"/>
                    <a:pt x="42874" y="13256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2" y="387"/>
                    <a:pt x="35105" y="0"/>
                    <a:pt x="32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2368500" y="1503700"/>
              <a:ext cx="995450" cy="436825"/>
            </a:xfrm>
            <a:custGeom>
              <a:avLst/>
              <a:gdLst/>
              <a:ahLst/>
              <a:cxnLst/>
              <a:rect l="l" t="t" r="r" b="b"/>
              <a:pathLst>
                <a:path w="39818" h="17473" extrusionOk="0">
                  <a:moveTo>
                    <a:pt x="35954" y="1"/>
                  </a:moveTo>
                  <a:cubicBezTo>
                    <a:pt x="35249" y="1"/>
                    <a:pt x="34733" y="222"/>
                    <a:pt x="34414" y="665"/>
                  </a:cubicBezTo>
                  <a:cubicBezTo>
                    <a:pt x="33687" y="1671"/>
                    <a:pt x="34484" y="3243"/>
                    <a:pt x="34645" y="3547"/>
                  </a:cubicBezTo>
                  <a:cubicBezTo>
                    <a:pt x="34767" y="3769"/>
                    <a:pt x="34997" y="3893"/>
                    <a:pt x="35233" y="3893"/>
                  </a:cubicBezTo>
                  <a:cubicBezTo>
                    <a:pt x="35341" y="3893"/>
                    <a:pt x="35450" y="3867"/>
                    <a:pt x="35550" y="3813"/>
                  </a:cubicBezTo>
                  <a:cubicBezTo>
                    <a:pt x="35873" y="3639"/>
                    <a:pt x="35990" y="3234"/>
                    <a:pt x="35816" y="2912"/>
                  </a:cubicBezTo>
                  <a:cubicBezTo>
                    <a:pt x="35542" y="2406"/>
                    <a:pt x="35341" y="1653"/>
                    <a:pt x="35494" y="1444"/>
                  </a:cubicBezTo>
                  <a:cubicBezTo>
                    <a:pt x="35529" y="1398"/>
                    <a:pt x="35664" y="1336"/>
                    <a:pt x="35949" y="1336"/>
                  </a:cubicBezTo>
                  <a:cubicBezTo>
                    <a:pt x="36092" y="1336"/>
                    <a:pt x="36272" y="1351"/>
                    <a:pt x="36495" y="1392"/>
                  </a:cubicBezTo>
                  <a:cubicBezTo>
                    <a:pt x="37924" y="1653"/>
                    <a:pt x="38224" y="3229"/>
                    <a:pt x="38281" y="3708"/>
                  </a:cubicBezTo>
                  <a:cubicBezTo>
                    <a:pt x="38429" y="4967"/>
                    <a:pt x="37998" y="6561"/>
                    <a:pt x="36900" y="7053"/>
                  </a:cubicBezTo>
                  <a:cubicBezTo>
                    <a:pt x="36500" y="7231"/>
                    <a:pt x="35640" y="7294"/>
                    <a:pt x="34517" y="7294"/>
                  </a:cubicBezTo>
                  <a:cubicBezTo>
                    <a:pt x="33199" y="7294"/>
                    <a:pt x="31518" y="7207"/>
                    <a:pt x="29785" y="7118"/>
                  </a:cubicBezTo>
                  <a:cubicBezTo>
                    <a:pt x="27501" y="7001"/>
                    <a:pt x="24974" y="6871"/>
                    <a:pt x="22474" y="6871"/>
                  </a:cubicBezTo>
                  <a:cubicBezTo>
                    <a:pt x="19213" y="6871"/>
                    <a:pt x="15998" y="7092"/>
                    <a:pt x="13430" y="7854"/>
                  </a:cubicBezTo>
                  <a:cubicBezTo>
                    <a:pt x="5849" y="10101"/>
                    <a:pt x="589" y="16114"/>
                    <a:pt x="371" y="16367"/>
                  </a:cubicBezTo>
                  <a:cubicBezTo>
                    <a:pt x="1" y="16802"/>
                    <a:pt x="306" y="17468"/>
                    <a:pt x="876" y="17473"/>
                  </a:cubicBezTo>
                  <a:cubicBezTo>
                    <a:pt x="1068" y="17473"/>
                    <a:pt x="1255" y="17386"/>
                    <a:pt x="1381" y="17242"/>
                  </a:cubicBezTo>
                  <a:cubicBezTo>
                    <a:pt x="1434" y="17177"/>
                    <a:pt x="6602" y="11268"/>
                    <a:pt x="13809" y="9130"/>
                  </a:cubicBezTo>
                  <a:cubicBezTo>
                    <a:pt x="16233" y="8411"/>
                    <a:pt x="19320" y="8200"/>
                    <a:pt x="22474" y="8200"/>
                  </a:cubicBezTo>
                  <a:cubicBezTo>
                    <a:pt x="24942" y="8200"/>
                    <a:pt x="27451" y="8329"/>
                    <a:pt x="29716" y="8446"/>
                  </a:cubicBezTo>
                  <a:cubicBezTo>
                    <a:pt x="31695" y="8549"/>
                    <a:pt x="33280" y="8625"/>
                    <a:pt x="34519" y="8625"/>
                  </a:cubicBezTo>
                  <a:cubicBezTo>
                    <a:pt x="35905" y="8625"/>
                    <a:pt x="36856" y="8530"/>
                    <a:pt x="37440" y="8267"/>
                  </a:cubicBezTo>
                  <a:cubicBezTo>
                    <a:pt x="39143" y="7514"/>
                    <a:pt x="39818" y="5324"/>
                    <a:pt x="39604" y="3547"/>
                  </a:cubicBezTo>
                  <a:cubicBezTo>
                    <a:pt x="39382" y="1688"/>
                    <a:pt x="38281" y="360"/>
                    <a:pt x="36735" y="77"/>
                  </a:cubicBezTo>
                  <a:cubicBezTo>
                    <a:pt x="36453" y="26"/>
                    <a:pt x="36193" y="1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2471600" y="1867775"/>
              <a:ext cx="430900" cy="190550"/>
            </a:xfrm>
            <a:custGeom>
              <a:avLst/>
              <a:gdLst/>
              <a:ahLst/>
              <a:cxnLst/>
              <a:rect l="l" t="t" r="r" b="b"/>
              <a:pathLst>
                <a:path w="17236" h="7622" extrusionOk="0">
                  <a:moveTo>
                    <a:pt x="15239" y="1"/>
                  </a:moveTo>
                  <a:cubicBezTo>
                    <a:pt x="14375" y="1"/>
                    <a:pt x="13119" y="163"/>
                    <a:pt x="11318" y="480"/>
                  </a:cubicBezTo>
                  <a:cubicBezTo>
                    <a:pt x="9276" y="837"/>
                    <a:pt x="6824" y="1956"/>
                    <a:pt x="4037" y="3798"/>
                  </a:cubicBezTo>
                  <a:cubicBezTo>
                    <a:pt x="2800" y="4612"/>
                    <a:pt x="1612" y="5496"/>
                    <a:pt x="475" y="6445"/>
                  </a:cubicBezTo>
                  <a:cubicBezTo>
                    <a:pt x="1" y="6850"/>
                    <a:pt x="288" y="7621"/>
                    <a:pt x="911" y="7621"/>
                  </a:cubicBezTo>
                  <a:cubicBezTo>
                    <a:pt x="1067" y="7621"/>
                    <a:pt x="1220" y="7565"/>
                    <a:pt x="1342" y="7460"/>
                  </a:cubicBezTo>
                  <a:cubicBezTo>
                    <a:pt x="1398" y="7412"/>
                    <a:pt x="7072" y="2583"/>
                    <a:pt x="11553" y="1791"/>
                  </a:cubicBezTo>
                  <a:cubicBezTo>
                    <a:pt x="13608" y="1429"/>
                    <a:pt x="14692" y="1329"/>
                    <a:pt x="15263" y="1325"/>
                  </a:cubicBezTo>
                  <a:lnTo>
                    <a:pt x="15263" y="1325"/>
                  </a:lnTo>
                  <a:cubicBezTo>
                    <a:pt x="14910" y="1616"/>
                    <a:pt x="14253" y="2074"/>
                    <a:pt x="13042" y="2775"/>
                  </a:cubicBezTo>
                  <a:cubicBezTo>
                    <a:pt x="10482" y="4255"/>
                    <a:pt x="9772" y="4978"/>
                    <a:pt x="10116" y="5740"/>
                  </a:cubicBezTo>
                  <a:cubicBezTo>
                    <a:pt x="10305" y="6161"/>
                    <a:pt x="10728" y="6290"/>
                    <a:pt x="11229" y="6290"/>
                  </a:cubicBezTo>
                  <a:cubicBezTo>
                    <a:pt x="11572" y="6290"/>
                    <a:pt x="11950" y="6230"/>
                    <a:pt x="12315" y="6162"/>
                  </a:cubicBezTo>
                  <a:cubicBezTo>
                    <a:pt x="13125" y="6014"/>
                    <a:pt x="14166" y="5731"/>
                    <a:pt x="15245" y="5370"/>
                  </a:cubicBezTo>
                  <a:cubicBezTo>
                    <a:pt x="15598" y="5252"/>
                    <a:pt x="15785" y="4874"/>
                    <a:pt x="15668" y="4525"/>
                  </a:cubicBezTo>
                  <a:cubicBezTo>
                    <a:pt x="15574" y="4247"/>
                    <a:pt x="15317" y="4072"/>
                    <a:pt x="15040" y="4072"/>
                  </a:cubicBezTo>
                  <a:cubicBezTo>
                    <a:pt x="14970" y="4072"/>
                    <a:pt x="14898" y="4083"/>
                    <a:pt x="14827" y="4107"/>
                  </a:cubicBezTo>
                  <a:cubicBezTo>
                    <a:pt x="13991" y="4390"/>
                    <a:pt x="13142" y="4625"/>
                    <a:pt x="12284" y="4808"/>
                  </a:cubicBezTo>
                  <a:cubicBezTo>
                    <a:pt x="12620" y="4582"/>
                    <a:pt x="13086" y="4290"/>
                    <a:pt x="13708" y="3929"/>
                  </a:cubicBezTo>
                  <a:cubicBezTo>
                    <a:pt x="16421" y="2357"/>
                    <a:pt x="17235" y="1551"/>
                    <a:pt x="16935" y="724"/>
                  </a:cubicBezTo>
                  <a:cubicBezTo>
                    <a:pt x="16759" y="238"/>
                    <a:pt x="16285" y="1"/>
                    <a:pt x="1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210450" y="2463800"/>
              <a:ext cx="542250" cy="747675"/>
            </a:xfrm>
            <a:custGeom>
              <a:avLst/>
              <a:gdLst/>
              <a:ahLst/>
              <a:cxnLst/>
              <a:rect l="l" t="t" r="r" b="b"/>
              <a:pathLst>
                <a:path w="21690" h="29907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566" y="6658"/>
                    <a:pt x="5387" y="13464"/>
                  </a:cubicBezTo>
                  <a:cubicBezTo>
                    <a:pt x="10211" y="20270"/>
                    <a:pt x="15167" y="29906"/>
                    <a:pt x="15167" y="29906"/>
                  </a:cubicBezTo>
                  <a:lnTo>
                    <a:pt x="21690" y="21542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196500" y="2451325"/>
              <a:ext cx="569475" cy="772675"/>
            </a:xfrm>
            <a:custGeom>
              <a:avLst/>
              <a:gdLst/>
              <a:ahLst/>
              <a:cxnLst/>
              <a:rect l="l" t="t" r="r" b="b"/>
              <a:pathLst>
                <a:path w="22779" h="30907" extrusionOk="0">
                  <a:moveTo>
                    <a:pt x="7943" y="1213"/>
                  </a:moveTo>
                  <a:lnTo>
                    <a:pt x="21634" y="22014"/>
                  </a:lnTo>
                  <a:lnTo>
                    <a:pt x="15808" y="29482"/>
                  </a:lnTo>
                  <a:cubicBezTo>
                    <a:pt x="14575" y="27148"/>
                    <a:pt x="10395" y="19376"/>
                    <a:pt x="6354" y="13671"/>
                  </a:cubicBezTo>
                  <a:cubicBezTo>
                    <a:pt x="2910" y="8812"/>
                    <a:pt x="1651" y="6870"/>
                    <a:pt x="1216" y="6160"/>
                  </a:cubicBezTo>
                  <a:lnTo>
                    <a:pt x="7943" y="1213"/>
                  </a:lnTo>
                  <a:close/>
                  <a:moveTo>
                    <a:pt x="8071" y="1"/>
                  </a:moveTo>
                  <a:cubicBezTo>
                    <a:pt x="7968" y="1"/>
                    <a:pt x="7864" y="33"/>
                    <a:pt x="7774" y="99"/>
                  </a:cubicBezTo>
                  <a:lnTo>
                    <a:pt x="262" y="5624"/>
                  </a:lnTo>
                  <a:cubicBezTo>
                    <a:pt x="66" y="5768"/>
                    <a:pt x="1" y="6034"/>
                    <a:pt x="110" y="6251"/>
                  </a:cubicBezTo>
                  <a:cubicBezTo>
                    <a:pt x="136" y="6299"/>
                    <a:pt x="750" y="7497"/>
                    <a:pt x="5540" y="14251"/>
                  </a:cubicBezTo>
                  <a:cubicBezTo>
                    <a:pt x="10282" y="20948"/>
                    <a:pt x="15233" y="30540"/>
                    <a:pt x="15281" y="30636"/>
                  </a:cubicBezTo>
                  <a:cubicBezTo>
                    <a:pt x="15359" y="30789"/>
                    <a:pt x="15507" y="30889"/>
                    <a:pt x="15681" y="30906"/>
                  </a:cubicBezTo>
                  <a:lnTo>
                    <a:pt x="15725" y="30906"/>
                  </a:lnTo>
                  <a:cubicBezTo>
                    <a:pt x="15877" y="30906"/>
                    <a:pt x="16025" y="30836"/>
                    <a:pt x="16121" y="30715"/>
                  </a:cubicBezTo>
                  <a:lnTo>
                    <a:pt x="22640" y="22354"/>
                  </a:lnTo>
                  <a:cubicBezTo>
                    <a:pt x="22770" y="22184"/>
                    <a:pt x="22779" y="21949"/>
                    <a:pt x="22661" y="21771"/>
                  </a:cubicBezTo>
                  <a:lnTo>
                    <a:pt x="8488" y="225"/>
                  </a:lnTo>
                  <a:cubicBezTo>
                    <a:pt x="8392" y="79"/>
                    <a:pt x="8233" y="1"/>
                    <a:pt x="8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308950" y="3206125"/>
              <a:ext cx="942650" cy="714125"/>
            </a:xfrm>
            <a:custGeom>
              <a:avLst/>
              <a:gdLst/>
              <a:ahLst/>
              <a:cxnLst/>
              <a:rect l="l" t="t" r="r" b="b"/>
              <a:pathLst>
                <a:path w="37706" h="28565" extrusionOk="0">
                  <a:moveTo>
                    <a:pt x="13756" y="1"/>
                  </a:moveTo>
                  <a:cubicBezTo>
                    <a:pt x="13543" y="1"/>
                    <a:pt x="13307" y="265"/>
                    <a:pt x="13042" y="923"/>
                  </a:cubicBezTo>
                  <a:cubicBezTo>
                    <a:pt x="12193" y="3052"/>
                    <a:pt x="6663" y="8717"/>
                    <a:pt x="4965" y="10137"/>
                  </a:cubicBezTo>
                  <a:cubicBezTo>
                    <a:pt x="3262" y="11557"/>
                    <a:pt x="3123" y="13255"/>
                    <a:pt x="2696" y="16233"/>
                  </a:cubicBezTo>
                  <a:cubicBezTo>
                    <a:pt x="2269" y="19212"/>
                    <a:pt x="1" y="23888"/>
                    <a:pt x="1" y="23888"/>
                  </a:cubicBezTo>
                  <a:lnTo>
                    <a:pt x="2692" y="28565"/>
                  </a:lnTo>
                  <a:lnTo>
                    <a:pt x="8366" y="24877"/>
                  </a:lnTo>
                  <a:cubicBezTo>
                    <a:pt x="8366" y="24877"/>
                    <a:pt x="9916" y="25059"/>
                    <a:pt x="11555" y="25059"/>
                  </a:cubicBezTo>
                  <a:cubicBezTo>
                    <a:pt x="11958" y="25059"/>
                    <a:pt x="12367" y="25048"/>
                    <a:pt x="12759" y="25020"/>
                  </a:cubicBezTo>
                  <a:cubicBezTo>
                    <a:pt x="14741" y="24877"/>
                    <a:pt x="20837" y="24028"/>
                    <a:pt x="20837" y="24028"/>
                  </a:cubicBezTo>
                  <a:cubicBezTo>
                    <a:pt x="20837" y="24028"/>
                    <a:pt x="26933" y="26723"/>
                    <a:pt x="27782" y="26862"/>
                  </a:cubicBezTo>
                  <a:cubicBezTo>
                    <a:pt x="27918" y="26885"/>
                    <a:pt x="28040" y="26897"/>
                    <a:pt x="28151" y="26897"/>
                  </a:cubicBezTo>
                  <a:cubicBezTo>
                    <a:pt x="28733" y="26897"/>
                    <a:pt x="29009" y="26564"/>
                    <a:pt x="29485" y="25730"/>
                  </a:cubicBezTo>
                  <a:cubicBezTo>
                    <a:pt x="30051" y="24737"/>
                    <a:pt x="28065" y="24454"/>
                    <a:pt x="27499" y="24028"/>
                  </a:cubicBezTo>
                  <a:cubicBezTo>
                    <a:pt x="26933" y="23601"/>
                    <a:pt x="22396" y="21049"/>
                    <a:pt x="22396" y="21049"/>
                  </a:cubicBezTo>
                  <a:lnTo>
                    <a:pt x="22396" y="21049"/>
                  </a:lnTo>
                  <a:cubicBezTo>
                    <a:pt x="22396" y="21049"/>
                    <a:pt x="31610" y="22464"/>
                    <a:pt x="32746" y="22464"/>
                  </a:cubicBezTo>
                  <a:cubicBezTo>
                    <a:pt x="33878" y="22464"/>
                    <a:pt x="34161" y="22464"/>
                    <a:pt x="34588" y="21615"/>
                  </a:cubicBezTo>
                  <a:cubicBezTo>
                    <a:pt x="35010" y="20766"/>
                    <a:pt x="35010" y="20483"/>
                    <a:pt x="34588" y="19917"/>
                  </a:cubicBezTo>
                  <a:cubicBezTo>
                    <a:pt x="34161" y="19347"/>
                    <a:pt x="22539" y="17505"/>
                    <a:pt x="22539" y="17505"/>
                  </a:cubicBezTo>
                  <a:lnTo>
                    <a:pt x="22256" y="15946"/>
                  </a:lnTo>
                  <a:cubicBezTo>
                    <a:pt x="22256" y="15946"/>
                    <a:pt x="33173" y="15097"/>
                    <a:pt x="34449" y="15097"/>
                  </a:cubicBezTo>
                  <a:cubicBezTo>
                    <a:pt x="35724" y="15097"/>
                    <a:pt x="36007" y="14957"/>
                    <a:pt x="36717" y="14387"/>
                  </a:cubicBezTo>
                  <a:cubicBezTo>
                    <a:pt x="37423" y="13821"/>
                    <a:pt x="37706" y="12828"/>
                    <a:pt x="37140" y="11979"/>
                  </a:cubicBezTo>
                  <a:cubicBezTo>
                    <a:pt x="36875" y="11583"/>
                    <a:pt x="35901" y="11463"/>
                    <a:pt x="34678" y="11463"/>
                  </a:cubicBezTo>
                  <a:cubicBezTo>
                    <a:pt x="33279" y="11463"/>
                    <a:pt x="31555" y="11619"/>
                    <a:pt x="30194" y="11696"/>
                  </a:cubicBezTo>
                  <a:cubicBezTo>
                    <a:pt x="27643" y="11835"/>
                    <a:pt x="22539" y="11979"/>
                    <a:pt x="22539" y="11979"/>
                  </a:cubicBezTo>
                  <a:lnTo>
                    <a:pt x="21546" y="10986"/>
                  </a:lnTo>
                  <a:lnTo>
                    <a:pt x="22822" y="10420"/>
                  </a:lnTo>
                  <a:cubicBezTo>
                    <a:pt x="24098" y="9854"/>
                    <a:pt x="33456" y="6593"/>
                    <a:pt x="34305" y="6166"/>
                  </a:cubicBezTo>
                  <a:cubicBezTo>
                    <a:pt x="35154" y="5743"/>
                    <a:pt x="35724" y="5600"/>
                    <a:pt x="35581" y="4185"/>
                  </a:cubicBezTo>
                  <a:cubicBezTo>
                    <a:pt x="35482" y="3180"/>
                    <a:pt x="34601" y="2603"/>
                    <a:pt x="33441" y="2603"/>
                  </a:cubicBezTo>
                  <a:cubicBezTo>
                    <a:pt x="32962" y="2603"/>
                    <a:pt x="32435" y="2701"/>
                    <a:pt x="31897" y="2909"/>
                  </a:cubicBezTo>
                  <a:cubicBezTo>
                    <a:pt x="30055" y="3614"/>
                    <a:pt x="12333" y="10276"/>
                    <a:pt x="12333" y="10276"/>
                  </a:cubicBezTo>
                  <a:lnTo>
                    <a:pt x="11061" y="9288"/>
                  </a:lnTo>
                  <a:cubicBezTo>
                    <a:pt x="11061" y="9288"/>
                    <a:pt x="12337" y="7725"/>
                    <a:pt x="13752" y="6736"/>
                  </a:cubicBezTo>
                  <a:cubicBezTo>
                    <a:pt x="15172" y="5743"/>
                    <a:pt x="15315" y="4185"/>
                    <a:pt x="14889" y="2482"/>
                  </a:cubicBezTo>
                  <a:cubicBezTo>
                    <a:pt x="14591" y="1310"/>
                    <a:pt x="14231" y="1"/>
                    <a:pt x="13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95900" y="3193550"/>
              <a:ext cx="968650" cy="739125"/>
            </a:xfrm>
            <a:custGeom>
              <a:avLst/>
              <a:gdLst/>
              <a:ahLst/>
              <a:cxnLst/>
              <a:rect l="l" t="t" r="r" b="b"/>
              <a:pathLst>
                <a:path w="38746" h="29565" extrusionOk="0">
                  <a:moveTo>
                    <a:pt x="14274" y="1108"/>
                  </a:moveTo>
                  <a:cubicBezTo>
                    <a:pt x="14444" y="1396"/>
                    <a:pt x="14662" y="2066"/>
                    <a:pt x="14923" y="3107"/>
                  </a:cubicBezTo>
                  <a:cubicBezTo>
                    <a:pt x="15367" y="4888"/>
                    <a:pt x="15071" y="6068"/>
                    <a:pt x="13987" y="6826"/>
                  </a:cubicBezTo>
                  <a:cubicBezTo>
                    <a:pt x="12532" y="7849"/>
                    <a:pt x="11248" y="9408"/>
                    <a:pt x="11195" y="9473"/>
                  </a:cubicBezTo>
                  <a:cubicBezTo>
                    <a:pt x="11017" y="9691"/>
                    <a:pt x="11052" y="10013"/>
                    <a:pt x="11274" y="10183"/>
                  </a:cubicBezTo>
                  <a:lnTo>
                    <a:pt x="12550" y="11176"/>
                  </a:lnTo>
                  <a:cubicBezTo>
                    <a:pt x="12637" y="11246"/>
                    <a:pt x="12744" y="11282"/>
                    <a:pt x="12854" y="11282"/>
                  </a:cubicBezTo>
                  <a:cubicBezTo>
                    <a:pt x="12914" y="11282"/>
                    <a:pt x="12975" y="11271"/>
                    <a:pt x="13033" y="11250"/>
                  </a:cubicBezTo>
                  <a:cubicBezTo>
                    <a:pt x="13212" y="11184"/>
                    <a:pt x="30773" y="4579"/>
                    <a:pt x="32597" y="3878"/>
                  </a:cubicBezTo>
                  <a:cubicBezTo>
                    <a:pt x="33066" y="3697"/>
                    <a:pt x="33536" y="3607"/>
                    <a:pt x="33962" y="3607"/>
                  </a:cubicBezTo>
                  <a:cubicBezTo>
                    <a:pt x="34388" y="3607"/>
                    <a:pt x="34770" y="3697"/>
                    <a:pt x="35062" y="3878"/>
                  </a:cubicBezTo>
                  <a:cubicBezTo>
                    <a:pt x="35376" y="4056"/>
                    <a:pt x="35576" y="4378"/>
                    <a:pt x="35606" y="4735"/>
                  </a:cubicBezTo>
                  <a:cubicBezTo>
                    <a:pt x="35702" y="5689"/>
                    <a:pt x="35515" y="5781"/>
                    <a:pt x="34814" y="6120"/>
                  </a:cubicBezTo>
                  <a:cubicBezTo>
                    <a:pt x="34749" y="6155"/>
                    <a:pt x="34679" y="6190"/>
                    <a:pt x="34605" y="6225"/>
                  </a:cubicBezTo>
                  <a:cubicBezTo>
                    <a:pt x="34196" y="6429"/>
                    <a:pt x="31365" y="7448"/>
                    <a:pt x="28866" y="8350"/>
                  </a:cubicBezTo>
                  <a:cubicBezTo>
                    <a:pt x="26253" y="9295"/>
                    <a:pt x="23780" y="10183"/>
                    <a:pt x="23144" y="10466"/>
                  </a:cubicBezTo>
                  <a:lnTo>
                    <a:pt x="21868" y="11032"/>
                  </a:lnTo>
                  <a:cubicBezTo>
                    <a:pt x="21546" y="11176"/>
                    <a:pt x="21468" y="11594"/>
                    <a:pt x="21716" y="11842"/>
                  </a:cubicBezTo>
                  <a:lnTo>
                    <a:pt x="22709" y="12835"/>
                  </a:lnTo>
                  <a:cubicBezTo>
                    <a:pt x="22801" y="12931"/>
                    <a:pt x="22929" y="12983"/>
                    <a:pt x="23063" y="12983"/>
                  </a:cubicBezTo>
                  <a:cubicBezTo>
                    <a:pt x="23068" y="12983"/>
                    <a:pt x="23073" y="12983"/>
                    <a:pt x="23079" y="12983"/>
                  </a:cubicBezTo>
                  <a:cubicBezTo>
                    <a:pt x="23127" y="12983"/>
                    <a:pt x="28217" y="12839"/>
                    <a:pt x="30747" y="12700"/>
                  </a:cubicBezTo>
                  <a:cubicBezTo>
                    <a:pt x="31152" y="12674"/>
                    <a:pt x="31579" y="12647"/>
                    <a:pt x="32031" y="12617"/>
                  </a:cubicBezTo>
                  <a:cubicBezTo>
                    <a:pt x="33120" y="12542"/>
                    <a:pt x="34240" y="12467"/>
                    <a:pt x="35204" y="12467"/>
                  </a:cubicBezTo>
                  <a:cubicBezTo>
                    <a:pt x="35301" y="12467"/>
                    <a:pt x="35396" y="12467"/>
                    <a:pt x="35489" y="12469"/>
                  </a:cubicBezTo>
                  <a:cubicBezTo>
                    <a:pt x="37017" y="12495"/>
                    <a:pt x="37239" y="12752"/>
                    <a:pt x="37248" y="12761"/>
                  </a:cubicBezTo>
                  <a:cubicBezTo>
                    <a:pt x="37692" y="13427"/>
                    <a:pt x="37392" y="14128"/>
                    <a:pt x="36926" y="14502"/>
                  </a:cubicBezTo>
                  <a:cubicBezTo>
                    <a:pt x="36307" y="14994"/>
                    <a:pt x="36138" y="15099"/>
                    <a:pt x="34971" y="15099"/>
                  </a:cubicBezTo>
                  <a:cubicBezTo>
                    <a:pt x="33690" y="15099"/>
                    <a:pt x="23188" y="15918"/>
                    <a:pt x="22739" y="15952"/>
                  </a:cubicBezTo>
                  <a:cubicBezTo>
                    <a:pt x="22443" y="15974"/>
                    <a:pt x="22234" y="16249"/>
                    <a:pt x="22286" y="16540"/>
                  </a:cubicBezTo>
                  <a:lnTo>
                    <a:pt x="22569" y="18099"/>
                  </a:lnTo>
                  <a:cubicBezTo>
                    <a:pt x="22608" y="18308"/>
                    <a:pt x="22774" y="18469"/>
                    <a:pt x="22983" y="18504"/>
                  </a:cubicBezTo>
                  <a:cubicBezTo>
                    <a:pt x="28169" y="19327"/>
                    <a:pt x="33987" y="20390"/>
                    <a:pt x="34753" y="20777"/>
                  </a:cubicBezTo>
                  <a:cubicBezTo>
                    <a:pt x="34992" y="21095"/>
                    <a:pt x="35018" y="21195"/>
                    <a:pt x="34666" y="21896"/>
                  </a:cubicBezTo>
                  <a:cubicBezTo>
                    <a:pt x="34378" y="22471"/>
                    <a:pt x="34378" y="22471"/>
                    <a:pt x="33268" y="22471"/>
                  </a:cubicBezTo>
                  <a:cubicBezTo>
                    <a:pt x="32371" y="22471"/>
                    <a:pt x="25548" y="21456"/>
                    <a:pt x="22996" y="21060"/>
                  </a:cubicBezTo>
                  <a:cubicBezTo>
                    <a:pt x="22967" y="21056"/>
                    <a:pt x="22939" y="21054"/>
                    <a:pt x="22912" y="21054"/>
                  </a:cubicBezTo>
                  <a:cubicBezTo>
                    <a:pt x="22422" y="21054"/>
                    <a:pt x="22216" y="21732"/>
                    <a:pt x="22678" y="21992"/>
                  </a:cubicBezTo>
                  <a:cubicBezTo>
                    <a:pt x="24490" y="23011"/>
                    <a:pt x="27329" y="24635"/>
                    <a:pt x="27725" y="24931"/>
                  </a:cubicBezTo>
                  <a:cubicBezTo>
                    <a:pt x="27943" y="25097"/>
                    <a:pt x="28260" y="25219"/>
                    <a:pt x="28596" y="25354"/>
                  </a:cubicBezTo>
                  <a:cubicBezTo>
                    <a:pt x="28883" y="25462"/>
                    <a:pt x="29554" y="25728"/>
                    <a:pt x="29610" y="25898"/>
                  </a:cubicBezTo>
                  <a:cubicBezTo>
                    <a:pt x="29606" y="25928"/>
                    <a:pt x="29593" y="25954"/>
                    <a:pt x="29575" y="25985"/>
                  </a:cubicBezTo>
                  <a:cubicBezTo>
                    <a:pt x="29147" y="26733"/>
                    <a:pt x="28976" y="26905"/>
                    <a:pt x="28679" y="26905"/>
                  </a:cubicBezTo>
                  <a:cubicBezTo>
                    <a:pt x="28596" y="26905"/>
                    <a:pt x="28503" y="26891"/>
                    <a:pt x="28391" y="26873"/>
                  </a:cubicBezTo>
                  <a:cubicBezTo>
                    <a:pt x="27816" y="26777"/>
                    <a:pt x="23897" y="25105"/>
                    <a:pt x="21563" y="24073"/>
                  </a:cubicBezTo>
                  <a:cubicBezTo>
                    <a:pt x="21501" y="24044"/>
                    <a:pt x="21432" y="24029"/>
                    <a:pt x="21362" y="24029"/>
                  </a:cubicBezTo>
                  <a:cubicBezTo>
                    <a:pt x="21339" y="24029"/>
                    <a:pt x="21316" y="24031"/>
                    <a:pt x="21293" y="24034"/>
                  </a:cubicBezTo>
                  <a:cubicBezTo>
                    <a:pt x="21232" y="24043"/>
                    <a:pt x="15193" y="24883"/>
                    <a:pt x="13246" y="25023"/>
                  </a:cubicBezTo>
                  <a:cubicBezTo>
                    <a:pt x="12864" y="25050"/>
                    <a:pt x="12464" y="25062"/>
                    <a:pt x="12067" y="25062"/>
                  </a:cubicBezTo>
                  <a:cubicBezTo>
                    <a:pt x="10483" y="25062"/>
                    <a:pt x="8965" y="24883"/>
                    <a:pt x="8944" y="24883"/>
                  </a:cubicBezTo>
                  <a:cubicBezTo>
                    <a:pt x="8925" y="24881"/>
                    <a:pt x="8906" y="24880"/>
                    <a:pt x="8887" y="24880"/>
                  </a:cubicBezTo>
                  <a:cubicBezTo>
                    <a:pt x="8792" y="24880"/>
                    <a:pt x="8697" y="24907"/>
                    <a:pt x="8618" y="24962"/>
                  </a:cubicBezTo>
                  <a:lnTo>
                    <a:pt x="3388" y="28358"/>
                  </a:lnTo>
                  <a:lnTo>
                    <a:pt x="1089" y="24365"/>
                  </a:lnTo>
                  <a:cubicBezTo>
                    <a:pt x="1564" y="23359"/>
                    <a:pt x="3331" y="19471"/>
                    <a:pt x="3710" y="16806"/>
                  </a:cubicBezTo>
                  <a:cubicBezTo>
                    <a:pt x="3736" y="16623"/>
                    <a:pt x="3762" y="16444"/>
                    <a:pt x="3789" y="16275"/>
                  </a:cubicBezTo>
                  <a:cubicBezTo>
                    <a:pt x="4154" y="13666"/>
                    <a:pt x="4355" y="12234"/>
                    <a:pt x="5805" y="11023"/>
                  </a:cubicBezTo>
                  <a:cubicBezTo>
                    <a:pt x="7472" y="9634"/>
                    <a:pt x="13111" y="3904"/>
                    <a:pt x="14030" y="1613"/>
                  </a:cubicBezTo>
                  <a:cubicBezTo>
                    <a:pt x="14096" y="1439"/>
                    <a:pt x="14178" y="1269"/>
                    <a:pt x="14274" y="1108"/>
                  </a:cubicBezTo>
                  <a:close/>
                  <a:moveTo>
                    <a:pt x="14273" y="0"/>
                  </a:moveTo>
                  <a:cubicBezTo>
                    <a:pt x="13673" y="0"/>
                    <a:pt x="13331" y="656"/>
                    <a:pt x="13098" y="1239"/>
                  </a:cubicBezTo>
                  <a:cubicBezTo>
                    <a:pt x="12310" y="3207"/>
                    <a:pt x="6941" y="8772"/>
                    <a:pt x="5165" y="10252"/>
                  </a:cubicBezTo>
                  <a:cubicBezTo>
                    <a:pt x="3418" y="11707"/>
                    <a:pt x="3170" y="13470"/>
                    <a:pt x="2796" y="16131"/>
                  </a:cubicBezTo>
                  <a:cubicBezTo>
                    <a:pt x="2770" y="16305"/>
                    <a:pt x="2748" y="16484"/>
                    <a:pt x="2722" y="16662"/>
                  </a:cubicBezTo>
                  <a:cubicBezTo>
                    <a:pt x="2312" y="19527"/>
                    <a:pt x="96" y="24126"/>
                    <a:pt x="74" y="24169"/>
                  </a:cubicBezTo>
                  <a:cubicBezTo>
                    <a:pt x="0" y="24317"/>
                    <a:pt x="5" y="24496"/>
                    <a:pt x="87" y="24639"/>
                  </a:cubicBezTo>
                  <a:lnTo>
                    <a:pt x="2783" y="29316"/>
                  </a:lnTo>
                  <a:cubicBezTo>
                    <a:pt x="2868" y="29469"/>
                    <a:pt x="3032" y="29564"/>
                    <a:pt x="3207" y="29564"/>
                  </a:cubicBezTo>
                  <a:cubicBezTo>
                    <a:pt x="3210" y="29564"/>
                    <a:pt x="3214" y="29564"/>
                    <a:pt x="3218" y="29564"/>
                  </a:cubicBezTo>
                  <a:cubicBezTo>
                    <a:pt x="3314" y="29564"/>
                    <a:pt x="3410" y="29534"/>
                    <a:pt x="3493" y="29482"/>
                  </a:cubicBezTo>
                  <a:lnTo>
                    <a:pt x="9010" y="25894"/>
                  </a:lnTo>
                  <a:cubicBezTo>
                    <a:pt x="9466" y="25943"/>
                    <a:pt x="10707" y="26059"/>
                    <a:pt x="12026" y="26059"/>
                  </a:cubicBezTo>
                  <a:cubicBezTo>
                    <a:pt x="12456" y="26059"/>
                    <a:pt x="12894" y="26046"/>
                    <a:pt x="13316" y="26015"/>
                  </a:cubicBezTo>
                  <a:cubicBezTo>
                    <a:pt x="15154" y="25889"/>
                    <a:pt x="20344" y="25171"/>
                    <a:pt x="21289" y="25040"/>
                  </a:cubicBezTo>
                  <a:cubicBezTo>
                    <a:pt x="22565" y="25602"/>
                    <a:pt x="27390" y="27714"/>
                    <a:pt x="28226" y="27857"/>
                  </a:cubicBezTo>
                  <a:cubicBezTo>
                    <a:pt x="28386" y="27884"/>
                    <a:pt x="28532" y="27896"/>
                    <a:pt x="28667" y="27896"/>
                  </a:cubicBezTo>
                  <a:cubicBezTo>
                    <a:pt x="29560" y="27896"/>
                    <a:pt x="29950" y="27339"/>
                    <a:pt x="30442" y="26477"/>
                  </a:cubicBezTo>
                  <a:cubicBezTo>
                    <a:pt x="30660" y="26089"/>
                    <a:pt x="30625" y="25767"/>
                    <a:pt x="30551" y="25563"/>
                  </a:cubicBezTo>
                  <a:cubicBezTo>
                    <a:pt x="30337" y="24957"/>
                    <a:pt x="29606" y="24670"/>
                    <a:pt x="28962" y="24417"/>
                  </a:cubicBezTo>
                  <a:cubicBezTo>
                    <a:pt x="28713" y="24317"/>
                    <a:pt x="28430" y="24208"/>
                    <a:pt x="28321" y="24126"/>
                  </a:cubicBezTo>
                  <a:cubicBezTo>
                    <a:pt x="28021" y="23899"/>
                    <a:pt x="26732" y="23146"/>
                    <a:pt x="25513" y="22445"/>
                  </a:cubicBezTo>
                  <a:lnTo>
                    <a:pt x="25513" y="22445"/>
                  </a:lnTo>
                  <a:cubicBezTo>
                    <a:pt x="28343" y="22867"/>
                    <a:pt x="32502" y="23464"/>
                    <a:pt x="33268" y="23464"/>
                  </a:cubicBezTo>
                  <a:cubicBezTo>
                    <a:pt x="34418" y="23464"/>
                    <a:pt x="34992" y="23464"/>
                    <a:pt x="35558" y="22340"/>
                  </a:cubicBezTo>
                  <a:cubicBezTo>
                    <a:pt x="36016" y="21422"/>
                    <a:pt x="36107" y="20912"/>
                    <a:pt x="35511" y="20115"/>
                  </a:cubicBezTo>
                  <a:cubicBezTo>
                    <a:pt x="35328" y="19876"/>
                    <a:pt x="35127" y="19601"/>
                    <a:pt x="29014" y="18504"/>
                  </a:cubicBezTo>
                  <a:cubicBezTo>
                    <a:pt x="26680" y="18086"/>
                    <a:pt x="24355" y="17707"/>
                    <a:pt x="23492" y="17568"/>
                  </a:cubicBezTo>
                  <a:lnTo>
                    <a:pt x="23370" y="16902"/>
                  </a:lnTo>
                  <a:cubicBezTo>
                    <a:pt x="25604" y="16727"/>
                    <a:pt x="33891" y="16096"/>
                    <a:pt x="34971" y="16096"/>
                  </a:cubicBezTo>
                  <a:cubicBezTo>
                    <a:pt x="36342" y="16096"/>
                    <a:pt x="36734" y="15931"/>
                    <a:pt x="37548" y="15277"/>
                  </a:cubicBezTo>
                  <a:cubicBezTo>
                    <a:pt x="38524" y="14498"/>
                    <a:pt x="38746" y="13205"/>
                    <a:pt x="38080" y="12199"/>
                  </a:cubicBezTo>
                  <a:cubicBezTo>
                    <a:pt x="37708" y="11642"/>
                    <a:pt x="36747" y="11463"/>
                    <a:pt x="35250" y="11463"/>
                  </a:cubicBezTo>
                  <a:cubicBezTo>
                    <a:pt x="34347" y="11463"/>
                    <a:pt x="33248" y="11529"/>
                    <a:pt x="31966" y="11615"/>
                  </a:cubicBezTo>
                  <a:cubicBezTo>
                    <a:pt x="31513" y="11646"/>
                    <a:pt x="31086" y="11672"/>
                    <a:pt x="30690" y="11694"/>
                  </a:cubicBezTo>
                  <a:cubicBezTo>
                    <a:pt x="28469" y="11820"/>
                    <a:pt x="24259" y="11942"/>
                    <a:pt x="23262" y="11972"/>
                  </a:cubicBezTo>
                  <a:lnTo>
                    <a:pt x="22935" y="11646"/>
                  </a:lnTo>
                  <a:lnTo>
                    <a:pt x="23549" y="11372"/>
                  </a:lnTo>
                  <a:cubicBezTo>
                    <a:pt x="24150" y="11106"/>
                    <a:pt x="26719" y="10178"/>
                    <a:pt x="29201" y="9286"/>
                  </a:cubicBezTo>
                  <a:cubicBezTo>
                    <a:pt x="32454" y="8110"/>
                    <a:pt x="34618" y="7331"/>
                    <a:pt x="35049" y="7113"/>
                  </a:cubicBezTo>
                  <a:cubicBezTo>
                    <a:pt x="35119" y="7078"/>
                    <a:pt x="35184" y="7048"/>
                    <a:pt x="35249" y="7013"/>
                  </a:cubicBezTo>
                  <a:cubicBezTo>
                    <a:pt x="36029" y="6634"/>
                    <a:pt x="36765" y="6277"/>
                    <a:pt x="36599" y="4631"/>
                  </a:cubicBezTo>
                  <a:cubicBezTo>
                    <a:pt x="36538" y="3965"/>
                    <a:pt x="36159" y="3364"/>
                    <a:pt x="35585" y="3020"/>
                  </a:cubicBezTo>
                  <a:cubicBezTo>
                    <a:pt x="35131" y="2741"/>
                    <a:pt x="34569" y="2602"/>
                    <a:pt x="33956" y="2602"/>
                  </a:cubicBezTo>
                  <a:cubicBezTo>
                    <a:pt x="33409" y="2602"/>
                    <a:pt x="32821" y="2713"/>
                    <a:pt x="32236" y="2937"/>
                  </a:cubicBezTo>
                  <a:cubicBezTo>
                    <a:pt x="30538" y="3590"/>
                    <a:pt x="15149" y="9377"/>
                    <a:pt x="12942" y="10209"/>
                  </a:cubicBezTo>
                  <a:lnTo>
                    <a:pt x="12301" y="9713"/>
                  </a:lnTo>
                  <a:cubicBezTo>
                    <a:pt x="12763" y="9203"/>
                    <a:pt x="13634" y="8289"/>
                    <a:pt x="14557" y="7644"/>
                  </a:cubicBezTo>
                  <a:cubicBezTo>
                    <a:pt x="15990" y="6647"/>
                    <a:pt x="16438" y="5040"/>
                    <a:pt x="15894" y="2863"/>
                  </a:cubicBezTo>
                  <a:cubicBezTo>
                    <a:pt x="15480" y="1221"/>
                    <a:pt x="15128" y="59"/>
                    <a:pt x="14331" y="2"/>
                  </a:cubicBezTo>
                  <a:cubicBezTo>
                    <a:pt x="14311" y="1"/>
                    <a:pt x="14292" y="0"/>
                    <a:pt x="1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639900" y="3016250"/>
              <a:ext cx="1764775" cy="1852775"/>
            </a:xfrm>
            <a:custGeom>
              <a:avLst/>
              <a:gdLst/>
              <a:ahLst/>
              <a:cxnLst/>
              <a:rect l="l" t="t" r="r" b="b"/>
              <a:pathLst>
                <a:path w="70591" h="74111" extrusionOk="0">
                  <a:moveTo>
                    <a:pt x="12834" y="0"/>
                  </a:moveTo>
                  <a:cubicBezTo>
                    <a:pt x="9895" y="0"/>
                    <a:pt x="6784" y="1353"/>
                    <a:pt x="4677" y="5117"/>
                  </a:cubicBezTo>
                  <a:cubicBezTo>
                    <a:pt x="1" y="13478"/>
                    <a:pt x="4255" y="22975"/>
                    <a:pt x="5953" y="29781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8"/>
                    <a:pt x="22393" y="74111"/>
                    <a:pt x="23726" y="74111"/>
                  </a:cubicBezTo>
                  <a:cubicBezTo>
                    <a:pt x="24556" y="74111"/>
                    <a:pt x="25342" y="73885"/>
                    <a:pt x="25940" y="73721"/>
                  </a:cubicBezTo>
                  <a:cubicBezTo>
                    <a:pt x="27499" y="73294"/>
                    <a:pt x="70590" y="38568"/>
                    <a:pt x="70590" y="38568"/>
                  </a:cubicBezTo>
                  <a:lnTo>
                    <a:pt x="67190" y="30913"/>
                  </a:lnTo>
                  <a:lnTo>
                    <a:pt x="33739" y="48065"/>
                  </a:lnTo>
                  <a:lnTo>
                    <a:pt x="26506" y="25104"/>
                  </a:lnTo>
                  <a:cubicBezTo>
                    <a:pt x="26506" y="25104"/>
                    <a:pt x="22396" y="7952"/>
                    <a:pt x="20697" y="4125"/>
                  </a:cubicBezTo>
                  <a:cubicBezTo>
                    <a:pt x="19761" y="2020"/>
                    <a:pt x="16425" y="0"/>
                    <a:pt x="1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1639900" y="3016250"/>
              <a:ext cx="1568375" cy="1852675"/>
            </a:xfrm>
            <a:custGeom>
              <a:avLst/>
              <a:gdLst/>
              <a:ahLst/>
              <a:cxnLst/>
              <a:rect l="l" t="t" r="r" b="b"/>
              <a:pathLst>
                <a:path w="62735" h="74107" extrusionOk="0">
                  <a:moveTo>
                    <a:pt x="12829" y="1"/>
                  </a:moveTo>
                  <a:cubicBezTo>
                    <a:pt x="9891" y="1"/>
                    <a:pt x="6782" y="1352"/>
                    <a:pt x="4677" y="5113"/>
                  </a:cubicBezTo>
                  <a:cubicBezTo>
                    <a:pt x="1" y="13478"/>
                    <a:pt x="4255" y="22975"/>
                    <a:pt x="5953" y="29776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4"/>
                    <a:pt x="22392" y="74107"/>
                    <a:pt x="23725" y="74107"/>
                  </a:cubicBezTo>
                  <a:cubicBezTo>
                    <a:pt x="24555" y="74107"/>
                    <a:pt x="25342" y="73880"/>
                    <a:pt x="25940" y="73717"/>
                  </a:cubicBezTo>
                  <a:cubicBezTo>
                    <a:pt x="27077" y="73407"/>
                    <a:pt x="50229" y="54914"/>
                    <a:pt x="62735" y="44882"/>
                  </a:cubicBezTo>
                  <a:lnTo>
                    <a:pt x="62735" y="44882"/>
                  </a:lnTo>
                  <a:lnTo>
                    <a:pt x="25304" y="62809"/>
                  </a:lnTo>
                  <a:cubicBezTo>
                    <a:pt x="25304" y="62809"/>
                    <a:pt x="27508" y="56190"/>
                    <a:pt x="29084" y="53042"/>
                  </a:cubicBezTo>
                  <a:cubicBezTo>
                    <a:pt x="29300" y="52611"/>
                    <a:pt x="29315" y="52433"/>
                    <a:pt x="29175" y="52433"/>
                  </a:cubicBezTo>
                  <a:cubicBezTo>
                    <a:pt x="28522" y="52433"/>
                    <a:pt x="24471" y="56340"/>
                    <a:pt x="21763" y="56340"/>
                  </a:cubicBezTo>
                  <a:cubicBezTo>
                    <a:pt x="20826" y="56340"/>
                    <a:pt x="20050" y="55873"/>
                    <a:pt x="19631" y="54614"/>
                  </a:cubicBezTo>
                  <a:cubicBezTo>
                    <a:pt x="17741" y="48944"/>
                    <a:pt x="5762" y="20584"/>
                    <a:pt x="7969" y="11126"/>
                  </a:cubicBezTo>
                  <a:cubicBezTo>
                    <a:pt x="9337" y="5270"/>
                    <a:pt x="12759" y="1956"/>
                    <a:pt x="15167" y="280"/>
                  </a:cubicBezTo>
                  <a:cubicBezTo>
                    <a:pt x="14416" y="101"/>
                    <a:pt x="13629" y="1"/>
                    <a:pt x="1282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1646325" y="3003700"/>
              <a:ext cx="1772050" cy="1877675"/>
            </a:xfrm>
            <a:custGeom>
              <a:avLst/>
              <a:gdLst/>
              <a:ahLst/>
              <a:cxnLst/>
              <a:rect l="l" t="t" r="r" b="b"/>
              <a:pathLst>
                <a:path w="70882" h="75107" extrusionOk="0">
                  <a:moveTo>
                    <a:pt x="12598" y="1004"/>
                  </a:moveTo>
                  <a:cubicBezTo>
                    <a:pt x="12737" y="1004"/>
                    <a:pt x="12872" y="1004"/>
                    <a:pt x="12994" y="1012"/>
                  </a:cubicBezTo>
                  <a:cubicBezTo>
                    <a:pt x="16373" y="1165"/>
                    <a:pt x="19199" y="3072"/>
                    <a:pt x="19979" y="4827"/>
                  </a:cubicBezTo>
                  <a:cubicBezTo>
                    <a:pt x="21642" y="8567"/>
                    <a:pt x="25718" y="25549"/>
                    <a:pt x="25761" y="25719"/>
                  </a:cubicBezTo>
                  <a:cubicBezTo>
                    <a:pt x="25761" y="25732"/>
                    <a:pt x="25766" y="25741"/>
                    <a:pt x="25770" y="25754"/>
                  </a:cubicBezTo>
                  <a:lnTo>
                    <a:pt x="32999" y="48715"/>
                  </a:lnTo>
                  <a:cubicBezTo>
                    <a:pt x="33066" y="48932"/>
                    <a:pt x="33266" y="49067"/>
                    <a:pt x="33478" y="49067"/>
                  </a:cubicBezTo>
                  <a:cubicBezTo>
                    <a:pt x="33555" y="49067"/>
                    <a:pt x="33634" y="49049"/>
                    <a:pt x="33708" y="49011"/>
                  </a:cubicBezTo>
                  <a:lnTo>
                    <a:pt x="66693" y="32098"/>
                  </a:lnTo>
                  <a:lnTo>
                    <a:pt x="69724" y="38922"/>
                  </a:lnTo>
                  <a:cubicBezTo>
                    <a:pt x="52676" y="52656"/>
                    <a:pt x="27094" y="73060"/>
                    <a:pt x="25535" y="73744"/>
                  </a:cubicBezTo>
                  <a:lnTo>
                    <a:pt x="25470" y="73761"/>
                  </a:lnTo>
                  <a:cubicBezTo>
                    <a:pt x="24887" y="73921"/>
                    <a:pt x="24193" y="74111"/>
                    <a:pt x="23481" y="74111"/>
                  </a:cubicBezTo>
                  <a:cubicBezTo>
                    <a:pt x="22290" y="74111"/>
                    <a:pt x="21048" y="73579"/>
                    <a:pt x="20192" y="71480"/>
                  </a:cubicBezTo>
                  <a:cubicBezTo>
                    <a:pt x="18529" y="67400"/>
                    <a:pt x="7839" y="36788"/>
                    <a:pt x="6184" y="30161"/>
                  </a:cubicBezTo>
                  <a:cubicBezTo>
                    <a:pt x="5892" y="28994"/>
                    <a:pt x="5527" y="27766"/>
                    <a:pt x="5143" y="26459"/>
                  </a:cubicBezTo>
                  <a:cubicBezTo>
                    <a:pt x="3332" y="20294"/>
                    <a:pt x="1076" y="12621"/>
                    <a:pt x="4856" y="5863"/>
                  </a:cubicBezTo>
                  <a:cubicBezTo>
                    <a:pt x="7177" y="1713"/>
                    <a:pt x="10556" y="1004"/>
                    <a:pt x="12598" y="1004"/>
                  </a:cubicBezTo>
                  <a:close/>
                  <a:moveTo>
                    <a:pt x="12597" y="1"/>
                  </a:moveTo>
                  <a:cubicBezTo>
                    <a:pt x="10319" y="1"/>
                    <a:pt x="6553" y="790"/>
                    <a:pt x="3985" y="5375"/>
                  </a:cubicBezTo>
                  <a:cubicBezTo>
                    <a:pt x="1" y="12499"/>
                    <a:pt x="2322" y="20394"/>
                    <a:pt x="4185" y="26738"/>
                  </a:cubicBezTo>
                  <a:cubicBezTo>
                    <a:pt x="4569" y="28036"/>
                    <a:pt x="4926" y="29255"/>
                    <a:pt x="5213" y="30405"/>
                  </a:cubicBezTo>
                  <a:cubicBezTo>
                    <a:pt x="6876" y="37058"/>
                    <a:pt x="17601" y="67765"/>
                    <a:pt x="19269" y="71859"/>
                  </a:cubicBezTo>
                  <a:cubicBezTo>
                    <a:pt x="20336" y="74480"/>
                    <a:pt x="21999" y="75107"/>
                    <a:pt x="23475" y="75107"/>
                  </a:cubicBezTo>
                  <a:cubicBezTo>
                    <a:pt x="24351" y="75107"/>
                    <a:pt x="25156" y="74885"/>
                    <a:pt x="25735" y="74728"/>
                  </a:cubicBezTo>
                  <a:lnTo>
                    <a:pt x="25814" y="74702"/>
                  </a:lnTo>
                  <a:cubicBezTo>
                    <a:pt x="26136" y="74615"/>
                    <a:pt x="26889" y="74410"/>
                    <a:pt x="48905" y="56875"/>
                  </a:cubicBezTo>
                  <a:cubicBezTo>
                    <a:pt x="59748" y="48240"/>
                    <a:pt x="70538" y="39544"/>
                    <a:pt x="70647" y="39457"/>
                  </a:cubicBezTo>
                  <a:cubicBezTo>
                    <a:pt x="70825" y="39318"/>
                    <a:pt x="70882" y="39074"/>
                    <a:pt x="70791" y="38865"/>
                  </a:cubicBezTo>
                  <a:lnTo>
                    <a:pt x="67390" y="31210"/>
                  </a:lnTo>
                  <a:cubicBezTo>
                    <a:pt x="67306" y="31024"/>
                    <a:pt x="67123" y="30915"/>
                    <a:pt x="66933" y="30915"/>
                  </a:cubicBezTo>
                  <a:cubicBezTo>
                    <a:pt x="66857" y="30915"/>
                    <a:pt x="66779" y="30933"/>
                    <a:pt x="66706" y="30971"/>
                  </a:cubicBezTo>
                  <a:lnTo>
                    <a:pt x="33778" y="47853"/>
                  </a:lnTo>
                  <a:lnTo>
                    <a:pt x="26733" y="25471"/>
                  </a:lnTo>
                  <a:cubicBezTo>
                    <a:pt x="26515" y="24552"/>
                    <a:pt x="22583" y="8219"/>
                    <a:pt x="20898" y="4422"/>
                  </a:cubicBezTo>
                  <a:cubicBezTo>
                    <a:pt x="20406" y="3316"/>
                    <a:pt x="19352" y="2258"/>
                    <a:pt x="17924" y="1439"/>
                  </a:cubicBezTo>
                  <a:cubicBezTo>
                    <a:pt x="16430" y="586"/>
                    <a:pt x="14758" y="98"/>
                    <a:pt x="13042" y="11"/>
                  </a:cubicBezTo>
                  <a:cubicBezTo>
                    <a:pt x="12901" y="4"/>
                    <a:pt x="12753" y="1"/>
                    <a:pt x="1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181375" y="3847425"/>
              <a:ext cx="125200" cy="219900"/>
            </a:xfrm>
            <a:custGeom>
              <a:avLst/>
              <a:gdLst/>
              <a:ahLst/>
              <a:cxnLst/>
              <a:rect l="l" t="t" r="r" b="b"/>
              <a:pathLst>
                <a:path w="5008" h="8796" extrusionOk="0">
                  <a:moveTo>
                    <a:pt x="571" y="0"/>
                  </a:moveTo>
                  <a:cubicBezTo>
                    <a:pt x="496" y="0"/>
                    <a:pt x="420" y="17"/>
                    <a:pt x="349" y="52"/>
                  </a:cubicBezTo>
                  <a:cubicBezTo>
                    <a:pt x="101" y="174"/>
                    <a:pt x="0" y="470"/>
                    <a:pt x="122" y="718"/>
                  </a:cubicBezTo>
                  <a:lnTo>
                    <a:pt x="3950" y="8517"/>
                  </a:lnTo>
                  <a:cubicBezTo>
                    <a:pt x="4033" y="8687"/>
                    <a:pt x="4207" y="8796"/>
                    <a:pt x="4398" y="8796"/>
                  </a:cubicBezTo>
                  <a:cubicBezTo>
                    <a:pt x="4769" y="8796"/>
                    <a:pt x="5008" y="8408"/>
                    <a:pt x="4847" y="8077"/>
                  </a:cubicBezTo>
                  <a:lnTo>
                    <a:pt x="1019" y="278"/>
                  </a:lnTo>
                  <a:cubicBezTo>
                    <a:pt x="933" y="102"/>
                    <a:pt x="755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458225" y="2882250"/>
              <a:ext cx="884850" cy="2473100"/>
            </a:xfrm>
            <a:custGeom>
              <a:avLst/>
              <a:gdLst/>
              <a:ahLst/>
              <a:cxnLst/>
              <a:rect l="l" t="t" r="r" b="b"/>
              <a:pathLst>
                <a:path w="35394" h="98924" extrusionOk="0">
                  <a:moveTo>
                    <a:pt x="19578" y="1"/>
                  </a:moveTo>
                  <a:lnTo>
                    <a:pt x="1" y="13586"/>
                  </a:lnTo>
                  <a:cubicBezTo>
                    <a:pt x="1" y="13586"/>
                    <a:pt x="9650" y="23780"/>
                    <a:pt x="8653" y="50551"/>
                  </a:cubicBezTo>
                  <a:cubicBezTo>
                    <a:pt x="7891" y="70990"/>
                    <a:pt x="10617" y="94204"/>
                    <a:pt x="14549" y="98924"/>
                  </a:cubicBezTo>
                  <a:lnTo>
                    <a:pt x="35393" y="98924"/>
                  </a:lnTo>
                  <a:cubicBezTo>
                    <a:pt x="35393" y="98924"/>
                    <a:pt x="28191" y="59199"/>
                    <a:pt x="28709" y="36395"/>
                  </a:cubicBezTo>
                  <a:cubicBezTo>
                    <a:pt x="29101" y="19090"/>
                    <a:pt x="23902" y="7081"/>
                    <a:pt x="19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443850" y="2869775"/>
              <a:ext cx="912950" cy="2498100"/>
            </a:xfrm>
            <a:custGeom>
              <a:avLst/>
              <a:gdLst/>
              <a:ahLst/>
              <a:cxnLst/>
              <a:rect l="l" t="t" r="r" b="b"/>
              <a:pathLst>
                <a:path w="36518" h="99924" extrusionOk="0">
                  <a:moveTo>
                    <a:pt x="19996" y="1214"/>
                  </a:moveTo>
                  <a:cubicBezTo>
                    <a:pt x="22526" y="5442"/>
                    <a:pt x="24547" y="10079"/>
                    <a:pt x="26005" y="15004"/>
                  </a:cubicBezTo>
                  <a:cubicBezTo>
                    <a:pt x="28022" y="21814"/>
                    <a:pt x="28958" y="29178"/>
                    <a:pt x="28779" y="36881"/>
                  </a:cubicBezTo>
                  <a:cubicBezTo>
                    <a:pt x="28514" y="48694"/>
                    <a:pt x="30347" y="65097"/>
                    <a:pt x="31936" y="76780"/>
                  </a:cubicBezTo>
                  <a:cubicBezTo>
                    <a:pt x="33412" y="87675"/>
                    <a:pt x="34958" y="96601"/>
                    <a:pt x="35372" y="98927"/>
                  </a:cubicBezTo>
                  <a:lnTo>
                    <a:pt x="15368" y="98927"/>
                  </a:lnTo>
                  <a:cubicBezTo>
                    <a:pt x="13621" y="96597"/>
                    <a:pt x="12002" y="90126"/>
                    <a:pt x="10913" y="81074"/>
                  </a:cubicBezTo>
                  <a:cubicBezTo>
                    <a:pt x="9794" y="71794"/>
                    <a:pt x="9363" y="60860"/>
                    <a:pt x="9724" y="51072"/>
                  </a:cubicBezTo>
                  <a:cubicBezTo>
                    <a:pt x="10242" y="37155"/>
                    <a:pt x="7843" y="27771"/>
                    <a:pt x="5740" y="22350"/>
                  </a:cubicBezTo>
                  <a:cubicBezTo>
                    <a:pt x="3950" y="17730"/>
                    <a:pt x="2091" y="15143"/>
                    <a:pt x="1312" y="14181"/>
                  </a:cubicBezTo>
                  <a:lnTo>
                    <a:pt x="19996" y="1214"/>
                  </a:lnTo>
                  <a:close/>
                  <a:moveTo>
                    <a:pt x="20152" y="0"/>
                  </a:moveTo>
                  <a:cubicBezTo>
                    <a:pt x="20054" y="0"/>
                    <a:pt x="19954" y="29"/>
                    <a:pt x="19866" y="90"/>
                  </a:cubicBezTo>
                  <a:lnTo>
                    <a:pt x="288" y="13672"/>
                  </a:lnTo>
                  <a:cubicBezTo>
                    <a:pt x="36" y="13846"/>
                    <a:pt x="1" y="14203"/>
                    <a:pt x="210" y="14425"/>
                  </a:cubicBezTo>
                  <a:cubicBezTo>
                    <a:pt x="236" y="14451"/>
                    <a:pt x="2579" y="16972"/>
                    <a:pt x="4808" y="22711"/>
                  </a:cubicBezTo>
                  <a:cubicBezTo>
                    <a:pt x="6876" y="28046"/>
                    <a:pt x="9237" y="37290"/>
                    <a:pt x="8727" y="51032"/>
                  </a:cubicBezTo>
                  <a:cubicBezTo>
                    <a:pt x="8361" y="60873"/>
                    <a:pt x="8797" y="71864"/>
                    <a:pt x="9920" y="81195"/>
                  </a:cubicBezTo>
                  <a:cubicBezTo>
                    <a:pt x="11483" y="94176"/>
                    <a:pt x="13613" y="98391"/>
                    <a:pt x="14741" y="99745"/>
                  </a:cubicBezTo>
                  <a:cubicBezTo>
                    <a:pt x="14836" y="99858"/>
                    <a:pt x="14976" y="99924"/>
                    <a:pt x="15124" y="99924"/>
                  </a:cubicBezTo>
                  <a:lnTo>
                    <a:pt x="35973" y="99924"/>
                  </a:lnTo>
                  <a:cubicBezTo>
                    <a:pt x="36282" y="99919"/>
                    <a:pt x="36517" y="99641"/>
                    <a:pt x="36460" y="99332"/>
                  </a:cubicBezTo>
                  <a:cubicBezTo>
                    <a:pt x="36443" y="99231"/>
                    <a:pt x="34640" y="89264"/>
                    <a:pt x="32925" y="76636"/>
                  </a:cubicBezTo>
                  <a:cubicBezTo>
                    <a:pt x="31344" y="64993"/>
                    <a:pt x="29515" y="48646"/>
                    <a:pt x="29785" y="36902"/>
                  </a:cubicBezTo>
                  <a:cubicBezTo>
                    <a:pt x="29959" y="29095"/>
                    <a:pt x="29014" y="21632"/>
                    <a:pt x="26968" y="14717"/>
                  </a:cubicBezTo>
                  <a:cubicBezTo>
                    <a:pt x="25431" y="9535"/>
                    <a:pt x="23284" y="4662"/>
                    <a:pt x="20580" y="238"/>
                  </a:cubicBezTo>
                  <a:cubicBezTo>
                    <a:pt x="20484" y="85"/>
                    <a:pt x="20320" y="0"/>
                    <a:pt x="2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517025" y="2882250"/>
              <a:ext cx="885050" cy="2473100"/>
            </a:xfrm>
            <a:custGeom>
              <a:avLst/>
              <a:gdLst/>
              <a:ahLst/>
              <a:cxnLst/>
              <a:rect l="l" t="t" r="r" b="b"/>
              <a:pathLst>
                <a:path w="35402" h="98924" extrusionOk="0">
                  <a:moveTo>
                    <a:pt x="19577" y="1"/>
                  </a:moveTo>
                  <a:lnTo>
                    <a:pt x="0" y="13586"/>
                  </a:lnTo>
                  <a:cubicBezTo>
                    <a:pt x="0" y="13586"/>
                    <a:pt x="9645" y="23784"/>
                    <a:pt x="8652" y="50551"/>
                  </a:cubicBezTo>
                  <a:cubicBezTo>
                    <a:pt x="7890" y="70990"/>
                    <a:pt x="10620" y="94204"/>
                    <a:pt x="14552" y="98924"/>
                  </a:cubicBezTo>
                  <a:lnTo>
                    <a:pt x="35401" y="98924"/>
                  </a:lnTo>
                  <a:cubicBezTo>
                    <a:pt x="35401" y="98924"/>
                    <a:pt x="28191" y="59199"/>
                    <a:pt x="28709" y="36395"/>
                  </a:cubicBezTo>
                  <a:cubicBezTo>
                    <a:pt x="29101" y="19090"/>
                    <a:pt x="23906" y="7081"/>
                    <a:pt x="19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502650" y="2869775"/>
              <a:ext cx="912925" cy="2498100"/>
            </a:xfrm>
            <a:custGeom>
              <a:avLst/>
              <a:gdLst/>
              <a:ahLst/>
              <a:cxnLst/>
              <a:rect l="l" t="t" r="r" b="b"/>
              <a:pathLst>
                <a:path w="36517" h="99924" extrusionOk="0">
                  <a:moveTo>
                    <a:pt x="20000" y="1214"/>
                  </a:moveTo>
                  <a:cubicBezTo>
                    <a:pt x="22530" y="5442"/>
                    <a:pt x="24550" y="10079"/>
                    <a:pt x="26009" y="15004"/>
                  </a:cubicBezTo>
                  <a:cubicBezTo>
                    <a:pt x="28025" y="21814"/>
                    <a:pt x="28957" y="29178"/>
                    <a:pt x="28783" y="36881"/>
                  </a:cubicBezTo>
                  <a:cubicBezTo>
                    <a:pt x="28513" y="48690"/>
                    <a:pt x="30351" y="65097"/>
                    <a:pt x="31936" y="76776"/>
                  </a:cubicBezTo>
                  <a:cubicBezTo>
                    <a:pt x="33416" y="87675"/>
                    <a:pt x="34962" y="96601"/>
                    <a:pt x="35371" y="98927"/>
                  </a:cubicBezTo>
                  <a:lnTo>
                    <a:pt x="15367" y="98927"/>
                  </a:lnTo>
                  <a:cubicBezTo>
                    <a:pt x="13621" y="96597"/>
                    <a:pt x="12001" y="90126"/>
                    <a:pt x="10912" y="81074"/>
                  </a:cubicBezTo>
                  <a:cubicBezTo>
                    <a:pt x="9793" y="71794"/>
                    <a:pt x="9362" y="60860"/>
                    <a:pt x="9724" y="51072"/>
                  </a:cubicBezTo>
                  <a:cubicBezTo>
                    <a:pt x="10242" y="37155"/>
                    <a:pt x="7843" y="27771"/>
                    <a:pt x="5739" y="22350"/>
                  </a:cubicBezTo>
                  <a:cubicBezTo>
                    <a:pt x="3950" y="17730"/>
                    <a:pt x="2090" y="15143"/>
                    <a:pt x="1315" y="14181"/>
                  </a:cubicBezTo>
                  <a:lnTo>
                    <a:pt x="20000" y="1214"/>
                  </a:lnTo>
                  <a:close/>
                  <a:moveTo>
                    <a:pt x="20154" y="0"/>
                  </a:moveTo>
                  <a:cubicBezTo>
                    <a:pt x="20056" y="0"/>
                    <a:pt x="19956" y="29"/>
                    <a:pt x="19869" y="90"/>
                  </a:cubicBezTo>
                  <a:lnTo>
                    <a:pt x="288" y="13672"/>
                  </a:lnTo>
                  <a:cubicBezTo>
                    <a:pt x="35" y="13846"/>
                    <a:pt x="0" y="14203"/>
                    <a:pt x="209" y="14429"/>
                  </a:cubicBezTo>
                  <a:cubicBezTo>
                    <a:pt x="235" y="14451"/>
                    <a:pt x="2582" y="16972"/>
                    <a:pt x="4808" y="22711"/>
                  </a:cubicBezTo>
                  <a:cubicBezTo>
                    <a:pt x="6876" y="28046"/>
                    <a:pt x="9236" y="37290"/>
                    <a:pt x="8726" y="51032"/>
                  </a:cubicBezTo>
                  <a:cubicBezTo>
                    <a:pt x="8361" y="60873"/>
                    <a:pt x="8796" y="71864"/>
                    <a:pt x="9920" y="81195"/>
                  </a:cubicBezTo>
                  <a:cubicBezTo>
                    <a:pt x="11483" y="94176"/>
                    <a:pt x="13612" y="98391"/>
                    <a:pt x="14740" y="99745"/>
                  </a:cubicBezTo>
                  <a:cubicBezTo>
                    <a:pt x="14836" y="99858"/>
                    <a:pt x="14975" y="99924"/>
                    <a:pt x="15123" y="99924"/>
                  </a:cubicBezTo>
                  <a:lnTo>
                    <a:pt x="35972" y="99924"/>
                  </a:lnTo>
                  <a:cubicBezTo>
                    <a:pt x="36281" y="99919"/>
                    <a:pt x="36516" y="99641"/>
                    <a:pt x="36460" y="99336"/>
                  </a:cubicBezTo>
                  <a:cubicBezTo>
                    <a:pt x="36442" y="99236"/>
                    <a:pt x="34640" y="89264"/>
                    <a:pt x="32928" y="76636"/>
                  </a:cubicBezTo>
                  <a:cubicBezTo>
                    <a:pt x="31343" y="64993"/>
                    <a:pt x="29514" y="48646"/>
                    <a:pt x="29784" y="36902"/>
                  </a:cubicBezTo>
                  <a:cubicBezTo>
                    <a:pt x="29959" y="29095"/>
                    <a:pt x="29014" y="21632"/>
                    <a:pt x="26967" y="14717"/>
                  </a:cubicBezTo>
                  <a:cubicBezTo>
                    <a:pt x="25434" y="9535"/>
                    <a:pt x="23283" y="4667"/>
                    <a:pt x="20579" y="238"/>
                  </a:cubicBezTo>
                  <a:cubicBezTo>
                    <a:pt x="20486" y="85"/>
                    <a:pt x="20322" y="0"/>
                    <a:pt x="20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458225" y="2882250"/>
              <a:ext cx="548250" cy="339675"/>
            </a:xfrm>
            <a:custGeom>
              <a:avLst/>
              <a:gdLst/>
              <a:ahLst/>
              <a:cxnLst/>
              <a:rect l="l" t="t" r="r" b="b"/>
              <a:pathLst>
                <a:path w="21930" h="13587" extrusionOk="0">
                  <a:moveTo>
                    <a:pt x="19578" y="1"/>
                  </a:moveTo>
                  <a:lnTo>
                    <a:pt x="1" y="13586"/>
                  </a:lnTo>
                  <a:lnTo>
                    <a:pt x="2352" y="13586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441025" y="2869725"/>
              <a:ext cx="582650" cy="364725"/>
            </a:xfrm>
            <a:custGeom>
              <a:avLst/>
              <a:gdLst/>
              <a:ahLst/>
              <a:cxnLst/>
              <a:rect l="l" t="t" r="r" b="b"/>
              <a:pathLst>
                <a:path w="23306" h="14589" extrusionOk="0">
                  <a:moveTo>
                    <a:pt x="21019" y="1002"/>
                  </a:moveTo>
                  <a:lnTo>
                    <a:pt x="2883" y="13587"/>
                  </a:lnTo>
                  <a:lnTo>
                    <a:pt x="2287" y="13587"/>
                  </a:lnTo>
                  <a:lnTo>
                    <a:pt x="20423" y="1002"/>
                  </a:lnTo>
                  <a:close/>
                  <a:moveTo>
                    <a:pt x="20266" y="1"/>
                  </a:moveTo>
                  <a:cubicBezTo>
                    <a:pt x="20162" y="1"/>
                    <a:pt x="20066" y="31"/>
                    <a:pt x="19979" y="92"/>
                  </a:cubicBezTo>
                  <a:lnTo>
                    <a:pt x="401" y="13674"/>
                  </a:lnTo>
                  <a:cubicBezTo>
                    <a:pt x="1" y="13952"/>
                    <a:pt x="197" y="14588"/>
                    <a:pt x="689" y="14588"/>
                  </a:cubicBezTo>
                  <a:lnTo>
                    <a:pt x="3040" y="14588"/>
                  </a:lnTo>
                  <a:cubicBezTo>
                    <a:pt x="3140" y="14588"/>
                    <a:pt x="3240" y="14553"/>
                    <a:pt x="3323" y="14497"/>
                  </a:cubicBezTo>
                  <a:lnTo>
                    <a:pt x="22901" y="915"/>
                  </a:lnTo>
                  <a:cubicBezTo>
                    <a:pt x="23305" y="632"/>
                    <a:pt x="23105" y="1"/>
                    <a:pt x="22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519;p33"/>
          <p:cNvSpPr txBox="1">
            <a:spLocks/>
          </p:cNvSpPr>
          <p:nvPr/>
        </p:nvSpPr>
        <p:spPr>
          <a:xfrm>
            <a:off x="712500" y="-33271"/>
            <a:ext cx="6084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Xác định mục đích nói và người nghe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2"/>
          </p:nvPr>
        </p:nvSpPr>
        <p:spPr>
          <a:xfrm>
            <a:off x="5437103" y="2398659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9" name="Google Shape;1289;p40"/>
          <p:cNvCxnSpPr/>
          <p:nvPr/>
        </p:nvCxnSpPr>
        <p:spPr>
          <a:xfrm flipV="1">
            <a:off x="4572000" y="1597314"/>
            <a:ext cx="0" cy="297135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0" name="Google Shape;1290;p40"/>
          <p:cNvCxnSpPr/>
          <p:nvPr/>
        </p:nvCxnSpPr>
        <p:spPr>
          <a:xfrm>
            <a:off x="1058873" y="3063377"/>
            <a:ext cx="7086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1" name="Google Shape;1291;p40"/>
          <p:cNvSpPr/>
          <p:nvPr/>
        </p:nvSpPr>
        <p:spPr>
          <a:xfrm>
            <a:off x="3586252" y="2053442"/>
            <a:ext cx="1971493" cy="1627020"/>
          </a:xfrm>
          <a:custGeom>
            <a:avLst/>
            <a:gdLst/>
            <a:ahLst/>
            <a:cxnLst/>
            <a:rect l="l" t="t" r="r" b="b"/>
            <a:pathLst>
              <a:path w="206385" h="170324" extrusionOk="0">
                <a:moveTo>
                  <a:pt x="117410" y="1"/>
                </a:moveTo>
                <a:cubicBezTo>
                  <a:pt x="105360" y="1"/>
                  <a:pt x="93531" y="2578"/>
                  <a:pt x="83893" y="7842"/>
                </a:cubicBezTo>
                <a:cubicBezTo>
                  <a:pt x="62493" y="19530"/>
                  <a:pt x="58312" y="45845"/>
                  <a:pt x="40332" y="60830"/>
                </a:cubicBezTo>
                <a:cubicBezTo>
                  <a:pt x="23789" y="74614"/>
                  <a:pt x="8626" y="86102"/>
                  <a:pt x="5409" y="108158"/>
                </a:cubicBezTo>
                <a:cubicBezTo>
                  <a:pt x="0" y="145249"/>
                  <a:pt x="35926" y="170324"/>
                  <a:pt x="69990" y="170324"/>
                </a:cubicBezTo>
                <a:cubicBezTo>
                  <a:pt x="78722" y="170324"/>
                  <a:pt x="87331" y="168676"/>
                  <a:pt x="95091" y="165161"/>
                </a:cubicBezTo>
                <a:cubicBezTo>
                  <a:pt x="107093" y="159723"/>
                  <a:pt x="116570" y="150633"/>
                  <a:pt x="129934" y="148595"/>
                </a:cubicBezTo>
                <a:cubicBezTo>
                  <a:pt x="157045" y="144459"/>
                  <a:pt x="167155" y="146758"/>
                  <a:pt x="186915" y="128835"/>
                </a:cubicBezTo>
                <a:cubicBezTo>
                  <a:pt x="206384" y="111176"/>
                  <a:pt x="203086" y="81348"/>
                  <a:pt x="192211" y="55849"/>
                </a:cubicBezTo>
                <a:cubicBezTo>
                  <a:pt x="185999" y="41288"/>
                  <a:pt x="177317" y="28138"/>
                  <a:pt x="168992" y="19473"/>
                </a:cubicBezTo>
                <a:cubicBezTo>
                  <a:pt x="156664" y="6642"/>
                  <a:pt x="136753" y="1"/>
                  <a:pt x="117410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3" name="Google Shape;1293;p40"/>
          <p:cNvGrpSpPr/>
          <p:nvPr/>
        </p:nvGrpSpPr>
        <p:grpSpPr>
          <a:xfrm>
            <a:off x="3868918" y="2112293"/>
            <a:ext cx="1390475" cy="1871575"/>
            <a:chOff x="-3443650" y="1961050"/>
            <a:chExt cx="1390475" cy="1871575"/>
          </a:xfrm>
        </p:grpSpPr>
        <p:sp>
          <p:nvSpPr>
            <p:cNvPr id="1294" name="Google Shape;1294;p40"/>
            <p:cNvSpPr/>
            <p:nvPr/>
          </p:nvSpPr>
          <p:spPr>
            <a:xfrm>
              <a:off x="-3436475" y="2901400"/>
              <a:ext cx="1375525" cy="923875"/>
            </a:xfrm>
            <a:custGeom>
              <a:avLst/>
              <a:gdLst/>
              <a:ahLst/>
              <a:cxnLst/>
              <a:rect l="l" t="t" r="r" b="b"/>
              <a:pathLst>
                <a:path w="55021" h="36955" extrusionOk="0">
                  <a:moveTo>
                    <a:pt x="18464" y="1"/>
                  </a:moveTo>
                  <a:cubicBezTo>
                    <a:pt x="18464" y="1"/>
                    <a:pt x="20495" y="5170"/>
                    <a:pt x="19941" y="8862"/>
                  </a:cubicBezTo>
                  <a:cubicBezTo>
                    <a:pt x="19386" y="12555"/>
                    <a:pt x="17356" y="14586"/>
                    <a:pt x="12925" y="16801"/>
                  </a:cubicBezTo>
                  <a:cubicBezTo>
                    <a:pt x="8493" y="19017"/>
                    <a:pt x="1478" y="22156"/>
                    <a:pt x="739" y="24371"/>
                  </a:cubicBezTo>
                  <a:cubicBezTo>
                    <a:pt x="1" y="26587"/>
                    <a:pt x="739" y="36954"/>
                    <a:pt x="739" y="36954"/>
                  </a:cubicBezTo>
                  <a:lnTo>
                    <a:pt x="55020" y="36954"/>
                  </a:lnTo>
                  <a:cubicBezTo>
                    <a:pt x="55020" y="36954"/>
                    <a:pt x="53728" y="26218"/>
                    <a:pt x="50959" y="22525"/>
                  </a:cubicBezTo>
                  <a:cubicBezTo>
                    <a:pt x="48189" y="18833"/>
                    <a:pt x="37111" y="15878"/>
                    <a:pt x="33972" y="13848"/>
                  </a:cubicBezTo>
                  <a:cubicBezTo>
                    <a:pt x="30833" y="11818"/>
                    <a:pt x="32127" y="185"/>
                    <a:pt x="32127" y="185"/>
                  </a:cubicBezTo>
                  <a:lnTo>
                    <a:pt x="32127" y="185"/>
                  </a:lnTo>
                  <a:cubicBezTo>
                    <a:pt x="32126" y="185"/>
                    <a:pt x="28604" y="1281"/>
                    <a:pt x="24668" y="1281"/>
                  </a:cubicBezTo>
                  <a:cubicBezTo>
                    <a:pt x="22559" y="1281"/>
                    <a:pt x="20332" y="967"/>
                    <a:pt x="18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-3443650" y="2894075"/>
              <a:ext cx="1390475" cy="938550"/>
            </a:xfrm>
            <a:custGeom>
              <a:avLst/>
              <a:gdLst/>
              <a:ahLst/>
              <a:cxnLst/>
              <a:rect l="l" t="t" r="r" b="b"/>
              <a:pathLst>
                <a:path w="55619" h="37542" extrusionOk="0">
                  <a:moveTo>
                    <a:pt x="19270" y="860"/>
                  </a:moveTo>
                  <a:lnTo>
                    <a:pt x="19270" y="860"/>
                  </a:lnTo>
                  <a:cubicBezTo>
                    <a:pt x="21048" y="1619"/>
                    <a:pt x="23062" y="1876"/>
                    <a:pt x="24973" y="1876"/>
                  </a:cubicBezTo>
                  <a:cubicBezTo>
                    <a:pt x="28136" y="1876"/>
                    <a:pt x="31017" y="1172"/>
                    <a:pt x="32079" y="880"/>
                  </a:cubicBezTo>
                  <a:lnTo>
                    <a:pt x="32079" y="880"/>
                  </a:lnTo>
                  <a:cubicBezTo>
                    <a:pt x="31874" y="3057"/>
                    <a:pt x="31166" y="12487"/>
                    <a:pt x="34101" y="14386"/>
                  </a:cubicBezTo>
                  <a:cubicBezTo>
                    <a:pt x="35240" y="15123"/>
                    <a:pt x="37341" y="15956"/>
                    <a:pt x="39776" y="16918"/>
                  </a:cubicBezTo>
                  <a:cubicBezTo>
                    <a:pt x="44008" y="18594"/>
                    <a:pt x="49276" y="20679"/>
                    <a:pt x="51011" y="22994"/>
                  </a:cubicBezTo>
                  <a:cubicBezTo>
                    <a:pt x="53434" y="26223"/>
                    <a:pt x="54731" y="35132"/>
                    <a:pt x="54975" y="36956"/>
                  </a:cubicBezTo>
                  <a:lnTo>
                    <a:pt x="1300" y="36956"/>
                  </a:lnTo>
                  <a:lnTo>
                    <a:pt x="1300" y="36955"/>
                  </a:lnTo>
                  <a:cubicBezTo>
                    <a:pt x="1191" y="35309"/>
                    <a:pt x="658" y="26697"/>
                    <a:pt x="1305" y="24757"/>
                  </a:cubicBezTo>
                  <a:cubicBezTo>
                    <a:pt x="1902" y="22961"/>
                    <a:pt x="7390" y="20277"/>
                    <a:pt x="11394" y="18317"/>
                  </a:cubicBezTo>
                  <a:cubicBezTo>
                    <a:pt x="12078" y="17982"/>
                    <a:pt x="12735" y="17661"/>
                    <a:pt x="13343" y="17357"/>
                  </a:cubicBezTo>
                  <a:cubicBezTo>
                    <a:pt x="18094" y="14982"/>
                    <a:pt x="19971" y="12847"/>
                    <a:pt x="20517" y="9198"/>
                  </a:cubicBezTo>
                  <a:cubicBezTo>
                    <a:pt x="20964" y="6224"/>
                    <a:pt x="19800" y="2395"/>
                    <a:pt x="19270" y="860"/>
                  </a:cubicBezTo>
                  <a:close/>
                  <a:moveTo>
                    <a:pt x="18751" y="0"/>
                  </a:moveTo>
                  <a:cubicBezTo>
                    <a:pt x="18560" y="0"/>
                    <a:pt x="18400" y="196"/>
                    <a:pt x="18479" y="400"/>
                  </a:cubicBezTo>
                  <a:cubicBezTo>
                    <a:pt x="18500" y="451"/>
                    <a:pt x="20476" y="5542"/>
                    <a:pt x="19939" y="9112"/>
                  </a:cubicBezTo>
                  <a:cubicBezTo>
                    <a:pt x="19426" y="12538"/>
                    <a:pt x="17632" y="14559"/>
                    <a:pt x="13082" y="16833"/>
                  </a:cubicBezTo>
                  <a:cubicBezTo>
                    <a:pt x="12474" y="17137"/>
                    <a:pt x="11819" y="17458"/>
                    <a:pt x="11138" y="17791"/>
                  </a:cubicBezTo>
                  <a:cubicBezTo>
                    <a:pt x="6585" y="20020"/>
                    <a:pt x="1425" y="22544"/>
                    <a:pt x="750" y="24572"/>
                  </a:cubicBezTo>
                  <a:cubicBezTo>
                    <a:pt x="1" y="26817"/>
                    <a:pt x="704" y="36844"/>
                    <a:pt x="735" y="37268"/>
                  </a:cubicBezTo>
                  <a:cubicBezTo>
                    <a:pt x="745" y="37422"/>
                    <a:pt x="873" y="37540"/>
                    <a:pt x="1026" y="37541"/>
                  </a:cubicBezTo>
                  <a:lnTo>
                    <a:pt x="55307" y="37541"/>
                  </a:lnTo>
                  <a:lnTo>
                    <a:pt x="55307" y="37540"/>
                  </a:lnTo>
                  <a:cubicBezTo>
                    <a:pt x="55483" y="37540"/>
                    <a:pt x="55619" y="37387"/>
                    <a:pt x="55598" y="37213"/>
                  </a:cubicBezTo>
                  <a:cubicBezTo>
                    <a:pt x="55544" y="36772"/>
                    <a:pt x="54264" y="26355"/>
                    <a:pt x="51480" y="22643"/>
                  </a:cubicBezTo>
                  <a:cubicBezTo>
                    <a:pt x="49645" y="20196"/>
                    <a:pt x="44291" y="18078"/>
                    <a:pt x="39990" y="16375"/>
                  </a:cubicBezTo>
                  <a:cubicBezTo>
                    <a:pt x="37586" y="15424"/>
                    <a:pt x="35510" y="14601"/>
                    <a:pt x="34418" y="13895"/>
                  </a:cubicBezTo>
                  <a:cubicBezTo>
                    <a:pt x="31467" y="11985"/>
                    <a:pt x="32691" y="626"/>
                    <a:pt x="32704" y="511"/>
                  </a:cubicBezTo>
                  <a:cubicBezTo>
                    <a:pt x="32724" y="332"/>
                    <a:pt x="32582" y="186"/>
                    <a:pt x="32414" y="186"/>
                  </a:cubicBezTo>
                  <a:cubicBezTo>
                    <a:pt x="32386" y="186"/>
                    <a:pt x="32356" y="190"/>
                    <a:pt x="32327" y="200"/>
                  </a:cubicBezTo>
                  <a:cubicBezTo>
                    <a:pt x="32273" y="215"/>
                    <a:pt x="28793" y="1276"/>
                    <a:pt x="24940" y="1276"/>
                  </a:cubicBezTo>
                  <a:cubicBezTo>
                    <a:pt x="22872" y="1276"/>
                    <a:pt x="20696" y="970"/>
                    <a:pt x="18885" y="34"/>
                  </a:cubicBezTo>
                  <a:cubicBezTo>
                    <a:pt x="18841" y="11"/>
                    <a:pt x="18795" y="0"/>
                    <a:pt x="18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-3252950" y="3320800"/>
              <a:ext cx="961050" cy="504475"/>
            </a:xfrm>
            <a:custGeom>
              <a:avLst/>
              <a:gdLst/>
              <a:ahLst/>
              <a:cxnLst/>
              <a:rect l="l" t="t" r="r" b="b"/>
              <a:pathLst>
                <a:path w="38442" h="20179" extrusionOk="0">
                  <a:moveTo>
                    <a:pt x="33321" y="1"/>
                  </a:moveTo>
                  <a:cubicBezTo>
                    <a:pt x="31507" y="4298"/>
                    <a:pt x="27120" y="12410"/>
                    <a:pt x="19855" y="12410"/>
                  </a:cubicBezTo>
                  <a:cubicBezTo>
                    <a:pt x="19413" y="12410"/>
                    <a:pt x="18961" y="12380"/>
                    <a:pt x="18499" y="12317"/>
                  </a:cubicBezTo>
                  <a:cubicBezTo>
                    <a:pt x="10518" y="11239"/>
                    <a:pt x="6356" y="4122"/>
                    <a:pt x="4719" y="455"/>
                  </a:cubicBezTo>
                  <a:cubicBezTo>
                    <a:pt x="3710" y="952"/>
                    <a:pt x="2607" y="1486"/>
                    <a:pt x="1498" y="2038"/>
                  </a:cubicBezTo>
                  <a:cubicBezTo>
                    <a:pt x="3423" y="7873"/>
                    <a:pt x="1646" y="15326"/>
                    <a:pt x="1" y="20178"/>
                  </a:cubicBezTo>
                  <a:lnTo>
                    <a:pt x="38442" y="20178"/>
                  </a:lnTo>
                  <a:cubicBezTo>
                    <a:pt x="37889" y="18996"/>
                    <a:pt x="37439" y="17639"/>
                    <a:pt x="37222" y="16120"/>
                  </a:cubicBezTo>
                  <a:cubicBezTo>
                    <a:pt x="36595" y="11726"/>
                    <a:pt x="37014" y="5091"/>
                    <a:pt x="37304" y="1667"/>
                  </a:cubicBezTo>
                  <a:cubicBezTo>
                    <a:pt x="36003" y="1082"/>
                    <a:pt x="34639" y="526"/>
                    <a:pt x="33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-3261450" y="3313500"/>
              <a:ext cx="978450" cy="519125"/>
            </a:xfrm>
            <a:custGeom>
              <a:avLst/>
              <a:gdLst/>
              <a:ahLst/>
              <a:cxnLst/>
              <a:rect l="l" t="t" r="r" b="b"/>
              <a:pathLst>
                <a:path w="39138" h="20765" extrusionOk="0">
                  <a:moveTo>
                    <a:pt x="33818" y="670"/>
                  </a:moveTo>
                  <a:cubicBezTo>
                    <a:pt x="34908" y="1107"/>
                    <a:pt x="36144" y="1610"/>
                    <a:pt x="37334" y="2141"/>
                  </a:cubicBezTo>
                  <a:cubicBezTo>
                    <a:pt x="37038" y="5722"/>
                    <a:pt x="36656" y="12145"/>
                    <a:pt x="37272" y="16454"/>
                  </a:cubicBezTo>
                  <a:cubicBezTo>
                    <a:pt x="37457" y="17737"/>
                    <a:pt x="37813" y="18989"/>
                    <a:pt x="38330" y="20179"/>
                  </a:cubicBezTo>
                  <a:lnTo>
                    <a:pt x="748" y="20179"/>
                  </a:lnTo>
                  <a:lnTo>
                    <a:pt x="748" y="20178"/>
                  </a:lnTo>
                  <a:cubicBezTo>
                    <a:pt x="2419" y="15128"/>
                    <a:pt x="3946" y="8120"/>
                    <a:pt x="2193" y="2481"/>
                  </a:cubicBezTo>
                  <a:cubicBezTo>
                    <a:pt x="2841" y="2158"/>
                    <a:pt x="3484" y="1844"/>
                    <a:pt x="4106" y="1540"/>
                  </a:cubicBezTo>
                  <a:lnTo>
                    <a:pt x="4917" y="1141"/>
                  </a:lnTo>
                  <a:cubicBezTo>
                    <a:pt x="6783" y="5204"/>
                    <a:pt x="10984" y="11843"/>
                    <a:pt x="18799" y="12900"/>
                  </a:cubicBezTo>
                  <a:cubicBezTo>
                    <a:pt x="19204" y="12954"/>
                    <a:pt x="19652" y="12989"/>
                    <a:pt x="20134" y="12989"/>
                  </a:cubicBezTo>
                  <a:cubicBezTo>
                    <a:pt x="23766" y="12989"/>
                    <a:pt x="29372" y="11014"/>
                    <a:pt x="33818" y="670"/>
                  </a:cubicBezTo>
                  <a:close/>
                  <a:moveTo>
                    <a:pt x="33662" y="1"/>
                  </a:moveTo>
                  <a:cubicBezTo>
                    <a:pt x="33548" y="1"/>
                    <a:pt x="33440" y="68"/>
                    <a:pt x="33392" y="179"/>
                  </a:cubicBezTo>
                  <a:cubicBezTo>
                    <a:pt x="29051" y="10462"/>
                    <a:pt x="23615" y="12403"/>
                    <a:pt x="20124" y="12403"/>
                  </a:cubicBezTo>
                  <a:cubicBezTo>
                    <a:pt x="19674" y="12403"/>
                    <a:pt x="19257" y="12371"/>
                    <a:pt x="18878" y="12320"/>
                  </a:cubicBezTo>
                  <a:cubicBezTo>
                    <a:pt x="11164" y="11278"/>
                    <a:pt x="7076" y="4546"/>
                    <a:pt x="5326" y="627"/>
                  </a:cubicBezTo>
                  <a:cubicBezTo>
                    <a:pt x="5278" y="518"/>
                    <a:pt x="5171" y="454"/>
                    <a:pt x="5060" y="454"/>
                  </a:cubicBezTo>
                  <a:cubicBezTo>
                    <a:pt x="5017" y="454"/>
                    <a:pt x="4972" y="464"/>
                    <a:pt x="4931" y="484"/>
                  </a:cubicBezTo>
                  <a:lnTo>
                    <a:pt x="3849" y="1014"/>
                  </a:lnTo>
                  <a:cubicBezTo>
                    <a:pt x="3153" y="1355"/>
                    <a:pt x="2431" y="1708"/>
                    <a:pt x="1708" y="2069"/>
                  </a:cubicBezTo>
                  <a:cubicBezTo>
                    <a:pt x="1577" y="2134"/>
                    <a:pt x="1514" y="2284"/>
                    <a:pt x="1561" y="2422"/>
                  </a:cubicBezTo>
                  <a:cubicBezTo>
                    <a:pt x="3431" y="8093"/>
                    <a:pt x="1779" y="15316"/>
                    <a:pt x="64" y="20378"/>
                  </a:cubicBezTo>
                  <a:cubicBezTo>
                    <a:pt x="1" y="20567"/>
                    <a:pt x="141" y="20763"/>
                    <a:pt x="342" y="20764"/>
                  </a:cubicBezTo>
                  <a:lnTo>
                    <a:pt x="38782" y="20764"/>
                  </a:lnTo>
                  <a:cubicBezTo>
                    <a:pt x="38996" y="20764"/>
                    <a:pt x="39138" y="20541"/>
                    <a:pt x="39047" y="20347"/>
                  </a:cubicBezTo>
                  <a:cubicBezTo>
                    <a:pt x="38447" y="19066"/>
                    <a:pt x="38044" y="17729"/>
                    <a:pt x="37851" y="16372"/>
                  </a:cubicBezTo>
                  <a:cubicBezTo>
                    <a:pt x="37232" y="12035"/>
                    <a:pt x="37637" y="5496"/>
                    <a:pt x="37934" y="1983"/>
                  </a:cubicBezTo>
                  <a:cubicBezTo>
                    <a:pt x="37945" y="1859"/>
                    <a:pt x="37876" y="1743"/>
                    <a:pt x="37762" y="1692"/>
                  </a:cubicBezTo>
                  <a:cubicBezTo>
                    <a:pt x="36408" y="1082"/>
                    <a:pt x="34983" y="505"/>
                    <a:pt x="33769" y="21"/>
                  </a:cubicBezTo>
                  <a:cubicBezTo>
                    <a:pt x="33734" y="8"/>
                    <a:pt x="33698" y="1"/>
                    <a:pt x="33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-3242625" y="2176150"/>
              <a:ext cx="872425" cy="916700"/>
            </a:xfrm>
            <a:custGeom>
              <a:avLst/>
              <a:gdLst/>
              <a:ahLst/>
              <a:cxnLst/>
              <a:rect l="l" t="t" r="r" b="b"/>
              <a:pathLst>
                <a:path w="34897" h="36668" extrusionOk="0">
                  <a:moveTo>
                    <a:pt x="16567" y="0"/>
                  </a:moveTo>
                  <a:cubicBezTo>
                    <a:pt x="11730" y="0"/>
                    <a:pt x="7283" y="1153"/>
                    <a:pt x="6094" y="3347"/>
                  </a:cubicBezTo>
                  <a:cubicBezTo>
                    <a:pt x="3694" y="7778"/>
                    <a:pt x="5356" y="15532"/>
                    <a:pt x="3140" y="19778"/>
                  </a:cubicBezTo>
                  <a:cubicBezTo>
                    <a:pt x="925" y="24026"/>
                    <a:pt x="1" y="29750"/>
                    <a:pt x="1479" y="31965"/>
                  </a:cubicBezTo>
                  <a:cubicBezTo>
                    <a:pt x="1479" y="31965"/>
                    <a:pt x="2586" y="34733"/>
                    <a:pt x="6648" y="35287"/>
                  </a:cubicBezTo>
                  <a:cubicBezTo>
                    <a:pt x="6828" y="35312"/>
                    <a:pt x="6997" y="35324"/>
                    <a:pt x="7155" y="35324"/>
                  </a:cubicBezTo>
                  <a:cubicBezTo>
                    <a:pt x="10560" y="35324"/>
                    <a:pt x="9252" y="29876"/>
                    <a:pt x="20820" y="29480"/>
                  </a:cubicBezTo>
                  <a:cubicBezTo>
                    <a:pt x="20993" y="29474"/>
                    <a:pt x="21159" y="29471"/>
                    <a:pt x="21319" y="29471"/>
                  </a:cubicBezTo>
                  <a:cubicBezTo>
                    <a:pt x="28995" y="29471"/>
                    <a:pt x="20902" y="36218"/>
                    <a:pt x="22710" y="36579"/>
                  </a:cubicBezTo>
                  <a:cubicBezTo>
                    <a:pt x="22981" y="36633"/>
                    <a:pt x="23312" y="36668"/>
                    <a:pt x="23686" y="36668"/>
                  </a:cubicBezTo>
                  <a:cubicBezTo>
                    <a:pt x="25868" y="36668"/>
                    <a:pt x="29553" y="35502"/>
                    <a:pt x="31758" y="30303"/>
                  </a:cubicBezTo>
                  <a:cubicBezTo>
                    <a:pt x="34342" y="24211"/>
                    <a:pt x="34897" y="8701"/>
                    <a:pt x="29542" y="3716"/>
                  </a:cubicBezTo>
                  <a:cubicBezTo>
                    <a:pt x="26839" y="1199"/>
                    <a:pt x="21500" y="0"/>
                    <a:pt x="16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-3112550" y="2101700"/>
              <a:ext cx="611200" cy="952150"/>
            </a:xfrm>
            <a:custGeom>
              <a:avLst/>
              <a:gdLst/>
              <a:ahLst/>
              <a:cxnLst/>
              <a:rect l="l" t="t" r="r" b="b"/>
              <a:pathLst>
                <a:path w="24448" h="38086" extrusionOk="0">
                  <a:moveTo>
                    <a:pt x="11977" y="1"/>
                  </a:moveTo>
                  <a:cubicBezTo>
                    <a:pt x="10511" y="1"/>
                    <a:pt x="8941" y="284"/>
                    <a:pt x="7284" y="947"/>
                  </a:cubicBezTo>
                  <a:cubicBezTo>
                    <a:pt x="7284" y="947"/>
                    <a:pt x="4162" y="1727"/>
                    <a:pt x="2082" y="7450"/>
                  </a:cubicBezTo>
                  <a:cubicBezTo>
                    <a:pt x="1" y="13171"/>
                    <a:pt x="1622" y="28212"/>
                    <a:pt x="2924" y="29773"/>
                  </a:cubicBezTo>
                  <a:cubicBezTo>
                    <a:pt x="4224" y="31333"/>
                    <a:pt x="8546" y="37821"/>
                    <a:pt x="12707" y="38082"/>
                  </a:cubicBezTo>
                  <a:cubicBezTo>
                    <a:pt x="12743" y="38084"/>
                    <a:pt x="12779" y="38085"/>
                    <a:pt x="12816" y="38085"/>
                  </a:cubicBezTo>
                  <a:cubicBezTo>
                    <a:pt x="15531" y="38085"/>
                    <a:pt x="22021" y="32114"/>
                    <a:pt x="23047" y="29035"/>
                  </a:cubicBezTo>
                  <a:cubicBezTo>
                    <a:pt x="24087" y="25914"/>
                    <a:pt x="24448" y="11871"/>
                    <a:pt x="23668" y="8490"/>
                  </a:cubicBezTo>
                  <a:cubicBezTo>
                    <a:pt x="23030" y="5725"/>
                    <a:pt x="18563" y="1"/>
                    <a:pt x="1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-3119225" y="2094500"/>
              <a:ext cx="625900" cy="966625"/>
            </a:xfrm>
            <a:custGeom>
              <a:avLst/>
              <a:gdLst/>
              <a:ahLst/>
              <a:cxnLst/>
              <a:rect l="l" t="t" r="r" b="b"/>
              <a:pathLst>
                <a:path w="25036" h="38665" extrusionOk="0">
                  <a:moveTo>
                    <a:pt x="12247" y="587"/>
                  </a:moveTo>
                  <a:cubicBezTo>
                    <a:pt x="14056" y="587"/>
                    <a:pt x="15826" y="1025"/>
                    <a:pt x="17498" y="1899"/>
                  </a:cubicBezTo>
                  <a:cubicBezTo>
                    <a:pt x="21068" y="3765"/>
                    <a:pt x="23244" y="7083"/>
                    <a:pt x="23650" y="8843"/>
                  </a:cubicBezTo>
                  <a:cubicBezTo>
                    <a:pt x="24455" y="12324"/>
                    <a:pt x="24036" y="26233"/>
                    <a:pt x="23036" y="29229"/>
                  </a:cubicBezTo>
                  <a:cubicBezTo>
                    <a:pt x="21980" y="32397"/>
                    <a:pt x="15577" y="38080"/>
                    <a:pt x="13090" y="38080"/>
                  </a:cubicBezTo>
                  <a:cubicBezTo>
                    <a:pt x="13057" y="38080"/>
                    <a:pt x="13024" y="38079"/>
                    <a:pt x="12993" y="38077"/>
                  </a:cubicBezTo>
                  <a:cubicBezTo>
                    <a:pt x="9547" y="37861"/>
                    <a:pt x="5893" y="33090"/>
                    <a:pt x="4138" y="30798"/>
                  </a:cubicBezTo>
                  <a:cubicBezTo>
                    <a:pt x="3843" y="30412"/>
                    <a:pt x="3598" y="30094"/>
                    <a:pt x="3415" y="29874"/>
                  </a:cubicBezTo>
                  <a:cubicBezTo>
                    <a:pt x="2298" y="28533"/>
                    <a:pt x="503" y="13670"/>
                    <a:pt x="2623" y="7838"/>
                  </a:cubicBezTo>
                  <a:cubicBezTo>
                    <a:pt x="4616" y="2358"/>
                    <a:pt x="7593" y="1526"/>
                    <a:pt x="7623" y="1518"/>
                  </a:cubicBezTo>
                  <a:lnTo>
                    <a:pt x="7624" y="1519"/>
                  </a:lnTo>
                  <a:cubicBezTo>
                    <a:pt x="7636" y="1516"/>
                    <a:pt x="7648" y="1512"/>
                    <a:pt x="7660" y="1508"/>
                  </a:cubicBezTo>
                  <a:cubicBezTo>
                    <a:pt x="9193" y="893"/>
                    <a:pt x="10734" y="587"/>
                    <a:pt x="12247" y="587"/>
                  </a:cubicBezTo>
                  <a:close/>
                  <a:moveTo>
                    <a:pt x="12246" y="1"/>
                  </a:moveTo>
                  <a:cubicBezTo>
                    <a:pt x="10666" y="1"/>
                    <a:pt x="9058" y="319"/>
                    <a:pt x="7458" y="957"/>
                  </a:cubicBezTo>
                  <a:cubicBezTo>
                    <a:pt x="7148" y="1043"/>
                    <a:pt x="4117" y="2018"/>
                    <a:pt x="2073" y="7637"/>
                  </a:cubicBezTo>
                  <a:cubicBezTo>
                    <a:pt x="1" y="13336"/>
                    <a:pt x="1520" y="28515"/>
                    <a:pt x="2964" y="30249"/>
                  </a:cubicBezTo>
                  <a:cubicBezTo>
                    <a:pt x="3144" y="30464"/>
                    <a:pt x="3383" y="30777"/>
                    <a:pt x="3673" y="31154"/>
                  </a:cubicBezTo>
                  <a:cubicBezTo>
                    <a:pt x="5481" y="33515"/>
                    <a:pt x="9244" y="38429"/>
                    <a:pt x="12956" y="38661"/>
                  </a:cubicBezTo>
                  <a:cubicBezTo>
                    <a:pt x="12995" y="38663"/>
                    <a:pt x="13036" y="38665"/>
                    <a:pt x="13076" y="38665"/>
                  </a:cubicBezTo>
                  <a:cubicBezTo>
                    <a:pt x="15970" y="38665"/>
                    <a:pt x="22548" y="32545"/>
                    <a:pt x="23591" y="29415"/>
                  </a:cubicBezTo>
                  <a:cubicBezTo>
                    <a:pt x="24606" y="26368"/>
                    <a:pt x="25035" y="12244"/>
                    <a:pt x="24219" y="8712"/>
                  </a:cubicBezTo>
                  <a:cubicBezTo>
                    <a:pt x="23790" y="6843"/>
                    <a:pt x="21502" y="3334"/>
                    <a:pt x="17767" y="1381"/>
                  </a:cubicBezTo>
                  <a:cubicBezTo>
                    <a:pt x="16009" y="462"/>
                    <a:pt x="14148" y="1"/>
                    <a:pt x="1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-2927150" y="2566200"/>
              <a:ext cx="44250" cy="42600"/>
            </a:xfrm>
            <a:custGeom>
              <a:avLst/>
              <a:gdLst/>
              <a:ahLst/>
              <a:cxnLst/>
              <a:rect l="l" t="t" r="r" b="b"/>
              <a:pathLst>
                <a:path w="1770" h="1704" extrusionOk="0">
                  <a:moveTo>
                    <a:pt x="918" y="1"/>
                  </a:moveTo>
                  <a:cubicBezTo>
                    <a:pt x="574" y="1"/>
                    <a:pt x="264" y="208"/>
                    <a:pt x="131" y="526"/>
                  </a:cubicBezTo>
                  <a:cubicBezTo>
                    <a:pt x="0" y="844"/>
                    <a:pt x="73" y="1211"/>
                    <a:pt x="316" y="1454"/>
                  </a:cubicBezTo>
                  <a:cubicBezTo>
                    <a:pt x="479" y="1617"/>
                    <a:pt x="698" y="1703"/>
                    <a:pt x="920" y="1703"/>
                  </a:cubicBezTo>
                  <a:cubicBezTo>
                    <a:pt x="1029" y="1703"/>
                    <a:pt x="1140" y="1682"/>
                    <a:pt x="1245" y="1639"/>
                  </a:cubicBezTo>
                  <a:cubicBezTo>
                    <a:pt x="1563" y="1507"/>
                    <a:pt x="1769" y="1197"/>
                    <a:pt x="1769" y="852"/>
                  </a:cubicBezTo>
                  <a:cubicBezTo>
                    <a:pt x="1769" y="382"/>
                    <a:pt x="1389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-2886000" y="2799500"/>
              <a:ext cx="184875" cy="32050"/>
            </a:xfrm>
            <a:custGeom>
              <a:avLst/>
              <a:gdLst/>
              <a:ahLst/>
              <a:cxnLst/>
              <a:rect l="l" t="t" r="r" b="b"/>
              <a:pathLst>
                <a:path w="7395" h="1282" extrusionOk="0">
                  <a:moveTo>
                    <a:pt x="335" y="1"/>
                  </a:moveTo>
                  <a:cubicBezTo>
                    <a:pt x="232" y="1"/>
                    <a:pt x="133" y="54"/>
                    <a:pt x="79" y="151"/>
                  </a:cubicBezTo>
                  <a:cubicBezTo>
                    <a:pt x="0" y="291"/>
                    <a:pt x="50" y="470"/>
                    <a:pt x="192" y="549"/>
                  </a:cubicBezTo>
                  <a:cubicBezTo>
                    <a:pt x="270" y="593"/>
                    <a:pt x="1529" y="1281"/>
                    <a:pt x="3548" y="1281"/>
                  </a:cubicBezTo>
                  <a:cubicBezTo>
                    <a:pt x="4577" y="1281"/>
                    <a:pt x="5806" y="1102"/>
                    <a:pt x="7175" y="566"/>
                  </a:cubicBezTo>
                  <a:cubicBezTo>
                    <a:pt x="7323" y="506"/>
                    <a:pt x="7395" y="338"/>
                    <a:pt x="7337" y="189"/>
                  </a:cubicBezTo>
                  <a:cubicBezTo>
                    <a:pt x="7291" y="73"/>
                    <a:pt x="7181" y="2"/>
                    <a:pt x="7064" y="2"/>
                  </a:cubicBezTo>
                  <a:cubicBezTo>
                    <a:pt x="7030" y="2"/>
                    <a:pt x="6995" y="8"/>
                    <a:pt x="6962" y="21"/>
                  </a:cubicBezTo>
                  <a:cubicBezTo>
                    <a:pt x="5684" y="521"/>
                    <a:pt x="4533" y="687"/>
                    <a:pt x="3568" y="687"/>
                  </a:cubicBezTo>
                  <a:cubicBezTo>
                    <a:pt x="1675" y="687"/>
                    <a:pt x="496" y="48"/>
                    <a:pt x="477" y="38"/>
                  </a:cubicBezTo>
                  <a:cubicBezTo>
                    <a:pt x="432" y="13"/>
                    <a:pt x="383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-2866575" y="2652775"/>
              <a:ext cx="137700" cy="94525"/>
            </a:xfrm>
            <a:custGeom>
              <a:avLst/>
              <a:gdLst/>
              <a:ahLst/>
              <a:cxnLst/>
              <a:rect l="l" t="t" r="r" b="b"/>
              <a:pathLst>
                <a:path w="5508" h="3781" extrusionOk="0">
                  <a:moveTo>
                    <a:pt x="1112" y="0"/>
                  </a:moveTo>
                  <a:cubicBezTo>
                    <a:pt x="1008" y="0"/>
                    <a:pt x="908" y="56"/>
                    <a:pt x="854" y="153"/>
                  </a:cubicBezTo>
                  <a:cubicBezTo>
                    <a:pt x="766" y="316"/>
                    <a:pt x="1" y="1779"/>
                    <a:pt x="294" y="2703"/>
                  </a:cubicBezTo>
                  <a:cubicBezTo>
                    <a:pt x="382" y="2979"/>
                    <a:pt x="559" y="3192"/>
                    <a:pt x="808" y="3316"/>
                  </a:cubicBezTo>
                  <a:cubicBezTo>
                    <a:pt x="1175" y="3499"/>
                    <a:pt x="1871" y="3780"/>
                    <a:pt x="2700" y="3780"/>
                  </a:cubicBezTo>
                  <a:cubicBezTo>
                    <a:pt x="3333" y="3780"/>
                    <a:pt x="4040" y="3617"/>
                    <a:pt x="4735" y="3120"/>
                  </a:cubicBezTo>
                  <a:cubicBezTo>
                    <a:pt x="5102" y="2859"/>
                    <a:pt x="5318" y="2517"/>
                    <a:pt x="5378" y="2105"/>
                  </a:cubicBezTo>
                  <a:cubicBezTo>
                    <a:pt x="5508" y="1214"/>
                    <a:pt x="4824" y="323"/>
                    <a:pt x="4795" y="285"/>
                  </a:cubicBezTo>
                  <a:cubicBezTo>
                    <a:pt x="4738" y="211"/>
                    <a:pt x="4652" y="172"/>
                    <a:pt x="4564" y="172"/>
                  </a:cubicBezTo>
                  <a:cubicBezTo>
                    <a:pt x="4502" y="172"/>
                    <a:pt x="4438" y="192"/>
                    <a:pt x="4385" y="234"/>
                  </a:cubicBezTo>
                  <a:cubicBezTo>
                    <a:pt x="4258" y="333"/>
                    <a:pt x="4235" y="516"/>
                    <a:pt x="4333" y="644"/>
                  </a:cubicBezTo>
                  <a:cubicBezTo>
                    <a:pt x="4339" y="651"/>
                    <a:pt x="4894" y="1379"/>
                    <a:pt x="4799" y="2023"/>
                  </a:cubicBezTo>
                  <a:cubicBezTo>
                    <a:pt x="4762" y="2272"/>
                    <a:pt x="4629" y="2477"/>
                    <a:pt x="4395" y="2644"/>
                  </a:cubicBezTo>
                  <a:cubicBezTo>
                    <a:pt x="3817" y="3056"/>
                    <a:pt x="3225" y="3193"/>
                    <a:pt x="2693" y="3193"/>
                  </a:cubicBezTo>
                  <a:cubicBezTo>
                    <a:pt x="1985" y="3193"/>
                    <a:pt x="1384" y="2950"/>
                    <a:pt x="1069" y="2793"/>
                  </a:cubicBezTo>
                  <a:cubicBezTo>
                    <a:pt x="961" y="2739"/>
                    <a:pt x="893" y="2654"/>
                    <a:pt x="852" y="2527"/>
                  </a:cubicBezTo>
                  <a:cubicBezTo>
                    <a:pt x="666" y="1943"/>
                    <a:pt x="1163" y="816"/>
                    <a:pt x="1370" y="430"/>
                  </a:cubicBezTo>
                  <a:cubicBezTo>
                    <a:pt x="1445" y="289"/>
                    <a:pt x="1392" y="112"/>
                    <a:pt x="1250" y="36"/>
                  </a:cubicBezTo>
                  <a:cubicBezTo>
                    <a:pt x="1206" y="12"/>
                    <a:pt x="1159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-3041150" y="2458300"/>
              <a:ext cx="174100" cy="82250"/>
            </a:xfrm>
            <a:custGeom>
              <a:avLst/>
              <a:gdLst/>
              <a:ahLst/>
              <a:cxnLst/>
              <a:rect l="l" t="t" r="r" b="b"/>
              <a:pathLst>
                <a:path w="6964" h="3290" extrusionOk="0">
                  <a:moveTo>
                    <a:pt x="4123" y="0"/>
                  </a:moveTo>
                  <a:cubicBezTo>
                    <a:pt x="3707" y="0"/>
                    <a:pt x="3251" y="67"/>
                    <a:pt x="2759" y="232"/>
                  </a:cubicBezTo>
                  <a:cubicBezTo>
                    <a:pt x="134" y="1111"/>
                    <a:pt x="0" y="3290"/>
                    <a:pt x="0" y="3290"/>
                  </a:cubicBezTo>
                  <a:cubicBezTo>
                    <a:pt x="0" y="3290"/>
                    <a:pt x="1602" y="1255"/>
                    <a:pt x="3026" y="1233"/>
                  </a:cubicBezTo>
                  <a:cubicBezTo>
                    <a:pt x="3035" y="1232"/>
                    <a:pt x="3045" y="1232"/>
                    <a:pt x="3055" y="1232"/>
                  </a:cubicBezTo>
                  <a:cubicBezTo>
                    <a:pt x="4007" y="1232"/>
                    <a:pt x="5224" y="1937"/>
                    <a:pt x="6067" y="1937"/>
                  </a:cubicBezTo>
                  <a:cubicBezTo>
                    <a:pt x="6482" y="1937"/>
                    <a:pt x="6806" y="1765"/>
                    <a:pt x="6963" y="1255"/>
                  </a:cubicBezTo>
                  <a:cubicBezTo>
                    <a:pt x="6963" y="1255"/>
                    <a:pt x="5921" y="0"/>
                    <a:pt x="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-2748150" y="2459200"/>
              <a:ext cx="176575" cy="76700"/>
            </a:xfrm>
            <a:custGeom>
              <a:avLst/>
              <a:gdLst/>
              <a:ahLst/>
              <a:cxnLst/>
              <a:rect l="l" t="t" r="r" b="b"/>
              <a:pathLst>
                <a:path w="7063" h="3068" extrusionOk="0">
                  <a:moveTo>
                    <a:pt x="2980" y="0"/>
                  </a:moveTo>
                  <a:cubicBezTo>
                    <a:pt x="1049" y="0"/>
                    <a:pt x="0" y="1414"/>
                    <a:pt x="0" y="1414"/>
                  </a:cubicBezTo>
                  <a:cubicBezTo>
                    <a:pt x="173" y="1884"/>
                    <a:pt x="476" y="2048"/>
                    <a:pt x="855" y="2048"/>
                  </a:cubicBezTo>
                  <a:cubicBezTo>
                    <a:pt x="1709" y="2048"/>
                    <a:pt x="2945" y="1215"/>
                    <a:pt x="3930" y="1177"/>
                  </a:cubicBezTo>
                  <a:cubicBezTo>
                    <a:pt x="3949" y="1176"/>
                    <a:pt x="3969" y="1176"/>
                    <a:pt x="3989" y="1176"/>
                  </a:cubicBezTo>
                  <a:cubicBezTo>
                    <a:pt x="5400" y="1176"/>
                    <a:pt x="7063" y="3068"/>
                    <a:pt x="7063" y="3068"/>
                  </a:cubicBezTo>
                  <a:cubicBezTo>
                    <a:pt x="7063" y="3068"/>
                    <a:pt x="6811" y="898"/>
                    <a:pt x="4142" y="163"/>
                  </a:cubicBezTo>
                  <a:cubicBezTo>
                    <a:pt x="3725" y="49"/>
                    <a:pt x="3338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-3270300" y="2064450"/>
              <a:ext cx="406200" cy="946250"/>
            </a:xfrm>
            <a:custGeom>
              <a:avLst/>
              <a:gdLst/>
              <a:ahLst/>
              <a:cxnLst/>
              <a:rect l="l" t="t" r="r" b="b"/>
              <a:pathLst>
                <a:path w="16248" h="37850" extrusionOk="0">
                  <a:moveTo>
                    <a:pt x="14659" y="0"/>
                  </a:moveTo>
                  <a:cubicBezTo>
                    <a:pt x="13633" y="0"/>
                    <a:pt x="11992" y="411"/>
                    <a:pt x="9417" y="1906"/>
                  </a:cubicBezTo>
                  <a:cubicBezTo>
                    <a:pt x="3693" y="5230"/>
                    <a:pt x="4985" y="11507"/>
                    <a:pt x="4616" y="17232"/>
                  </a:cubicBezTo>
                  <a:cubicBezTo>
                    <a:pt x="4247" y="22954"/>
                    <a:pt x="1" y="28308"/>
                    <a:pt x="1477" y="33848"/>
                  </a:cubicBezTo>
                  <a:cubicBezTo>
                    <a:pt x="2304" y="36947"/>
                    <a:pt x="3535" y="37849"/>
                    <a:pt x="4394" y="37849"/>
                  </a:cubicBezTo>
                  <a:cubicBezTo>
                    <a:pt x="5071" y="37849"/>
                    <a:pt x="5517" y="37290"/>
                    <a:pt x="5354" y="36802"/>
                  </a:cubicBezTo>
                  <a:cubicBezTo>
                    <a:pt x="4985" y="35693"/>
                    <a:pt x="3324" y="27756"/>
                    <a:pt x="6094" y="22585"/>
                  </a:cubicBezTo>
                  <a:cubicBezTo>
                    <a:pt x="8862" y="17415"/>
                    <a:pt x="7939" y="11692"/>
                    <a:pt x="9786" y="8738"/>
                  </a:cubicBezTo>
                  <a:cubicBezTo>
                    <a:pt x="10770" y="7162"/>
                    <a:pt x="12542" y="6795"/>
                    <a:pt x="13982" y="6795"/>
                  </a:cubicBezTo>
                  <a:cubicBezTo>
                    <a:pt x="15242" y="6795"/>
                    <a:pt x="16248" y="7077"/>
                    <a:pt x="16248" y="7077"/>
                  </a:cubicBezTo>
                  <a:lnTo>
                    <a:pt x="16248" y="614"/>
                  </a:lnTo>
                  <a:cubicBezTo>
                    <a:pt x="16248" y="614"/>
                    <a:pt x="15913" y="0"/>
                    <a:pt x="14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-3262850" y="2057175"/>
              <a:ext cx="406100" cy="960825"/>
            </a:xfrm>
            <a:custGeom>
              <a:avLst/>
              <a:gdLst/>
              <a:ahLst/>
              <a:cxnLst/>
              <a:rect l="l" t="t" r="r" b="b"/>
              <a:pathLst>
                <a:path w="16244" h="38433" extrusionOk="0">
                  <a:moveTo>
                    <a:pt x="14351" y="585"/>
                  </a:moveTo>
                  <a:cubicBezTo>
                    <a:pt x="15196" y="585"/>
                    <a:pt x="15552" y="885"/>
                    <a:pt x="15657" y="1002"/>
                  </a:cubicBezTo>
                  <a:lnTo>
                    <a:pt x="15657" y="6997"/>
                  </a:lnTo>
                  <a:cubicBezTo>
                    <a:pt x="15238" y="6909"/>
                    <a:pt x="14509" y="6787"/>
                    <a:pt x="13670" y="6787"/>
                  </a:cubicBezTo>
                  <a:cubicBezTo>
                    <a:pt x="12161" y="6787"/>
                    <a:pt x="10297" y="7181"/>
                    <a:pt x="9239" y="8874"/>
                  </a:cubicBezTo>
                  <a:cubicBezTo>
                    <a:pt x="8365" y="10273"/>
                    <a:pt x="8098" y="12201"/>
                    <a:pt x="7788" y="14436"/>
                  </a:cubicBezTo>
                  <a:cubicBezTo>
                    <a:pt x="7428" y="17029"/>
                    <a:pt x="7020" y="19970"/>
                    <a:pt x="5537" y="22738"/>
                  </a:cubicBezTo>
                  <a:cubicBezTo>
                    <a:pt x="2733" y="27970"/>
                    <a:pt x="4363" y="35937"/>
                    <a:pt x="4779" y="37185"/>
                  </a:cubicBezTo>
                  <a:cubicBezTo>
                    <a:pt x="4825" y="37325"/>
                    <a:pt x="4781" y="37488"/>
                    <a:pt x="4659" y="37619"/>
                  </a:cubicBezTo>
                  <a:cubicBezTo>
                    <a:pt x="4522" y="37768"/>
                    <a:pt x="4322" y="37847"/>
                    <a:pt x="4097" y="37847"/>
                  </a:cubicBezTo>
                  <a:cubicBezTo>
                    <a:pt x="4016" y="37847"/>
                    <a:pt x="3932" y="37837"/>
                    <a:pt x="3847" y="37816"/>
                  </a:cubicBezTo>
                  <a:cubicBezTo>
                    <a:pt x="3401" y="37705"/>
                    <a:pt x="2277" y="37120"/>
                    <a:pt x="1462" y="34063"/>
                  </a:cubicBezTo>
                  <a:cubicBezTo>
                    <a:pt x="613" y="30877"/>
                    <a:pt x="1700" y="27777"/>
                    <a:pt x="2852" y="24495"/>
                  </a:cubicBezTo>
                  <a:cubicBezTo>
                    <a:pt x="3641" y="22247"/>
                    <a:pt x="4456" y="19922"/>
                    <a:pt x="4611" y="17541"/>
                  </a:cubicBezTo>
                  <a:cubicBezTo>
                    <a:pt x="4681" y="16437"/>
                    <a:pt x="4692" y="15302"/>
                    <a:pt x="4701" y="14203"/>
                  </a:cubicBezTo>
                  <a:cubicBezTo>
                    <a:pt x="4743" y="9498"/>
                    <a:pt x="4782" y="5054"/>
                    <a:pt x="9265" y="2450"/>
                  </a:cubicBezTo>
                  <a:cubicBezTo>
                    <a:pt x="11815" y="970"/>
                    <a:pt x="13396" y="585"/>
                    <a:pt x="14351" y="585"/>
                  </a:cubicBezTo>
                  <a:close/>
                  <a:moveTo>
                    <a:pt x="14372" y="0"/>
                  </a:moveTo>
                  <a:cubicBezTo>
                    <a:pt x="13290" y="0"/>
                    <a:pt x="11590" y="425"/>
                    <a:pt x="8972" y="1944"/>
                  </a:cubicBezTo>
                  <a:cubicBezTo>
                    <a:pt x="4200" y="4716"/>
                    <a:pt x="4158" y="9536"/>
                    <a:pt x="4116" y="14198"/>
                  </a:cubicBezTo>
                  <a:cubicBezTo>
                    <a:pt x="4107" y="15288"/>
                    <a:pt x="4097" y="16416"/>
                    <a:pt x="4027" y="17503"/>
                  </a:cubicBezTo>
                  <a:cubicBezTo>
                    <a:pt x="3878" y="19805"/>
                    <a:pt x="3076" y="22090"/>
                    <a:pt x="2300" y="24302"/>
                  </a:cubicBezTo>
                  <a:cubicBezTo>
                    <a:pt x="1170" y="27523"/>
                    <a:pt x="1" y="30854"/>
                    <a:pt x="897" y="34214"/>
                  </a:cubicBezTo>
                  <a:cubicBezTo>
                    <a:pt x="1761" y="37451"/>
                    <a:pt x="3028" y="38216"/>
                    <a:pt x="3706" y="38384"/>
                  </a:cubicBezTo>
                  <a:cubicBezTo>
                    <a:pt x="3835" y="38416"/>
                    <a:pt x="3967" y="38433"/>
                    <a:pt x="4100" y="38433"/>
                  </a:cubicBezTo>
                  <a:cubicBezTo>
                    <a:pt x="4485" y="38433"/>
                    <a:pt x="4839" y="38288"/>
                    <a:pt x="5090" y="38015"/>
                  </a:cubicBezTo>
                  <a:cubicBezTo>
                    <a:pt x="5358" y="37725"/>
                    <a:pt x="5451" y="37345"/>
                    <a:pt x="5335" y="36999"/>
                  </a:cubicBezTo>
                  <a:cubicBezTo>
                    <a:pt x="4931" y="35788"/>
                    <a:pt x="3348" y="28065"/>
                    <a:pt x="6053" y="23013"/>
                  </a:cubicBezTo>
                  <a:cubicBezTo>
                    <a:pt x="7586" y="20153"/>
                    <a:pt x="8001" y="17158"/>
                    <a:pt x="8368" y="14515"/>
                  </a:cubicBezTo>
                  <a:cubicBezTo>
                    <a:pt x="8669" y="12348"/>
                    <a:pt x="8929" y="10476"/>
                    <a:pt x="9736" y="9183"/>
                  </a:cubicBezTo>
                  <a:cubicBezTo>
                    <a:pt x="10648" y="7724"/>
                    <a:pt x="12323" y="7382"/>
                    <a:pt x="13693" y="7382"/>
                  </a:cubicBezTo>
                  <a:cubicBezTo>
                    <a:pt x="14888" y="7382"/>
                    <a:pt x="15851" y="7643"/>
                    <a:pt x="15872" y="7648"/>
                  </a:cubicBezTo>
                  <a:cubicBezTo>
                    <a:pt x="15898" y="7656"/>
                    <a:pt x="15925" y="7660"/>
                    <a:pt x="15951" y="7660"/>
                  </a:cubicBezTo>
                  <a:cubicBezTo>
                    <a:pt x="16014" y="7660"/>
                    <a:pt x="16076" y="7639"/>
                    <a:pt x="16127" y="7600"/>
                  </a:cubicBezTo>
                  <a:cubicBezTo>
                    <a:pt x="16200" y="7544"/>
                    <a:pt x="16243" y="7458"/>
                    <a:pt x="16243" y="7368"/>
                  </a:cubicBezTo>
                  <a:lnTo>
                    <a:pt x="16243" y="905"/>
                  </a:lnTo>
                  <a:cubicBezTo>
                    <a:pt x="16243" y="856"/>
                    <a:pt x="16230" y="809"/>
                    <a:pt x="16207" y="765"/>
                  </a:cubicBezTo>
                  <a:cubicBezTo>
                    <a:pt x="16182" y="719"/>
                    <a:pt x="15939" y="307"/>
                    <a:pt x="15222" y="107"/>
                  </a:cubicBezTo>
                  <a:cubicBezTo>
                    <a:pt x="14994" y="43"/>
                    <a:pt x="14714" y="0"/>
                    <a:pt x="14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-3081050" y="1968350"/>
              <a:ext cx="905875" cy="1141550"/>
            </a:xfrm>
            <a:custGeom>
              <a:avLst/>
              <a:gdLst/>
              <a:ahLst/>
              <a:cxnLst/>
              <a:rect l="l" t="t" r="r" b="b"/>
              <a:pathLst>
                <a:path w="36235" h="45662" extrusionOk="0">
                  <a:moveTo>
                    <a:pt x="12114" y="0"/>
                  </a:moveTo>
                  <a:cubicBezTo>
                    <a:pt x="11900" y="0"/>
                    <a:pt x="11677" y="9"/>
                    <a:pt x="11447" y="27"/>
                  </a:cubicBezTo>
                  <a:cubicBezTo>
                    <a:pt x="4431" y="581"/>
                    <a:pt x="0" y="4274"/>
                    <a:pt x="1293" y="7043"/>
                  </a:cubicBezTo>
                  <a:cubicBezTo>
                    <a:pt x="2585" y="9813"/>
                    <a:pt x="8678" y="10921"/>
                    <a:pt x="8678" y="10921"/>
                  </a:cubicBezTo>
                  <a:lnTo>
                    <a:pt x="9602" y="11290"/>
                  </a:lnTo>
                  <a:cubicBezTo>
                    <a:pt x="9569" y="10977"/>
                    <a:pt x="9559" y="10663"/>
                    <a:pt x="9571" y="10349"/>
                  </a:cubicBezTo>
                  <a:cubicBezTo>
                    <a:pt x="9973" y="10162"/>
                    <a:pt x="10490" y="10001"/>
                    <a:pt x="11081" y="10001"/>
                  </a:cubicBezTo>
                  <a:cubicBezTo>
                    <a:pt x="11949" y="10001"/>
                    <a:pt x="12977" y="10349"/>
                    <a:pt x="14032" y="11474"/>
                  </a:cubicBezTo>
                  <a:cubicBezTo>
                    <a:pt x="16802" y="14429"/>
                    <a:pt x="18954" y="19400"/>
                    <a:pt x="18832" y="24029"/>
                  </a:cubicBezTo>
                  <a:cubicBezTo>
                    <a:pt x="18648" y="31045"/>
                    <a:pt x="22156" y="33630"/>
                    <a:pt x="22156" y="36584"/>
                  </a:cubicBezTo>
                  <a:cubicBezTo>
                    <a:pt x="22156" y="39537"/>
                    <a:pt x="16986" y="43230"/>
                    <a:pt x="15877" y="44155"/>
                  </a:cubicBezTo>
                  <a:cubicBezTo>
                    <a:pt x="14677" y="45159"/>
                    <a:pt x="20257" y="45662"/>
                    <a:pt x="20888" y="45662"/>
                  </a:cubicBezTo>
                  <a:cubicBezTo>
                    <a:pt x="20903" y="45662"/>
                    <a:pt x="20915" y="45661"/>
                    <a:pt x="20924" y="45661"/>
                  </a:cubicBezTo>
                  <a:cubicBezTo>
                    <a:pt x="26875" y="45292"/>
                    <a:pt x="30833" y="41409"/>
                    <a:pt x="33313" y="36224"/>
                  </a:cubicBezTo>
                  <a:cubicBezTo>
                    <a:pt x="36234" y="30117"/>
                    <a:pt x="33295" y="25321"/>
                    <a:pt x="31388" y="19598"/>
                  </a:cubicBezTo>
                  <a:cubicBezTo>
                    <a:pt x="30279" y="16275"/>
                    <a:pt x="30464" y="10182"/>
                    <a:pt x="26033" y="5197"/>
                  </a:cubicBezTo>
                  <a:cubicBezTo>
                    <a:pt x="23255" y="2072"/>
                    <a:pt x="17939" y="254"/>
                    <a:pt x="13584" y="150"/>
                  </a:cubicBezTo>
                  <a:cubicBezTo>
                    <a:pt x="13136" y="54"/>
                    <a:pt x="12648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-3065450" y="1961050"/>
              <a:ext cx="885200" cy="1156125"/>
            </a:xfrm>
            <a:custGeom>
              <a:avLst/>
              <a:gdLst/>
              <a:ahLst/>
              <a:cxnLst/>
              <a:rect l="l" t="t" r="r" b="b"/>
              <a:pathLst>
                <a:path w="35408" h="46245" extrusionOk="0">
                  <a:moveTo>
                    <a:pt x="11482" y="586"/>
                  </a:moveTo>
                  <a:cubicBezTo>
                    <a:pt x="11981" y="586"/>
                    <a:pt x="12468" y="635"/>
                    <a:pt x="12953" y="735"/>
                  </a:cubicBezTo>
                  <a:cubicBezTo>
                    <a:pt x="16811" y="827"/>
                    <a:pt x="22285" y="2413"/>
                    <a:pt x="25191" y="5684"/>
                  </a:cubicBezTo>
                  <a:cubicBezTo>
                    <a:pt x="28360" y="9248"/>
                    <a:pt x="29125" y="13374"/>
                    <a:pt x="29739" y="16688"/>
                  </a:cubicBezTo>
                  <a:cubicBezTo>
                    <a:pt x="29975" y="17959"/>
                    <a:pt x="30179" y="19057"/>
                    <a:pt x="30487" y="19983"/>
                  </a:cubicBezTo>
                  <a:cubicBezTo>
                    <a:pt x="30829" y="21009"/>
                    <a:pt x="31206" y="22011"/>
                    <a:pt x="31571" y="22980"/>
                  </a:cubicBezTo>
                  <a:cubicBezTo>
                    <a:pt x="33217" y="27354"/>
                    <a:pt x="34772" y="31485"/>
                    <a:pt x="32425" y="36390"/>
                  </a:cubicBezTo>
                  <a:cubicBezTo>
                    <a:pt x="29640" y="42215"/>
                    <a:pt x="25554" y="45334"/>
                    <a:pt x="20283" y="45660"/>
                  </a:cubicBezTo>
                  <a:cubicBezTo>
                    <a:pt x="20256" y="45662"/>
                    <a:pt x="20223" y="45663"/>
                    <a:pt x="20185" y="45663"/>
                  </a:cubicBezTo>
                  <a:cubicBezTo>
                    <a:pt x="19313" y="45663"/>
                    <a:pt x="15622" y="45190"/>
                    <a:pt x="15375" y="44743"/>
                  </a:cubicBezTo>
                  <a:cubicBezTo>
                    <a:pt x="15375" y="44743"/>
                    <a:pt x="15386" y="44717"/>
                    <a:pt x="15441" y="44671"/>
                  </a:cubicBezTo>
                  <a:cubicBezTo>
                    <a:pt x="15568" y="44567"/>
                    <a:pt x="15746" y="44425"/>
                    <a:pt x="15966" y="44252"/>
                  </a:cubicBezTo>
                  <a:cubicBezTo>
                    <a:pt x="17719" y="42870"/>
                    <a:pt x="21826" y="39632"/>
                    <a:pt x="21826" y="36875"/>
                  </a:cubicBezTo>
                  <a:cubicBezTo>
                    <a:pt x="21826" y="35666"/>
                    <a:pt x="21274" y="34524"/>
                    <a:pt x="20636" y="33205"/>
                  </a:cubicBezTo>
                  <a:cubicBezTo>
                    <a:pt x="19635" y="31134"/>
                    <a:pt x="18390" y="28557"/>
                    <a:pt x="18501" y="24329"/>
                  </a:cubicBezTo>
                  <a:cubicBezTo>
                    <a:pt x="18616" y="19932"/>
                    <a:pt x="16655" y="14802"/>
                    <a:pt x="13622" y="11567"/>
                  </a:cubicBezTo>
                  <a:cubicBezTo>
                    <a:pt x="12491" y="10361"/>
                    <a:pt x="11378" y="10003"/>
                    <a:pt x="10456" y="10003"/>
                  </a:cubicBezTo>
                  <a:cubicBezTo>
                    <a:pt x="9790" y="10003"/>
                    <a:pt x="9225" y="10189"/>
                    <a:pt x="8824" y="10378"/>
                  </a:cubicBezTo>
                  <a:cubicBezTo>
                    <a:pt x="8724" y="10424"/>
                    <a:pt x="8659" y="10522"/>
                    <a:pt x="8655" y="10632"/>
                  </a:cubicBezTo>
                  <a:cubicBezTo>
                    <a:pt x="8649" y="10805"/>
                    <a:pt x="8649" y="10973"/>
                    <a:pt x="8654" y="11137"/>
                  </a:cubicBezTo>
                  <a:lnTo>
                    <a:pt x="8164" y="10941"/>
                  </a:lnTo>
                  <a:cubicBezTo>
                    <a:pt x="8145" y="10934"/>
                    <a:pt x="8127" y="10928"/>
                    <a:pt x="8107" y="10925"/>
                  </a:cubicBezTo>
                  <a:cubicBezTo>
                    <a:pt x="8048" y="10914"/>
                    <a:pt x="2148" y="9811"/>
                    <a:pt x="934" y="7212"/>
                  </a:cubicBezTo>
                  <a:cubicBezTo>
                    <a:pt x="616" y="6530"/>
                    <a:pt x="689" y="5756"/>
                    <a:pt x="1147" y="4972"/>
                  </a:cubicBezTo>
                  <a:cubicBezTo>
                    <a:pt x="2239" y="3096"/>
                    <a:pt x="5662" y="1020"/>
                    <a:pt x="10846" y="612"/>
                  </a:cubicBezTo>
                  <a:cubicBezTo>
                    <a:pt x="11061" y="595"/>
                    <a:pt x="11273" y="586"/>
                    <a:pt x="11482" y="586"/>
                  </a:cubicBezTo>
                  <a:close/>
                  <a:moveTo>
                    <a:pt x="11483" y="0"/>
                  </a:moveTo>
                  <a:cubicBezTo>
                    <a:pt x="11259" y="0"/>
                    <a:pt x="11031" y="9"/>
                    <a:pt x="10800" y="28"/>
                  </a:cubicBezTo>
                  <a:cubicBezTo>
                    <a:pt x="6129" y="396"/>
                    <a:pt x="2046" y="2265"/>
                    <a:pt x="640" y="4677"/>
                  </a:cubicBezTo>
                  <a:cubicBezTo>
                    <a:pt x="82" y="5634"/>
                    <a:pt x="1" y="6596"/>
                    <a:pt x="404" y="7458"/>
                  </a:cubicBezTo>
                  <a:cubicBezTo>
                    <a:pt x="1712" y="10262"/>
                    <a:pt x="7452" y="11397"/>
                    <a:pt x="7972" y="11495"/>
                  </a:cubicBezTo>
                  <a:lnTo>
                    <a:pt x="8868" y="11853"/>
                  </a:lnTo>
                  <a:cubicBezTo>
                    <a:pt x="8905" y="11868"/>
                    <a:pt x="8941" y="11874"/>
                    <a:pt x="8977" y="11874"/>
                  </a:cubicBezTo>
                  <a:cubicBezTo>
                    <a:pt x="9143" y="11874"/>
                    <a:pt x="9287" y="11731"/>
                    <a:pt x="9268" y="11550"/>
                  </a:cubicBezTo>
                  <a:cubicBezTo>
                    <a:pt x="9243" y="11312"/>
                    <a:pt x="9232" y="11073"/>
                    <a:pt x="9235" y="10834"/>
                  </a:cubicBezTo>
                  <a:cubicBezTo>
                    <a:pt x="9590" y="10689"/>
                    <a:pt x="10002" y="10584"/>
                    <a:pt x="10455" y="10584"/>
                  </a:cubicBezTo>
                  <a:cubicBezTo>
                    <a:pt x="11270" y="10584"/>
                    <a:pt x="12216" y="10922"/>
                    <a:pt x="13194" y="11966"/>
                  </a:cubicBezTo>
                  <a:cubicBezTo>
                    <a:pt x="16131" y="15098"/>
                    <a:pt x="18027" y="20059"/>
                    <a:pt x="17916" y="24314"/>
                  </a:cubicBezTo>
                  <a:cubicBezTo>
                    <a:pt x="17801" y="28683"/>
                    <a:pt x="19080" y="31331"/>
                    <a:pt x="20108" y="33459"/>
                  </a:cubicBezTo>
                  <a:cubicBezTo>
                    <a:pt x="20740" y="34766"/>
                    <a:pt x="21239" y="35799"/>
                    <a:pt x="21239" y="36876"/>
                  </a:cubicBezTo>
                  <a:cubicBezTo>
                    <a:pt x="21239" y="39349"/>
                    <a:pt x="17144" y="42578"/>
                    <a:pt x="15602" y="43794"/>
                  </a:cubicBezTo>
                  <a:cubicBezTo>
                    <a:pt x="15378" y="43970"/>
                    <a:pt x="15195" y="44115"/>
                    <a:pt x="15065" y="44223"/>
                  </a:cubicBezTo>
                  <a:cubicBezTo>
                    <a:pt x="14731" y="44503"/>
                    <a:pt x="14775" y="44779"/>
                    <a:pt x="14829" y="44919"/>
                  </a:cubicBezTo>
                  <a:cubicBezTo>
                    <a:pt x="15255" y="45983"/>
                    <a:pt x="20213" y="46244"/>
                    <a:pt x="20316" y="46244"/>
                  </a:cubicBezTo>
                  <a:lnTo>
                    <a:pt x="20319" y="46244"/>
                  </a:lnTo>
                  <a:cubicBezTo>
                    <a:pt x="25741" y="45909"/>
                    <a:pt x="30109" y="42588"/>
                    <a:pt x="32953" y="36643"/>
                  </a:cubicBezTo>
                  <a:cubicBezTo>
                    <a:pt x="35407" y="31513"/>
                    <a:pt x="33810" y="27268"/>
                    <a:pt x="32119" y="22774"/>
                  </a:cubicBezTo>
                  <a:cubicBezTo>
                    <a:pt x="31755" y="21811"/>
                    <a:pt x="31380" y="20813"/>
                    <a:pt x="31041" y="19797"/>
                  </a:cubicBezTo>
                  <a:cubicBezTo>
                    <a:pt x="30747" y="18911"/>
                    <a:pt x="30547" y="17832"/>
                    <a:pt x="30315" y="16581"/>
                  </a:cubicBezTo>
                  <a:cubicBezTo>
                    <a:pt x="29686" y="13195"/>
                    <a:pt x="28905" y="8981"/>
                    <a:pt x="25627" y="5295"/>
                  </a:cubicBezTo>
                  <a:cubicBezTo>
                    <a:pt x="22606" y="1895"/>
                    <a:pt x="16947" y="244"/>
                    <a:pt x="13022" y="156"/>
                  </a:cubicBezTo>
                  <a:cubicBezTo>
                    <a:pt x="12534" y="53"/>
                    <a:pt x="12018" y="0"/>
                    <a:pt x="11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-2500250" y="3002925"/>
              <a:ext cx="44550" cy="44275"/>
            </a:xfrm>
            <a:custGeom>
              <a:avLst/>
              <a:gdLst/>
              <a:ahLst/>
              <a:cxnLst/>
              <a:rect l="l" t="t" r="r" b="b"/>
              <a:pathLst>
                <a:path w="1782" h="1771" extrusionOk="0">
                  <a:moveTo>
                    <a:pt x="1448" y="0"/>
                  </a:moveTo>
                  <a:cubicBezTo>
                    <a:pt x="1348" y="0"/>
                    <a:pt x="1252" y="51"/>
                    <a:pt x="1197" y="142"/>
                  </a:cubicBezTo>
                  <a:cubicBezTo>
                    <a:pt x="940" y="567"/>
                    <a:pt x="609" y="942"/>
                    <a:pt x="219" y="1248"/>
                  </a:cubicBezTo>
                  <a:cubicBezTo>
                    <a:pt x="0" y="1420"/>
                    <a:pt x="123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67" y="1770"/>
                    <a:pt x="530" y="1748"/>
                    <a:pt x="582" y="1708"/>
                  </a:cubicBezTo>
                  <a:cubicBezTo>
                    <a:pt x="1027" y="1357"/>
                    <a:pt x="1406" y="929"/>
                    <a:pt x="1698" y="444"/>
                  </a:cubicBezTo>
                  <a:cubicBezTo>
                    <a:pt x="1782" y="305"/>
                    <a:pt x="1737" y="126"/>
                    <a:pt x="1598" y="42"/>
                  </a:cubicBezTo>
                  <a:cubicBezTo>
                    <a:pt x="1551" y="14"/>
                    <a:pt x="1499" y="0"/>
                    <a:pt x="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-2927225" y="2100600"/>
              <a:ext cx="491575" cy="851725"/>
            </a:xfrm>
            <a:custGeom>
              <a:avLst/>
              <a:gdLst/>
              <a:ahLst/>
              <a:cxnLst/>
              <a:rect l="l" t="t" r="r" b="b"/>
              <a:pathLst>
                <a:path w="19663" h="34069" extrusionOk="0">
                  <a:moveTo>
                    <a:pt x="3381" y="0"/>
                  </a:moveTo>
                  <a:cubicBezTo>
                    <a:pt x="2748" y="0"/>
                    <a:pt x="2169" y="128"/>
                    <a:pt x="1656" y="384"/>
                  </a:cubicBezTo>
                  <a:cubicBezTo>
                    <a:pt x="586" y="919"/>
                    <a:pt x="38" y="1570"/>
                    <a:pt x="25" y="2318"/>
                  </a:cubicBezTo>
                  <a:cubicBezTo>
                    <a:pt x="1" y="3839"/>
                    <a:pt x="2289" y="5097"/>
                    <a:pt x="2386" y="5149"/>
                  </a:cubicBezTo>
                  <a:cubicBezTo>
                    <a:pt x="2432" y="5174"/>
                    <a:pt x="2481" y="5186"/>
                    <a:pt x="2530" y="5186"/>
                  </a:cubicBezTo>
                  <a:cubicBezTo>
                    <a:pt x="2633" y="5186"/>
                    <a:pt x="2734" y="5131"/>
                    <a:pt x="2787" y="5034"/>
                  </a:cubicBezTo>
                  <a:cubicBezTo>
                    <a:pt x="2865" y="4890"/>
                    <a:pt x="2810" y="4711"/>
                    <a:pt x="2665" y="4635"/>
                  </a:cubicBezTo>
                  <a:cubicBezTo>
                    <a:pt x="2088" y="4321"/>
                    <a:pt x="594" y="3296"/>
                    <a:pt x="610" y="2327"/>
                  </a:cubicBezTo>
                  <a:cubicBezTo>
                    <a:pt x="618" y="1814"/>
                    <a:pt x="1058" y="1337"/>
                    <a:pt x="1917" y="907"/>
                  </a:cubicBezTo>
                  <a:cubicBezTo>
                    <a:pt x="2347" y="692"/>
                    <a:pt x="2839" y="585"/>
                    <a:pt x="3381" y="585"/>
                  </a:cubicBezTo>
                  <a:cubicBezTo>
                    <a:pt x="4089" y="585"/>
                    <a:pt x="4882" y="768"/>
                    <a:pt x="5734" y="1131"/>
                  </a:cubicBezTo>
                  <a:cubicBezTo>
                    <a:pt x="9105" y="2569"/>
                    <a:pt x="12602" y="6449"/>
                    <a:pt x="13693" y="9964"/>
                  </a:cubicBezTo>
                  <a:cubicBezTo>
                    <a:pt x="14414" y="12289"/>
                    <a:pt x="14572" y="14777"/>
                    <a:pt x="14725" y="17182"/>
                  </a:cubicBezTo>
                  <a:cubicBezTo>
                    <a:pt x="14923" y="20317"/>
                    <a:pt x="15111" y="23280"/>
                    <a:pt x="16487" y="25714"/>
                  </a:cubicBezTo>
                  <a:cubicBezTo>
                    <a:pt x="17096" y="26793"/>
                    <a:pt x="19076" y="30561"/>
                    <a:pt x="18947" y="33765"/>
                  </a:cubicBezTo>
                  <a:cubicBezTo>
                    <a:pt x="18941" y="33926"/>
                    <a:pt x="19066" y="34063"/>
                    <a:pt x="19229" y="34069"/>
                  </a:cubicBezTo>
                  <a:lnTo>
                    <a:pt x="19239" y="34069"/>
                  </a:lnTo>
                  <a:cubicBezTo>
                    <a:pt x="19397" y="34069"/>
                    <a:pt x="19526" y="33944"/>
                    <a:pt x="19532" y="33788"/>
                  </a:cubicBezTo>
                  <a:cubicBezTo>
                    <a:pt x="19663" y="30522"/>
                    <a:pt x="17802" y="26853"/>
                    <a:pt x="16997" y="25426"/>
                  </a:cubicBezTo>
                  <a:cubicBezTo>
                    <a:pt x="15687" y="23109"/>
                    <a:pt x="15504" y="20212"/>
                    <a:pt x="15309" y="17145"/>
                  </a:cubicBezTo>
                  <a:cubicBezTo>
                    <a:pt x="15154" y="14705"/>
                    <a:pt x="14994" y="12182"/>
                    <a:pt x="14252" y="9790"/>
                  </a:cubicBezTo>
                  <a:cubicBezTo>
                    <a:pt x="13116" y="6131"/>
                    <a:pt x="9476" y="2090"/>
                    <a:pt x="5964" y="593"/>
                  </a:cubicBezTo>
                  <a:cubicBezTo>
                    <a:pt x="5039" y="198"/>
                    <a:pt x="4169" y="0"/>
                    <a:pt x="3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-2958525" y="2043000"/>
              <a:ext cx="685450" cy="916500"/>
            </a:xfrm>
            <a:custGeom>
              <a:avLst/>
              <a:gdLst/>
              <a:ahLst/>
              <a:cxnLst/>
              <a:rect l="l" t="t" r="r" b="b"/>
              <a:pathLst>
                <a:path w="27418" h="36660" extrusionOk="0">
                  <a:moveTo>
                    <a:pt x="6352" y="1"/>
                  </a:moveTo>
                  <a:cubicBezTo>
                    <a:pt x="4651" y="1"/>
                    <a:pt x="3026" y="434"/>
                    <a:pt x="1751" y="1426"/>
                  </a:cubicBezTo>
                  <a:cubicBezTo>
                    <a:pt x="520" y="2383"/>
                    <a:pt x="0" y="3246"/>
                    <a:pt x="205" y="3991"/>
                  </a:cubicBezTo>
                  <a:cubicBezTo>
                    <a:pt x="240" y="4121"/>
                    <a:pt x="358" y="4207"/>
                    <a:pt x="487" y="4207"/>
                  </a:cubicBezTo>
                  <a:cubicBezTo>
                    <a:pt x="512" y="4207"/>
                    <a:pt x="538" y="4204"/>
                    <a:pt x="563" y="4197"/>
                  </a:cubicBezTo>
                  <a:cubicBezTo>
                    <a:pt x="720" y="4154"/>
                    <a:pt x="812" y="3992"/>
                    <a:pt x="769" y="3837"/>
                  </a:cubicBezTo>
                  <a:cubicBezTo>
                    <a:pt x="635" y="3348"/>
                    <a:pt x="1098" y="2675"/>
                    <a:pt x="2111" y="1888"/>
                  </a:cubicBezTo>
                  <a:cubicBezTo>
                    <a:pt x="3288" y="972"/>
                    <a:pt x="4792" y="571"/>
                    <a:pt x="6371" y="571"/>
                  </a:cubicBezTo>
                  <a:cubicBezTo>
                    <a:pt x="9261" y="571"/>
                    <a:pt x="12406" y="1913"/>
                    <a:pt x="14273" y="3889"/>
                  </a:cubicBezTo>
                  <a:cubicBezTo>
                    <a:pt x="17030" y="6809"/>
                    <a:pt x="18387" y="10399"/>
                    <a:pt x="18809" y="15896"/>
                  </a:cubicBezTo>
                  <a:cubicBezTo>
                    <a:pt x="19169" y="20573"/>
                    <a:pt x="19876" y="23692"/>
                    <a:pt x="22574" y="26775"/>
                  </a:cubicBezTo>
                  <a:cubicBezTo>
                    <a:pt x="25710" y="30360"/>
                    <a:pt x="26146" y="33178"/>
                    <a:pt x="24032" y="36200"/>
                  </a:cubicBezTo>
                  <a:cubicBezTo>
                    <a:pt x="23895" y="36393"/>
                    <a:pt x="24034" y="36659"/>
                    <a:pt x="24269" y="36659"/>
                  </a:cubicBezTo>
                  <a:cubicBezTo>
                    <a:pt x="24270" y="36659"/>
                    <a:pt x="24270" y="36659"/>
                    <a:pt x="24271" y="36659"/>
                  </a:cubicBezTo>
                  <a:cubicBezTo>
                    <a:pt x="24366" y="36659"/>
                    <a:pt x="24456" y="36613"/>
                    <a:pt x="24510" y="36534"/>
                  </a:cubicBezTo>
                  <a:cubicBezTo>
                    <a:pt x="27418" y="32382"/>
                    <a:pt x="25238" y="28931"/>
                    <a:pt x="23014" y="26389"/>
                  </a:cubicBezTo>
                  <a:cubicBezTo>
                    <a:pt x="20424" y="23429"/>
                    <a:pt x="19744" y="20402"/>
                    <a:pt x="19392" y="15850"/>
                  </a:cubicBezTo>
                  <a:cubicBezTo>
                    <a:pt x="18959" y="10210"/>
                    <a:pt x="17554" y="6511"/>
                    <a:pt x="14698" y="3486"/>
                  </a:cubicBezTo>
                  <a:cubicBezTo>
                    <a:pt x="12733" y="1407"/>
                    <a:pt x="9418" y="1"/>
                    <a:pt x="6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-3040050" y="2091050"/>
              <a:ext cx="96150" cy="139175"/>
            </a:xfrm>
            <a:custGeom>
              <a:avLst/>
              <a:gdLst/>
              <a:ahLst/>
              <a:cxnLst/>
              <a:rect l="l" t="t" r="r" b="b"/>
              <a:pathLst>
                <a:path w="3846" h="5567" extrusionOk="0">
                  <a:moveTo>
                    <a:pt x="1310" y="0"/>
                  </a:moveTo>
                  <a:cubicBezTo>
                    <a:pt x="1240" y="0"/>
                    <a:pt x="1170" y="25"/>
                    <a:pt x="1115" y="75"/>
                  </a:cubicBezTo>
                  <a:cubicBezTo>
                    <a:pt x="328" y="813"/>
                    <a:pt x="1" y="1592"/>
                    <a:pt x="141" y="2392"/>
                  </a:cubicBezTo>
                  <a:cubicBezTo>
                    <a:pt x="471" y="4261"/>
                    <a:pt x="3295" y="5491"/>
                    <a:pt x="3415" y="5542"/>
                  </a:cubicBezTo>
                  <a:cubicBezTo>
                    <a:pt x="3451" y="5559"/>
                    <a:pt x="3490" y="5567"/>
                    <a:pt x="3529" y="5567"/>
                  </a:cubicBezTo>
                  <a:cubicBezTo>
                    <a:pt x="3669" y="5567"/>
                    <a:pt x="3788" y="5469"/>
                    <a:pt x="3816" y="5333"/>
                  </a:cubicBezTo>
                  <a:cubicBezTo>
                    <a:pt x="3845" y="5197"/>
                    <a:pt x="3773" y="5060"/>
                    <a:pt x="3646" y="5005"/>
                  </a:cubicBezTo>
                  <a:cubicBezTo>
                    <a:pt x="3619" y="4993"/>
                    <a:pt x="991" y="3848"/>
                    <a:pt x="718" y="2290"/>
                  </a:cubicBezTo>
                  <a:cubicBezTo>
                    <a:pt x="613" y="1697"/>
                    <a:pt x="882" y="1095"/>
                    <a:pt x="1514" y="502"/>
                  </a:cubicBezTo>
                  <a:cubicBezTo>
                    <a:pt x="1628" y="391"/>
                    <a:pt x="1633" y="210"/>
                    <a:pt x="1524" y="92"/>
                  </a:cubicBezTo>
                  <a:cubicBezTo>
                    <a:pt x="1466" y="31"/>
                    <a:pt x="1388" y="0"/>
                    <a:pt x="1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-3122000" y="2958075"/>
              <a:ext cx="53525" cy="52200"/>
            </a:xfrm>
            <a:custGeom>
              <a:avLst/>
              <a:gdLst/>
              <a:ahLst/>
              <a:cxnLst/>
              <a:rect l="l" t="t" r="r" b="b"/>
              <a:pathLst>
                <a:path w="2141" h="2088" extrusionOk="0">
                  <a:moveTo>
                    <a:pt x="333" y="0"/>
                  </a:moveTo>
                  <a:cubicBezTo>
                    <a:pt x="276" y="0"/>
                    <a:pt x="218" y="17"/>
                    <a:pt x="166" y="53"/>
                  </a:cubicBezTo>
                  <a:cubicBezTo>
                    <a:pt x="34" y="145"/>
                    <a:pt x="0" y="327"/>
                    <a:pt x="93" y="460"/>
                  </a:cubicBezTo>
                  <a:cubicBezTo>
                    <a:pt x="530" y="1090"/>
                    <a:pt x="1056" y="1620"/>
                    <a:pt x="1657" y="2036"/>
                  </a:cubicBezTo>
                  <a:cubicBezTo>
                    <a:pt x="1706" y="2069"/>
                    <a:pt x="1764" y="2088"/>
                    <a:pt x="1823" y="2088"/>
                  </a:cubicBezTo>
                  <a:lnTo>
                    <a:pt x="1823" y="2087"/>
                  </a:lnTo>
                  <a:cubicBezTo>
                    <a:pt x="1824" y="2087"/>
                    <a:pt x="1825" y="2087"/>
                    <a:pt x="1826" y="2087"/>
                  </a:cubicBezTo>
                  <a:cubicBezTo>
                    <a:pt x="1952" y="2087"/>
                    <a:pt x="2065" y="2003"/>
                    <a:pt x="2103" y="1882"/>
                  </a:cubicBezTo>
                  <a:cubicBezTo>
                    <a:pt x="2141" y="1759"/>
                    <a:pt x="2095" y="1627"/>
                    <a:pt x="1990" y="1554"/>
                  </a:cubicBezTo>
                  <a:cubicBezTo>
                    <a:pt x="1447" y="1178"/>
                    <a:pt x="970" y="698"/>
                    <a:pt x="574" y="126"/>
                  </a:cubicBezTo>
                  <a:cubicBezTo>
                    <a:pt x="517" y="44"/>
                    <a:pt x="426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-3180700" y="2677125"/>
              <a:ext cx="54500" cy="254625"/>
            </a:xfrm>
            <a:custGeom>
              <a:avLst/>
              <a:gdLst/>
              <a:ahLst/>
              <a:cxnLst/>
              <a:rect l="l" t="t" r="r" b="b"/>
              <a:pathLst>
                <a:path w="2180" h="10185" extrusionOk="0">
                  <a:moveTo>
                    <a:pt x="1585" y="1"/>
                  </a:moveTo>
                  <a:cubicBezTo>
                    <a:pt x="1453" y="1"/>
                    <a:pt x="1333" y="92"/>
                    <a:pt x="1301" y="227"/>
                  </a:cubicBezTo>
                  <a:cubicBezTo>
                    <a:pt x="1248" y="456"/>
                    <a:pt x="0" y="5880"/>
                    <a:pt x="1559" y="9997"/>
                  </a:cubicBezTo>
                  <a:cubicBezTo>
                    <a:pt x="1603" y="10109"/>
                    <a:pt x="1711" y="10185"/>
                    <a:pt x="1833" y="10185"/>
                  </a:cubicBezTo>
                  <a:cubicBezTo>
                    <a:pt x="1834" y="10185"/>
                    <a:pt x="1834" y="10185"/>
                    <a:pt x="1835" y="10185"/>
                  </a:cubicBezTo>
                  <a:cubicBezTo>
                    <a:pt x="2039" y="10185"/>
                    <a:pt x="2180" y="9980"/>
                    <a:pt x="2107" y="9789"/>
                  </a:cubicBezTo>
                  <a:cubicBezTo>
                    <a:pt x="612" y="5843"/>
                    <a:pt x="1859" y="415"/>
                    <a:pt x="1871" y="360"/>
                  </a:cubicBezTo>
                  <a:cubicBezTo>
                    <a:pt x="1907" y="204"/>
                    <a:pt x="1810" y="46"/>
                    <a:pt x="1653" y="9"/>
                  </a:cubicBezTo>
                  <a:cubicBezTo>
                    <a:pt x="1630" y="3"/>
                    <a:pt x="1608" y="1"/>
                    <a:pt x="1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-2479100" y="2173475"/>
              <a:ext cx="185450" cy="656825"/>
            </a:xfrm>
            <a:custGeom>
              <a:avLst/>
              <a:gdLst/>
              <a:ahLst/>
              <a:cxnLst/>
              <a:rect l="l" t="t" r="r" b="b"/>
              <a:pathLst>
                <a:path w="7418" h="26273" extrusionOk="0">
                  <a:moveTo>
                    <a:pt x="334" y="1"/>
                  </a:moveTo>
                  <a:cubicBezTo>
                    <a:pt x="283" y="1"/>
                    <a:pt x="232" y="14"/>
                    <a:pt x="186" y="41"/>
                  </a:cubicBezTo>
                  <a:cubicBezTo>
                    <a:pt x="47" y="123"/>
                    <a:pt x="0" y="301"/>
                    <a:pt x="81" y="440"/>
                  </a:cubicBezTo>
                  <a:cubicBezTo>
                    <a:pt x="1104" y="2171"/>
                    <a:pt x="2400" y="4936"/>
                    <a:pt x="2771" y="8288"/>
                  </a:cubicBezTo>
                  <a:cubicBezTo>
                    <a:pt x="3038" y="10688"/>
                    <a:pt x="2938" y="12536"/>
                    <a:pt x="2858" y="14022"/>
                  </a:cubicBezTo>
                  <a:cubicBezTo>
                    <a:pt x="2713" y="16720"/>
                    <a:pt x="2616" y="18502"/>
                    <a:pt x="4691" y="20820"/>
                  </a:cubicBezTo>
                  <a:cubicBezTo>
                    <a:pt x="6060" y="22350"/>
                    <a:pt x="6820" y="24183"/>
                    <a:pt x="6832" y="25982"/>
                  </a:cubicBezTo>
                  <a:cubicBezTo>
                    <a:pt x="6834" y="26142"/>
                    <a:pt x="6964" y="26272"/>
                    <a:pt x="7124" y="26272"/>
                  </a:cubicBezTo>
                  <a:lnTo>
                    <a:pt x="7127" y="26272"/>
                  </a:lnTo>
                  <a:cubicBezTo>
                    <a:pt x="7288" y="26270"/>
                    <a:pt x="7418" y="26139"/>
                    <a:pt x="7417" y="25978"/>
                  </a:cubicBezTo>
                  <a:cubicBezTo>
                    <a:pt x="7404" y="24035"/>
                    <a:pt x="6591" y="22064"/>
                    <a:pt x="5128" y="20429"/>
                  </a:cubicBezTo>
                  <a:cubicBezTo>
                    <a:pt x="3215" y="18290"/>
                    <a:pt x="3299" y="16695"/>
                    <a:pt x="3442" y="14052"/>
                  </a:cubicBezTo>
                  <a:cubicBezTo>
                    <a:pt x="3524" y="12546"/>
                    <a:pt x="3625" y="10671"/>
                    <a:pt x="3354" y="8221"/>
                  </a:cubicBezTo>
                  <a:cubicBezTo>
                    <a:pt x="2971" y="4769"/>
                    <a:pt x="1636" y="1923"/>
                    <a:pt x="585" y="143"/>
                  </a:cubicBezTo>
                  <a:cubicBezTo>
                    <a:pt x="531" y="51"/>
                    <a:pt x="43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-2535250" y="2095550"/>
              <a:ext cx="34500" cy="34550"/>
            </a:xfrm>
            <a:custGeom>
              <a:avLst/>
              <a:gdLst/>
              <a:ahLst/>
              <a:cxnLst/>
              <a:rect l="l" t="t" r="r" b="b"/>
              <a:pathLst>
                <a:path w="1380" h="1382" extrusionOk="0">
                  <a:moveTo>
                    <a:pt x="324" y="1"/>
                  </a:moveTo>
                  <a:cubicBezTo>
                    <a:pt x="251" y="1"/>
                    <a:pt x="178" y="28"/>
                    <a:pt x="121" y="83"/>
                  </a:cubicBezTo>
                  <a:cubicBezTo>
                    <a:pt x="5" y="194"/>
                    <a:pt x="0" y="379"/>
                    <a:pt x="113" y="496"/>
                  </a:cubicBezTo>
                  <a:cubicBezTo>
                    <a:pt x="116" y="499"/>
                    <a:pt x="375" y="771"/>
                    <a:pt x="768" y="1271"/>
                  </a:cubicBezTo>
                  <a:cubicBezTo>
                    <a:pt x="824" y="1341"/>
                    <a:pt x="909" y="1382"/>
                    <a:pt x="998" y="1382"/>
                  </a:cubicBezTo>
                  <a:cubicBezTo>
                    <a:pt x="1243" y="1382"/>
                    <a:pt x="1379" y="1101"/>
                    <a:pt x="1228" y="908"/>
                  </a:cubicBezTo>
                  <a:cubicBezTo>
                    <a:pt x="815" y="384"/>
                    <a:pt x="546" y="103"/>
                    <a:pt x="535" y="91"/>
                  </a:cubicBezTo>
                  <a:cubicBezTo>
                    <a:pt x="477" y="31"/>
                    <a:pt x="401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-2703562" y="2566200"/>
              <a:ext cx="44250" cy="42600"/>
            </a:xfrm>
            <a:custGeom>
              <a:avLst/>
              <a:gdLst/>
              <a:ahLst/>
              <a:cxnLst/>
              <a:rect l="l" t="t" r="r" b="b"/>
              <a:pathLst>
                <a:path w="1770" h="1704" extrusionOk="0">
                  <a:moveTo>
                    <a:pt x="918" y="1"/>
                  </a:moveTo>
                  <a:cubicBezTo>
                    <a:pt x="574" y="1"/>
                    <a:pt x="264" y="208"/>
                    <a:pt x="131" y="526"/>
                  </a:cubicBezTo>
                  <a:cubicBezTo>
                    <a:pt x="0" y="844"/>
                    <a:pt x="73" y="1211"/>
                    <a:pt x="316" y="1454"/>
                  </a:cubicBezTo>
                  <a:cubicBezTo>
                    <a:pt x="479" y="1617"/>
                    <a:pt x="698" y="1703"/>
                    <a:pt x="920" y="1703"/>
                  </a:cubicBezTo>
                  <a:cubicBezTo>
                    <a:pt x="1029" y="1703"/>
                    <a:pt x="1140" y="1682"/>
                    <a:pt x="1245" y="1639"/>
                  </a:cubicBezTo>
                  <a:cubicBezTo>
                    <a:pt x="1563" y="1507"/>
                    <a:pt x="1769" y="1197"/>
                    <a:pt x="1769" y="852"/>
                  </a:cubicBezTo>
                  <a:cubicBezTo>
                    <a:pt x="1769" y="382"/>
                    <a:pt x="1389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0"/>
          <p:cNvGrpSpPr/>
          <p:nvPr/>
        </p:nvGrpSpPr>
        <p:grpSpPr>
          <a:xfrm>
            <a:off x="871951" y="1709792"/>
            <a:ext cx="828972" cy="848270"/>
            <a:chOff x="4049800" y="640400"/>
            <a:chExt cx="858900" cy="858900"/>
          </a:xfrm>
        </p:grpSpPr>
        <p:sp>
          <p:nvSpPr>
            <p:cNvPr id="1320" name="Google Shape;1320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40"/>
          <p:cNvGrpSpPr/>
          <p:nvPr/>
        </p:nvGrpSpPr>
        <p:grpSpPr>
          <a:xfrm>
            <a:off x="1162974" y="1926771"/>
            <a:ext cx="235430" cy="399856"/>
            <a:chOff x="6924652" y="4135505"/>
            <a:chExt cx="214378" cy="364135"/>
          </a:xfrm>
        </p:grpSpPr>
        <p:sp>
          <p:nvSpPr>
            <p:cNvPr id="1323" name="Google Shape;1323;p40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" name="Google Shape;1330;p40"/>
          <p:cNvSpPr/>
          <p:nvPr/>
        </p:nvSpPr>
        <p:spPr>
          <a:xfrm>
            <a:off x="7516970" y="3772247"/>
            <a:ext cx="800640" cy="74355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0"/>
          <p:cNvSpPr/>
          <p:nvPr/>
        </p:nvSpPr>
        <p:spPr>
          <a:xfrm>
            <a:off x="7685132" y="3899695"/>
            <a:ext cx="500614" cy="462995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0"/>
          <p:cNvSpPr/>
          <p:nvPr/>
        </p:nvSpPr>
        <p:spPr>
          <a:xfrm>
            <a:off x="996916" y="3705747"/>
            <a:ext cx="625313" cy="725445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40"/>
          <p:cNvGrpSpPr/>
          <p:nvPr/>
        </p:nvGrpSpPr>
        <p:grpSpPr>
          <a:xfrm>
            <a:off x="1145160" y="3893991"/>
            <a:ext cx="320638" cy="294578"/>
            <a:chOff x="1952836" y="2774422"/>
            <a:chExt cx="372835" cy="342573"/>
          </a:xfrm>
        </p:grpSpPr>
        <p:sp>
          <p:nvSpPr>
            <p:cNvPr id="1334" name="Google Shape;1334;p40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40"/>
          <p:cNvSpPr/>
          <p:nvPr/>
        </p:nvSpPr>
        <p:spPr>
          <a:xfrm>
            <a:off x="7493887" y="1574337"/>
            <a:ext cx="715875" cy="71525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40"/>
          <p:cNvGrpSpPr/>
          <p:nvPr/>
        </p:nvGrpSpPr>
        <p:grpSpPr>
          <a:xfrm>
            <a:off x="7570737" y="1783160"/>
            <a:ext cx="578821" cy="380619"/>
            <a:chOff x="5206262" y="4174817"/>
            <a:chExt cx="397763" cy="262804"/>
          </a:xfrm>
        </p:grpSpPr>
        <p:sp>
          <p:nvSpPr>
            <p:cNvPr id="1339" name="Google Shape;1339;p40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62" y="67329"/>
            <a:ext cx="67520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Chuẩn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bị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Chuẩn bị nội dung nói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188" y="1665283"/>
            <a:ext cx="177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vi-VN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của công nghệ với đời sống con người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1876" y="1550038"/>
            <a:ext cx="1848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 </a:t>
            </a:r>
            <a:r>
              <a:rPr lang="vi-VN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chăng công nghệ ngày càng phát triển thì con người càng lệ thuộc vào nó?</a:t>
            </a:r>
            <a:endParaRPr lang="en-US" sz="1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3050" y="3263345"/>
            <a:ext cx="198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 </a:t>
            </a:r>
            <a:r>
              <a:rPr lang="vi-VN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 của con người sẽ ra sao khi công nghệ tiếp tục phát triển? 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5883" y="1070977"/>
            <a:ext cx="3150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4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Tham khảo 1 số đề tài: </a:t>
            </a:r>
            <a:endParaRPr lang="en-US" sz="1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839092" y="3293826"/>
            <a:ext cx="177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41"/>
          <p:cNvGrpSpPr/>
          <p:nvPr/>
        </p:nvGrpSpPr>
        <p:grpSpPr>
          <a:xfrm>
            <a:off x="2833938" y="731838"/>
            <a:ext cx="3476123" cy="2666993"/>
            <a:chOff x="133200" y="238100"/>
            <a:chExt cx="7227275" cy="5238150"/>
          </a:xfrm>
        </p:grpSpPr>
        <p:sp>
          <p:nvSpPr>
            <p:cNvPr id="1372" name="Google Shape;1372;p41"/>
            <p:cNvSpPr/>
            <p:nvPr/>
          </p:nvSpPr>
          <p:spPr>
            <a:xfrm>
              <a:off x="133200" y="238100"/>
              <a:ext cx="7227275" cy="5238150"/>
            </a:xfrm>
            <a:custGeom>
              <a:avLst/>
              <a:gdLst/>
              <a:ahLst/>
              <a:cxnLst/>
              <a:rect l="l" t="t" r="r" b="b"/>
              <a:pathLst>
                <a:path w="289091" h="209526" extrusionOk="0">
                  <a:moveTo>
                    <a:pt x="148837" y="1"/>
                  </a:moveTo>
                  <a:cubicBezTo>
                    <a:pt x="141742" y="1"/>
                    <a:pt x="134604" y="788"/>
                    <a:pt x="127468" y="2165"/>
                  </a:cubicBezTo>
                  <a:cubicBezTo>
                    <a:pt x="112941" y="4965"/>
                    <a:pt x="100810" y="16680"/>
                    <a:pt x="91728" y="27934"/>
                  </a:cubicBezTo>
                  <a:cubicBezTo>
                    <a:pt x="77946" y="45017"/>
                    <a:pt x="69297" y="65455"/>
                    <a:pt x="55729" y="82687"/>
                  </a:cubicBezTo>
                  <a:cubicBezTo>
                    <a:pt x="35648" y="108197"/>
                    <a:pt x="0" y="136526"/>
                    <a:pt x="13426" y="173189"/>
                  </a:cubicBezTo>
                  <a:cubicBezTo>
                    <a:pt x="24129" y="202416"/>
                    <a:pt x="56798" y="208751"/>
                    <a:pt x="84363" y="209495"/>
                  </a:cubicBezTo>
                  <a:cubicBezTo>
                    <a:pt x="85120" y="209515"/>
                    <a:pt x="85871" y="209525"/>
                    <a:pt x="86617" y="209525"/>
                  </a:cubicBezTo>
                  <a:cubicBezTo>
                    <a:pt x="123140" y="209525"/>
                    <a:pt x="146099" y="185464"/>
                    <a:pt x="164640" y="185464"/>
                  </a:cubicBezTo>
                  <a:cubicBezTo>
                    <a:pt x="178412" y="185464"/>
                    <a:pt x="192554" y="194152"/>
                    <a:pt x="205277" y="198540"/>
                  </a:cubicBezTo>
                  <a:cubicBezTo>
                    <a:pt x="215369" y="202020"/>
                    <a:pt x="226687" y="204611"/>
                    <a:pt x="237542" y="204611"/>
                  </a:cubicBezTo>
                  <a:cubicBezTo>
                    <a:pt x="252904" y="204611"/>
                    <a:pt x="267337" y="199421"/>
                    <a:pt x="276053" y="184216"/>
                  </a:cubicBezTo>
                  <a:cubicBezTo>
                    <a:pt x="289091" y="161471"/>
                    <a:pt x="284279" y="132895"/>
                    <a:pt x="269440" y="112377"/>
                  </a:cubicBezTo>
                  <a:cubicBezTo>
                    <a:pt x="253335" y="90105"/>
                    <a:pt x="230389" y="73540"/>
                    <a:pt x="218820" y="47928"/>
                  </a:cubicBezTo>
                  <a:cubicBezTo>
                    <a:pt x="209910" y="28205"/>
                    <a:pt x="199143" y="13000"/>
                    <a:pt x="178149" y="5133"/>
                  </a:cubicBezTo>
                  <a:cubicBezTo>
                    <a:pt x="168540" y="1532"/>
                    <a:pt x="158730" y="1"/>
                    <a:pt x="148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2973700" y="480500"/>
              <a:ext cx="1210525" cy="1216150"/>
            </a:xfrm>
            <a:custGeom>
              <a:avLst/>
              <a:gdLst/>
              <a:ahLst/>
              <a:cxnLst/>
              <a:rect l="l" t="t" r="r" b="b"/>
              <a:pathLst>
                <a:path w="48421" h="48646" extrusionOk="0">
                  <a:moveTo>
                    <a:pt x="24183" y="11733"/>
                  </a:moveTo>
                  <a:cubicBezTo>
                    <a:pt x="31152" y="11733"/>
                    <a:pt x="36801" y="17382"/>
                    <a:pt x="36801" y="24350"/>
                  </a:cubicBezTo>
                  <a:cubicBezTo>
                    <a:pt x="36801" y="31319"/>
                    <a:pt x="31152" y="36968"/>
                    <a:pt x="24183" y="36968"/>
                  </a:cubicBezTo>
                  <a:cubicBezTo>
                    <a:pt x="17216" y="36968"/>
                    <a:pt x="11567" y="31319"/>
                    <a:pt x="11567" y="24350"/>
                  </a:cubicBezTo>
                  <a:cubicBezTo>
                    <a:pt x="11567" y="17382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9"/>
                  </a:lnTo>
                  <a:lnTo>
                    <a:pt x="9824" y="10300"/>
                  </a:lnTo>
                  <a:cubicBezTo>
                    <a:pt x="8711" y="11436"/>
                    <a:pt x="7737" y="12700"/>
                    <a:pt x="6921" y="14066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9"/>
                    <a:pt x="4112" y="25301"/>
                    <a:pt x="4145" y="25770"/>
                  </a:cubicBezTo>
                  <a:lnTo>
                    <a:pt x="1" y="28084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6" y="35746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2"/>
                    <a:pt x="18693" y="43679"/>
                  </a:cubicBezTo>
                  <a:lnTo>
                    <a:pt x="19445" y="48205"/>
                  </a:lnTo>
                  <a:lnTo>
                    <a:pt x="24478" y="48646"/>
                  </a:lnTo>
                  <a:lnTo>
                    <a:pt x="25998" y="44360"/>
                  </a:lnTo>
                  <a:cubicBezTo>
                    <a:pt x="27649" y="44213"/>
                    <a:pt x="29276" y="43860"/>
                    <a:pt x="30841" y="43310"/>
                  </a:cubicBezTo>
                  <a:lnTo>
                    <a:pt x="34018" y="46539"/>
                  </a:lnTo>
                  <a:lnTo>
                    <a:pt x="38395" y="44013"/>
                  </a:lnTo>
                  <a:lnTo>
                    <a:pt x="37193" y="39659"/>
                  </a:lnTo>
                  <a:cubicBezTo>
                    <a:pt x="38461" y="38581"/>
                    <a:pt x="39589" y="37350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8"/>
                  </a:cubicBezTo>
                  <a:lnTo>
                    <a:pt x="48420" y="22549"/>
                  </a:lnTo>
                  <a:lnTo>
                    <a:pt x="47543" y="17573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4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2"/>
                  </a:lnTo>
                  <a:cubicBezTo>
                    <a:pt x="33145" y="6146"/>
                    <a:pt x="30536" y="5082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2973700" y="416800"/>
              <a:ext cx="1210525" cy="1216150"/>
            </a:xfrm>
            <a:custGeom>
              <a:avLst/>
              <a:gdLst/>
              <a:ahLst/>
              <a:cxnLst/>
              <a:rect l="l" t="t" r="r" b="b"/>
              <a:pathLst>
                <a:path w="48421" h="48646" extrusionOk="0">
                  <a:moveTo>
                    <a:pt x="24183" y="11733"/>
                  </a:moveTo>
                  <a:cubicBezTo>
                    <a:pt x="31152" y="11733"/>
                    <a:pt x="36801" y="17381"/>
                    <a:pt x="36801" y="24350"/>
                  </a:cubicBezTo>
                  <a:cubicBezTo>
                    <a:pt x="36801" y="31318"/>
                    <a:pt x="31152" y="36968"/>
                    <a:pt x="24183" y="36968"/>
                  </a:cubicBezTo>
                  <a:cubicBezTo>
                    <a:pt x="17216" y="36968"/>
                    <a:pt x="11567" y="31318"/>
                    <a:pt x="11567" y="24350"/>
                  </a:cubicBezTo>
                  <a:cubicBezTo>
                    <a:pt x="11567" y="17381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8"/>
                  </a:lnTo>
                  <a:lnTo>
                    <a:pt x="9824" y="10300"/>
                  </a:lnTo>
                  <a:cubicBezTo>
                    <a:pt x="8711" y="11436"/>
                    <a:pt x="7737" y="12699"/>
                    <a:pt x="6921" y="14065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8"/>
                    <a:pt x="4112" y="25301"/>
                    <a:pt x="4145" y="25770"/>
                  </a:cubicBezTo>
                  <a:lnTo>
                    <a:pt x="1" y="28083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5" y="35744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1"/>
                    <a:pt x="18693" y="43678"/>
                  </a:cubicBezTo>
                  <a:lnTo>
                    <a:pt x="19445" y="48204"/>
                  </a:lnTo>
                  <a:lnTo>
                    <a:pt x="24478" y="48645"/>
                  </a:lnTo>
                  <a:lnTo>
                    <a:pt x="25998" y="44360"/>
                  </a:lnTo>
                  <a:cubicBezTo>
                    <a:pt x="27649" y="44213"/>
                    <a:pt x="29276" y="43859"/>
                    <a:pt x="30841" y="43310"/>
                  </a:cubicBezTo>
                  <a:lnTo>
                    <a:pt x="34018" y="46538"/>
                  </a:lnTo>
                  <a:lnTo>
                    <a:pt x="38395" y="44012"/>
                  </a:lnTo>
                  <a:lnTo>
                    <a:pt x="37193" y="39659"/>
                  </a:lnTo>
                  <a:cubicBezTo>
                    <a:pt x="38461" y="38581"/>
                    <a:pt x="39589" y="37349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6"/>
                  </a:cubicBezTo>
                  <a:lnTo>
                    <a:pt x="48420" y="22549"/>
                  </a:lnTo>
                  <a:lnTo>
                    <a:pt x="47543" y="17571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3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1"/>
                  </a:lnTo>
                  <a:cubicBezTo>
                    <a:pt x="33145" y="6146"/>
                    <a:pt x="30536" y="5080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2963600" y="407500"/>
              <a:ext cx="1230500" cy="1234700"/>
            </a:xfrm>
            <a:custGeom>
              <a:avLst/>
              <a:gdLst/>
              <a:ahLst/>
              <a:cxnLst/>
              <a:rect l="l" t="t" r="r" b="b"/>
              <a:pathLst>
                <a:path w="49220" h="49388" extrusionOk="0">
                  <a:moveTo>
                    <a:pt x="24588" y="12476"/>
                  </a:moveTo>
                  <a:cubicBezTo>
                    <a:pt x="31341" y="12476"/>
                    <a:pt x="36833" y="17970"/>
                    <a:pt x="36833" y="24722"/>
                  </a:cubicBezTo>
                  <a:cubicBezTo>
                    <a:pt x="36833" y="31474"/>
                    <a:pt x="31341" y="36969"/>
                    <a:pt x="24588" y="36969"/>
                  </a:cubicBezTo>
                  <a:cubicBezTo>
                    <a:pt x="17836" y="36969"/>
                    <a:pt x="12342" y="31473"/>
                    <a:pt x="12342" y="24722"/>
                  </a:cubicBezTo>
                  <a:cubicBezTo>
                    <a:pt x="12342" y="17970"/>
                    <a:pt x="17836" y="12476"/>
                    <a:pt x="24588" y="12476"/>
                  </a:cubicBezTo>
                  <a:close/>
                  <a:moveTo>
                    <a:pt x="24587" y="11733"/>
                  </a:moveTo>
                  <a:cubicBezTo>
                    <a:pt x="17425" y="11733"/>
                    <a:pt x="11600" y="17560"/>
                    <a:pt x="11600" y="24722"/>
                  </a:cubicBezTo>
                  <a:cubicBezTo>
                    <a:pt x="11600" y="31884"/>
                    <a:pt x="17426" y="37711"/>
                    <a:pt x="24588" y="37711"/>
                  </a:cubicBezTo>
                  <a:lnTo>
                    <a:pt x="24588" y="37711"/>
                  </a:lnTo>
                  <a:cubicBezTo>
                    <a:pt x="31751" y="37711"/>
                    <a:pt x="37577" y="31884"/>
                    <a:pt x="37577" y="24722"/>
                  </a:cubicBezTo>
                  <a:cubicBezTo>
                    <a:pt x="37577" y="17560"/>
                    <a:pt x="31750" y="11733"/>
                    <a:pt x="24587" y="11733"/>
                  </a:cubicBezTo>
                  <a:close/>
                  <a:moveTo>
                    <a:pt x="24588" y="37711"/>
                  </a:moveTo>
                  <a:cubicBezTo>
                    <a:pt x="24587" y="37711"/>
                    <a:pt x="24587" y="37711"/>
                    <a:pt x="24587" y="37711"/>
                  </a:cubicBezTo>
                  <a:lnTo>
                    <a:pt x="24588" y="37711"/>
                  </a:lnTo>
                  <a:cubicBezTo>
                    <a:pt x="24588" y="37711"/>
                    <a:pt x="24588" y="37711"/>
                    <a:pt x="24588" y="37711"/>
                  </a:cubicBezTo>
                  <a:close/>
                  <a:moveTo>
                    <a:pt x="26745" y="743"/>
                  </a:moveTo>
                  <a:lnTo>
                    <a:pt x="27835" y="5048"/>
                  </a:lnTo>
                  <a:cubicBezTo>
                    <a:pt x="27870" y="5189"/>
                    <a:pt x="27985" y="5296"/>
                    <a:pt x="28129" y="5323"/>
                  </a:cubicBezTo>
                  <a:cubicBezTo>
                    <a:pt x="30843" y="5814"/>
                    <a:pt x="33373" y="6848"/>
                    <a:pt x="35648" y="8391"/>
                  </a:cubicBezTo>
                  <a:cubicBezTo>
                    <a:pt x="35711" y="8434"/>
                    <a:pt x="35784" y="8455"/>
                    <a:pt x="35857" y="8455"/>
                  </a:cubicBezTo>
                  <a:cubicBezTo>
                    <a:pt x="35922" y="8455"/>
                    <a:pt x="35988" y="8438"/>
                    <a:pt x="36046" y="8403"/>
                  </a:cubicBezTo>
                  <a:lnTo>
                    <a:pt x="39812" y="6168"/>
                  </a:lnTo>
                  <a:lnTo>
                    <a:pt x="42977" y="9334"/>
                  </a:lnTo>
                  <a:lnTo>
                    <a:pt x="40767" y="13067"/>
                  </a:lnTo>
                  <a:cubicBezTo>
                    <a:pt x="40693" y="13192"/>
                    <a:pt x="40699" y="13349"/>
                    <a:pt x="40782" y="13468"/>
                  </a:cubicBezTo>
                  <a:cubicBezTo>
                    <a:pt x="41701" y="14788"/>
                    <a:pt x="42455" y="16216"/>
                    <a:pt x="43027" y="17721"/>
                  </a:cubicBezTo>
                  <a:cubicBezTo>
                    <a:pt x="43078" y="17854"/>
                    <a:pt x="43202" y="17948"/>
                    <a:pt x="43346" y="17960"/>
                  </a:cubicBezTo>
                  <a:lnTo>
                    <a:pt x="47632" y="18292"/>
                  </a:lnTo>
                  <a:lnTo>
                    <a:pt x="48410" y="22701"/>
                  </a:lnTo>
                  <a:lnTo>
                    <a:pt x="44528" y="24470"/>
                  </a:lnTo>
                  <a:cubicBezTo>
                    <a:pt x="44396" y="24531"/>
                    <a:pt x="44311" y="24661"/>
                    <a:pt x="44310" y="24807"/>
                  </a:cubicBezTo>
                  <a:cubicBezTo>
                    <a:pt x="44304" y="26434"/>
                    <a:pt x="44099" y="28056"/>
                    <a:pt x="43695" y="29633"/>
                  </a:cubicBezTo>
                  <a:cubicBezTo>
                    <a:pt x="43660" y="29773"/>
                    <a:pt x="43707" y="29920"/>
                    <a:pt x="43818" y="30012"/>
                  </a:cubicBezTo>
                  <a:lnTo>
                    <a:pt x="47085" y="32708"/>
                  </a:lnTo>
                  <a:lnTo>
                    <a:pt x="45194" y="36768"/>
                  </a:lnTo>
                  <a:lnTo>
                    <a:pt x="41030" y="36000"/>
                  </a:lnTo>
                  <a:cubicBezTo>
                    <a:pt x="41007" y="35996"/>
                    <a:pt x="40984" y="35994"/>
                    <a:pt x="40961" y="35994"/>
                  </a:cubicBezTo>
                  <a:cubicBezTo>
                    <a:pt x="40842" y="35994"/>
                    <a:pt x="40728" y="36051"/>
                    <a:pt x="40659" y="36150"/>
                  </a:cubicBezTo>
                  <a:cubicBezTo>
                    <a:pt x="39711" y="37481"/>
                    <a:pt x="38602" y="38688"/>
                    <a:pt x="37359" y="39747"/>
                  </a:cubicBezTo>
                  <a:cubicBezTo>
                    <a:pt x="37248" y="39841"/>
                    <a:pt x="37202" y="39989"/>
                    <a:pt x="37240" y="40129"/>
                  </a:cubicBezTo>
                  <a:lnTo>
                    <a:pt x="38366" y="44205"/>
                  </a:lnTo>
                  <a:lnTo>
                    <a:pt x="34486" y="46444"/>
                  </a:lnTo>
                  <a:lnTo>
                    <a:pt x="31513" y="43421"/>
                  </a:lnTo>
                  <a:cubicBezTo>
                    <a:pt x="31441" y="43349"/>
                    <a:pt x="31346" y="43310"/>
                    <a:pt x="31248" y="43310"/>
                  </a:cubicBezTo>
                  <a:cubicBezTo>
                    <a:pt x="31207" y="43310"/>
                    <a:pt x="31165" y="43317"/>
                    <a:pt x="31124" y="43332"/>
                  </a:cubicBezTo>
                  <a:cubicBezTo>
                    <a:pt x="29588" y="43869"/>
                    <a:pt x="27990" y="44215"/>
                    <a:pt x="26369" y="44361"/>
                  </a:cubicBezTo>
                  <a:cubicBezTo>
                    <a:pt x="26223" y="44373"/>
                    <a:pt x="26100" y="44469"/>
                    <a:pt x="26051" y="44606"/>
                  </a:cubicBezTo>
                  <a:lnTo>
                    <a:pt x="24629" y="48621"/>
                  </a:lnTo>
                  <a:lnTo>
                    <a:pt x="20168" y="48230"/>
                  </a:lnTo>
                  <a:lnTo>
                    <a:pt x="19464" y="43988"/>
                  </a:lnTo>
                  <a:cubicBezTo>
                    <a:pt x="19440" y="43847"/>
                    <a:pt x="19338" y="43731"/>
                    <a:pt x="19198" y="43691"/>
                  </a:cubicBezTo>
                  <a:cubicBezTo>
                    <a:pt x="17649" y="43251"/>
                    <a:pt x="16160" y="42623"/>
                    <a:pt x="14764" y="41820"/>
                  </a:cubicBezTo>
                  <a:cubicBezTo>
                    <a:pt x="14706" y="41787"/>
                    <a:pt x="14642" y="41770"/>
                    <a:pt x="14578" y="41770"/>
                  </a:cubicBezTo>
                  <a:cubicBezTo>
                    <a:pt x="14502" y="41770"/>
                    <a:pt x="14426" y="41793"/>
                    <a:pt x="14362" y="41839"/>
                  </a:cubicBezTo>
                  <a:lnTo>
                    <a:pt x="10845" y="44358"/>
                  </a:lnTo>
                  <a:lnTo>
                    <a:pt x="7415" y="41481"/>
                  </a:lnTo>
                  <a:lnTo>
                    <a:pt x="9316" y="37534"/>
                  </a:lnTo>
                  <a:cubicBezTo>
                    <a:pt x="9378" y="37404"/>
                    <a:pt x="9359" y="37251"/>
                    <a:pt x="9268" y="37138"/>
                  </a:cubicBezTo>
                  <a:cubicBezTo>
                    <a:pt x="8267" y="35905"/>
                    <a:pt x="7418" y="34554"/>
                    <a:pt x="6741" y="33117"/>
                  </a:cubicBezTo>
                  <a:cubicBezTo>
                    <a:pt x="6679" y="32986"/>
                    <a:pt x="6542" y="32915"/>
                    <a:pt x="6399" y="32904"/>
                  </a:cubicBezTo>
                  <a:lnTo>
                    <a:pt x="1997" y="32961"/>
                  </a:lnTo>
                  <a:lnTo>
                    <a:pt x="840" y="28638"/>
                  </a:lnTo>
                  <a:lnTo>
                    <a:pt x="4730" y="26466"/>
                  </a:lnTo>
                  <a:cubicBezTo>
                    <a:pt x="4857" y="26396"/>
                    <a:pt x="4931" y="26259"/>
                    <a:pt x="4920" y="26115"/>
                  </a:cubicBezTo>
                  <a:cubicBezTo>
                    <a:pt x="4882" y="25582"/>
                    <a:pt x="4865" y="25140"/>
                    <a:pt x="4865" y="24722"/>
                  </a:cubicBezTo>
                  <a:cubicBezTo>
                    <a:pt x="4867" y="23617"/>
                    <a:pt x="4960" y="22516"/>
                    <a:pt x="5145" y="21429"/>
                  </a:cubicBezTo>
                  <a:cubicBezTo>
                    <a:pt x="5168" y="21285"/>
                    <a:pt x="5106" y="21141"/>
                    <a:pt x="4986" y="21059"/>
                  </a:cubicBezTo>
                  <a:lnTo>
                    <a:pt x="1287" y="18549"/>
                  </a:lnTo>
                  <a:lnTo>
                    <a:pt x="2818" y="14345"/>
                  </a:lnTo>
                  <a:lnTo>
                    <a:pt x="7286" y="14806"/>
                  </a:lnTo>
                  <a:cubicBezTo>
                    <a:pt x="7299" y="14807"/>
                    <a:pt x="7312" y="14808"/>
                    <a:pt x="7324" y="14808"/>
                  </a:cubicBezTo>
                  <a:cubicBezTo>
                    <a:pt x="7454" y="14808"/>
                    <a:pt x="7576" y="14740"/>
                    <a:pt x="7644" y="14628"/>
                  </a:cubicBezTo>
                  <a:cubicBezTo>
                    <a:pt x="8444" y="13287"/>
                    <a:pt x="9400" y="12047"/>
                    <a:pt x="10493" y="10932"/>
                  </a:cubicBezTo>
                  <a:cubicBezTo>
                    <a:pt x="10594" y="10828"/>
                    <a:pt x="10627" y="10675"/>
                    <a:pt x="10575" y="10540"/>
                  </a:cubicBezTo>
                  <a:lnTo>
                    <a:pt x="8971" y="6339"/>
                  </a:lnTo>
                  <a:lnTo>
                    <a:pt x="12638" y="3773"/>
                  </a:lnTo>
                  <a:lnTo>
                    <a:pt x="16031" y="6710"/>
                  </a:lnTo>
                  <a:cubicBezTo>
                    <a:pt x="16100" y="6770"/>
                    <a:pt x="16187" y="6801"/>
                    <a:pt x="16274" y="6801"/>
                  </a:cubicBezTo>
                  <a:cubicBezTo>
                    <a:pt x="16326" y="6801"/>
                    <a:pt x="16378" y="6790"/>
                    <a:pt x="16427" y="6768"/>
                  </a:cubicBezTo>
                  <a:cubicBezTo>
                    <a:pt x="17853" y="6119"/>
                    <a:pt x="19350" y="5644"/>
                    <a:pt x="20887" y="5351"/>
                  </a:cubicBezTo>
                  <a:cubicBezTo>
                    <a:pt x="21029" y="5323"/>
                    <a:pt x="21142" y="5216"/>
                    <a:pt x="21178" y="5076"/>
                  </a:cubicBezTo>
                  <a:lnTo>
                    <a:pt x="22270" y="743"/>
                  </a:lnTo>
                  <a:close/>
                  <a:moveTo>
                    <a:pt x="27037" y="1"/>
                  </a:moveTo>
                  <a:cubicBezTo>
                    <a:pt x="27036" y="1"/>
                    <a:pt x="27035" y="1"/>
                    <a:pt x="27034" y="1"/>
                  </a:cubicBezTo>
                  <a:lnTo>
                    <a:pt x="21981" y="1"/>
                  </a:lnTo>
                  <a:cubicBezTo>
                    <a:pt x="21980" y="1"/>
                    <a:pt x="21979" y="1"/>
                    <a:pt x="21978" y="1"/>
                  </a:cubicBezTo>
                  <a:cubicBezTo>
                    <a:pt x="21808" y="1"/>
                    <a:pt x="21661" y="116"/>
                    <a:pt x="21620" y="281"/>
                  </a:cubicBezTo>
                  <a:lnTo>
                    <a:pt x="20514" y="4667"/>
                  </a:lnTo>
                  <a:cubicBezTo>
                    <a:pt x="19078" y="4958"/>
                    <a:pt x="17678" y="5402"/>
                    <a:pt x="16338" y="5994"/>
                  </a:cubicBezTo>
                  <a:lnTo>
                    <a:pt x="12903" y="3021"/>
                  </a:lnTo>
                  <a:cubicBezTo>
                    <a:pt x="12834" y="2961"/>
                    <a:pt x="12747" y="2931"/>
                    <a:pt x="12660" y="2931"/>
                  </a:cubicBezTo>
                  <a:cubicBezTo>
                    <a:pt x="12586" y="2931"/>
                    <a:pt x="12512" y="2953"/>
                    <a:pt x="12448" y="2997"/>
                  </a:cubicBezTo>
                  <a:lnTo>
                    <a:pt x="8309" y="5896"/>
                  </a:lnTo>
                  <a:cubicBezTo>
                    <a:pt x="8168" y="5994"/>
                    <a:pt x="8113" y="6174"/>
                    <a:pt x="8174" y="6334"/>
                  </a:cubicBezTo>
                  <a:lnTo>
                    <a:pt x="9795" y="10583"/>
                  </a:lnTo>
                  <a:cubicBezTo>
                    <a:pt x="8787" y="11638"/>
                    <a:pt x="7893" y="12798"/>
                    <a:pt x="7129" y="14042"/>
                  </a:cubicBezTo>
                  <a:lnTo>
                    <a:pt x="2605" y="13576"/>
                  </a:lnTo>
                  <a:cubicBezTo>
                    <a:pt x="2592" y="13575"/>
                    <a:pt x="2580" y="13574"/>
                    <a:pt x="2567" y="13574"/>
                  </a:cubicBezTo>
                  <a:cubicBezTo>
                    <a:pt x="2412" y="13574"/>
                    <a:pt x="2271" y="13672"/>
                    <a:pt x="2218" y="13820"/>
                  </a:cubicBezTo>
                  <a:lnTo>
                    <a:pt x="489" y="18567"/>
                  </a:lnTo>
                  <a:cubicBezTo>
                    <a:pt x="431" y="18728"/>
                    <a:pt x="489" y="18906"/>
                    <a:pt x="630" y="19002"/>
                  </a:cubicBezTo>
                  <a:lnTo>
                    <a:pt x="4372" y="21541"/>
                  </a:lnTo>
                  <a:cubicBezTo>
                    <a:pt x="4208" y="22593"/>
                    <a:pt x="4123" y="23656"/>
                    <a:pt x="4121" y="24721"/>
                  </a:cubicBezTo>
                  <a:cubicBezTo>
                    <a:pt x="4121" y="25092"/>
                    <a:pt x="4135" y="25483"/>
                    <a:pt x="4163" y="25931"/>
                  </a:cubicBezTo>
                  <a:lnTo>
                    <a:pt x="222" y="28130"/>
                  </a:lnTo>
                  <a:cubicBezTo>
                    <a:pt x="74" y="28213"/>
                    <a:pt x="1" y="28387"/>
                    <a:pt x="45" y="28550"/>
                  </a:cubicBezTo>
                  <a:lnTo>
                    <a:pt x="1352" y="33433"/>
                  </a:lnTo>
                  <a:cubicBezTo>
                    <a:pt x="1397" y="33596"/>
                    <a:pt x="1558" y="33699"/>
                    <a:pt x="1716" y="33708"/>
                  </a:cubicBezTo>
                  <a:lnTo>
                    <a:pt x="6171" y="33651"/>
                  </a:lnTo>
                  <a:cubicBezTo>
                    <a:pt x="6823" y="34991"/>
                    <a:pt x="7617" y="36256"/>
                    <a:pt x="8544" y="37423"/>
                  </a:cubicBezTo>
                  <a:lnTo>
                    <a:pt x="6619" y="41420"/>
                  </a:lnTo>
                  <a:cubicBezTo>
                    <a:pt x="6546" y="41573"/>
                    <a:pt x="6585" y="41756"/>
                    <a:pt x="6716" y="41866"/>
                  </a:cubicBezTo>
                  <a:lnTo>
                    <a:pt x="10587" y="45114"/>
                  </a:lnTo>
                  <a:cubicBezTo>
                    <a:pt x="10656" y="45171"/>
                    <a:pt x="10741" y="45200"/>
                    <a:pt x="10827" y="45200"/>
                  </a:cubicBezTo>
                  <a:cubicBezTo>
                    <a:pt x="10902" y="45200"/>
                    <a:pt x="10978" y="45177"/>
                    <a:pt x="11043" y="45131"/>
                  </a:cubicBezTo>
                  <a:lnTo>
                    <a:pt x="14599" y="42583"/>
                  </a:lnTo>
                  <a:cubicBezTo>
                    <a:pt x="15919" y="43321"/>
                    <a:pt x="17317" y="43912"/>
                    <a:pt x="18767" y="44341"/>
                  </a:cubicBezTo>
                  <a:lnTo>
                    <a:pt x="19482" y="48637"/>
                  </a:lnTo>
                  <a:cubicBezTo>
                    <a:pt x="19510" y="48804"/>
                    <a:pt x="19647" y="48931"/>
                    <a:pt x="19816" y="48946"/>
                  </a:cubicBezTo>
                  <a:lnTo>
                    <a:pt x="24850" y="49386"/>
                  </a:lnTo>
                  <a:cubicBezTo>
                    <a:pt x="24862" y="49387"/>
                    <a:pt x="24872" y="49387"/>
                    <a:pt x="24882" y="49387"/>
                  </a:cubicBezTo>
                  <a:cubicBezTo>
                    <a:pt x="25040" y="49387"/>
                    <a:pt x="25181" y="49289"/>
                    <a:pt x="25233" y="49141"/>
                  </a:cubicBezTo>
                  <a:lnTo>
                    <a:pt x="26672" y="45078"/>
                  </a:lnTo>
                  <a:cubicBezTo>
                    <a:pt x="28195" y="44923"/>
                    <a:pt x="29695" y="44600"/>
                    <a:pt x="31146" y="44110"/>
                  </a:cubicBezTo>
                  <a:lnTo>
                    <a:pt x="34157" y="47170"/>
                  </a:lnTo>
                  <a:cubicBezTo>
                    <a:pt x="34229" y="47243"/>
                    <a:pt x="34325" y="47281"/>
                    <a:pt x="34423" y="47281"/>
                  </a:cubicBezTo>
                  <a:cubicBezTo>
                    <a:pt x="34486" y="47281"/>
                    <a:pt x="34551" y="47265"/>
                    <a:pt x="34609" y="47231"/>
                  </a:cubicBezTo>
                  <a:lnTo>
                    <a:pt x="38985" y="44705"/>
                  </a:lnTo>
                  <a:cubicBezTo>
                    <a:pt x="39132" y="44621"/>
                    <a:pt x="39203" y="44447"/>
                    <a:pt x="39159" y="44283"/>
                  </a:cubicBezTo>
                  <a:lnTo>
                    <a:pt x="38018" y="40158"/>
                  </a:lnTo>
                  <a:cubicBezTo>
                    <a:pt x="39177" y="39150"/>
                    <a:pt x="40219" y="38014"/>
                    <a:pt x="41125" y="36774"/>
                  </a:cubicBezTo>
                  <a:lnTo>
                    <a:pt x="45339" y="37551"/>
                  </a:lnTo>
                  <a:cubicBezTo>
                    <a:pt x="45362" y="37555"/>
                    <a:pt x="45385" y="37557"/>
                    <a:pt x="45407" y="37557"/>
                  </a:cubicBezTo>
                  <a:cubicBezTo>
                    <a:pt x="45549" y="37557"/>
                    <a:pt x="45681" y="37475"/>
                    <a:pt x="45743" y="37343"/>
                  </a:cubicBezTo>
                  <a:lnTo>
                    <a:pt x="47878" y="32762"/>
                  </a:lnTo>
                  <a:cubicBezTo>
                    <a:pt x="47950" y="32609"/>
                    <a:pt x="47908" y="32426"/>
                    <a:pt x="47777" y="32319"/>
                  </a:cubicBezTo>
                  <a:lnTo>
                    <a:pt x="44470" y="29588"/>
                  </a:lnTo>
                  <a:cubicBezTo>
                    <a:pt x="44831" y="28101"/>
                    <a:pt x="45026" y="26578"/>
                    <a:pt x="45048" y="25049"/>
                  </a:cubicBezTo>
                  <a:lnTo>
                    <a:pt x="48979" y="23260"/>
                  </a:lnTo>
                  <a:cubicBezTo>
                    <a:pt x="49133" y="23188"/>
                    <a:pt x="49219" y="23023"/>
                    <a:pt x="49191" y="22856"/>
                  </a:cubicBezTo>
                  <a:lnTo>
                    <a:pt x="48312" y="17880"/>
                  </a:lnTo>
                  <a:cubicBezTo>
                    <a:pt x="48282" y="17713"/>
                    <a:pt x="48144" y="17587"/>
                    <a:pt x="47975" y="17574"/>
                  </a:cubicBezTo>
                  <a:lnTo>
                    <a:pt x="43636" y="17237"/>
                  </a:lnTo>
                  <a:cubicBezTo>
                    <a:pt x="43083" y="15830"/>
                    <a:pt x="42375" y="14491"/>
                    <a:pt x="41527" y="13241"/>
                  </a:cubicBezTo>
                  <a:lnTo>
                    <a:pt x="43762" y="9464"/>
                  </a:lnTo>
                  <a:cubicBezTo>
                    <a:pt x="43848" y="9317"/>
                    <a:pt x="43826" y="9132"/>
                    <a:pt x="43706" y="9011"/>
                  </a:cubicBezTo>
                  <a:lnTo>
                    <a:pt x="40133" y="5439"/>
                  </a:lnTo>
                  <a:cubicBezTo>
                    <a:pt x="40061" y="5367"/>
                    <a:pt x="39966" y="5329"/>
                    <a:pt x="39869" y="5329"/>
                  </a:cubicBezTo>
                  <a:cubicBezTo>
                    <a:pt x="39804" y="5329"/>
                    <a:pt x="39739" y="5346"/>
                    <a:pt x="39680" y="5381"/>
                  </a:cubicBezTo>
                  <a:lnTo>
                    <a:pt x="35870" y="7644"/>
                  </a:lnTo>
                  <a:cubicBezTo>
                    <a:pt x="33635" y="6162"/>
                    <a:pt x="31128" y="5139"/>
                    <a:pt x="28497" y="4634"/>
                  </a:cubicBezTo>
                  <a:lnTo>
                    <a:pt x="27395" y="280"/>
                  </a:lnTo>
                  <a:cubicBezTo>
                    <a:pt x="27354" y="116"/>
                    <a:pt x="27207" y="1"/>
                    <a:pt x="27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1927200" y="1756100"/>
              <a:ext cx="2152400" cy="2162325"/>
            </a:xfrm>
            <a:custGeom>
              <a:avLst/>
              <a:gdLst/>
              <a:ahLst/>
              <a:cxnLst/>
              <a:rect l="l" t="t" r="r" b="b"/>
              <a:pathLst>
                <a:path w="86096" h="86493" extrusionOk="0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2"/>
                    <a:pt x="43001" y="65732"/>
                  </a:cubicBezTo>
                  <a:cubicBezTo>
                    <a:pt x="30611" y="65732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4"/>
                    <a:pt x="30798" y="9595"/>
                    <a:pt x="28217" y="10771"/>
                  </a:cubicBezTo>
                  <a:lnTo>
                    <a:pt x="21795" y="5211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2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6" y="58613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3"/>
                  </a:cubicBezTo>
                  <a:lnTo>
                    <a:pt x="11648" y="73272"/>
                  </a:lnTo>
                  <a:lnTo>
                    <a:pt x="18531" y="79049"/>
                  </a:lnTo>
                  <a:lnTo>
                    <a:pt x="25201" y="74270"/>
                  </a:lnTo>
                  <a:cubicBezTo>
                    <a:pt x="27730" y="75727"/>
                    <a:pt x="30428" y="76867"/>
                    <a:pt x="33236" y="77663"/>
                  </a:cubicBezTo>
                  <a:lnTo>
                    <a:pt x="34574" y="85710"/>
                  </a:lnTo>
                  <a:lnTo>
                    <a:pt x="43525" y="86493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9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8"/>
                    <a:pt x="70395" y="66410"/>
                    <a:pt x="72112" y="64000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2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6" y="9476"/>
                  </a:lnTo>
                  <a:lnTo>
                    <a:pt x="63039" y="13713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1927200" y="1669825"/>
              <a:ext cx="2152400" cy="2162375"/>
            </a:xfrm>
            <a:custGeom>
              <a:avLst/>
              <a:gdLst/>
              <a:ahLst/>
              <a:cxnLst/>
              <a:rect l="l" t="t" r="r" b="b"/>
              <a:pathLst>
                <a:path w="86096" h="86495" extrusionOk="0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0"/>
                    <a:pt x="43001" y="65730"/>
                  </a:cubicBezTo>
                  <a:cubicBezTo>
                    <a:pt x="30611" y="65730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2"/>
                    <a:pt x="30798" y="9595"/>
                    <a:pt x="28217" y="10769"/>
                  </a:cubicBezTo>
                  <a:lnTo>
                    <a:pt x="21795" y="5210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1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7" y="58614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1"/>
                  </a:cubicBezTo>
                  <a:lnTo>
                    <a:pt x="11648" y="73272"/>
                  </a:lnTo>
                  <a:lnTo>
                    <a:pt x="18531" y="79047"/>
                  </a:lnTo>
                  <a:lnTo>
                    <a:pt x="25201" y="74270"/>
                  </a:lnTo>
                  <a:cubicBezTo>
                    <a:pt x="27730" y="75727"/>
                    <a:pt x="30428" y="76866"/>
                    <a:pt x="33236" y="77663"/>
                  </a:cubicBezTo>
                  <a:lnTo>
                    <a:pt x="34574" y="85709"/>
                  </a:lnTo>
                  <a:lnTo>
                    <a:pt x="43525" y="86494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8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9"/>
                    <a:pt x="70395" y="66412"/>
                    <a:pt x="72112" y="64002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0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4" y="9475"/>
                  </a:lnTo>
                  <a:lnTo>
                    <a:pt x="63039" y="13711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1917125" y="1660550"/>
              <a:ext cx="2172350" cy="2180925"/>
            </a:xfrm>
            <a:custGeom>
              <a:avLst/>
              <a:gdLst/>
              <a:ahLst/>
              <a:cxnLst/>
              <a:rect l="l" t="t" r="r" b="b"/>
              <a:pathLst>
                <a:path w="86894" h="87237" extrusionOk="0">
                  <a:moveTo>
                    <a:pt x="43404" y="21603"/>
                  </a:moveTo>
                  <a:cubicBezTo>
                    <a:pt x="55570" y="21603"/>
                    <a:pt x="65467" y="31502"/>
                    <a:pt x="65467" y="43667"/>
                  </a:cubicBezTo>
                  <a:cubicBezTo>
                    <a:pt x="65467" y="55833"/>
                    <a:pt x="55570" y="65730"/>
                    <a:pt x="43404" y="65730"/>
                  </a:cubicBezTo>
                  <a:cubicBezTo>
                    <a:pt x="31238" y="65730"/>
                    <a:pt x="21339" y="55833"/>
                    <a:pt x="21339" y="43667"/>
                  </a:cubicBezTo>
                  <a:cubicBezTo>
                    <a:pt x="21339" y="31501"/>
                    <a:pt x="31238" y="21603"/>
                    <a:pt x="43404" y="21603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7" y="31092"/>
                    <a:pt x="20597" y="43667"/>
                  </a:cubicBezTo>
                  <a:cubicBezTo>
                    <a:pt x="20597" y="56243"/>
                    <a:pt x="30828" y="66474"/>
                    <a:pt x="43404" y="66474"/>
                  </a:cubicBezTo>
                  <a:cubicBezTo>
                    <a:pt x="55979" y="66474"/>
                    <a:pt x="66210" y="56243"/>
                    <a:pt x="66210" y="43667"/>
                  </a:cubicBezTo>
                  <a:cubicBezTo>
                    <a:pt x="66210" y="31091"/>
                    <a:pt x="55980" y="20861"/>
                    <a:pt x="43404" y="20861"/>
                  </a:cubicBezTo>
                  <a:close/>
                  <a:moveTo>
                    <a:pt x="47465" y="744"/>
                  </a:moveTo>
                  <a:lnTo>
                    <a:pt x="49457" y="8614"/>
                  </a:lnTo>
                  <a:cubicBezTo>
                    <a:pt x="49492" y="8756"/>
                    <a:pt x="49607" y="8862"/>
                    <a:pt x="49751" y="8889"/>
                  </a:cubicBezTo>
                  <a:cubicBezTo>
                    <a:pt x="54617" y="9771"/>
                    <a:pt x="59153" y="11622"/>
                    <a:pt x="63233" y="14391"/>
                  </a:cubicBezTo>
                  <a:cubicBezTo>
                    <a:pt x="63295" y="14433"/>
                    <a:pt x="63368" y="14454"/>
                    <a:pt x="63441" y="14454"/>
                  </a:cubicBezTo>
                  <a:cubicBezTo>
                    <a:pt x="63507" y="14454"/>
                    <a:pt x="63572" y="14437"/>
                    <a:pt x="63631" y="14403"/>
                  </a:cubicBezTo>
                  <a:lnTo>
                    <a:pt x="70519" y="10313"/>
                  </a:lnTo>
                  <a:lnTo>
                    <a:pt x="76463" y="16259"/>
                  </a:lnTo>
                  <a:lnTo>
                    <a:pt x="72420" y="23090"/>
                  </a:lnTo>
                  <a:cubicBezTo>
                    <a:pt x="72346" y="23214"/>
                    <a:pt x="72352" y="23372"/>
                    <a:pt x="72435" y="23491"/>
                  </a:cubicBezTo>
                  <a:cubicBezTo>
                    <a:pt x="74083" y="25858"/>
                    <a:pt x="75434" y="28419"/>
                    <a:pt x="76460" y="31116"/>
                  </a:cubicBezTo>
                  <a:cubicBezTo>
                    <a:pt x="76511" y="31250"/>
                    <a:pt x="76636" y="31343"/>
                    <a:pt x="76780" y="31353"/>
                  </a:cubicBezTo>
                  <a:lnTo>
                    <a:pt x="84623" y="31962"/>
                  </a:lnTo>
                  <a:lnTo>
                    <a:pt x="86083" y="40245"/>
                  </a:lnTo>
                  <a:lnTo>
                    <a:pt x="78976" y="43483"/>
                  </a:lnTo>
                  <a:cubicBezTo>
                    <a:pt x="78844" y="43543"/>
                    <a:pt x="78759" y="43674"/>
                    <a:pt x="78758" y="43820"/>
                  </a:cubicBezTo>
                  <a:cubicBezTo>
                    <a:pt x="78747" y="46738"/>
                    <a:pt x="78378" y="49644"/>
                    <a:pt x="77656" y="52472"/>
                  </a:cubicBezTo>
                  <a:cubicBezTo>
                    <a:pt x="77620" y="52612"/>
                    <a:pt x="77669" y="52759"/>
                    <a:pt x="77779" y="52851"/>
                  </a:cubicBezTo>
                  <a:lnTo>
                    <a:pt x="83759" y="57789"/>
                  </a:lnTo>
                  <a:lnTo>
                    <a:pt x="80205" y="65411"/>
                  </a:lnTo>
                  <a:lnTo>
                    <a:pt x="72582" y="64006"/>
                  </a:lnTo>
                  <a:cubicBezTo>
                    <a:pt x="72557" y="64001"/>
                    <a:pt x="72533" y="63998"/>
                    <a:pt x="72509" y="63998"/>
                  </a:cubicBezTo>
                  <a:cubicBezTo>
                    <a:pt x="72391" y="63998"/>
                    <a:pt x="72280" y="64056"/>
                    <a:pt x="72212" y="64156"/>
                  </a:cubicBezTo>
                  <a:cubicBezTo>
                    <a:pt x="70513" y="66541"/>
                    <a:pt x="68526" y="68706"/>
                    <a:pt x="66296" y="70604"/>
                  </a:cubicBezTo>
                  <a:cubicBezTo>
                    <a:pt x="66186" y="70697"/>
                    <a:pt x="66140" y="70847"/>
                    <a:pt x="66179" y="70987"/>
                  </a:cubicBezTo>
                  <a:lnTo>
                    <a:pt x="68238" y="78449"/>
                  </a:lnTo>
                  <a:lnTo>
                    <a:pt x="60955" y="82653"/>
                  </a:lnTo>
                  <a:lnTo>
                    <a:pt x="55509" y="77118"/>
                  </a:lnTo>
                  <a:cubicBezTo>
                    <a:pt x="55438" y="77046"/>
                    <a:pt x="55342" y="77007"/>
                    <a:pt x="55245" y="77007"/>
                  </a:cubicBezTo>
                  <a:cubicBezTo>
                    <a:pt x="55203" y="77007"/>
                    <a:pt x="55161" y="77014"/>
                    <a:pt x="55120" y="77029"/>
                  </a:cubicBezTo>
                  <a:cubicBezTo>
                    <a:pt x="52366" y="77994"/>
                    <a:pt x="49503" y="78615"/>
                    <a:pt x="46595" y="78875"/>
                  </a:cubicBezTo>
                  <a:cubicBezTo>
                    <a:pt x="46451" y="78887"/>
                    <a:pt x="46326" y="78983"/>
                    <a:pt x="46279" y="79120"/>
                  </a:cubicBezTo>
                  <a:lnTo>
                    <a:pt x="43674" y="86469"/>
                  </a:lnTo>
                  <a:lnTo>
                    <a:pt x="35296" y="85737"/>
                  </a:lnTo>
                  <a:lnTo>
                    <a:pt x="34006" y="77973"/>
                  </a:lnTo>
                  <a:cubicBezTo>
                    <a:pt x="33982" y="77831"/>
                    <a:pt x="33880" y="77715"/>
                    <a:pt x="33742" y="77676"/>
                  </a:cubicBezTo>
                  <a:cubicBezTo>
                    <a:pt x="30962" y="76888"/>
                    <a:pt x="28290" y="75761"/>
                    <a:pt x="25788" y="74320"/>
                  </a:cubicBezTo>
                  <a:cubicBezTo>
                    <a:pt x="25730" y="74287"/>
                    <a:pt x="25666" y="74271"/>
                    <a:pt x="25602" y="74271"/>
                  </a:cubicBezTo>
                  <a:cubicBezTo>
                    <a:pt x="25526" y="74271"/>
                    <a:pt x="25450" y="74294"/>
                    <a:pt x="25386" y="74340"/>
                  </a:cubicBezTo>
                  <a:lnTo>
                    <a:pt x="18950" y="78949"/>
                  </a:lnTo>
                  <a:lnTo>
                    <a:pt x="12508" y="73544"/>
                  </a:lnTo>
                  <a:lnTo>
                    <a:pt x="15985" y="66324"/>
                  </a:lnTo>
                  <a:cubicBezTo>
                    <a:pt x="16047" y="66193"/>
                    <a:pt x="16029" y="66040"/>
                    <a:pt x="15939" y="65928"/>
                  </a:cubicBezTo>
                  <a:cubicBezTo>
                    <a:pt x="14143" y="63716"/>
                    <a:pt x="12621" y="61296"/>
                    <a:pt x="11405" y="58720"/>
                  </a:cubicBezTo>
                  <a:cubicBezTo>
                    <a:pt x="11343" y="58587"/>
                    <a:pt x="11219" y="58518"/>
                    <a:pt x="11065" y="58506"/>
                  </a:cubicBezTo>
                  <a:lnTo>
                    <a:pt x="3012" y="58610"/>
                  </a:lnTo>
                  <a:lnTo>
                    <a:pt x="837" y="50489"/>
                  </a:lnTo>
                  <a:lnTo>
                    <a:pt x="7953" y="46516"/>
                  </a:lnTo>
                  <a:cubicBezTo>
                    <a:pt x="8079" y="46447"/>
                    <a:pt x="8153" y="46310"/>
                    <a:pt x="8143" y="46167"/>
                  </a:cubicBezTo>
                  <a:cubicBezTo>
                    <a:pt x="8076" y="45210"/>
                    <a:pt x="8045" y="44415"/>
                    <a:pt x="8045" y="43668"/>
                  </a:cubicBezTo>
                  <a:cubicBezTo>
                    <a:pt x="8048" y="41689"/>
                    <a:pt x="8215" y="39715"/>
                    <a:pt x="8545" y="37764"/>
                  </a:cubicBezTo>
                  <a:cubicBezTo>
                    <a:pt x="8569" y="37621"/>
                    <a:pt x="8508" y="37476"/>
                    <a:pt x="8388" y="37396"/>
                  </a:cubicBezTo>
                  <a:lnTo>
                    <a:pt x="1624" y="32807"/>
                  </a:lnTo>
                  <a:lnTo>
                    <a:pt x="4499" y="24907"/>
                  </a:lnTo>
                  <a:lnTo>
                    <a:pt x="12670" y="25749"/>
                  </a:lnTo>
                  <a:cubicBezTo>
                    <a:pt x="12683" y="25751"/>
                    <a:pt x="12696" y="25751"/>
                    <a:pt x="12709" y="25751"/>
                  </a:cubicBezTo>
                  <a:cubicBezTo>
                    <a:pt x="12838" y="25751"/>
                    <a:pt x="12959" y="25683"/>
                    <a:pt x="13027" y="25571"/>
                  </a:cubicBezTo>
                  <a:cubicBezTo>
                    <a:pt x="14463" y="23168"/>
                    <a:pt x="16178" y="20944"/>
                    <a:pt x="18135" y="18944"/>
                  </a:cubicBezTo>
                  <a:cubicBezTo>
                    <a:pt x="18237" y="18840"/>
                    <a:pt x="18268" y="18687"/>
                    <a:pt x="18217" y="18552"/>
                  </a:cubicBezTo>
                  <a:lnTo>
                    <a:pt x="15287" y="10873"/>
                  </a:lnTo>
                  <a:lnTo>
                    <a:pt x="22172" y="6051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2" y="11513"/>
                    <a:pt x="28725" y="11502"/>
                    <a:pt x="28774" y="11479"/>
                  </a:cubicBezTo>
                  <a:cubicBezTo>
                    <a:pt x="31329" y="10316"/>
                    <a:pt x="34012" y="9464"/>
                    <a:pt x="36769" y="8940"/>
                  </a:cubicBezTo>
                  <a:cubicBezTo>
                    <a:pt x="36912" y="8913"/>
                    <a:pt x="37025" y="8806"/>
                    <a:pt x="37060" y="8665"/>
                  </a:cubicBezTo>
                  <a:lnTo>
                    <a:pt x="39058" y="744"/>
                  </a:lnTo>
                  <a:close/>
                  <a:moveTo>
                    <a:pt x="38768" y="0"/>
                  </a:moveTo>
                  <a:cubicBezTo>
                    <a:pt x="38599" y="0"/>
                    <a:pt x="38449" y="116"/>
                    <a:pt x="38409" y="281"/>
                  </a:cubicBezTo>
                  <a:lnTo>
                    <a:pt x="36398" y="8255"/>
                  </a:lnTo>
                  <a:cubicBezTo>
                    <a:pt x="33742" y="8778"/>
                    <a:pt x="31155" y="9600"/>
                    <a:pt x="28684" y="10705"/>
                  </a:cubicBezTo>
                  <a:lnTo>
                    <a:pt x="22440" y="5300"/>
                  </a:lnTo>
                  <a:cubicBezTo>
                    <a:pt x="22370" y="5240"/>
                    <a:pt x="22283" y="5209"/>
                    <a:pt x="22196" y="5209"/>
                  </a:cubicBezTo>
                  <a:cubicBezTo>
                    <a:pt x="22122" y="5209"/>
                    <a:pt x="22048" y="5231"/>
                    <a:pt x="21984" y="5276"/>
                  </a:cubicBezTo>
                  <a:lnTo>
                    <a:pt x="14623" y="10431"/>
                  </a:lnTo>
                  <a:cubicBezTo>
                    <a:pt x="14483" y="10527"/>
                    <a:pt x="14428" y="10708"/>
                    <a:pt x="14489" y="10867"/>
                  </a:cubicBezTo>
                  <a:lnTo>
                    <a:pt x="17438" y="18595"/>
                  </a:lnTo>
                  <a:cubicBezTo>
                    <a:pt x="15564" y="20534"/>
                    <a:pt x="13912" y="22678"/>
                    <a:pt x="12513" y="24985"/>
                  </a:cubicBezTo>
                  <a:lnTo>
                    <a:pt x="4288" y="24138"/>
                  </a:lnTo>
                  <a:cubicBezTo>
                    <a:pt x="4278" y="24137"/>
                    <a:pt x="4268" y="24137"/>
                    <a:pt x="4259" y="24137"/>
                  </a:cubicBezTo>
                  <a:cubicBezTo>
                    <a:pt x="4101" y="24137"/>
                    <a:pt x="3955" y="24229"/>
                    <a:pt x="3900" y="24380"/>
                  </a:cubicBezTo>
                  <a:lnTo>
                    <a:pt x="828" y="32824"/>
                  </a:lnTo>
                  <a:cubicBezTo>
                    <a:pt x="770" y="32984"/>
                    <a:pt x="826" y="33162"/>
                    <a:pt x="967" y="33259"/>
                  </a:cubicBezTo>
                  <a:lnTo>
                    <a:pt x="7774" y="37875"/>
                  </a:lnTo>
                  <a:cubicBezTo>
                    <a:pt x="7463" y="39789"/>
                    <a:pt x="7305" y="41727"/>
                    <a:pt x="7302" y="43667"/>
                  </a:cubicBezTo>
                  <a:cubicBezTo>
                    <a:pt x="7302" y="44371"/>
                    <a:pt x="7329" y="45112"/>
                    <a:pt x="7387" y="45982"/>
                  </a:cubicBezTo>
                  <a:lnTo>
                    <a:pt x="222" y="49982"/>
                  </a:lnTo>
                  <a:cubicBezTo>
                    <a:pt x="73" y="50064"/>
                    <a:pt x="1" y="50238"/>
                    <a:pt x="45" y="50402"/>
                  </a:cubicBezTo>
                  <a:lnTo>
                    <a:pt x="2371" y="59080"/>
                  </a:lnTo>
                  <a:cubicBezTo>
                    <a:pt x="2413" y="59236"/>
                    <a:pt x="2549" y="59358"/>
                    <a:pt x="2707" y="59358"/>
                  </a:cubicBezTo>
                  <a:cubicBezTo>
                    <a:pt x="2716" y="59358"/>
                    <a:pt x="2725" y="59357"/>
                    <a:pt x="2734" y="59357"/>
                  </a:cubicBezTo>
                  <a:lnTo>
                    <a:pt x="10838" y="59254"/>
                  </a:lnTo>
                  <a:cubicBezTo>
                    <a:pt x="12027" y="61733"/>
                    <a:pt x="13496" y="64068"/>
                    <a:pt x="15214" y="66214"/>
                  </a:cubicBezTo>
                  <a:lnTo>
                    <a:pt x="11715" y="73483"/>
                  </a:lnTo>
                  <a:cubicBezTo>
                    <a:pt x="11641" y="73636"/>
                    <a:pt x="11681" y="73820"/>
                    <a:pt x="11812" y="73928"/>
                  </a:cubicBezTo>
                  <a:lnTo>
                    <a:pt x="18695" y="79705"/>
                  </a:lnTo>
                  <a:cubicBezTo>
                    <a:pt x="18764" y="79762"/>
                    <a:pt x="18849" y="79792"/>
                    <a:pt x="18934" y="79792"/>
                  </a:cubicBezTo>
                  <a:cubicBezTo>
                    <a:pt x="19009" y="79792"/>
                    <a:pt x="19084" y="79769"/>
                    <a:pt x="19149" y="79723"/>
                  </a:cubicBezTo>
                  <a:lnTo>
                    <a:pt x="25626" y="75084"/>
                  </a:lnTo>
                  <a:cubicBezTo>
                    <a:pt x="28054" y="76459"/>
                    <a:pt x="30632" y="77549"/>
                    <a:pt x="33311" y="78327"/>
                  </a:cubicBezTo>
                  <a:lnTo>
                    <a:pt x="34610" y="86142"/>
                  </a:lnTo>
                  <a:cubicBezTo>
                    <a:pt x="34639" y="86310"/>
                    <a:pt x="34775" y="86436"/>
                    <a:pt x="34944" y="86451"/>
                  </a:cubicBezTo>
                  <a:lnTo>
                    <a:pt x="43896" y="87235"/>
                  </a:lnTo>
                  <a:cubicBezTo>
                    <a:pt x="43908" y="87237"/>
                    <a:pt x="43918" y="87237"/>
                    <a:pt x="43928" y="87237"/>
                  </a:cubicBezTo>
                  <a:cubicBezTo>
                    <a:pt x="44086" y="87235"/>
                    <a:pt x="44227" y="87136"/>
                    <a:pt x="44279" y="86987"/>
                  </a:cubicBezTo>
                  <a:lnTo>
                    <a:pt x="46898" y="79592"/>
                  </a:lnTo>
                  <a:cubicBezTo>
                    <a:pt x="49708" y="79322"/>
                    <a:pt x="52474" y="78723"/>
                    <a:pt x="55143" y="77807"/>
                  </a:cubicBezTo>
                  <a:lnTo>
                    <a:pt x="60626" y="83379"/>
                  </a:lnTo>
                  <a:cubicBezTo>
                    <a:pt x="60698" y="83451"/>
                    <a:pt x="60794" y="83489"/>
                    <a:pt x="60892" y="83489"/>
                  </a:cubicBezTo>
                  <a:cubicBezTo>
                    <a:pt x="60956" y="83489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5" y="78863"/>
                    <a:pt x="69076" y="78691"/>
                    <a:pt x="69031" y="78527"/>
                  </a:cubicBezTo>
                  <a:lnTo>
                    <a:pt x="66957" y="71015"/>
                  </a:lnTo>
                  <a:cubicBezTo>
                    <a:pt x="69101" y="69166"/>
                    <a:pt x="71021" y="67074"/>
                    <a:pt x="72678" y="64778"/>
                  </a:cubicBezTo>
                  <a:lnTo>
                    <a:pt x="80352" y="66193"/>
                  </a:lnTo>
                  <a:cubicBezTo>
                    <a:pt x="80375" y="66198"/>
                    <a:pt x="80398" y="66200"/>
                    <a:pt x="80421" y="66200"/>
                  </a:cubicBezTo>
                  <a:cubicBezTo>
                    <a:pt x="80563" y="66200"/>
                    <a:pt x="80695" y="66117"/>
                    <a:pt x="80756" y="65985"/>
                  </a:cubicBezTo>
                  <a:lnTo>
                    <a:pt x="84555" y="57842"/>
                  </a:lnTo>
                  <a:cubicBezTo>
                    <a:pt x="84626" y="57688"/>
                    <a:pt x="84585" y="57505"/>
                    <a:pt x="84454" y="57398"/>
                  </a:cubicBezTo>
                  <a:lnTo>
                    <a:pt x="78434" y="52426"/>
                  </a:lnTo>
                  <a:cubicBezTo>
                    <a:pt x="79113" y="49690"/>
                    <a:pt x="79470" y="46882"/>
                    <a:pt x="79499" y="44062"/>
                  </a:cubicBezTo>
                  <a:lnTo>
                    <a:pt x="86652" y="40802"/>
                  </a:lnTo>
                  <a:cubicBezTo>
                    <a:pt x="86806" y="40731"/>
                    <a:pt x="86894" y="40566"/>
                    <a:pt x="86864" y="40398"/>
                  </a:cubicBezTo>
                  <a:lnTo>
                    <a:pt x="85305" y="31550"/>
                  </a:lnTo>
                  <a:cubicBezTo>
                    <a:pt x="85275" y="31383"/>
                    <a:pt x="85137" y="31257"/>
                    <a:pt x="84968" y="31244"/>
                  </a:cubicBezTo>
                  <a:lnTo>
                    <a:pt x="77071" y="30632"/>
                  </a:lnTo>
                  <a:cubicBezTo>
                    <a:pt x="76062" y="28033"/>
                    <a:pt x="74757" y="25561"/>
                    <a:pt x="73180" y="23263"/>
                  </a:cubicBezTo>
                  <a:lnTo>
                    <a:pt x="77250" y="16388"/>
                  </a:lnTo>
                  <a:cubicBezTo>
                    <a:pt x="77337" y="16243"/>
                    <a:pt x="77313" y="16057"/>
                    <a:pt x="77193" y="15937"/>
                  </a:cubicBezTo>
                  <a:lnTo>
                    <a:pt x="70840" y="9584"/>
                  </a:lnTo>
                  <a:cubicBezTo>
                    <a:pt x="70768" y="9512"/>
                    <a:pt x="70673" y="9475"/>
                    <a:pt x="70576" y="9475"/>
                  </a:cubicBezTo>
                  <a:cubicBezTo>
                    <a:pt x="70511" y="9475"/>
                    <a:pt x="70446" y="9492"/>
                    <a:pt x="70387" y="9526"/>
                  </a:cubicBezTo>
                  <a:lnTo>
                    <a:pt x="63454" y="13643"/>
                  </a:lnTo>
                  <a:cubicBezTo>
                    <a:pt x="59404" y="10934"/>
                    <a:pt x="54921" y="9103"/>
                    <a:pt x="50119" y="8200"/>
                  </a:cubicBezTo>
                  <a:lnTo>
                    <a:pt x="48114" y="281"/>
                  </a:lnTo>
                  <a:cubicBezTo>
                    <a:pt x="48071" y="116"/>
                    <a:pt x="47924" y="0"/>
                    <a:pt x="47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3959700" y="2245050"/>
              <a:ext cx="2152375" cy="2162350"/>
            </a:xfrm>
            <a:custGeom>
              <a:avLst/>
              <a:gdLst/>
              <a:ahLst/>
              <a:cxnLst/>
              <a:rect l="l" t="t" r="r" b="b"/>
              <a:pathLst>
                <a:path w="86095" h="86494" extrusionOk="0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6"/>
                    <a:pt x="20566" y="43296"/>
                  </a:cubicBezTo>
                  <a:cubicBezTo>
                    <a:pt x="20566" y="30906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5"/>
                    <a:pt x="28218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7" y="24137"/>
                  </a:lnTo>
                  <a:lnTo>
                    <a:pt x="773" y="32581"/>
                  </a:lnTo>
                  <a:lnTo>
                    <a:pt x="7776" y="37332"/>
                  </a:lnTo>
                  <a:cubicBezTo>
                    <a:pt x="7442" y="39303"/>
                    <a:pt x="7273" y="41297"/>
                    <a:pt x="7271" y="43297"/>
                  </a:cubicBezTo>
                  <a:cubicBezTo>
                    <a:pt x="7271" y="44147"/>
                    <a:pt x="7311" y="44986"/>
                    <a:pt x="7369" y="45822"/>
                  </a:cubicBezTo>
                  <a:lnTo>
                    <a:pt x="1" y="49935"/>
                  </a:lnTo>
                  <a:lnTo>
                    <a:pt x="2326" y="58613"/>
                  </a:lnTo>
                  <a:lnTo>
                    <a:pt x="10667" y="58506"/>
                  </a:lnTo>
                  <a:cubicBezTo>
                    <a:pt x="11895" y="61111"/>
                    <a:pt x="13434" y="63557"/>
                    <a:pt x="15248" y="65791"/>
                  </a:cubicBezTo>
                  <a:lnTo>
                    <a:pt x="11647" y="73273"/>
                  </a:lnTo>
                  <a:lnTo>
                    <a:pt x="18530" y="79049"/>
                  </a:lnTo>
                  <a:lnTo>
                    <a:pt x="25200" y="74271"/>
                  </a:lnTo>
                  <a:cubicBezTo>
                    <a:pt x="27729" y="75727"/>
                    <a:pt x="30429" y="76868"/>
                    <a:pt x="33235" y="77664"/>
                  </a:cubicBezTo>
                  <a:lnTo>
                    <a:pt x="34573" y="85711"/>
                  </a:lnTo>
                  <a:lnTo>
                    <a:pt x="43524" y="86493"/>
                  </a:lnTo>
                  <a:lnTo>
                    <a:pt x="46224" y="78874"/>
                  </a:lnTo>
                  <a:cubicBezTo>
                    <a:pt x="49163" y="78613"/>
                    <a:pt x="52055" y="77986"/>
                    <a:pt x="54840" y="77009"/>
                  </a:cubicBezTo>
                  <a:lnTo>
                    <a:pt x="60487" y="82748"/>
                  </a:lnTo>
                  <a:lnTo>
                    <a:pt x="68270" y="78256"/>
                  </a:lnTo>
                  <a:lnTo>
                    <a:pt x="66133" y="70517"/>
                  </a:lnTo>
                  <a:cubicBezTo>
                    <a:pt x="68385" y="68599"/>
                    <a:pt x="70393" y="66411"/>
                    <a:pt x="72110" y="64002"/>
                  </a:cubicBezTo>
                  <a:lnTo>
                    <a:pt x="80015" y="65459"/>
                  </a:lnTo>
                  <a:lnTo>
                    <a:pt x="83814" y="57315"/>
                  </a:lnTo>
                  <a:lnTo>
                    <a:pt x="77611" y="52194"/>
                  </a:lnTo>
                  <a:cubicBezTo>
                    <a:pt x="78342" y="49337"/>
                    <a:pt x="78716" y="46400"/>
                    <a:pt x="78727" y="43452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9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9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959700" y="2158775"/>
              <a:ext cx="2152375" cy="2162375"/>
            </a:xfrm>
            <a:custGeom>
              <a:avLst/>
              <a:gdLst/>
              <a:ahLst/>
              <a:cxnLst/>
              <a:rect l="l" t="t" r="r" b="b"/>
              <a:pathLst>
                <a:path w="86095" h="86495" extrusionOk="0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8"/>
                    <a:pt x="20566" y="43296"/>
                  </a:cubicBezTo>
                  <a:cubicBezTo>
                    <a:pt x="20566" y="30904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4"/>
                    <a:pt x="28216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5" y="24136"/>
                  </a:lnTo>
                  <a:lnTo>
                    <a:pt x="773" y="32579"/>
                  </a:lnTo>
                  <a:lnTo>
                    <a:pt x="7776" y="37331"/>
                  </a:lnTo>
                  <a:cubicBezTo>
                    <a:pt x="7442" y="39301"/>
                    <a:pt x="7273" y="41296"/>
                    <a:pt x="7271" y="43296"/>
                  </a:cubicBezTo>
                  <a:cubicBezTo>
                    <a:pt x="7271" y="44145"/>
                    <a:pt x="7311" y="44984"/>
                    <a:pt x="7369" y="45820"/>
                  </a:cubicBezTo>
                  <a:lnTo>
                    <a:pt x="1" y="49934"/>
                  </a:lnTo>
                  <a:lnTo>
                    <a:pt x="2326" y="58613"/>
                  </a:lnTo>
                  <a:lnTo>
                    <a:pt x="10667" y="58505"/>
                  </a:lnTo>
                  <a:cubicBezTo>
                    <a:pt x="11895" y="61109"/>
                    <a:pt x="13434" y="63555"/>
                    <a:pt x="15248" y="65791"/>
                  </a:cubicBezTo>
                  <a:lnTo>
                    <a:pt x="11647" y="73273"/>
                  </a:lnTo>
                  <a:lnTo>
                    <a:pt x="18530" y="79048"/>
                  </a:lnTo>
                  <a:lnTo>
                    <a:pt x="25200" y="74270"/>
                  </a:lnTo>
                  <a:cubicBezTo>
                    <a:pt x="27729" y="75727"/>
                    <a:pt x="30429" y="76868"/>
                    <a:pt x="33237" y="77665"/>
                  </a:cubicBezTo>
                  <a:lnTo>
                    <a:pt x="34573" y="85711"/>
                  </a:lnTo>
                  <a:lnTo>
                    <a:pt x="43524" y="86495"/>
                  </a:lnTo>
                  <a:lnTo>
                    <a:pt x="46224" y="78874"/>
                  </a:lnTo>
                  <a:cubicBezTo>
                    <a:pt x="49163" y="78612"/>
                    <a:pt x="52057" y="77986"/>
                    <a:pt x="54840" y="77009"/>
                  </a:cubicBezTo>
                  <a:lnTo>
                    <a:pt x="60488" y="82748"/>
                  </a:lnTo>
                  <a:lnTo>
                    <a:pt x="68270" y="78256"/>
                  </a:lnTo>
                  <a:lnTo>
                    <a:pt x="66133" y="70518"/>
                  </a:lnTo>
                  <a:cubicBezTo>
                    <a:pt x="68385" y="68599"/>
                    <a:pt x="70395" y="66412"/>
                    <a:pt x="72111" y="64002"/>
                  </a:cubicBezTo>
                  <a:lnTo>
                    <a:pt x="80017" y="65460"/>
                  </a:lnTo>
                  <a:lnTo>
                    <a:pt x="83814" y="57317"/>
                  </a:lnTo>
                  <a:lnTo>
                    <a:pt x="77613" y="52195"/>
                  </a:lnTo>
                  <a:cubicBezTo>
                    <a:pt x="78342" y="49337"/>
                    <a:pt x="78716" y="46399"/>
                    <a:pt x="78727" y="43450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8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7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949600" y="2149500"/>
              <a:ext cx="2172425" cy="2180900"/>
            </a:xfrm>
            <a:custGeom>
              <a:avLst/>
              <a:gdLst/>
              <a:ahLst/>
              <a:cxnLst/>
              <a:rect l="l" t="t" r="r" b="b"/>
              <a:pathLst>
                <a:path w="86897" h="87236" extrusionOk="0">
                  <a:moveTo>
                    <a:pt x="43404" y="21604"/>
                  </a:moveTo>
                  <a:cubicBezTo>
                    <a:pt x="55570" y="21604"/>
                    <a:pt x="65468" y="31501"/>
                    <a:pt x="65468" y="43667"/>
                  </a:cubicBezTo>
                  <a:cubicBezTo>
                    <a:pt x="65468" y="55833"/>
                    <a:pt x="55570" y="65730"/>
                    <a:pt x="43404" y="65730"/>
                  </a:cubicBezTo>
                  <a:cubicBezTo>
                    <a:pt x="31238" y="65730"/>
                    <a:pt x="21341" y="55833"/>
                    <a:pt x="21341" y="43667"/>
                  </a:cubicBezTo>
                  <a:cubicBezTo>
                    <a:pt x="21341" y="31501"/>
                    <a:pt x="31238" y="21604"/>
                    <a:pt x="43404" y="21604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9" y="31091"/>
                    <a:pt x="20599" y="43667"/>
                  </a:cubicBezTo>
                  <a:cubicBezTo>
                    <a:pt x="20599" y="56243"/>
                    <a:pt x="30828" y="66473"/>
                    <a:pt x="43404" y="66473"/>
                  </a:cubicBezTo>
                  <a:cubicBezTo>
                    <a:pt x="55980" y="66473"/>
                    <a:pt x="66212" y="56241"/>
                    <a:pt x="66212" y="43667"/>
                  </a:cubicBezTo>
                  <a:cubicBezTo>
                    <a:pt x="66212" y="31092"/>
                    <a:pt x="55980" y="20861"/>
                    <a:pt x="43404" y="20861"/>
                  </a:cubicBezTo>
                  <a:close/>
                  <a:moveTo>
                    <a:pt x="47466" y="743"/>
                  </a:moveTo>
                  <a:lnTo>
                    <a:pt x="49457" y="8613"/>
                  </a:lnTo>
                  <a:cubicBezTo>
                    <a:pt x="49493" y="8754"/>
                    <a:pt x="49608" y="8863"/>
                    <a:pt x="49751" y="8888"/>
                  </a:cubicBezTo>
                  <a:cubicBezTo>
                    <a:pt x="54619" y="9770"/>
                    <a:pt x="59155" y="11622"/>
                    <a:pt x="63234" y="14390"/>
                  </a:cubicBezTo>
                  <a:cubicBezTo>
                    <a:pt x="63297" y="14432"/>
                    <a:pt x="63370" y="14454"/>
                    <a:pt x="63443" y="14454"/>
                  </a:cubicBezTo>
                  <a:cubicBezTo>
                    <a:pt x="63508" y="14454"/>
                    <a:pt x="63573" y="14437"/>
                    <a:pt x="63632" y="14402"/>
                  </a:cubicBezTo>
                  <a:lnTo>
                    <a:pt x="70519" y="10312"/>
                  </a:lnTo>
                  <a:lnTo>
                    <a:pt x="76467" y="16259"/>
                  </a:lnTo>
                  <a:lnTo>
                    <a:pt x="72422" y="23092"/>
                  </a:lnTo>
                  <a:cubicBezTo>
                    <a:pt x="72347" y="23216"/>
                    <a:pt x="72353" y="23374"/>
                    <a:pt x="72436" y="23492"/>
                  </a:cubicBezTo>
                  <a:cubicBezTo>
                    <a:pt x="74085" y="25859"/>
                    <a:pt x="75437" y="28421"/>
                    <a:pt x="76464" y="31116"/>
                  </a:cubicBezTo>
                  <a:cubicBezTo>
                    <a:pt x="76514" y="31251"/>
                    <a:pt x="76639" y="31343"/>
                    <a:pt x="76781" y="31355"/>
                  </a:cubicBezTo>
                  <a:lnTo>
                    <a:pt x="84625" y="31964"/>
                  </a:lnTo>
                  <a:lnTo>
                    <a:pt x="86086" y="40246"/>
                  </a:lnTo>
                  <a:lnTo>
                    <a:pt x="78976" y="43484"/>
                  </a:lnTo>
                  <a:cubicBezTo>
                    <a:pt x="78844" y="43545"/>
                    <a:pt x="78759" y="43676"/>
                    <a:pt x="78759" y="43821"/>
                  </a:cubicBezTo>
                  <a:cubicBezTo>
                    <a:pt x="78749" y="46739"/>
                    <a:pt x="78379" y="49645"/>
                    <a:pt x="77657" y="52473"/>
                  </a:cubicBezTo>
                  <a:cubicBezTo>
                    <a:pt x="77622" y="52612"/>
                    <a:pt x="77669" y="52759"/>
                    <a:pt x="77781" y="52851"/>
                  </a:cubicBezTo>
                  <a:lnTo>
                    <a:pt x="83761" y="57789"/>
                  </a:lnTo>
                  <a:lnTo>
                    <a:pt x="80207" y="65413"/>
                  </a:lnTo>
                  <a:lnTo>
                    <a:pt x="72583" y="64006"/>
                  </a:lnTo>
                  <a:cubicBezTo>
                    <a:pt x="72559" y="64002"/>
                    <a:pt x="72535" y="63999"/>
                    <a:pt x="72512" y="63999"/>
                  </a:cubicBezTo>
                  <a:cubicBezTo>
                    <a:pt x="72393" y="63999"/>
                    <a:pt x="72280" y="64056"/>
                    <a:pt x="72212" y="64155"/>
                  </a:cubicBezTo>
                  <a:cubicBezTo>
                    <a:pt x="70513" y="66541"/>
                    <a:pt x="68527" y="68706"/>
                    <a:pt x="66296" y="70604"/>
                  </a:cubicBezTo>
                  <a:cubicBezTo>
                    <a:pt x="66185" y="70697"/>
                    <a:pt x="66139" y="70846"/>
                    <a:pt x="66179" y="70986"/>
                  </a:cubicBezTo>
                  <a:lnTo>
                    <a:pt x="68238" y="78447"/>
                  </a:lnTo>
                  <a:lnTo>
                    <a:pt x="60955" y="82653"/>
                  </a:lnTo>
                  <a:lnTo>
                    <a:pt x="55508" y="77118"/>
                  </a:lnTo>
                  <a:cubicBezTo>
                    <a:pt x="55437" y="77047"/>
                    <a:pt x="55342" y="77008"/>
                    <a:pt x="55245" y="77008"/>
                  </a:cubicBezTo>
                  <a:cubicBezTo>
                    <a:pt x="55203" y="77008"/>
                    <a:pt x="55161" y="77015"/>
                    <a:pt x="55120" y="77029"/>
                  </a:cubicBezTo>
                  <a:cubicBezTo>
                    <a:pt x="52366" y="77995"/>
                    <a:pt x="49503" y="78615"/>
                    <a:pt x="46595" y="78875"/>
                  </a:cubicBezTo>
                  <a:cubicBezTo>
                    <a:pt x="46451" y="78887"/>
                    <a:pt x="46327" y="78983"/>
                    <a:pt x="46278" y="79120"/>
                  </a:cubicBezTo>
                  <a:lnTo>
                    <a:pt x="43676" y="86469"/>
                  </a:lnTo>
                  <a:lnTo>
                    <a:pt x="35298" y="85736"/>
                  </a:lnTo>
                  <a:lnTo>
                    <a:pt x="34006" y="77974"/>
                  </a:lnTo>
                  <a:cubicBezTo>
                    <a:pt x="33982" y="77833"/>
                    <a:pt x="33880" y="77717"/>
                    <a:pt x="33742" y="77677"/>
                  </a:cubicBezTo>
                  <a:cubicBezTo>
                    <a:pt x="30963" y="76888"/>
                    <a:pt x="28292" y="75761"/>
                    <a:pt x="25790" y="74321"/>
                  </a:cubicBezTo>
                  <a:cubicBezTo>
                    <a:pt x="25732" y="74287"/>
                    <a:pt x="25668" y="74271"/>
                    <a:pt x="25604" y="74271"/>
                  </a:cubicBezTo>
                  <a:cubicBezTo>
                    <a:pt x="25528" y="74271"/>
                    <a:pt x="25452" y="74294"/>
                    <a:pt x="25387" y="74340"/>
                  </a:cubicBezTo>
                  <a:lnTo>
                    <a:pt x="18952" y="78949"/>
                  </a:lnTo>
                  <a:lnTo>
                    <a:pt x="12512" y="73544"/>
                  </a:lnTo>
                  <a:lnTo>
                    <a:pt x="15986" y="66324"/>
                  </a:lnTo>
                  <a:cubicBezTo>
                    <a:pt x="16049" y="66194"/>
                    <a:pt x="16031" y="66041"/>
                    <a:pt x="15940" y="65928"/>
                  </a:cubicBezTo>
                  <a:cubicBezTo>
                    <a:pt x="14145" y="63717"/>
                    <a:pt x="12623" y="61296"/>
                    <a:pt x="11408" y="58720"/>
                  </a:cubicBezTo>
                  <a:cubicBezTo>
                    <a:pt x="11346" y="58588"/>
                    <a:pt x="11221" y="58524"/>
                    <a:pt x="11067" y="58506"/>
                  </a:cubicBezTo>
                  <a:lnTo>
                    <a:pt x="3014" y="58610"/>
                  </a:lnTo>
                  <a:lnTo>
                    <a:pt x="838" y="50490"/>
                  </a:lnTo>
                  <a:lnTo>
                    <a:pt x="7953" y="46517"/>
                  </a:lnTo>
                  <a:cubicBezTo>
                    <a:pt x="8079" y="46447"/>
                    <a:pt x="8153" y="46310"/>
                    <a:pt x="8143" y="46166"/>
                  </a:cubicBezTo>
                  <a:cubicBezTo>
                    <a:pt x="8076" y="45207"/>
                    <a:pt x="8045" y="44412"/>
                    <a:pt x="8045" y="43667"/>
                  </a:cubicBezTo>
                  <a:cubicBezTo>
                    <a:pt x="8048" y="41689"/>
                    <a:pt x="8216" y="39715"/>
                    <a:pt x="8547" y="37764"/>
                  </a:cubicBezTo>
                  <a:cubicBezTo>
                    <a:pt x="8570" y="37622"/>
                    <a:pt x="8508" y="37478"/>
                    <a:pt x="8388" y="37396"/>
                  </a:cubicBezTo>
                  <a:lnTo>
                    <a:pt x="1624" y="32808"/>
                  </a:lnTo>
                  <a:lnTo>
                    <a:pt x="4500" y="24909"/>
                  </a:lnTo>
                  <a:lnTo>
                    <a:pt x="12670" y="25751"/>
                  </a:lnTo>
                  <a:cubicBezTo>
                    <a:pt x="12682" y="25752"/>
                    <a:pt x="12694" y="25753"/>
                    <a:pt x="12706" y="25753"/>
                  </a:cubicBezTo>
                  <a:cubicBezTo>
                    <a:pt x="12837" y="25753"/>
                    <a:pt x="12959" y="25685"/>
                    <a:pt x="13028" y="25571"/>
                  </a:cubicBezTo>
                  <a:cubicBezTo>
                    <a:pt x="14464" y="23169"/>
                    <a:pt x="16178" y="20946"/>
                    <a:pt x="18135" y="18946"/>
                  </a:cubicBezTo>
                  <a:cubicBezTo>
                    <a:pt x="18237" y="18842"/>
                    <a:pt x="18269" y="18689"/>
                    <a:pt x="18217" y="18552"/>
                  </a:cubicBezTo>
                  <a:lnTo>
                    <a:pt x="15287" y="10873"/>
                  </a:lnTo>
                  <a:lnTo>
                    <a:pt x="22174" y="6053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3" y="11513"/>
                    <a:pt x="28726" y="11502"/>
                    <a:pt x="28776" y="11479"/>
                  </a:cubicBezTo>
                  <a:cubicBezTo>
                    <a:pt x="31329" y="10316"/>
                    <a:pt x="34014" y="9464"/>
                    <a:pt x="36770" y="8940"/>
                  </a:cubicBezTo>
                  <a:cubicBezTo>
                    <a:pt x="36912" y="8913"/>
                    <a:pt x="37026" y="8806"/>
                    <a:pt x="37062" y="8665"/>
                  </a:cubicBezTo>
                  <a:lnTo>
                    <a:pt x="39059" y="743"/>
                  </a:lnTo>
                  <a:close/>
                  <a:moveTo>
                    <a:pt x="38770" y="1"/>
                  </a:moveTo>
                  <a:cubicBezTo>
                    <a:pt x="38599" y="1"/>
                    <a:pt x="38451" y="115"/>
                    <a:pt x="38410" y="281"/>
                  </a:cubicBezTo>
                  <a:lnTo>
                    <a:pt x="36398" y="8254"/>
                  </a:lnTo>
                  <a:cubicBezTo>
                    <a:pt x="33742" y="8778"/>
                    <a:pt x="31155" y="9599"/>
                    <a:pt x="28684" y="10704"/>
                  </a:cubicBezTo>
                  <a:lnTo>
                    <a:pt x="22441" y="5300"/>
                  </a:lnTo>
                  <a:cubicBezTo>
                    <a:pt x="22371" y="5240"/>
                    <a:pt x="22284" y="5209"/>
                    <a:pt x="22197" y="5209"/>
                  </a:cubicBezTo>
                  <a:cubicBezTo>
                    <a:pt x="22123" y="5209"/>
                    <a:pt x="22048" y="5232"/>
                    <a:pt x="21984" y="5277"/>
                  </a:cubicBezTo>
                  <a:lnTo>
                    <a:pt x="14625" y="10431"/>
                  </a:lnTo>
                  <a:cubicBezTo>
                    <a:pt x="14485" y="10527"/>
                    <a:pt x="14429" y="10709"/>
                    <a:pt x="14491" y="10867"/>
                  </a:cubicBezTo>
                  <a:lnTo>
                    <a:pt x="17439" y="18595"/>
                  </a:lnTo>
                  <a:cubicBezTo>
                    <a:pt x="15565" y="20536"/>
                    <a:pt x="13912" y="22679"/>
                    <a:pt x="12512" y="24985"/>
                  </a:cubicBezTo>
                  <a:lnTo>
                    <a:pt x="4289" y="24138"/>
                  </a:lnTo>
                  <a:cubicBezTo>
                    <a:pt x="4278" y="24137"/>
                    <a:pt x="4267" y="24137"/>
                    <a:pt x="4256" y="24137"/>
                  </a:cubicBezTo>
                  <a:cubicBezTo>
                    <a:pt x="4100" y="24137"/>
                    <a:pt x="3959" y="24233"/>
                    <a:pt x="3902" y="24380"/>
                  </a:cubicBezTo>
                  <a:lnTo>
                    <a:pt x="828" y="32824"/>
                  </a:lnTo>
                  <a:cubicBezTo>
                    <a:pt x="770" y="32983"/>
                    <a:pt x="828" y="33162"/>
                    <a:pt x="969" y="33257"/>
                  </a:cubicBezTo>
                  <a:lnTo>
                    <a:pt x="7775" y="37876"/>
                  </a:lnTo>
                  <a:cubicBezTo>
                    <a:pt x="7463" y="39790"/>
                    <a:pt x="7305" y="41726"/>
                    <a:pt x="7302" y="43667"/>
                  </a:cubicBezTo>
                  <a:cubicBezTo>
                    <a:pt x="7302" y="44366"/>
                    <a:pt x="7329" y="45109"/>
                    <a:pt x="7387" y="45982"/>
                  </a:cubicBezTo>
                  <a:lnTo>
                    <a:pt x="224" y="49982"/>
                  </a:lnTo>
                  <a:cubicBezTo>
                    <a:pt x="75" y="50064"/>
                    <a:pt x="1" y="50238"/>
                    <a:pt x="45" y="50403"/>
                  </a:cubicBezTo>
                  <a:lnTo>
                    <a:pt x="2371" y="59081"/>
                  </a:lnTo>
                  <a:cubicBezTo>
                    <a:pt x="2414" y="59246"/>
                    <a:pt x="2552" y="59336"/>
                    <a:pt x="2735" y="59357"/>
                  </a:cubicBezTo>
                  <a:lnTo>
                    <a:pt x="10839" y="59253"/>
                  </a:lnTo>
                  <a:cubicBezTo>
                    <a:pt x="12027" y="61733"/>
                    <a:pt x="13496" y="64067"/>
                    <a:pt x="15216" y="66214"/>
                  </a:cubicBezTo>
                  <a:lnTo>
                    <a:pt x="11716" y="73483"/>
                  </a:lnTo>
                  <a:cubicBezTo>
                    <a:pt x="11643" y="73636"/>
                    <a:pt x="11681" y="73820"/>
                    <a:pt x="11812" y="73929"/>
                  </a:cubicBezTo>
                  <a:lnTo>
                    <a:pt x="18695" y="79704"/>
                  </a:lnTo>
                  <a:cubicBezTo>
                    <a:pt x="18764" y="79761"/>
                    <a:pt x="18849" y="79790"/>
                    <a:pt x="18935" y="79790"/>
                  </a:cubicBezTo>
                  <a:cubicBezTo>
                    <a:pt x="19010" y="79790"/>
                    <a:pt x="19086" y="79768"/>
                    <a:pt x="19151" y="79722"/>
                  </a:cubicBezTo>
                  <a:lnTo>
                    <a:pt x="25628" y="75084"/>
                  </a:lnTo>
                  <a:cubicBezTo>
                    <a:pt x="28054" y="76459"/>
                    <a:pt x="30634" y="77548"/>
                    <a:pt x="33313" y="78327"/>
                  </a:cubicBezTo>
                  <a:lnTo>
                    <a:pt x="34612" y="86142"/>
                  </a:lnTo>
                  <a:cubicBezTo>
                    <a:pt x="34639" y="86309"/>
                    <a:pt x="34777" y="86436"/>
                    <a:pt x="34946" y="86451"/>
                  </a:cubicBezTo>
                  <a:lnTo>
                    <a:pt x="43897" y="87234"/>
                  </a:lnTo>
                  <a:cubicBezTo>
                    <a:pt x="43908" y="87235"/>
                    <a:pt x="43918" y="87235"/>
                    <a:pt x="43928" y="87235"/>
                  </a:cubicBezTo>
                  <a:cubicBezTo>
                    <a:pt x="44087" y="87235"/>
                    <a:pt x="44227" y="87136"/>
                    <a:pt x="44280" y="86987"/>
                  </a:cubicBezTo>
                  <a:lnTo>
                    <a:pt x="46900" y="79592"/>
                  </a:lnTo>
                  <a:cubicBezTo>
                    <a:pt x="49709" y="79322"/>
                    <a:pt x="52476" y="78724"/>
                    <a:pt x="55146" y="77807"/>
                  </a:cubicBezTo>
                  <a:lnTo>
                    <a:pt x="60628" y="83379"/>
                  </a:lnTo>
                  <a:cubicBezTo>
                    <a:pt x="60700" y="83452"/>
                    <a:pt x="60796" y="83490"/>
                    <a:pt x="60893" y="83490"/>
                  </a:cubicBezTo>
                  <a:cubicBezTo>
                    <a:pt x="60957" y="83490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6" y="78863"/>
                    <a:pt x="69077" y="78691"/>
                    <a:pt x="69033" y="78528"/>
                  </a:cubicBezTo>
                  <a:lnTo>
                    <a:pt x="66958" y="71015"/>
                  </a:lnTo>
                  <a:cubicBezTo>
                    <a:pt x="69103" y="69166"/>
                    <a:pt x="71023" y="67074"/>
                    <a:pt x="72680" y="64778"/>
                  </a:cubicBezTo>
                  <a:lnTo>
                    <a:pt x="80354" y="66194"/>
                  </a:lnTo>
                  <a:cubicBezTo>
                    <a:pt x="80378" y="66199"/>
                    <a:pt x="80402" y="66201"/>
                    <a:pt x="80426" y="66201"/>
                  </a:cubicBezTo>
                  <a:cubicBezTo>
                    <a:pt x="80567" y="66201"/>
                    <a:pt x="80700" y="66118"/>
                    <a:pt x="80758" y="65986"/>
                  </a:cubicBezTo>
                  <a:lnTo>
                    <a:pt x="84555" y="57842"/>
                  </a:lnTo>
                  <a:cubicBezTo>
                    <a:pt x="84626" y="57688"/>
                    <a:pt x="84585" y="57507"/>
                    <a:pt x="84456" y="57398"/>
                  </a:cubicBezTo>
                  <a:lnTo>
                    <a:pt x="78436" y="52427"/>
                  </a:lnTo>
                  <a:cubicBezTo>
                    <a:pt x="79116" y="49690"/>
                    <a:pt x="79472" y="46882"/>
                    <a:pt x="79500" y="44062"/>
                  </a:cubicBezTo>
                  <a:lnTo>
                    <a:pt x="86655" y="40802"/>
                  </a:lnTo>
                  <a:cubicBezTo>
                    <a:pt x="86809" y="40733"/>
                    <a:pt x="86897" y="40566"/>
                    <a:pt x="86867" y="40400"/>
                  </a:cubicBezTo>
                  <a:lnTo>
                    <a:pt x="85306" y="31551"/>
                  </a:lnTo>
                  <a:cubicBezTo>
                    <a:pt x="85277" y="31383"/>
                    <a:pt x="85139" y="31257"/>
                    <a:pt x="84969" y="31245"/>
                  </a:cubicBezTo>
                  <a:lnTo>
                    <a:pt x="77072" y="30632"/>
                  </a:lnTo>
                  <a:cubicBezTo>
                    <a:pt x="76066" y="28033"/>
                    <a:pt x="74759" y="25561"/>
                    <a:pt x="73182" y="23264"/>
                  </a:cubicBezTo>
                  <a:lnTo>
                    <a:pt x="77252" y="16388"/>
                  </a:lnTo>
                  <a:cubicBezTo>
                    <a:pt x="77338" y="16243"/>
                    <a:pt x="77316" y="16057"/>
                    <a:pt x="77196" y="15937"/>
                  </a:cubicBezTo>
                  <a:lnTo>
                    <a:pt x="70842" y="9583"/>
                  </a:lnTo>
                  <a:cubicBezTo>
                    <a:pt x="70770" y="9512"/>
                    <a:pt x="70675" y="9475"/>
                    <a:pt x="70579" y="9475"/>
                  </a:cubicBezTo>
                  <a:cubicBezTo>
                    <a:pt x="70514" y="9475"/>
                    <a:pt x="70449" y="9492"/>
                    <a:pt x="70390" y="9526"/>
                  </a:cubicBezTo>
                  <a:lnTo>
                    <a:pt x="63455" y="13643"/>
                  </a:lnTo>
                  <a:cubicBezTo>
                    <a:pt x="59408" y="10934"/>
                    <a:pt x="54923" y="9103"/>
                    <a:pt x="50121" y="8200"/>
                  </a:cubicBezTo>
                  <a:lnTo>
                    <a:pt x="48116" y="280"/>
                  </a:lnTo>
                  <a:cubicBezTo>
                    <a:pt x="48074" y="115"/>
                    <a:pt x="47926" y="1"/>
                    <a:pt x="47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5638800" y="3738150"/>
              <a:ext cx="407500" cy="367050"/>
            </a:xfrm>
            <a:custGeom>
              <a:avLst/>
              <a:gdLst/>
              <a:ahLst/>
              <a:cxnLst/>
              <a:rect l="l" t="t" r="r" b="b"/>
              <a:pathLst>
                <a:path w="16300" h="14682" extrusionOk="0">
                  <a:moveTo>
                    <a:pt x="5682" y="0"/>
                  </a:moveTo>
                  <a:cubicBezTo>
                    <a:pt x="2619" y="0"/>
                    <a:pt x="1854" y="1531"/>
                    <a:pt x="1854" y="1531"/>
                  </a:cubicBezTo>
                  <a:cubicBezTo>
                    <a:pt x="1854" y="1531"/>
                    <a:pt x="2040" y="2086"/>
                    <a:pt x="1483" y="3199"/>
                  </a:cubicBezTo>
                  <a:cubicBezTo>
                    <a:pt x="926" y="4309"/>
                    <a:pt x="1" y="4679"/>
                    <a:pt x="556" y="5236"/>
                  </a:cubicBezTo>
                  <a:cubicBezTo>
                    <a:pt x="1113" y="5791"/>
                    <a:pt x="2408" y="6347"/>
                    <a:pt x="2408" y="6347"/>
                  </a:cubicBezTo>
                  <a:cubicBezTo>
                    <a:pt x="2408" y="6347"/>
                    <a:pt x="2779" y="10050"/>
                    <a:pt x="4445" y="11718"/>
                  </a:cubicBezTo>
                  <a:cubicBezTo>
                    <a:pt x="4929" y="12201"/>
                    <a:pt x="5600" y="12373"/>
                    <a:pt x="6310" y="12373"/>
                  </a:cubicBezTo>
                  <a:cubicBezTo>
                    <a:pt x="8043" y="12373"/>
                    <a:pt x="10002" y="11348"/>
                    <a:pt x="10002" y="11348"/>
                  </a:cubicBezTo>
                  <a:lnTo>
                    <a:pt x="11854" y="14682"/>
                  </a:lnTo>
                  <a:lnTo>
                    <a:pt x="16300" y="12087"/>
                  </a:lnTo>
                  <a:cubicBezTo>
                    <a:pt x="16300" y="12087"/>
                    <a:pt x="15189" y="10977"/>
                    <a:pt x="13892" y="7088"/>
                  </a:cubicBezTo>
                  <a:cubicBezTo>
                    <a:pt x="12596" y="3197"/>
                    <a:pt x="10559" y="420"/>
                    <a:pt x="6670" y="49"/>
                  </a:cubicBezTo>
                  <a:cubicBezTo>
                    <a:pt x="6316" y="15"/>
                    <a:pt x="5988" y="0"/>
                    <a:pt x="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5632450" y="3729600"/>
              <a:ext cx="427800" cy="387400"/>
            </a:xfrm>
            <a:custGeom>
              <a:avLst/>
              <a:gdLst/>
              <a:ahLst/>
              <a:cxnLst/>
              <a:rect l="l" t="t" r="r" b="b"/>
              <a:pathLst>
                <a:path w="17112" h="15496" extrusionOk="0">
                  <a:moveTo>
                    <a:pt x="5924" y="684"/>
                  </a:moveTo>
                  <a:cubicBezTo>
                    <a:pt x="6222" y="684"/>
                    <a:pt x="6544" y="699"/>
                    <a:pt x="6891" y="732"/>
                  </a:cubicBezTo>
                  <a:cubicBezTo>
                    <a:pt x="10222" y="1050"/>
                    <a:pt x="12359" y="3149"/>
                    <a:pt x="13821" y="7538"/>
                  </a:cubicBezTo>
                  <a:cubicBezTo>
                    <a:pt x="14763" y="10362"/>
                    <a:pt x="15615" y="11758"/>
                    <a:pt x="16037" y="12334"/>
                  </a:cubicBezTo>
                  <a:lnTo>
                    <a:pt x="12240" y="14550"/>
                  </a:lnTo>
                  <a:lnTo>
                    <a:pt x="10394" y="11231"/>
                  </a:lnTo>
                  <a:lnTo>
                    <a:pt x="10098" y="11386"/>
                  </a:lnTo>
                  <a:cubicBezTo>
                    <a:pt x="10072" y="11399"/>
                    <a:pt x="8175" y="12378"/>
                    <a:pt x="6566" y="12378"/>
                  </a:cubicBezTo>
                  <a:cubicBezTo>
                    <a:pt x="5939" y="12378"/>
                    <a:pt x="5356" y="12230"/>
                    <a:pt x="4944" y="11818"/>
                  </a:cubicBezTo>
                  <a:cubicBezTo>
                    <a:pt x="3385" y="10258"/>
                    <a:pt x="3009" y="6690"/>
                    <a:pt x="3005" y="6654"/>
                  </a:cubicBezTo>
                  <a:lnTo>
                    <a:pt x="2984" y="6454"/>
                  </a:lnTo>
                  <a:lnTo>
                    <a:pt x="2798" y="6374"/>
                  </a:lnTo>
                  <a:cubicBezTo>
                    <a:pt x="2454" y="6225"/>
                    <a:pt x="1471" y="5750"/>
                    <a:pt x="1054" y="5334"/>
                  </a:cubicBezTo>
                  <a:cubicBezTo>
                    <a:pt x="948" y="5229"/>
                    <a:pt x="929" y="5210"/>
                    <a:pt x="1314" y="4749"/>
                  </a:cubicBezTo>
                  <a:cubicBezTo>
                    <a:pt x="1538" y="4482"/>
                    <a:pt x="1817" y="4148"/>
                    <a:pt x="2044" y="3693"/>
                  </a:cubicBezTo>
                  <a:cubicBezTo>
                    <a:pt x="2488" y="2807"/>
                    <a:pt x="2501" y="2217"/>
                    <a:pt x="2469" y="1941"/>
                  </a:cubicBezTo>
                  <a:cubicBezTo>
                    <a:pt x="2677" y="1646"/>
                    <a:pt x="3545" y="684"/>
                    <a:pt x="5924" y="684"/>
                  </a:cubicBezTo>
                  <a:close/>
                  <a:moveTo>
                    <a:pt x="5947" y="0"/>
                  </a:moveTo>
                  <a:cubicBezTo>
                    <a:pt x="2701" y="0"/>
                    <a:pt x="1840" y="1644"/>
                    <a:pt x="1801" y="1720"/>
                  </a:cubicBezTo>
                  <a:lnTo>
                    <a:pt x="1746" y="1846"/>
                  </a:lnTo>
                  <a:lnTo>
                    <a:pt x="1780" y="1972"/>
                  </a:lnTo>
                  <a:cubicBezTo>
                    <a:pt x="1781" y="1977"/>
                    <a:pt x="1900" y="2449"/>
                    <a:pt x="1431" y="3386"/>
                  </a:cubicBezTo>
                  <a:cubicBezTo>
                    <a:pt x="1239" y="3769"/>
                    <a:pt x="999" y="4056"/>
                    <a:pt x="788" y="4310"/>
                  </a:cubicBezTo>
                  <a:cubicBezTo>
                    <a:pt x="437" y="4730"/>
                    <a:pt x="1" y="5251"/>
                    <a:pt x="568" y="5820"/>
                  </a:cubicBezTo>
                  <a:cubicBezTo>
                    <a:pt x="1040" y="6291"/>
                    <a:pt x="1954" y="6741"/>
                    <a:pt x="2346" y="6922"/>
                  </a:cubicBezTo>
                  <a:cubicBezTo>
                    <a:pt x="2450" y="7736"/>
                    <a:pt x="2934" y="10777"/>
                    <a:pt x="4459" y="12302"/>
                  </a:cubicBezTo>
                  <a:cubicBezTo>
                    <a:pt x="5018" y="12860"/>
                    <a:pt x="5778" y="13056"/>
                    <a:pt x="6568" y="13056"/>
                  </a:cubicBezTo>
                  <a:cubicBezTo>
                    <a:pt x="7978" y="13056"/>
                    <a:pt x="9483" y="12434"/>
                    <a:pt x="10115" y="12140"/>
                  </a:cubicBezTo>
                  <a:lnTo>
                    <a:pt x="11980" y="15496"/>
                  </a:lnTo>
                  <a:lnTo>
                    <a:pt x="17112" y="12504"/>
                  </a:lnTo>
                  <a:lnTo>
                    <a:pt x="16797" y="12187"/>
                  </a:lnTo>
                  <a:cubicBezTo>
                    <a:pt x="16785" y="12177"/>
                    <a:pt x="15728" y="11089"/>
                    <a:pt x="14472" y="7321"/>
                  </a:cubicBezTo>
                  <a:cubicBezTo>
                    <a:pt x="12933" y="2702"/>
                    <a:pt x="10544" y="392"/>
                    <a:pt x="6956" y="49"/>
                  </a:cubicBezTo>
                  <a:cubicBezTo>
                    <a:pt x="6596" y="16"/>
                    <a:pt x="6260" y="0"/>
                    <a:pt x="5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130575" y="4063075"/>
              <a:ext cx="290675" cy="212750"/>
            </a:xfrm>
            <a:custGeom>
              <a:avLst/>
              <a:gdLst/>
              <a:ahLst/>
              <a:cxnLst/>
              <a:rect l="l" t="t" r="r" b="b"/>
              <a:pathLst>
                <a:path w="11627" h="8510" extrusionOk="0">
                  <a:moveTo>
                    <a:pt x="4348" y="1"/>
                  </a:moveTo>
                  <a:cubicBezTo>
                    <a:pt x="4304" y="1"/>
                    <a:pt x="4260" y="6"/>
                    <a:pt x="4217" y="17"/>
                  </a:cubicBezTo>
                  <a:cubicBezTo>
                    <a:pt x="3477" y="203"/>
                    <a:pt x="4588" y="1313"/>
                    <a:pt x="5143" y="1869"/>
                  </a:cubicBezTo>
                  <a:cubicBezTo>
                    <a:pt x="5699" y="2424"/>
                    <a:pt x="6440" y="2795"/>
                    <a:pt x="6440" y="2795"/>
                  </a:cubicBezTo>
                  <a:cubicBezTo>
                    <a:pt x="6440" y="2795"/>
                    <a:pt x="3847" y="2610"/>
                    <a:pt x="1810" y="2054"/>
                  </a:cubicBezTo>
                  <a:cubicBezTo>
                    <a:pt x="1343" y="1927"/>
                    <a:pt x="1002" y="1868"/>
                    <a:pt x="773" y="1868"/>
                  </a:cubicBezTo>
                  <a:cubicBezTo>
                    <a:pt x="1" y="1868"/>
                    <a:pt x="483" y="2537"/>
                    <a:pt x="1624" y="3536"/>
                  </a:cubicBezTo>
                  <a:cubicBezTo>
                    <a:pt x="3106" y="4833"/>
                    <a:pt x="5329" y="6129"/>
                    <a:pt x="6068" y="6129"/>
                  </a:cubicBezTo>
                  <a:cubicBezTo>
                    <a:pt x="6809" y="6129"/>
                    <a:pt x="8663" y="6684"/>
                    <a:pt x="8663" y="6684"/>
                  </a:cubicBezTo>
                  <a:lnTo>
                    <a:pt x="9665" y="8509"/>
                  </a:lnTo>
                  <a:lnTo>
                    <a:pt x="11627" y="6315"/>
                  </a:lnTo>
                  <a:cubicBezTo>
                    <a:pt x="11627" y="6315"/>
                    <a:pt x="11070" y="4833"/>
                    <a:pt x="10514" y="3351"/>
                  </a:cubicBezTo>
                  <a:cubicBezTo>
                    <a:pt x="9959" y="1869"/>
                    <a:pt x="8663" y="1313"/>
                    <a:pt x="7181" y="1313"/>
                  </a:cubicBezTo>
                  <a:cubicBezTo>
                    <a:pt x="5786" y="1313"/>
                    <a:pt x="5048" y="1"/>
                    <a:pt x="4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5127850" y="4054500"/>
              <a:ext cx="303250" cy="236100"/>
            </a:xfrm>
            <a:custGeom>
              <a:avLst/>
              <a:gdLst/>
              <a:ahLst/>
              <a:cxnLst/>
              <a:rect l="l" t="t" r="r" b="b"/>
              <a:pathLst>
                <a:path w="12130" h="9444" extrusionOk="0">
                  <a:moveTo>
                    <a:pt x="4453" y="687"/>
                  </a:moveTo>
                  <a:cubicBezTo>
                    <a:pt x="4639" y="687"/>
                    <a:pt x="4898" y="892"/>
                    <a:pt x="5184" y="1107"/>
                  </a:cubicBezTo>
                  <a:cubicBezTo>
                    <a:pt x="5707" y="1505"/>
                    <a:pt x="6357" y="1999"/>
                    <a:pt x="7290" y="1999"/>
                  </a:cubicBezTo>
                  <a:cubicBezTo>
                    <a:pt x="8837" y="1999"/>
                    <a:pt x="9851" y="2610"/>
                    <a:pt x="10303" y="3814"/>
                  </a:cubicBezTo>
                  <a:lnTo>
                    <a:pt x="11341" y="6583"/>
                  </a:lnTo>
                  <a:lnTo>
                    <a:pt x="9841" y="8263"/>
                  </a:lnTo>
                  <a:lnTo>
                    <a:pt x="9005" y="6739"/>
                  </a:lnTo>
                  <a:lnTo>
                    <a:pt x="8870" y="6699"/>
                  </a:lnTo>
                  <a:cubicBezTo>
                    <a:pt x="8792" y="6676"/>
                    <a:pt x="6961" y="6129"/>
                    <a:pt x="6179" y="6129"/>
                  </a:cubicBezTo>
                  <a:cubicBezTo>
                    <a:pt x="5588" y="6129"/>
                    <a:pt x="3436" y="4913"/>
                    <a:pt x="1960" y="3621"/>
                  </a:cubicBezTo>
                  <a:cubicBezTo>
                    <a:pt x="1295" y="3039"/>
                    <a:pt x="1028" y="2717"/>
                    <a:pt x="921" y="2553"/>
                  </a:cubicBezTo>
                  <a:lnTo>
                    <a:pt x="921" y="2553"/>
                  </a:lnTo>
                  <a:cubicBezTo>
                    <a:pt x="1068" y="2559"/>
                    <a:pt x="1341" y="2595"/>
                    <a:pt x="1826" y="2727"/>
                  </a:cubicBezTo>
                  <a:cubicBezTo>
                    <a:pt x="3874" y="3285"/>
                    <a:pt x="6416" y="3472"/>
                    <a:pt x="6523" y="3480"/>
                  </a:cubicBezTo>
                  <a:lnTo>
                    <a:pt x="8246" y="3603"/>
                  </a:lnTo>
                  <a:lnTo>
                    <a:pt x="6702" y="2831"/>
                  </a:lnTo>
                  <a:cubicBezTo>
                    <a:pt x="6696" y="2828"/>
                    <a:pt x="6005" y="2479"/>
                    <a:pt x="5494" y="1968"/>
                  </a:cubicBezTo>
                  <a:cubicBezTo>
                    <a:pt x="4854" y="1330"/>
                    <a:pt x="4498" y="899"/>
                    <a:pt x="4434" y="688"/>
                  </a:cubicBezTo>
                  <a:cubicBezTo>
                    <a:pt x="4440" y="688"/>
                    <a:pt x="4447" y="687"/>
                    <a:pt x="4453" y="687"/>
                  </a:cubicBezTo>
                  <a:close/>
                  <a:moveTo>
                    <a:pt x="4460" y="1"/>
                  </a:moveTo>
                  <a:cubicBezTo>
                    <a:pt x="4390" y="1"/>
                    <a:pt x="4318" y="9"/>
                    <a:pt x="4244" y="27"/>
                  </a:cubicBezTo>
                  <a:cubicBezTo>
                    <a:pt x="3902" y="114"/>
                    <a:pt x="3794" y="336"/>
                    <a:pt x="3760" y="461"/>
                  </a:cubicBezTo>
                  <a:cubicBezTo>
                    <a:pt x="3623" y="951"/>
                    <a:pt x="4094" y="1541"/>
                    <a:pt x="5010" y="2455"/>
                  </a:cubicBezTo>
                  <a:cubicBezTo>
                    <a:pt x="5081" y="2525"/>
                    <a:pt x="5156" y="2593"/>
                    <a:pt x="5230" y="2659"/>
                  </a:cubicBezTo>
                  <a:cubicBezTo>
                    <a:pt x="4315" y="2547"/>
                    <a:pt x="3078" y="2357"/>
                    <a:pt x="2009" y="2066"/>
                  </a:cubicBezTo>
                  <a:cubicBezTo>
                    <a:pt x="1567" y="1946"/>
                    <a:pt x="1187" y="1866"/>
                    <a:pt x="886" y="1866"/>
                  </a:cubicBezTo>
                  <a:cubicBezTo>
                    <a:pt x="570" y="1866"/>
                    <a:pt x="343" y="1954"/>
                    <a:pt x="224" y="2173"/>
                  </a:cubicBezTo>
                  <a:cubicBezTo>
                    <a:pt x="0" y="2589"/>
                    <a:pt x="347" y="3122"/>
                    <a:pt x="1509" y="4136"/>
                  </a:cubicBezTo>
                  <a:cubicBezTo>
                    <a:pt x="2922" y="5375"/>
                    <a:pt x="5272" y="6815"/>
                    <a:pt x="6179" y="6815"/>
                  </a:cubicBezTo>
                  <a:cubicBezTo>
                    <a:pt x="6700" y="6815"/>
                    <a:pt x="7953" y="7146"/>
                    <a:pt x="8540" y="7317"/>
                  </a:cubicBezTo>
                  <a:lnTo>
                    <a:pt x="9709" y="9443"/>
                  </a:lnTo>
                  <a:lnTo>
                    <a:pt x="12129" y="6732"/>
                  </a:lnTo>
                  <a:lnTo>
                    <a:pt x="10944" y="3575"/>
                  </a:lnTo>
                  <a:cubicBezTo>
                    <a:pt x="10389" y="2096"/>
                    <a:pt x="9125" y="1315"/>
                    <a:pt x="7290" y="1315"/>
                  </a:cubicBezTo>
                  <a:cubicBezTo>
                    <a:pt x="6589" y="1315"/>
                    <a:pt x="6063" y="914"/>
                    <a:pt x="5598" y="562"/>
                  </a:cubicBezTo>
                  <a:cubicBezTo>
                    <a:pt x="5222" y="274"/>
                    <a:pt x="4863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41425" y="3353475"/>
              <a:ext cx="210250" cy="262950"/>
            </a:xfrm>
            <a:custGeom>
              <a:avLst/>
              <a:gdLst/>
              <a:ahLst/>
              <a:cxnLst/>
              <a:rect l="l" t="t" r="r" b="b"/>
              <a:pathLst>
                <a:path w="8410" h="10518" extrusionOk="0">
                  <a:moveTo>
                    <a:pt x="1617" y="0"/>
                  </a:moveTo>
                  <a:cubicBezTo>
                    <a:pt x="1321" y="0"/>
                    <a:pt x="1326" y="416"/>
                    <a:pt x="1754" y="1405"/>
                  </a:cubicBezTo>
                  <a:cubicBezTo>
                    <a:pt x="2593" y="3344"/>
                    <a:pt x="3144" y="5883"/>
                    <a:pt x="3144" y="5883"/>
                  </a:cubicBezTo>
                  <a:cubicBezTo>
                    <a:pt x="3144" y="5883"/>
                    <a:pt x="2672" y="5203"/>
                    <a:pt x="2043" y="4732"/>
                  </a:cubicBezTo>
                  <a:cubicBezTo>
                    <a:pt x="1585" y="4388"/>
                    <a:pt x="790" y="3791"/>
                    <a:pt x="364" y="3791"/>
                  </a:cubicBezTo>
                  <a:cubicBezTo>
                    <a:pt x="207" y="3791"/>
                    <a:pt x="100" y="3873"/>
                    <a:pt x="79" y="4078"/>
                  </a:cubicBezTo>
                  <a:cubicBezTo>
                    <a:pt x="0" y="4838"/>
                    <a:pt x="1573" y="5361"/>
                    <a:pt x="1782" y="6828"/>
                  </a:cubicBezTo>
                  <a:cubicBezTo>
                    <a:pt x="1993" y="8293"/>
                    <a:pt x="2727" y="9499"/>
                    <a:pt x="4272" y="9838"/>
                  </a:cubicBezTo>
                  <a:lnTo>
                    <a:pt x="7363" y="10518"/>
                  </a:lnTo>
                  <a:lnTo>
                    <a:pt x="8409" y="8166"/>
                  </a:lnTo>
                  <a:lnTo>
                    <a:pt x="7178" y="6615"/>
                  </a:lnTo>
                  <a:cubicBezTo>
                    <a:pt x="7178" y="6615"/>
                    <a:pt x="6497" y="5778"/>
                    <a:pt x="6391" y="5044"/>
                  </a:cubicBezTo>
                  <a:cubicBezTo>
                    <a:pt x="6286" y="4311"/>
                    <a:pt x="4688" y="2294"/>
                    <a:pt x="3194" y="1011"/>
                  </a:cubicBezTo>
                  <a:cubicBezTo>
                    <a:pt x="2463" y="383"/>
                    <a:pt x="1902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5733575" y="3344875"/>
              <a:ext cx="228050" cy="281425"/>
            </a:xfrm>
            <a:custGeom>
              <a:avLst/>
              <a:gdLst/>
              <a:ahLst/>
              <a:cxnLst/>
              <a:rect l="l" t="t" r="r" b="b"/>
              <a:pathLst>
                <a:path w="9122" h="11257" extrusionOk="0">
                  <a:moveTo>
                    <a:pt x="2083" y="737"/>
                  </a:moveTo>
                  <a:cubicBezTo>
                    <a:pt x="2259" y="821"/>
                    <a:pt x="2616" y="1040"/>
                    <a:pt x="3286" y="1617"/>
                  </a:cubicBezTo>
                  <a:cubicBezTo>
                    <a:pt x="4815" y="2929"/>
                    <a:pt x="6282" y="4846"/>
                    <a:pt x="6367" y="5437"/>
                  </a:cubicBezTo>
                  <a:cubicBezTo>
                    <a:pt x="6484" y="6256"/>
                    <a:pt x="7197" y="7139"/>
                    <a:pt x="7225" y="7173"/>
                  </a:cubicBezTo>
                  <a:lnTo>
                    <a:pt x="8327" y="8560"/>
                  </a:lnTo>
                  <a:lnTo>
                    <a:pt x="7479" y="10467"/>
                  </a:lnTo>
                  <a:lnTo>
                    <a:pt x="4659" y="9846"/>
                  </a:lnTo>
                  <a:cubicBezTo>
                    <a:pt x="3404" y="9570"/>
                    <a:pt x="2656" y="8654"/>
                    <a:pt x="2436" y="7121"/>
                  </a:cubicBezTo>
                  <a:cubicBezTo>
                    <a:pt x="2304" y="6199"/>
                    <a:pt x="1722" y="5626"/>
                    <a:pt x="1254" y="5164"/>
                  </a:cubicBezTo>
                  <a:cubicBezTo>
                    <a:pt x="1002" y="4916"/>
                    <a:pt x="764" y="4680"/>
                    <a:pt x="740" y="4482"/>
                  </a:cubicBezTo>
                  <a:lnTo>
                    <a:pt x="740" y="4482"/>
                  </a:lnTo>
                  <a:cubicBezTo>
                    <a:pt x="962" y="4521"/>
                    <a:pt x="1434" y="4812"/>
                    <a:pt x="2154" y="5351"/>
                  </a:cubicBezTo>
                  <a:cubicBezTo>
                    <a:pt x="2729" y="5782"/>
                    <a:pt x="3174" y="6417"/>
                    <a:pt x="3177" y="6423"/>
                  </a:cubicBezTo>
                  <a:lnTo>
                    <a:pt x="4159" y="7834"/>
                  </a:lnTo>
                  <a:lnTo>
                    <a:pt x="4159" y="7834"/>
                  </a:lnTo>
                  <a:lnTo>
                    <a:pt x="3795" y="6155"/>
                  </a:lnTo>
                  <a:cubicBezTo>
                    <a:pt x="3771" y="6049"/>
                    <a:pt x="3226" y="3559"/>
                    <a:pt x="2384" y="1614"/>
                  </a:cubicBezTo>
                  <a:cubicBezTo>
                    <a:pt x="2184" y="1149"/>
                    <a:pt x="2108" y="883"/>
                    <a:pt x="2083" y="737"/>
                  </a:cubicBezTo>
                  <a:close/>
                  <a:moveTo>
                    <a:pt x="1927" y="0"/>
                  </a:moveTo>
                  <a:cubicBezTo>
                    <a:pt x="1805" y="0"/>
                    <a:pt x="1700" y="35"/>
                    <a:pt x="1608" y="103"/>
                  </a:cubicBezTo>
                  <a:cubicBezTo>
                    <a:pt x="1214" y="393"/>
                    <a:pt x="1382" y="1026"/>
                    <a:pt x="1755" y="1885"/>
                  </a:cubicBezTo>
                  <a:cubicBezTo>
                    <a:pt x="2194" y="2901"/>
                    <a:pt x="2556" y="4099"/>
                    <a:pt x="2797" y="4990"/>
                  </a:cubicBezTo>
                  <a:cubicBezTo>
                    <a:pt x="2721" y="4925"/>
                    <a:pt x="2643" y="4860"/>
                    <a:pt x="2561" y="4799"/>
                  </a:cubicBezTo>
                  <a:cubicBezTo>
                    <a:pt x="1827" y="4249"/>
                    <a:pt x="1168" y="3794"/>
                    <a:pt x="674" y="3794"/>
                  </a:cubicBezTo>
                  <a:cubicBezTo>
                    <a:pt x="581" y="3794"/>
                    <a:pt x="493" y="3810"/>
                    <a:pt x="412" y="3845"/>
                  </a:cubicBezTo>
                  <a:cubicBezTo>
                    <a:pt x="295" y="3899"/>
                    <a:pt x="90" y="4037"/>
                    <a:pt x="53" y="4386"/>
                  </a:cubicBezTo>
                  <a:cubicBezTo>
                    <a:pt x="1" y="4892"/>
                    <a:pt x="375" y="5262"/>
                    <a:pt x="773" y="5653"/>
                  </a:cubicBezTo>
                  <a:cubicBezTo>
                    <a:pt x="1187" y="6062"/>
                    <a:pt x="1658" y="6526"/>
                    <a:pt x="1756" y="7221"/>
                  </a:cubicBezTo>
                  <a:cubicBezTo>
                    <a:pt x="2017" y="9038"/>
                    <a:pt x="2971" y="10179"/>
                    <a:pt x="4512" y="10517"/>
                  </a:cubicBezTo>
                  <a:lnTo>
                    <a:pt x="7877" y="11257"/>
                  </a:lnTo>
                  <a:lnTo>
                    <a:pt x="9121" y="8459"/>
                  </a:lnTo>
                  <a:lnTo>
                    <a:pt x="7760" y="6744"/>
                  </a:lnTo>
                  <a:cubicBezTo>
                    <a:pt x="7586" y="6532"/>
                    <a:pt x="7121" y="5865"/>
                    <a:pt x="7047" y="5339"/>
                  </a:cubicBezTo>
                  <a:cubicBezTo>
                    <a:pt x="6918" y="4442"/>
                    <a:pt x="5160" y="2322"/>
                    <a:pt x="3732" y="1097"/>
                  </a:cubicBezTo>
                  <a:cubicBezTo>
                    <a:pt x="2850" y="337"/>
                    <a:pt x="2304" y="0"/>
                    <a:pt x="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5347125" y="4216450"/>
              <a:ext cx="194475" cy="425450"/>
            </a:xfrm>
            <a:custGeom>
              <a:avLst/>
              <a:gdLst/>
              <a:ahLst/>
              <a:cxnLst/>
              <a:rect l="l" t="t" r="r" b="b"/>
              <a:pathLst>
                <a:path w="7779" h="17018" extrusionOk="0">
                  <a:moveTo>
                    <a:pt x="1882" y="1"/>
                  </a:moveTo>
                  <a:cubicBezTo>
                    <a:pt x="768" y="1"/>
                    <a:pt x="1" y="549"/>
                    <a:pt x="1" y="549"/>
                  </a:cubicBezTo>
                  <a:lnTo>
                    <a:pt x="1113" y="16291"/>
                  </a:lnTo>
                  <a:cubicBezTo>
                    <a:pt x="1705" y="16810"/>
                    <a:pt x="2328" y="17018"/>
                    <a:pt x="2944" y="17018"/>
                  </a:cubicBezTo>
                  <a:cubicBezTo>
                    <a:pt x="5409" y="17018"/>
                    <a:pt x="7779" y="13699"/>
                    <a:pt x="7779" y="13699"/>
                  </a:cubicBezTo>
                  <a:lnTo>
                    <a:pt x="2965" y="178"/>
                  </a:lnTo>
                  <a:cubicBezTo>
                    <a:pt x="2580" y="50"/>
                    <a:pt x="2215" y="1"/>
                    <a:pt x="1882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5338250" y="4207900"/>
              <a:ext cx="212975" cy="442575"/>
            </a:xfrm>
            <a:custGeom>
              <a:avLst/>
              <a:gdLst/>
              <a:ahLst/>
              <a:cxnLst/>
              <a:rect l="l" t="t" r="r" b="b"/>
              <a:pathLst>
                <a:path w="8519" h="17703" extrusionOk="0">
                  <a:moveTo>
                    <a:pt x="2229" y="685"/>
                  </a:moveTo>
                  <a:cubicBezTo>
                    <a:pt x="2485" y="685"/>
                    <a:pt x="2762" y="717"/>
                    <a:pt x="3054" y="798"/>
                  </a:cubicBezTo>
                  <a:lnTo>
                    <a:pt x="7749" y="13981"/>
                  </a:lnTo>
                  <a:cubicBezTo>
                    <a:pt x="7298" y="14566"/>
                    <a:pt x="5474" y="16782"/>
                    <a:pt x="3590" y="17000"/>
                  </a:cubicBezTo>
                  <a:cubicBezTo>
                    <a:pt x="3491" y="17011"/>
                    <a:pt x="3395" y="17017"/>
                    <a:pt x="3299" y="17017"/>
                  </a:cubicBezTo>
                  <a:cubicBezTo>
                    <a:pt x="2758" y="17017"/>
                    <a:pt x="2262" y="16837"/>
                    <a:pt x="1799" y="16466"/>
                  </a:cubicBezTo>
                  <a:lnTo>
                    <a:pt x="712" y="1074"/>
                  </a:lnTo>
                  <a:cubicBezTo>
                    <a:pt x="968" y="932"/>
                    <a:pt x="1518" y="685"/>
                    <a:pt x="2229" y="685"/>
                  </a:cubicBezTo>
                  <a:close/>
                  <a:moveTo>
                    <a:pt x="2232" y="1"/>
                  </a:moveTo>
                  <a:cubicBezTo>
                    <a:pt x="1032" y="1"/>
                    <a:pt x="201" y="580"/>
                    <a:pt x="157" y="612"/>
                  </a:cubicBezTo>
                  <a:lnTo>
                    <a:pt x="1" y="724"/>
                  </a:lnTo>
                  <a:lnTo>
                    <a:pt x="1135" y="16798"/>
                  </a:lnTo>
                  <a:lnTo>
                    <a:pt x="1242" y="16892"/>
                  </a:lnTo>
                  <a:cubicBezTo>
                    <a:pt x="1858" y="17431"/>
                    <a:pt x="2547" y="17703"/>
                    <a:pt x="3297" y="17703"/>
                  </a:cubicBezTo>
                  <a:cubicBezTo>
                    <a:pt x="3422" y="17703"/>
                    <a:pt x="3547" y="17695"/>
                    <a:pt x="3670" y="17682"/>
                  </a:cubicBezTo>
                  <a:cubicBezTo>
                    <a:pt x="6135" y="17394"/>
                    <a:pt x="8321" y="14369"/>
                    <a:pt x="8414" y="14240"/>
                  </a:cubicBezTo>
                  <a:lnTo>
                    <a:pt x="8518" y="14094"/>
                  </a:lnTo>
                  <a:lnTo>
                    <a:pt x="3642" y="406"/>
                  </a:lnTo>
                  <a:lnTo>
                    <a:pt x="3587" y="248"/>
                  </a:lnTo>
                  <a:lnTo>
                    <a:pt x="3428" y="197"/>
                  </a:lnTo>
                  <a:cubicBezTo>
                    <a:pt x="3003" y="55"/>
                    <a:pt x="2600" y="1"/>
                    <a:pt x="2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5523425" y="4919025"/>
              <a:ext cx="365475" cy="181875"/>
            </a:xfrm>
            <a:custGeom>
              <a:avLst/>
              <a:gdLst/>
              <a:ahLst/>
              <a:cxnLst/>
              <a:rect l="l" t="t" r="r" b="b"/>
              <a:pathLst>
                <a:path w="14619" h="7275" extrusionOk="0">
                  <a:moveTo>
                    <a:pt x="3038" y="0"/>
                  </a:moveTo>
                  <a:cubicBezTo>
                    <a:pt x="1792" y="0"/>
                    <a:pt x="746" y="322"/>
                    <a:pt x="543" y="1339"/>
                  </a:cubicBezTo>
                  <a:cubicBezTo>
                    <a:pt x="1" y="4045"/>
                    <a:pt x="8234" y="7274"/>
                    <a:pt x="11406" y="7274"/>
                  </a:cubicBezTo>
                  <a:cubicBezTo>
                    <a:pt x="11493" y="7274"/>
                    <a:pt x="11576" y="7272"/>
                    <a:pt x="11654" y="7267"/>
                  </a:cubicBezTo>
                  <a:cubicBezTo>
                    <a:pt x="14618" y="7081"/>
                    <a:pt x="11840" y="2450"/>
                    <a:pt x="7951" y="968"/>
                  </a:cubicBezTo>
                  <a:cubicBezTo>
                    <a:pt x="7951" y="968"/>
                    <a:pt x="5196" y="0"/>
                    <a:pt x="3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525475" y="4910550"/>
              <a:ext cx="334650" cy="198850"/>
            </a:xfrm>
            <a:custGeom>
              <a:avLst/>
              <a:gdLst/>
              <a:ahLst/>
              <a:cxnLst/>
              <a:rect l="l" t="t" r="r" b="b"/>
              <a:pathLst>
                <a:path w="13386" h="7954" extrusionOk="0">
                  <a:moveTo>
                    <a:pt x="2940" y="685"/>
                  </a:moveTo>
                  <a:cubicBezTo>
                    <a:pt x="4620" y="685"/>
                    <a:pt x="6809" y="1299"/>
                    <a:pt x="7749" y="1629"/>
                  </a:cubicBezTo>
                  <a:cubicBezTo>
                    <a:pt x="10604" y="2719"/>
                    <a:pt x="12642" y="5444"/>
                    <a:pt x="12459" y="6647"/>
                  </a:cubicBezTo>
                  <a:cubicBezTo>
                    <a:pt x="12438" y="6786"/>
                    <a:pt x="12374" y="7211"/>
                    <a:pt x="11550" y="7262"/>
                  </a:cubicBezTo>
                  <a:cubicBezTo>
                    <a:pt x="11477" y="7266"/>
                    <a:pt x="11399" y="7268"/>
                    <a:pt x="11318" y="7268"/>
                  </a:cubicBezTo>
                  <a:cubicBezTo>
                    <a:pt x="8924" y="7268"/>
                    <a:pt x="3240" y="5288"/>
                    <a:pt x="1335" y="3108"/>
                  </a:cubicBezTo>
                  <a:cubicBezTo>
                    <a:pt x="899" y="2606"/>
                    <a:pt x="716" y="2147"/>
                    <a:pt x="796" y="1745"/>
                  </a:cubicBezTo>
                  <a:cubicBezTo>
                    <a:pt x="863" y="1415"/>
                    <a:pt x="1043" y="1170"/>
                    <a:pt x="1349" y="998"/>
                  </a:cubicBezTo>
                  <a:cubicBezTo>
                    <a:pt x="1742" y="772"/>
                    <a:pt x="2305" y="685"/>
                    <a:pt x="2940" y="685"/>
                  </a:cubicBezTo>
                  <a:close/>
                  <a:moveTo>
                    <a:pt x="2962" y="0"/>
                  </a:moveTo>
                  <a:cubicBezTo>
                    <a:pt x="2212" y="0"/>
                    <a:pt x="1521" y="110"/>
                    <a:pt x="1009" y="401"/>
                  </a:cubicBezTo>
                  <a:cubicBezTo>
                    <a:pt x="527" y="676"/>
                    <a:pt x="230" y="1083"/>
                    <a:pt x="125" y="1611"/>
                  </a:cubicBezTo>
                  <a:cubicBezTo>
                    <a:pt x="0" y="2232"/>
                    <a:pt x="233" y="2888"/>
                    <a:pt x="820" y="3558"/>
                  </a:cubicBezTo>
                  <a:cubicBezTo>
                    <a:pt x="2868" y="5904"/>
                    <a:pt x="8758" y="7954"/>
                    <a:pt x="11335" y="7954"/>
                  </a:cubicBezTo>
                  <a:cubicBezTo>
                    <a:pt x="11425" y="7954"/>
                    <a:pt x="11512" y="7952"/>
                    <a:pt x="11593" y="7946"/>
                  </a:cubicBezTo>
                  <a:cubicBezTo>
                    <a:pt x="12792" y="7872"/>
                    <a:pt x="13077" y="7165"/>
                    <a:pt x="13139" y="6749"/>
                  </a:cubicBezTo>
                  <a:cubicBezTo>
                    <a:pt x="13386" y="5132"/>
                    <a:pt x="11057" y="2155"/>
                    <a:pt x="7991" y="988"/>
                  </a:cubicBezTo>
                  <a:lnTo>
                    <a:pt x="7982" y="983"/>
                  </a:lnTo>
                  <a:cubicBezTo>
                    <a:pt x="7831" y="931"/>
                    <a:pt x="5150" y="0"/>
                    <a:pt x="2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453625" y="4504375"/>
              <a:ext cx="1037200" cy="744450"/>
            </a:xfrm>
            <a:custGeom>
              <a:avLst/>
              <a:gdLst/>
              <a:ahLst/>
              <a:cxnLst/>
              <a:rect l="l" t="t" r="r" b="b"/>
              <a:pathLst>
                <a:path w="41488" h="29778" extrusionOk="0">
                  <a:moveTo>
                    <a:pt x="36940" y="1"/>
                  </a:moveTo>
                  <a:cubicBezTo>
                    <a:pt x="36177" y="1"/>
                    <a:pt x="35335" y="429"/>
                    <a:pt x="34449" y="1442"/>
                  </a:cubicBezTo>
                  <a:cubicBezTo>
                    <a:pt x="31886" y="4371"/>
                    <a:pt x="25526" y="12002"/>
                    <a:pt x="22875" y="12002"/>
                  </a:cubicBezTo>
                  <a:cubicBezTo>
                    <a:pt x="22843" y="12002"/>
                    <a:pt x="22812" y="12001"/>
                    <a:pt x="22781" y="11999"/>
                  </a:cubicBezTo>
                  <a:cubicBezTo>
                    <a:pt x="22781" y="11999"/>
                    <a:pt x="11854" y="5146"/>
                    <a:pt x="8891" y="3665"/>
                  </a:cubicBezTo>
                  <a:cubicBezTo>
                    <a:pt x="7788" y="3113"/>
                    <a:pt x="6633" y="2818"/>
                    <a:pt x="5551" y="2818"/>
                  </a:cubicBezTo>
                  <a:cubicBezTo>
                    <a:pt x="3727" y="2818"/>
                    <a:pt x="2111" y="3657"/>
                    <a:pt x="1297" y="5517"/>
                  </a:cubicBezTo>
                  <a:cubicBezTo>
                    <a:pt x="1" y="8479"/>
                    <a:pt x="12964" y="20518"/>
                    <a:pt x="15928" y="24593"/>
                  </a:cubicBezTo>
                  <a:cubicBezTo>
                    <a:pt x="18891" y="28667"/>
                    <a:pt x="26115" y="29778"/>
                    <a:pt x="29819" y="29778"/>
                  </a:cubicBezTo>
                  <a:cubicBezTo>
                    <a:pt x="33523" y="29778"/>
                    <a:pt x="40005" y="25705"/>
                    <a:pt x="40746" y="22185"/>
                  </a:cubicBezTo>
                  <a:cubicBezTo>
                    <a:pt x="41487" y="18666"/>
                    <a:pt x="41117" y="6813"/>
                    <a:pt x="40191" y="3665"/>
                  </a:cubicBezTo>
                  <a:cubicBezTo>
                    <a:pt x="39581" y="1592"/>
                    <a:pt x="38409" y="1"/>
                    <a:pt x="3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5913475" y="4810525"/>
              <a:ext cx="96075" cy="285950"/>
            </a:xfrm>
            <a:custGeom>
              <a:avLst/>
              <a:gdLst/>
              <a:ahLst/>
              <a:cxnLst/>
              <a:rect l="l" t="t" r="r" b="b"/>
              <a:pathLst>
                <a:path w="3843" h="11438" extrusionOk="0">
                  <a:moveTo>
                    <a:pt x="3525" y="1"/>
                  </a:moveTo>
                  <a:cubicBezTo>
                    <a:pt x="3381" y="350"/>
                    <a:pt x="1" y="8587"/>
                    <a:pt x="408" y="11438"/>
                  </a:cubicBezTo>
                  <a:lnTo>
                    <a:pt x="746" y="11389"/>
                  </a:lnTo>
                  <a:cubicBezTo>
                    <a:pt x="353" y="8631"/>
                    <a:pt x="3807" y="216"/>
                    <a:pt x="3842" y="131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6387250" y="4779000"/>
              <a:ext cx="85275" cy="178575"/>
            </a:xfrm>
            <a:custGeom>
              <a:avLst/>
              <a:gdLst/>
              <a:ahLst/>
              <a:cxnLst/>
              <a:rect l="l" t="t" r="r" b="b"/>
              <a:pathLst>
                <a:path w="3411" h="7143" extrusionOk="0">
                  <a:moveTo>
                    <a:pt x="262" y="1"/>
                  </a:moveTo>
                  <a:lnTo>
                    <a:pt x="1" y="222"/>
                  </a:lnTo>
                  <a:cubicBezTo>
                    <a:pt x="29" y="256"/>
                    <a:pt x="2936" y="3728"/>
                    <a:pt x="3067" y="7142"/>
                  </a:cubicBezTo>
                  <a:lnTo>
                    <a:pt x="3410" y="7129"/>
                  </a:lnTo>
                  <a:cubicBezTo>
                    <a:pt x="3274" y="3599"/>
                    <a:pt x="385" y="145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5356400" y="3558800"/>
              <a:ext cx="1041800" cy="1322550"/>
            </a:xfrm>
            <a:custGeom>
              <a:avLst/>
              <a:gdLst/>
              <a:ahLst/>
              <a:cxnLst/>
              <a:rect l="l" t="t" r="r" b="b"/>
              <a:pathLst>
                <a:path w="41672" h="52902" extrusionOk="0">
                  <a:moveTo>
                    <a:pt x="22780" y="0"/>
                  </a:moveTo>
                  <a:lnTo>
                    <a:pt x="22039" y="2779"/>
                  </a:lnTo>
                  <a:cubicBezTo>
                    <a:pt x="22039" y="2779"/>
                    <a:pt x="33151" y="10928"/>
                    <a:pt x="33336" y="11669"/>
                  </a:cubicBezTo>
                  <a:cubicBezTo>
                    <a:pt x="33522" y="12410"/>
                    <a:pt x="27781" y="18336"/>
                    <a:pt x="27781" y="18336"/>
                  </a:cubicBezTo>
                  <a:cubicBezTo>
                    <a:pt x="27781" y="18336"/>
                    <a:pt x="23706" y="20558"/>
                    <a:pt x="22040" y="22411"/>
                  </a:cubicBezTo>
                  <a:cubicBezTo>
                    <a:pt x="20373" y="24263"/>
                    <a:pt x="3519" y="39265"/>
                    <a:pt x="1853" y="40190"/>
                  </a:cubicBezTo>
                  <a:cubicBezTo>
                    <a:pt x="185" y="41115"/>
                    <a:pt x="1" y="44820"/>
                    <a:pt x="2963" y="45192"/>
                  </a:cubicBezTo>
                  <a:cubicBezTo>
                    <a:pt x="3032" y="45200"/>
                    <a:pt x="3107" y="45204"/>
                    <a:pt x="3188" y="45204"/>
                  </a:cubicBezTo>
                  <a:cubicBezTo>
                    <a:pt x="6590" y="45204"/>
                    <a:pt x="20372" y="37784"/>
                    <a:pt x="20373" y="37783"/>
                  </a:cubicBezTo>
                  <a:lnTo>
                    <a:pt x="20373" y="37783"/>
                  </a:lnTo>
                  <a:cubicBezTo>
                    <a:pt x="20373" y="37783"/>
                    <a:pt x="19076" y="41117"/>
                    <a:pt x="20373" y="42228"/>
                  </a:cubicBezTo>
                  <a:cubicBezTo>
                    <a:pt x="21669" y="43338"/>
                    <a:pt x="25003" y="44265"/>
                    <a:pt x="25374" y="45747"/>
                  </a:cubicBezTo>
                  <a:cubicBezTo>
                    <a:pt x="25744" y="47229"/>
                    <a:pt x="25188" y="50191"/>
                    <a:pt x="27040" y="51673"/>
                  </a:cubicBezTo>
                  <a:cubicBezTo>
                    <a:pt x="27946" y="52398"/>
                    <a:pt x="29782" y="52901"/>
                    <a:pt x="31834" y="52901"/>
                  </a:cubicBezTo>
                  <a:cubicBezTo>
                    <a:pt x="33977" y="52901"/>
                    <a:pt x="36355" y="52352"/>
                    <a:pt x="38153" y="50932"/>
                  </a:cubicBezTo>
                  <a:cubicBezTo>
                    <a:pt x="41671" y="48154"/>
                    <a:pt x="41487" y="41487"/>
                    <a:pt x="40746" y="37042"/>
                  </a:cubicBezTo>
                  <a:cubicBezTo>
                    <a:pt x="40005" y="32596"/>
                    <a:pt x="41302" y="16299"/>
                    <a:pt x="40375" y="12594"/>
                  </a:cubicBezTo>
                  <a:cubicBezTo>
                    <a:pt x="39448" y="8891"/>
                    <a:pt x="22780" y="0"/>
                    <a:pt x="22780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359225" y="3546175"/>
              <a:ext cx="1057750" cy="1344000"/>
            </a:xfrm>
            <a:custGeom>
              <a:avLst/>
              <a:gdLst/>
              <a:ahLst/>
              <a:cxnLst/>
              <a:rect l="l" t="t" r="r" b="b"/>
              <a:pathLst>
                <a:path w="42310" h="53760" extrusionOk="0">
                  <a:moveTo>
                    <a:pt x="22888" y="1012"/>
                  </a:moveTo>
                  <a:cubicBezTo>
                    <a:pt x="27738" y="3630"/>
                    <a:pt x="39220" y="10341"/>
                    <a:pt x="39931" y="13182"/>
                  </a:cubicBezTo>
                  <a:cubicBezTo>
                    <a:pt x="40403" y="15074"/>
                    <a:pt x="40278" y="20491"/>
                    <a:pt x="40158" y="25731"/>
                  </a:cubicBezTo>
                  <a:cubicBezTo>
                    <a:pt x="40044" y="30728"/>
                    <a:pt x="39935" y="35449"/>
                    <a:pt x="40295" y="37602"/>
                  </a:cubicBezTo>
                  <a:cubicBezTo>
                    <a:pt x="40696" y="40011"/>
                    <a:pt x="41704" y="48107"/>
                    <a:pt x="37828" y="51169"/>
                  </a:cubicBezTo>
                  <a:cubicBezTo>
                    <a:pt x="36082" y="52546"/>
                    <a:pt x="33789" y="53067"/>
                    <a:pt x="31733" y="53067"/>
                  </a:cubicBezTo>
                  <a:cubicBezTo>
                    <a:pt x="29744" y="53067"/>
                    <a:pt x="27978" y="52580"/>
                    <a:pt x="27142" y="51911"/>
                  </a:cubicBezTo>
                  <a:cubicBezTo>
                    <a:pt x="25943" y="50952"/>
                    <a:pt x="25852" y="49283"/>
                    <a:pt x="25773" y="47811"/>
                  </a:cubicBezTo>
                  <a:cubicBezTo>
                    <a:pt x="25739" y="47202"/>
                    <a:pt x="25708" y="46628"/>
                    <a:pt x="25594" y="46169"/>
                  </a:cubicBezTo>
                  <a:cubicBezTo>
                    <a:pt x="25323" y="45086"/>
                    <a:pt x="23864" y="44345"/>
                    <a:pt x="22450" y="43628"/>
                  </a:cubicBezTo>
                  <a:cubicBezTo>
                    <a:pt x="21670" y="43233"/>
                    <a:pt x="20934" y="42859"/>
                    <a:pt x="20482" y="42471"/>
                  </a:cubicBezTo>
                  <a:cubicBezTo>
                    <a:pt x="19572" y="41692"/>
                    <a:pt x="20243" y="39276"/>
                    <a:pt x="20579" y="38411"/>
                  </a:cubicBezTo>
                  <a:lnTo>
                    <a:pt x="20916" y="37544"/>
                  </a:lnTo>
                  <a:lnTo>
                    <a:pt x="20916" y="37544"/>
                  </a:lnTo>
                  <a:lnTo>
                    <a:pt x="20096" y="37985"/>
                  </a:lnTo>
                  <a:cubicBezTo>
                    <a:pt x="16206" y="40082"/>
                    <a:pt x="5774" y="45367"/>
                    <a:pt x="3084" y="45367"/>
                  </a:cubicBezTo>
                  <a:cubicBezTo>
                    <a:pt x="3015" y="45367"/>
                    <a:pt x="2952" y="45364"/>
                    <a:pt x="2893" y="45357"/>
                  </a:cubicBezTo>
                  <a:cubicBezTo>
                    <a:pt x="1450" y="45175"/>
                    <a:pt x="1046" y="44173"/>
                    <a:pt x="933" y="43592"/>
                  </a:cubicBezTo>
                  <a:cubicBezTo>
                    <a:pt x="731" y="42551"/>
                    <a:pt x="1159" y="41410"/>
                    <a:pt x="1906" y="40995"/>
                  </a:cubicBezTo>
                  <a:cubicBezTo>
                    <a:pt x="3645" y="40029"/>
                    <a:pt x="20447" y="25072"/>
                    <a:pt x="22183" y="23143"/>
                  </a:cubicBezTo>
                  <a:cubicBezTo>
                    <a:pt x="23789" y="21358"/>
                    <a:pt x="27793" y="19164"/>
                    <a:pt x="27833" y="19141"/>
                  </a:cubicBezTo>
                  <a:lnTo>
                    <a:pt x="27915" y="19079"/>
                  </a:lnTo>
                  <a:cubicBezTo>
                    <a:pt x="30595" y="16314"/>
                    <a:pt x="33749" y="12855"/>
                    <a:pt x="33557" y="12091"/>
                  </a:cubicBezTo>
                  <a:cubicBezTo>
                    <a:pt x="33373" y="11353"/>
                    <a:pt x="26526" y="6233"/>
                    <a:pt x="22319" y="3145"/>
                  </a:cubicBezTo>
                  <a:lnTo>
                    <a:pt x="22888" y="1012"/>
                  </a:lnTo>
                  <a:close/>
                  <a:moveTo>
                    <a:pt x="22449" y="0"/>
                  </a:moveTo>
                  <a:lnTo>
                    <a:pt x="21535" y="3422"/>
                  </a:lnTo>
                  <a:lnTo>
                    <a:pt x="21724" y="3561"/>
                  </a:lnTo>
                  <a:cubicBezTo>
                    <a:pt x="25763" y="6524"/>
                    <a:pt x="32257" y="11425"/>
                    <a:pt x="32874" y="12251"/>
                  </a:cubicBezTo>
                  <a:cubicBezTo>
                    <a:pt x="32663" y="12921"/>
                    <a:pt x="30001" y="15938"/>
                    <a:pt x="27457" y="18565"/>
                  </a:cubicBezTo>
                  <a:cubicBezTo>
                    <a:pt x="26978" y="18829"/>
                    <a:pt x="23282" y="20896"/>
                    <a:pt x="21672" y="22686"/>
                  </a:cubicBezTo>
                  <a:cubicBezTo>
                    <a:pt x="20036" y="24503"/>
                    <a:pt x="3198" y="39492"/>
                    <a:pt x="1573" y="40395"/>
                  </a:cubicBezTo>
                  <a:cubicBezTo>
                    <a:pt x="565" y="40955"/>
                    <a:pt x="1" y="42387"/>
                    <a:pt x="261" y="43723"/>
                  </a:cubicBezTo>
                  <a:cubicBezTo>
                    <a:pt x="511" y="45022"/>
                    <a:pt x="1440" y="45866"/>
                    <a:pt x="2807" y="46037"/>
                  </a:cubicBezTo>
                  <a:cubicBezTo>
                    <a:pt x="2883" y="46046"/>
                    <a:pt x="2965" y="46051"/>
                    <a:pt x="3053" y="46051"/>
                  </a:cubicBezTo>
                  <a:cubicBezTo>
                    <a:pt x="6105" y="46051"/>
                    <a:pt x="16700" y="40561"/>
                    <a:pt x="19666" y="38994"/>
                  </a:cubicBezTo>
                  <a:lnTo>
                    <a:pt x="19666" y="38994"/>
                  </a:lnTo>
                  <a:cubicBezTo>
                    <a:pt x="19342" y="40131"/>
                    <a:pt x="18987" y="42093"/>
                    <a:pt x="20037" y="42993"/>
                  </a:cubicBezTo>
                  <a:cubicBezTo>
                    <a:pt x="20551" y="43434"/>
                    <a:pt x="21323" y="43826"/>
                    <a:pt x="22140" y="44240"/>
                  </a:cubicBezTo>
                  <a:cubicBezTo>
                    <a:pt x="23356" y="44858"/>
                    <a:pt x="24734" y="45557"/>
                    <a:pt x="24928" y="46335"/>
                  </a:cubicBezTo>
                  <a:cubicBezTo>
                    <a:pt x="25026" y="46730"/>
                    <a:pt x="25056" y="47274"/>
                    <a:pt x="25087" y="47848"/>
                  </a:cubicBezTo>
                  <a:cubicBezTo>
                    <a:pt x="25170" y="49384"/>
                    <a:pt x="25274" y="51296"/>
                    <a:pt x="26713" y="52447"/>
                  </a:cubicBezTo>
                  <a:cubicBezTo>
                    <a:pt x="27713" y="53246"/>
                    <a:pt x="29602" y="53760"/>
                    <a:pt x="31689" y="53760"/>
                  </a:cubicBezTo>
                  <a:cubicBezTo>
                    <a:pt x="33930" y="53760"/>
                    <a:pt x="36401" y="53169"/>
                    <a:pt x="38251" y="51708"/>
                  </a:cubicBezTo>
                  <a:cubicBezTo>
                    <a:pt x="42310" y="48503"/>
                    <a:pt x="41505" y="40698"/>
                    <a:pt x="40970" y="37491"/>
                  </a:cubicBezTo>
                  <a:cubicBezTo>
                    <a:pt x="40621" y="35401"/>
                    <a:pt x="40734" y="30494"/>
                    <a:pt x="40844" y="25748"/>
                  </a:cubicBezTo>
                  <a:cubicBezTo>
                    <a:pt x="40970" y="20219"/>
                    <a:pt x="41091" y="14998"/>
                    <a:pt x="40595" y="13017"/>
                  </a:cubicBezTo>
                  <a:cubicBezTo>
                    <a:pt x="39643" y="9208"/>
                    <a:pt x="23516" y="569"/>
                    <a:pt x="22829" y="202"/>
                  </a:cubicBezTo>
                  <a:lnTo>
                    <a:pt x="224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5856600" y="4439350"/>
              <a:ext cx="187175" cy="72575"/>
            </a:xfrm>
            <a:custGeom>
              <a:avLst/>
              <a:gdLst/>
              <a:ahLst/>
              <a:cxnLst/>
              <a:rect l="l" t="t" r="r" b="b"/>
              <a:pathLst>
                <a:path w="7487" h="2903" extrusionOk="0">
                  <a:moveTo>
                    <a:pt x="7102" y="0"/>
                  </a:moveTo>
                  <a:cubicBezTo>
                    <a:pt x="7067" y="0"/>
                    <a:pt x="7031" y="6"/>
                    <a:pt x="6995" y="17"/>
                  </a:cubicBezTo>
                  <a:lnTo>
                    <a:pt x="258" y="2235"/>
                  </a:lnTo>
                  <a:cubicBezTo>
                    <a:pt x="97" y="2288"/>
                    <a:pt x="1" y="2448"/>
                    <a:pt x="28" y="2615"/>
                  </a:cubicBezTo>
                  <a:cubicBezTo>
                    <a:pt x="54" y="2781"/>
                    <a:pt x="197" y="2903"/>
                    <a:pt x="365" y="2903"/>
                  </a:cubicBezTo>
                  <a:cubicBezTo>
                    <a:pt x="369" y="2903"/>
                    <a:pt x="372" y="2903"/>
                    <a:pt x="376" y="2903"/>
                  </a:cubicBezTo>
                  <a:cubicBezTo>
                    <a:pt x="409" y="2903"/>
                    <a:pt x="441" y="2897"/>
                    <a:pt x="472" y="2888"/>
                  </a:cubicBezTo>
                  <a:lnTo>
                    <a:pt x="7209" y="669"/>
                  </a:lnTo>
                  <a:cubicBezTo>
                    <a:pt x="7389" y="610"/>
                    <a:pt x="7487" y="415"/>
                    <a:pt x="7427" y="236"/>
                  </a:cubicBezTo>
                  <a:cubicBezTo>
                    <a:pt x="7380" y="92"/>
                    <a:pt x="7246" y="0"/>
                    <a:pt x="7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5874475" y="4483475"/>
              <a:ext cx="168700" cy="65725"/>
            </a:xfrm>
            <a:custGeom>
              <a:avLst/>
              <a:gdLst/>
              <a:ahLst/>
              <a:cxnLst/>
              <a:rect l="l" t="t" r="r" b="b"/>
              <a:pathLst>
                <a:path w="6748" h="2629" extrusionOk="0">
                  <a:moveTo>
                    <a:pt x="385" y="1"/>
                  </a:moveTo>
                  <a:cubicBezTo>
                    <a:pt x="240" y="1"/>
                    <a:pt x="106" y="93"/>
                    <a:pt x="60" y="238"/>
                  </a:cubicBezTo>
                  <a:cubicBezTo>
                    <a:pt x="0" y="418"/>
                    <a:pt x="100" y="611"/>
                    <a:pt x="279" y="670"/>
                  </a:cubicBezTo>
                  <a:lnTo>
                    <a:pt x="6282" y="2611"/>
                  </a:lnTo>
                  <a:cubicBezTo>
                    <a:pt x="6316" y="2623"/>
                    <a:pt x="6351" y="2629"/>
                    <a:pt x="6387" y="2629"/>
                  </a:cubicBezTo>
                  <a:lnTo>
                    <a:pt x="6387" y="2627"/>
                  </a:lnTo>
                  <a:cubicBezTo>
                    <a:pt x="6555" y="2626"/>
                    <a:pt x="6696" y="2504"/>
                    <a:pt x="6723" y="2338"/>
                  </a:cubicBezTo>
                  <a:cubicBezTo>
                    <a:pt x="6748" y="2173"/>
                    <a:pt x="6651" y="2012"/>
                    <a:pt x="6492" y="1959"/>
                  </a:cubicBezTo>
                  <a:lnTo>
                    <a:pt x="492" y="18"/>
                  </a:lnTo>
                  <a:cubicBezTo>
                    <a:pt x="456" y="6"/>
                    <a:pt x="420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5583275" y="3511925"/>
              <a:ext cx="1060350" cy="1271750"/>
            </a:xfrm>
            <a:custGeom>
              <a:avLst/>
              <a:gdLst/>
              <a:ahLst/>
              <a:cxnLst/>
              <a:rect l="l" t="t" r="r" b="b"/>
              <a:pathLst>
                <a:path w="42414" h="50870" extrusionOk="0">
                  <a:moveTo>
                    <a:pt x="15598" y="0"/>
                  </a:moveTo>
                  <a:cubicBezTo>
                    <a:pt x="13531" y="0"/>
                    <a:pt x="11504" y="845"/>
                    <a:pt x="10001" y="1691"/>
                  </a:cubicBezTo>
                  <a:cubicBezTo>
                    <a:pt x="10001" y="1691"/>
                    <a:pt x="8749" y="674"/>
                    <a:pt x="6906" y="674"/>
                  </a:cubicBezTo>
                  <a:cubicBezTo>
                    <a:pt x="5914" y="674"/>
                    <a:pt x="4750" y="969"/>
                    <a:pt x="3518" y="1877"/>
                  </a:cubicBezTo>
                  <a:cubicBezTo>
                    <a:pt x="0" y="4469"/>
                    <a:pt x="2222" y="8358"/>
                    <a:pt x="3147" y="9471"/>
                  </a:cubicBezTo>
                  <a:lnTo>
                    <a:pt x="4073" y="10581"/>
                  </a:lnTo>
                  <a:cubicBezTo>
                    <a:pt x="4073" y="10581"/>
                    <a:pt x="6852" y="15583"/>
                    <a:pt x="9630" y="17620"/>
                  </a:cubicBezTo>
                  <a:cubicBezTo>
                    <a:pt x="12408" y="19657"/>
                    <a:pt x="18706" y="20211"/>
                    <a:pt x="18706" y="20211"/>
                  </a:cubicBezTo>
                  <a:cubicBezTo>
                    <a:pt x="18706" y="20211"/>
                    <a:pt x="21115" y="22618"/>
                    <a:pt x="20743" y="29471"/>
                  </a:cubicBezTo>
                  <a:cubicBezTo>
                    <a:pt x="20374" y="36324"/>
                    <a:pt x="17965" y="40028"/>
                    <a:pt x="22225" y="45585"/>
                  </a:cubicBezTo>
                  <a:cubicBezTo>
                    <a:pt x="24710" y="48826"/>
                    <a:pt x="28330" y="50869"/>
                    <a:pt x="31651" y="50869"/>
                  </a:cubicBezTo>
                  <a:cubicBezTo>
                    <a:pt x="34022" y="50869"/>
                    <a:pt x="36240" y="49828"/>
                    <a:pt x="37783" y="47436"/>
                  </a:cubicBezTo>
                  <a:cubicBezTo>
                    <a:pt x="41487" y="41696"/>
                    <a:pt x="42413" y="35768"/>
                    <a:pt x="37969" y="29841"/>
                  </a:cubicBezTo>
                  <a:cubicBezTo>
                    <a:pt x="33524" y="23915"/>
                    <a:pt x="26115" y="21322"/>
                    <a:pt x="24077" y="20397"/>
                  </a:cubicBezTo>
                  <a:cubicBezTo>
                    <a:pt x="22040" y="19470"/>
                    <a:pt x="21299" y="17988"/>
                    <a:pt x="21299" y="17247"/>
                  </a:cubicBezTo>
                  <a:cubicBezTo>
                    <a:pt x="21299" y="16506"/>
                    <a:pt x="24633" y="7987"/>
                    <a:pt x="21299" y="3172"/>
                  </a:cubicBezTo>
                  <a:cubicBezTo>
                    <a:pt x="19656" y="799"/>
                    <a:pt x="17608" y="0"/>
                    <a:pt x="15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5714400" y="3569250"/>
              <a:ext cx="205975" cy="396225"/>
            </a:xfrm>
            <a:custGeom>
              <a:avLst/>
              <a:gdLst/>
              <a:ahLst/>
              <a:cxnLst/>
              <a:rect l="l" t="t" r="r" b="b"/>
              <a:pathLst>
                <a:path w="8239" h="15849" extrusionOk="0">
                  <a:moveTo>
                    <a:pt x="3226" y="1"/>
                  </a:moveTo>
                  <a:cubicBezTo>
                    <a:pt x="2865" y="1"/>
                    <a:pt x="2421" y="73"/>
                    <a:pt x="1991" y="335"/>
                  </a:cubicBezTo>
                  <a:cubicBezTo>
                    <a:pt x="1219" y="804"/>
                    <a:pt x="729" y="1731"/>
                    <a:pt x="536" y="3090"/>
                  </a:cubicBezTo>
                  <a:cubicBezTo>
                    <a:pt x="0" y="6838"/>
                    <a:pt x="2326" y="13533"/>
                    <a:pt x="7934" y="15835"/>
                  </a:cubicBezTo>
                  <a:cubicBezTo>
                    <a:pt x="7955" y="15844"/>
                    <a:pt x="7977" y="15848"/>
                    <a:pt x="8000" y="15848"/>
                  </a:cubicBezTo>
                  <a:cubicBezTo>
                    <a:pt x="8187" y="15848"/>
                    <a:pt x="8239" y="15590"/>
                    <a:pt x="8065" y="15519"/>
                  </a:cubicBezTo>
                  <a:cubicBezTo>
                    <a:pt x="2615" y="13282"/>
                    <a:pt x="355" y="6778"/>
                    <a:pt x="875" y="3139"/>
                  </a:cubicBezTo>
                  <a:cubicBezTo>
                    <a:pt x="1053" y="1888"/>
                    <a:pt x="1488" y="1043"/>
                    <a:pt x="2167" y="631"/>
                  </a:cubicBezTo>
                  <a:cubicBezTo>
                    <a:pt x="2532" y="407"/>
                    <a:pt x="2916" y="346"/>
                    <a:pt x="3229" y="346"/>
                  </a:cubicBezTo>
                  <a:cubicBezTo>
                    <a:pt x="3610" y="346"/>
                    <a:pt x="3886" y="437"/>
                    <a:pt x="3891" y="439"/>
                  </a:cubicBezTo>
                  <a:cubicBezTo>
                    <a:pt x="3910" y="446"/>
                    <a:pt x="3929" y="449"/>
                    <a:pt x="3948" y="449"/>
                  </a:cubicBezTo>
                  <a:cubicBezTo>
                    <a:pt x="4018" y="449"/>
                    <a:pt x="4084" y="405"/>
                    <a:pt x="4109" y="334"/>
                  </a:cubicBezTo>
                  <a:cubicBezTo>
                    <a:pt x="4140" y="244"/>
                    <a:pt x="4094" y="146"/>
                    <a:pt x="4004" y="115"/>
                  </a:cubicBezTo>
                  <a:cubicBezTo>
                    <a:pt x="3981" y="108"/>
                    <a:pt x="3664" y="1"/>
                    <a:pt x="3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5777825" y="3713750"/>
              <a:ext cx="323375" cy="285500"/>
            </a:xfrm>
            <a:custGeom>
              <a:avLst/>
              <a:gdLst/>
              <a:ahLst/>
              <a:cxnLst/>
              <a:rect l="l" t="t" r="r" b="b"/>
              <a:pathLst>
                <a:path w="12935" h="11420" extrusionOk="0">
                  <a:moveTo>
                    <a:pt x="195" y="0"/>
                  </a:moveTo>
                  <a:cubicBezTo>
                    <a:pt x="175" y="0"/>
                    <a:pt x="155" y="3"/>
                    <a:pt x="136" y="11"/>
                  </a:cubicBezTo>
                  <a:cubicBezTo>
                    <a:pt x="47" y="43"/>
                    <a:pt x="1" y="141"/>
                    <a:pt x="34" y="231"/>
                  </a:cubicBezTo>
                  <a:cubicBezTo>
                    <a:pt x="48" y="271"/>
                    <a:pt x="1572" y="4357"/>
                    <a:pt x="4938" y="7588"/>
                  </a:cubicBezTo>
                  <a:cubicBezTo>
                    <a:pt x="8318" y="10833"/>
                    <a:pt x="12693" y="11412"/>
                    <a:pt x="12736" y="11418"/>
                  </a:cubicBezTo>
                  <a:cubicBezTo>
                    <a:pt x="12743" y="11420"/>
                    <a:pt x="12751" y="11420"/>
                    <a:pt x="12757" y="11420"/>
                  </a:cubicBezTo>
                  <a:cubicBezTo>
                    <a:pt x="12847" y="11420"/>
                    <a:pt x="12923" y="11348"/>
                    <a:pt x="12929" y="11258"/>
                  </a:cubicBezTo>
                  <a:cubicBezTo>
                    <a:pt x="12935" y="11167"/>
                    <a:pt x="12868" y="11088"/>
                    <a:pt x="12779" y="11077"/>
                  </a:cubicBezTo>
                  <a:cubicBezTo>
                    <a:pt x="12736" y="11072"/>
                    <a:pt x="8474" y="10508"/>
                    <a:pt x="5176" y="7342"/>
                  </a:cubicBezTo>
                  <a:cubicBezTo>
                    <a:pt x="1869" y="4167"/>
                    <a:pt x="371" y="152"/>
                    <a:pt x="356" y="112"/>
                  </a:cubicBezTo>
                  <a:cubicBezTo>
                    <a:pt x="330" y="42"/>
                    <a:pt x="26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6129100" y="4061550"/>
              <a:ext cx="424450" cy="684700"/>
            </a:xfrm>
            <a:custGeom>
              <a:avLst/>
              <a:gdLst/>
              <a:ahLst/>
              <a:cxnLst/>
              <a:rect l="l" t="t" r="r" b="b"/>
              <a:pathLst>
                <a:path w="16978" h="27388" extrusionOk="0">
                  <a:moveTo>
                    <a:pt x="192" y="0"/>
                  </a:moveTo>
                  <a:cubicBezTo>
                    <a:pt x="151" y="0"/>
                    <a:pt x="110" y="15"/>
                    <a:pt x="76" y="44"/>
                  </a:cubicBezTo>
                  <a:cubicBezTo>
                    <a:pt x="6" y="108"/>
                    <a:pt x="0" y="216"/>
                    <a:pt x="64" y="286"/>
                  </a:cubicBezTo>
                  <a:cubicBezTo>
                    <a:pt x="113" y="341"/>
                    <a:pt x="4976" y="5844"/>
                    <a:pt x="3132" y="12961"/>
                  </a:cubicBezTo>
                  <a:cubicBezTo>
                    <a:pt x="2041" y="17173"/>
                    <a:pt x="2963" y="21797"/>
                    <a:pt x="5483" y="24746"/>
                  </a:cubicBezTo>
                  <a:cubicBezTo>
                    <a:pt x="6953" y="26464"/>
                    <a:pt x="8787" y="27388"/>
                    <a:pt x="10702" y="27388"/>
                  </a:cubicBezTo>
                  <a:cubicBezTo>
                    <a:pt x="10895" y="27388"/>
                    <a:pt x="11091" y="27377"/>
                    <a:pt x="11285" y="27360"/>
                  </a:cubicBezTo>
                  <a:cubicBezTo>
                    <a:pt x="16912" y="26810"/>
                    <a:pt x="16978" y="19027"/>
                    <a:pt x="16978" y="18949"/>
                  </a:cubicBezTo>
                  <a:cubicBezTo>
                    <a:pt x="16978" y="18854"/>
                    <a:pt x="16901" y="18777"/>
                    <a:pt x="16806" y="18777"/>
                  </a:cubicBezTo>
                  <a:cubicBezTo>
                    <a:pt x="16710" y="18777"/>
                    <a:pt x="16635" y="18854"/>
                    <a:pt x="16635" y="18949"/>
                  </a:cubicBezTo>
                  <a:cubicBezTo>
                    <a:pt x="16635" y="19025"/>
                    <a:pt x="16572" y="26498"/>
                    <a:pt x="11252" y="27018"/>
                  </a:cubicBezTo>
                  <a:cubicBezTo>
                    <a:pt x="11069" y="27036"/>
                    <a:pt x="10886" y="27045"/>
                    <a:pt x="10705" y="27045"/>
                  </a:cubicBezTo>
                  <a:cubicBezTo>
                    <a:pt x="8892" y="27045"/>
                    <a:pt x="7146" y="26163"/>
                    <a:pt x="5744" y="24523"/>
                  </a:cubicBezTo>
                  <a:cubicBezTo>
                    <a:pt x="3294" y="21657"/>
                    <a:pt x="2400" y="17153"/>
                    <a:pt x="3465" y="13048"/>
                  </a:cubicBezTo>
                  <a:cubicBezTo>
                    <a:pt x="5357" y="5749"/>
                    <a:pt x="370" y="112"/>
                    <a:pt x="318" y="56"/>
                  </a:cubicBezTo>
                  <a:cubicBezTo>
                    <a:pt x="284" y="19"/>
                    <a:pt x="238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105925" y="4034525"/>
              <a:ext cx="387425" cy="650650"/>
            </a:xfrm>
            <a:custGeom>
              <a:avLst/>
              <a:gdLst/>
              <a:ahLst/>
              <a:cxnLst/>
              <a:rect l="l" t="t" r="r" b="b"/>
              <a:pathLst>
                <a:path w="15497" h="26026" extrusionOk="0">
                  <a:moveTo>
                    <a:pt x="175" y="1"/>
                  </a:moveTo>
                  <a:cubicBezTo>
                    <a:pt x="84" y="1"/>
                    <a:pt x="10" y="72"/>
                    <a:pt x="5" y="164"/>
                  </a:cubicBezTo>
                  <a:cubicBezTo>
                    <a:pt x="1" y="256"/>
                    <a:pt x="71" y="336"/>
                    <a:pt x="164" y="344"/>
                  </a:cubicBezTo>
                  <a:cubicBezTo>
                    <a:pt x="194" y="345"/>
                    <a:pt x="3125" y="572"/>
                    <a:pt x="7464" y="6487"/>
                  </a:cubicBezTo>
                  <a:cubicBezTo>
                    <a:pt x="10525" y="10661"/>
                    <a:pt x="10162" y="14571"/>
                    <a:pt x="9843" y="18022"/>
                  </a:cubicBezTo>
                  <a:cubicBezTo>
                    <a:pt x="9697" y="19586"/>
                    <a:pt x="9561" y="21063"/>
                    <a:pt x="9729" y="22481"/>
                  </a:cubicBezTo>
                  <a:cubicBezTo>
                    <a:pt x="10048" y="25199"/>
                    <a:pt x="11462" y="25843"/>
                    <a:pt x="12274" y="25986"/>
                  </a:cubicBezTo>
                  <a:cubicBezTo>
                    <a:pt x="12428" y="26013"/>
                    <a:pt x="12586" y="26026"/>
                    <a:pt x="12743" y="26026"/>
                  </a:cubicBezTo>
                  <a:cubicBezTo>
                    <a:pt x="13848" y="26026"/>
                    <a:pt x="14979" y="25383"/>
                    <a:pt x="15455" y="24427"/>
                  </a:cubicBezTo>
                  <a:cubicBezTo>
                    <a:pt x="15496" y="24342"/>
                    <a:pt x="15462" y="24240"/>
                    <a:pt x="15377" y="24197"/>
                  </a:cubicBezTo>
                  <a:cubicBezTo>
                    <a:pt x="15353" y="24185"/>
                    <a:pt x="15327" y="24179"/>
                    <a:pt x="15302" y="24179"/>
                  </a:cubicBezTo>
                  <a:cubicBezTo>
                    <a:pt x="15239" y="24179"/>
                    <a:pt x="15178" y="24214"/>
                    <a:pt x="15147" y="24274"/>
                  </a:cubicBezTo>
                  <a:cubicBezTo>
                    <a:pt x="14727" y="25116"/>
                    <a:pt x="13731" y="25683"/>
                    <a:pt x="12750" y="25683"/>
                  </a:cubicBezTo>
                  <a:cubicBezTo>
                    <a:pt x="12610" y="25683"/>
                    <a:pt x="12471" y="25671"/>
                    <a:pt x="12333" y="25647"/>
                  </a:cubicBezTo>
                  <a:cubicBezTo>
                    <a:pt x="11613" y="25521"/>
                    <a:pt x="10363" y="24936"/>
                    <a:pt x="10069" y="22440"/>
                  </a:cubicBezTo>
                  <a:cubicBezTo>
                    <a:pt x="9905" y="21057"/>
                    <a:pt x="10041" y="19598"/>
                    <a:pt x="10185" y="18052"/>
                  </a:cubicBezTo>
                  <a:cubicBezTo>
                    <a:pt x="10510" y="14541"/>
                    <a:pt x="10878" y="10562"/>
                    <a:pt x="7740" y="6284"/>
                  </a:cubicBezTo>
                  <a:cubicBezTo>
                    <a:pt x="3286" y="209"/>
                    <a:pt x="305" y="7"/>
                    <a:pt x="180" y="1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4612200" y="693350"/>
              <a:ext cx="1274525" cy="1028100"/>
            </a:xfrm>
            <a:custGeom>
              <a:avLst/>
              <a:gdLst/>
              <a:ahLst/>
              <a:cxnLst/>
              <a:rect l="l" t="t" r="r" b="b"/>
              <a:pathLst>
                <a:path w="50981" h="41124" extrusionOk="0">
                  <a:moveTo>
                    <a:pt x="13441" y="0"/>
                  </a:moveTo>
                  <a:cubicBezTo>
                    <a:pt x="9177" y="0"/>
                    <a:pt x="5353" y="1744"/>
                    <a:pt x="5736" y="6643"/>
                  </a:cubicBezTo>
                  <a:cubicBezTo>
                    <a:pt x="5462" y="6821"/>
                    <a:pt x="5189" y="7010"/>
                    <a:pt x="4920" y="7219"/>
                  </a:cubicBezTo>
                  <a:cubicBezTo>
                    <a:pt x="4470" y="7285"/>
                    <a:pt x="4030" y="7408"/>
                    <a:pt x="3612" y="7586"/>
                  </a:cubicBezTo>
                  <a:cubicBezTo>
                    <a:pt x="261" y="8997"/>
                    <a:pt x="0" y="15951"/>
                    <a:pt x="2501" y="19133"/>
                  </a:cubicBezTo>
                  <a:cubicBezTo>
                    <a:pt x="3830" y="20823"/>
                    <a:pt x="6439" y="22247"/>
                    <a:pt x="8836" y="23043"/>
                  </a:cubicBezTo>
                  <a:lnTo>
                    <a:pt x="8849" y="23116"/>
                  </a:lnTo>
                  <a:cubicBezTo>
                    <a:pt x="8849" y="23116"/>
                    <a:pt x="9052" y="23811"/>
                    <a:pt x="16015" y="24471"/>
                  </a:cubicBezTo>
                  <a:cubicBezTo>
                    <a:pt x="22978" y="25131"/>
                    <a:pt x="25013" y="27891"/>
                    <a:pt x="24695" y="31238"/>
                  </a:cubicBezTo>
                  <a:cubicBezTo>
                    <a:pt x="24462" y="33749"/>
                    <a:pt x="25321" y="36240"/>
                    <a:pt x="27054" y="38071"/>
                  </a:cubicBezTo>
                  <a:cubicBezTo>
                    <a:pt x="27902" y="39259"/>
                    <a:pt x="29268" y="40191"/>
                    <a:pt x="31472" y="40730"/>
                  </a:cubicBezTo>
                  <a:cubicBezTo>
                    <a:pt x="32565" y="40998"/>
                    <a:pt x="33618" y="41124"/>
                    <a:pt x="34627" y="41124"/>
                  </a:cubicBezTo>
                  <a:cubicBezTo>
                    <a:pt x="45362" y="41124"/>
                    <a:pt x="50981" y="26888"/>
                    <a:pt x="44008" y="18331"/>
                  </a:cubicBezTo>
                  <a:cubicBezTo>
                    <a:pt x="40383" y="13881"/>
                    <a:pt x="34111" y="13009"/>
                    <a:pt x="29460" y="9839"/>
                  </a:cubicBezTo>
                  <a:cubicBezTo>
                    <a:pt x="26356" y="7723"/>
                    <a:pt x="23369" y="5378"/>
                    <a:pt x="20561" y="2880"/>
                  </a:cubicBezTo>
                  <a:cubicBezTo>
                    <a:pt x="20489" y="2880"/>
                    <a:pt x="20418" y="2885"/>
                    <a:pt x="20348" y="2897"/>
                  </a:cubicBezTo>
                  <a:cubicBezTo>
                    <a:pt x="18716" y="1311"/>
                    <a:pt x="16860" y="231"/>
                    <a:pt x="14844" y="60"/>
                  </a:cubicBezTo>
                  <a:cubicBezTo>
                    <a:pt x="14374" y="21"/>
                    <a:pt x="13905" y="0"/>
                    <a:pt x="13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4825175" y="909275"/>
              <a:ext cx="942150" cy="497100"/>
            </a:xfrm>
            <a:custGeom>
              <a:avLst/>
              <a:gdLst/>
              <a:ahLst/>
              <a:cxnLst/>
              <a:rect l="l" t="t" r="r" b="b"/>
              <a:pathLst>
                <a:path w="37686" h="19884" extrusionOk="0">
                  <a:moveTo>
                    <a:pt x="192" y="1"/>
                  </a:moveTo>
                  <a:cubicBezTo>
                    <a:pt x="153" y="1"/>
                    <a:pt x="113" y="14"/>
                    <a:pt x="80" y="42"/>
                  </a:cubicBezTo>
                  <a:cubicBezTo>
                    <a:pt x="9" y="101"/>
                    <a:pt x="0" y="207"/>
                    <a:pt x="58" y="280"/>
                  </a:cubicBezTo>
                  <a:cubicBezTo>
                    <a:pt x="106" y="336"/>
                    <a:pt x="4932" y="5906"/>
                    <a:pt x="12267" y="7946"/>
                  </a:cubicBezTo>
                  <a:cubicBezTo>
                    <a:pt x="15479" y="8839"/>
                    <a:pt x="18770" y="8879"/>
                    <a:pt x="21954" y="8916"/>
                  </a:cubicBezTo>
                  <a:cubicBezTo>
                    <a:pt x="25978" y="8964"/>
                    <a:pt x="29781" y="9008"/>
                    <a:pt x="32463" y="10921"/>
                  </a:cubicBezTo>
                  <a:cubicBezTo>
                    <a:pt x="36989" y="14147"/>
                    <a:pt x="37329" y="17462"/>
                    <a:pt x="36818" y="19673"/>
                  </a:cubicBezTo>
                  <a:cubicBezTo>
                    <a:pt x="36797" y="19765"/>
                    <a:pt x="36854" y="19857"/>
                    <a:pt x="36946" y="19879"/>
                  </a:cubicBezTo>
                  <a:cubicBezTo>
                    <a:pt x="36959" y="19882"/>
                    <a:pt x="36972" y="19884"/>
                    <a:pt x="36986" y="19884"/>
                  </a:cubicBezTo>
                  <a:cubicBezTo>
                    <a:pt x="37064" y="19884"/>
                    <a:pt x="37133" y="19829"/>
                    <a:pt x="37151" y="19752"/>
                  </a:cubicBezTo>
                  <a:cubicBezTo>
                    <a:pt x="37685" y="17437"/>
                    <a:pt x="37341" y="13978"/>
                    <a:pt x="32662" y="10643"/>
                  </a:cubicBezTo>
                  <a:cubicBezTo>
                    <a:pt x="29891" y="8667"/>
                    <a:pt x="26037" y="8622"/>
                    <a:pt x="21957" y="8573"/>
                  </a:cubicBezTo>
                  <a:cubicBezTo>
                    <a:pt x="18797" y="8536"/>
                    <a:pt x="15528" y="8497"/>
                    <a:pt x="12359" y="7617"/>
                  </a:cubicBezTo>
                  <a:cubicBezTo>
                    <a:pt x="5126" y="5605"/>
                    <a:pt x="366" y="113"/>
                    <a:pt x="320" y="57"/>
                  </a:cubicBezTo>
                  <a:cubicBezTo>
                    <a:pt x="286" y="20"/>
                    <a:pt x="239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4793625" y="826875"/>
              <a:ext cx="828125" cy="283075"/>
            </a:xfrm>
            <a:custGeom>
              <a:avLst/>
              <a:gdLst/>
              <a:ahLst/>
              <a:cxnLst/>
              <a:rect l="l" t="t" r="r" b="b"/>
              <a:pathLst>
                <a:path w="33125" h="11323" extrusionOk="0">
                  <a:moveTo>
                    <a:pt x="4582" y="1"/>
                  </a:moveTo>
                  <a:cubicBezTo>
                    <a:pt x="2029" y="1"/>
                    <a:pt x="211" y="959"/>
                    <a:pt x="114" y="1011"/>
                  </a:cubicBezTo>
                  <a:cubicBezTo>
                    <a:pt x="31" y="1056"/>
                    <a:pt x="0" y="1160"/>
                    <a:pt x="45" y="1243"/>
                  </a:cubicBezTo>
                  <a:cubicBezTo>
                    <a:pt x="75" y="1300"/>
                    <a:pt x="135" y="1333"/>
                    <a:pt x="196" y="1333"/>
                  </a:cubicBezTo>
                  <a:cubicBezTo>
                    <a:pt x="224" y="1333"/>
                    <a:pt x="252" y="1326"/>
                    <a:pt x="278" y="1312"/>
                  </a:cubicBezTo>
                  <a:cubicBezTo>
                    <a:pt x="300" y="1300"/>
                    <a:pt x="2105" y="349"/>
                    <a:pt x="4609" y="349"/>
                  </a:cubicBezTo>
                  <a:cubicBezTo>
                    <a:pt x="5307" y="349"/>
                    <a:pt x="6060" y="423"/>
                    <a:pt x="6843" y="612"/>
                  </a:cubicBezTo>
                  <a:cubicBezTo>
                    <a:pt x="8537" y="1020"/>
                    <a:pt x="10019" y="2279"/>
                    <a:pt x="11734" y="3737"/>
                  </a:cubicBezTo>
                  <a:cubicBezTo>
                    <a:pt x="13765" y="5464"/>
                    <a:pt x="16069" y="7422"/>
                    <a:pt x="19548" y="8835"/>
                  </a:cubicBezTo>
                  <a:cubicBezTo>
                    <a:pt x="23130" y="10292"/>
                    <a:pt x="25860" y="10363"/>
                    <a:pt x="28055" y="10421"/>
                  </a:cubicBezTo>
                  <a:cubicBezTo>
                    <a:pt x="29916" y="10470"/>
                    <a:pt x="31384" y="10510"/>
                    <a:pt x="32802" y="11302"/>
                  </a:cubicBezTo>
                  <a:cubicBezTo>
                    <a:pt x="32829" y="11315"/>
                    <a:pt x="32857" y="11323"/>
                    <a:pt x="32887" y="11323"/>
                  </a:cubicBezTo>
                  <a:cubicBezTo>
                    <a:pt x="32888" y="11323"/>
                    <a:pt x="32888" y="11323"/>
                    <a:pt x="32889" y="11323"/>
                  </a:cubicBezTo>
                  <a:cubicBezTo>
                    <a:pt x="33064" y="11323"/>
                    <a:pt x="33124" y="11088"/>
                    <a:pt x="32970" y="11002"/>
                  </a:cubicBezTo>
                  <a:cubicBezTo>
                    <a:pt x="31478" y="10169"/>
                    <a:pt x="29896" y="10127"/>
                    <a:pt x="28064" y="10078"/>
                  </a:cubicBezTo>
                  <a:cubicBezTo>
                    <a:pt x="25897" y="10022"/>
                    <a:pt x="23201" y="9950"/>
                    <a:pt x="19677" y="8519"/>
                  </a:cubicBezTo>
                  <a:cubicBezTo>
                    <a:pt x="16248" y="7125"/>
                    <a:pt x="13969" y="5187"/>
                    <a:pt x="11957" y="3476"/>
                  </a:cubicBezTo>
                  <a:cubicBezTo>
                    <a:pt x="10209" y="1990"/>
                    <a:pt x="8697" y="705"/>
                    <a:pt x="6923" y="277"/>
                  </a:cubicBezTo>
                  <a:cubicBezTo>
                    <a:pt x="6098" y="79"/>
                    <a:pt x="5310" y="1"/>
                    <a:pt x="4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4714250" y="932600"/>
              <a:ext cx="88225" cy="275250"/>
            </a:xfrm>
            <a:custGeom>
              <a:avLst/>
              <a:gdLst/>
              <a:ahLst/>
              <a:cxnLst/>
              <a:rect l="l" t="t" r="r" b="b"/>
              <a:pathLst>
                <a:path w="3529" h="11010" extrusionOk="0">
                  <a:moveTo>
                    <a:pt x="3333" y="0"/>
                  </a:moveTo>
                  <a:cubicBezTo>
                    <a:pt x="3302" y="0"/>
                    <a:pt x="3270" y="9"/>
                    <a:pt x="3242" y="27"/>
                  </a:cubicBezTo>
                  <a:cubicBezTo>
                    <a:pt x="3209" y="47"/>
                    <a:pt x="0" y="2122"/>
                    <a:pt x="21" y="6225"/>
                  </a:cubicBezTo>
                  <a:cubicBezTo>
                    <a:pt x="43" y="10374"/>
                    <a:pt x="3205" y="11000"/>
                    <a:pt x="3237" y="11006"/>
                  </a:cubicBezTo>
                  <a:cubicBezTo>
                    <a:pt x="3248" y="11008"/>
                    <a:pt x="3258" y="11009"/>
                    <a:pt x="3269" y="11009"/>
                  </a:cubicBezTo>
                  <a:cubicBezTo>
                    <a:pt x="3356" y="11009"/>
                    <a:pt x="3430" y="10941"/>
                    <a:pt x="3439" y="10853"/>
                  </a:cubicBezTo>
                  <a:cubicBezTo>
                    <a:pt x="3447" y="10764"/>
                    <a:pt x="3386" y="10684"/>
                    <a:pt x="3298" y="10669"/>
                  </a:cubicBezTo>
                  <a:cubicBezTo>
                    <a:pt x="3270" y="10663"/>
                    <a:pt x="385" y="10090"/>
                    <a:pt x="364" y="6222"/>
                  </a:cubicBezTo>
                  <a:cubicBezTo>
                    <a:pt x="343" y="2315"/>
                    <a:pt x="3395" y="336"/>
                    <a:pt x="3425" y="316"/>
                  </a:cubicBezTo>
                  <a:cubicBezTo>
                    <a:pt x="3505" y="266"/>
                    <a:pt x="3528" y="160"/>
                    <a:pt x="3478" y="80"/>
                  </a:cubicBezTo>
                  <a:cubicBezTo>
                    <a:pt x="3445" y="28"/>
                    <a:pt x="339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4639150" y="916625"/>
              <a:ext cx="137825" cy="260825"/>
            </a:xfrm>
            <a:custGeom>
              <a:avLst/>
              <a:gdLst/>
              <a:ahLst/>
              <a:cxnLst/>
              <a:rect l="l" t="t" r="r" b="b"/>
              <a:pathLst>
                <a:path w="5513" h="10433" extrusionOk="0">
                  <a:moveTo>
                    <a:pt x="5316" y="1"/>
                  </a:moveTo>
                  <a:cubicBezTo>
                    <a:pt x="5288" y="1"/>
                    <a:pt x="5259" y="8"/>
                    <a:pt x="5233" y="23"/>
                  </a:cubicBezTo>
                  <a:cubicBezTo>
                    <a:pt x="5019" y="143"/>
                    <a:pt x="0" y="3007"/>
                    <a:pt x="386" y="6227"/>
                  </a:cubicBezTo>
                  <a:cubicBezTo>
                    <a:pt x="772" y="9437"/>
                    <a:pt x="3331" y="10411"/>
                    <a:pt x="3356" y="10422"/>
                  </a:cubicBezTo>
                  <a:cubicBezTo>
                    <a:pt x="3375" y="10428"/>
                    <a:pt x="3395" y="10432"/>
                    <a:pt x="3416" y="10432"/>
                  </a:cubicBezTo>
                  <a:lnTo>
                    <a:pt x="3416" y="10431"/>
                  </a:lnTo>
                  <a:cubicBezTo>
                    <a:pt x="3606" y="10431"/>
                    <a:pt x="3653" y="10165"/>
                    <a:pt x="3474" y="10098"/>
                  </a:cubicBezTo>
                  <a:cubicBezTo>
                    <a:pt x="3450" y="10091"/>
                    <a:pt x="1087" y="9189"/>
                    <a:pt x="726" y="6185"/>
                  </a:cubicBezTo>
                  <a:cubicBezTo>
                    <a:pt x="368" y="3193"/>
                    <a:pt x="5350" y="351"/>
                    <a:pt x="5401" y="323"/>
                  </a:cubicBezTo>
                  <a:cubicBezTo>
                    <a:pt x="5484" y="275"/>
                    <a:pt x="5512" y="171"/>
                    <a:pt x="5466" y="88"/>
                  </a:cubicBezTo>
                  <a:cubicBezTo>
                    <a:pt x="5435" y="32"/>
                    <a:pt x="5376" y="1"/>
                    <a:pt x="5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4688850" y="1495400"/>
              <a:ext cx="762925" cy="871700"/>
            </a:xfrm>
            <a:custGeom>
              <a:avLst/>
              <a:gdLst/>
              <a:ahLst/>
              <a:cxnLst/>
              <a:rect l="l" t="t" r="r" b="b"/>
              <a:pathLst>
                <a:path w="30517" h="34868" extrusionOk="0">
                  <a:moveTo>
                    <a:pt x="16009" y="0"/>
                  </a:moveTo>
                  <a:cubicBezTo>
                    <a:pt x="12651" y="0"/>
                    <a:pt x="8440" y="948"/>
                    <a:pt x="7410" y="2543"/>
                  </a:cubicBezTo>
                  <a:cubicBezTo>
                    <a:pt x="7410" y="2543"/>
                    <a:pt x="3091" y="6335"/>
                    <a:pt x="2023" y="10962"/>
                  </a:cubicBezTo>
                  <a:cubicBezTo>
                    <a:pt x="955" y="15587"/>
                    <a:pt x="1" y="32462"/>
                    <a:pt x="1578" y="34002"/>
                  </a:cubicBezTo>
                  <a:cubicBezTo>
                    <a:pt x="2206" y="34615"/>
                    <a:pt x="2883" y="34868"/>
                    <a:pt x="3543" y="34868"/>
                  </a:cubicBezTo>
                  <a:cubicBezTo>
                    <a:pt x="4542" y="34868"/>
                    <a:pt x="5500" y="34290"/>
                    <a:pt x="6185" y="33512"/>
                  </a:cubicBezTo>
                  <a:cubicBezTo>
                    <a:pt x="7323" y="32220"/>
                    <a:pt x="13003" y="14168"/>
                    <a:pt x="13003" y="14168"/>
                  </a:cubicBezTo>
                  <a:lnTo>
                    <a:pt x="14629" y="14585"/>
                  </a:lnTo>
                  <a:cubicBezTo>
                    <a:pt x="14629" y="14585"/>
                    <a:pt x="21128" y="29191"/>
                    <a:pt x="21834" y="30866"/>
                  </a:cubicBezTo>
                  <a:cubicBezTo>
                    <a:pt x="22393" y="32193"/>
                    <a:pt x="24177" y="34175"/>
                    <a:pt x="26219" y="34175"/>
                  </a:cubicBezTo>
                  <a:cubicBezTo>
                    <a:pt x="26752" y="34175"/>
                    <a:pt x="27302" y="34040"/>
                    <a:pt x="27852" y="33724"/>
                  </a:cubicBezTo>
                  <a:cubicBezTo>
                    <a:pt x="30516" y="32195"/>
                    <a:pt x="28510" y="20687"/>
                    <a:pt x="27181" y="16431"/>
                  </a:cubicBezTo>
                  <a:cubicBezTo>
                    <a:pt x="25853" y="12176"/>
                    <a:pt x="22206" y="1590"/>
                    <a:pt x="19357" y="469"/>
                  </a:cubicBezTo>
                  <a:cubicBezTo>
                    <a:pt x="18545" y="150"/>
                    <a:pt x="17345" y="0"/>
                    <a:pt x="1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4858250" y="1527775"/>
              <a:ext cx="333825" cy="184425"/>
            </a:xfrm>
            <a:custGeom>
              <a:avLst/>
              <a:gdLst/>
              <a:ahLst/>
              <a:cxnLst/>
              <a:rect l="l" t="t" r="r" b="b"/>
              <a:pathLst>
                <a:path w="13353" h="7377" extrusionOk="0">
                  <a:moveTo>
                    <a:pt x="12567" y="1"/>
                  </a:moveTo>
                  <a:cubicBezTo>
                    <a:pt x="9957" y="1"/>
                    <a:pt x="0" y="2909"/>
                    <a:pt x="0" y="2909"/>
                  </a:cubicBezTo>
                  <a:cubicBezTo>
                    <a:pt x="0" y="2909"/>
                    <a:pt x="2965" y="7376"/>
                    <a:pt x="6815" y="7376"/>
                  </a:cubicBezTo>
                  <a:cubicBezTo>
                    <a:pt x="7141" y="7376"/>
                    <a:pt x="7475" y="7344"/>
                    <a:pt x="7813" y="7274"/>
                  </a:cubicBezTo>
                  <a:cubicBezTo>
                    <a:pt x="12135" y="6382"/>
                    <a:pt x="13353" y="1286"/>
                    <a:pt x="13185" y="197"/>
                  </a:cubicBezTo>
                  <a:cubicBezTo>
                    <a:pt x="13164" y="60"/>
                    <a:pt x="12941" y="1"/>
                    <a:pt x="1256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4844650" y="1519800"/>
              <a:ext cx="356525" cy="200975"/>
            </a:xfrm>
            <a:custGeom>
              <a:avLst/>
              <a:gdLst/>
              <a:ahLst/>
              <a:cxnLst/>
              <a:rect l="l" t="t" r="r" b="b"/>
              <a:pathLst>
                <a:path w="14261" h="8039" extrusionOk="0">
                  <a:moveTo>
                    <a:pt x="13111" y="650"/>
                  </a:moveTo>
                  <a:cubicBezTo>
                    <a:pt x="13232" y="650"/>
                    <a:pt x="13329" y="658"/>
                    <a:pt x="13400" y="675"/>
                  </a:cubicBezTo>
                  <a:cubicBezTo>
                    <a:pt x="13431" y="1728"/>
                    <a:pt x="12359" y="6417"/>
                    <a:pt x="8288" y="7256"/>
                  </a:cubicBezTo>
                  <a:cubicBezTo>
                    <a:pt x="7977" y="7321"/>
                    <a:pt x="7670" y="7351"/>
                    <a:pt x="7367" y="7351"/>
                  </a:cubicBezTo>
                  <a:cubicBezTo>
                    <a:pt x="4396" y="7351"/>
                    <a:pt x="1919" y="4476"/>
                    <a:pt x="1110" y="3421"/>
                  </a:cubicBezTo>
                  <a:lnTo>
                    <a:pt x="1109" y="3421"/>
                  </a:lnTo>
                  <a:cubicBezTo>
                    <a:pt x="6174" y="1957"/>
                    <a:pt x="11582" y="650"/>
                    <a:pt x="13111" y="650"/>
                  </a:cubicBezTo>
                  <a:close/>
                  <a:moveTo>
                    <a:pt x="13123" y="0"/>
                  </a:moveTo>
                  <a:cubicBezTo>
                    <a:pt x="10593" y="0"/>
                    <a:pt x="2968" y="2164"/>
                    <a:pt x="448" y="2899"/>
                  </a:cubicBezTo>
                  <a:lnTo>
                    <a:pt x="1" y="3029"/>
                  </a:lnTo>
                  <a:lnTo>
                    <a:pt x="258" y="3418"/>
                  </a:lnTo>
                  <a:cubicBezTo>
                    <a:pt x="393" y="3621"/>
                    <a:pt x="3376" y="8039"/>
                    <a:pt x="7347" y="8039"/>
                  </a:cubicBezTo>
                  <a:cubicBezTo>
                    <a:pt x="7354" y="8039"/>
                    <a:pt x="7361" y="8039"/>
                    <a:pt x="7368" y="8039"/>
                  </a:cubicBezTo>
                  <a:cubicBezTo>
                    <a:pt x="7723" y="8039"/>
                    <a:pt x="8078" y="8002"/>
                    <a:pt x="8426" y="7930"/>
                  </a:cubicBezTo>
                  <a:cubicBezTo>
                    <a:pt x="12969" y="6992"/>
                    <a:pt x="14261" y="1717"/>
                    <a:pt x="14068" y="464"/>
                  </a:cubicBezTo>
                  <a:cubicBezTo>
                    <a:pt x="14044" y="322"/>
                    <a:pt x="13959" y="197"/>
                    <a:pt x="13836" y="123"/>
                  </a:cubicBezTo>
                  <a:cubicBezTo>
                    <a:pt x="13703" y="38"/>
                    <a:pt x="13458" y="0"/>
                    <a:pt x="13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4398550" y="1135475"/>
              <a:ext cx="1147700" cy="1132850"/>
            </a:xfrm>
            <a:custGeom>
              <a:avLst/>
              <a:gdLst/>
              <a:ahLst/>
              <a:cxnLst/>
              <a:rect l="l" t="t" r="r" b="b"/>
              <a:pathLst>
                <a:path w="45908" h="45314" extrusionOk="0">
                  <a:moveTo>
                    <a:pt x="28493" y="1"/>
                  </a:moveTo>
                  <a:cubicBezTo>
                    <a:pt x="25318" y="1"/>
                    <a:pt x="21822" y="449"/>
                    <a:pt x="21822" y="449"/>
                  </a:cubicBezTo>
                  <a:cubicBezTo>
                    <a:pt x="21822" y="449"/>
                    <a:pt x="12071" y="3744"/>
                    <a:pt x="10232" y="6259"/>
                  </a:cubicBezTo>
                  <a:cubicBezTo>
                    <a:pt x="8390" y="8775"/>
                    <a:pt x="5795" y="26573"/>
                    <a:pt x="5460" y="27294"/>
                  </a:cubicBezTo>
                  <a:cubicBezTo>
                    <a:pt x="5126" y="28014"/>
                    <a:pt x="0" y="45313"/>
                    <a:pt x="0" y="45313"/>
                  </a:cubicBezTo>
                  <a:lnTo>
                    <a:pt x="2865" y="45092"/>
                  </a:lnTo>
                  <a:cubicBezTo>
                    <a:pt x="2865" y="45092"/>
                    <a:pt x="11360" y="27941"/>
                    <a:pt x="11694" y="27221"/>
                  </a:cubicBezTo>
                  <a:cubicBezTo>
                    <a:pt x="12028" y="26499"/>
                    <a:pt x="14581" y="15622"/>
                    <a:pt x="14581" y="15622"/>
                  </a:cubicBezTo>
                  <a:cubicBezTo>
                    <a:pt x="14581" y="15622"/>
                    <a:pt x="15741" y="18788"/>
                    <a:pt x="17585" y="19171"/>
                  </a:cubicBezTo>
                  <a:cubicBezTo>
                    <a:pt x="17928" y="19242"/>
                    <a:pt x="18381" y="19273"/>
                    <a:pt x="18914" y="19273"/>
                  </a:cubicBezTo>
                  <a:cubicBezTo>
                    <a:pt x="21241" y="19273"/>
                    <a:pt x="25087" y="18678"/>
                    <a:pt x="27923" y="18238"/>
                  </a:cubicBezTo>
                  <a:cubicBezTo>
                    <a:pt x="31410" y="17699"/>
                    <a:pt x="32498" y="17530"/>
                    <a:pt x="33786" y="15770"/>
                  </a:cubicBezTo>
                  <a:cubicBezTo>
                    <a:pt x="35075" y="14009"/>
                    <a:pt x="34888" y="11362"/>
                    <a:pt x="34888" y="11362"/>
                  </a:cubicBezTo>
                  <a:lnTo>
                    <a:pt x="34888" y="11362"/>
                  </a:lnTo>
                  <a:lnTo>
                    <a:pt x="40581" y="23639"/>
                  </a:lnTo>
                  <a:lnTo>
                    <a:pt x="36729" y="43416"/>
                  </a:lnTo>
                  <a:lnTo>
                    <a:pt x="39578" y="44535"/>
                  </a:lnTo>
                  <a:cubicBezTo>
                    <a:pt x="39578" y="44535"/>
                    <a:pt x="45509" y="26667"/>
                    <a:pt x="45708" y="25074"/>
                  </a:cubicBezTo>
                  <a:cubicBezTo>
                    <a:pt x="45907" y="23482"/>
                    <a:pt x="41656" y="11874"/>
                    <a:pt x="38852" y="6731"/>
                  </a:cubicBezTo>
                  <a:cubicBezTo>
                    <a:pt x="36049" y="1591"/>
                    <a:pt x="35395" y="1692"/>
                    <a:pt x="32764" y="538"/>
                  </a:cubicBezTo>
                  <a:cubicBezTo>
                    <a:pt x="31839" y="132"/>
                    <a:pt x="30213" y="1"/>
                    <a:pt x="28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4386750" y="1126925"/>
              <a:ext cx="1168525" cy="1150900"/>
            </a:xfrm>
            <a:custGeom>
              <a:avLst/>
              <a:gdLst/>
              <a:ahLst/>
              <a:cxnLst/>
              <a:rect l="l" t="t" r="r" b="b"/>
              <a:pathLst>
                <a:path w="46741" h="46036" extrusionOk="0">
                  <a:moveTo>
                    <a:pt x="28993" y="684"/>
                  </a:moveTo>
                  <a:cubicBezTo>
                    <a:pt x="30660" y="684"/>
                    <a:pt x="32222" y="810"/>
                    <a:pt x="33098" y="1195"/>
                  </a:cubicBezTo>
                  <a:cubicBezTo>
                    <a:pt x="33330" y="1296"/>
                    <a:pt x="33546" y="1388"/>
                    <a:pt x="33750" y="1474"/>
                  </a:cubicBezTo>
                  <a:cubicBezTo>
                    <a:pt x="35824" y="2354"/>
                    <a:pt x="36524" y="2651"/>
                    <a:pt x="39024" y="7238"/>
                  </a:cubicBezTo>
                  <a:cubicBezTo>
                    <a:pt x="41850" y="12419"/>
                    <a:pt x="46029" y="23876"/>
                    <a:pt x="45840" y="25374"/>
                  </a:cubicBezTo>
                  <a:cubicBezTo>
                    <a:pt x="45689" y="26584"/>
                    <a:pt x="41914" y="38165"/>
                    <a:pt x="39840" y="44426"/>
                  </a:cubicBezTo>
                  <a:lnTo>
                    <a:pt x="37593" y="43542"/>
                  </a:lnTo>
                  <a:lnTo>
                    <a:pt x="41388" y="24046"/>
                  </a:lnTo>
                  <a:lnTo>
                    <a:pt x="41409" y="23937"/>
                  </a:lnTo>
                  <a:lnTo>
                    <a:pt x="34887" y="9874"/>
                  </a:lnTo>
                  <a:lnTo>
                    <a:pt x="35017" y="11727"/>
                  </a:lnTo>
                  <a:cubicBezTo>
                    <a:pt x="35018" y="11753"/>
                    <a:pt x="35178" y="14272"/>
                    <a:pt x="33982" y="15909"/>
                  </a:cubicBezTo>
                  <a:cubicBezTo>
                    <a:pt x="32776" y="17554"/>
                    <a:pt x="31837" y="17701"/>
                    <a:pt x="28343" y="18242"/>
                  </a:cubicBezTo>
                  <a:cubicBezTo>
                    <a:pt x="25590" y="18668"/>
                    <a:pt x="21684" y="19273"/>
                    <a:pt x="19383" y="19273"/>
                  </a:cubicBezTo>
                  <a:cubicBezTo>
                    <a:pt x="18877" y="19273"/>
                    <a:pt x="18448" y="19244"/>
                    <a:pt x="18127" y="19177"/>
                  </a:cubicBezTo>
                  <a:cubicBezTo>
                    <a:pt x="16492" y="18837"/>
                    <a:pt x="15387" y="15875"/>
                    <a:pt x="15377" y="15845"/>
                  </a:cubicBezTo>
                  <a:lnTo>
                    <a:pt x="14982" y="14771"/>
                  </a:lnTo>
                  <a:lnTo>
                    <a:pt x="14720" y="15885"/>
                  </a:lnTo>
                  <a:cubicBezTo>
                    <a:pt x="13697" y="20243"/>
                    <a:pt x="12089" y="26912"/>
                    <a:pt x="11856" y="27419"/>
                  </a:cubicBezTo>
                  <a:cubicBezTo>
                    <a:pt x="11546" y="28088"/>
                    <a:pt x="4014" y="43296"/>
                    <a:pt x="3117" y="45107"/>
                  </a:cubicBezTo>
                  <a:lnTo>
                    <a:pt x="942" y="45275"/>
                  </a:lnTo>
                  <a:cubicBezTo>
                    <a:pt x="3000" y="38336"/>
                    <a:pt x="6013" y="28280"/>
                    <a:pt x="6244" y="27780"/>
                  </a:cubicBezTo>
                  <a:cubicBezTo>
                    <a:pt x="6348" y="27557"/>
                    <a:pt x="6516" y="26630"/>
                    <a:pt x="7011" y="23822"/>
                  </a:cubicBezTo>
                  <a:cubicBezTo>
                    <a:pt x="7950" y="18487"/>
                    <a:pt x="9700" y="8554"/>
                    <a:pt x="10981" y="6803"/>
                  </a:cubicBezTo>
                  <a:cubicBezTo>
                    <a:pt x="12686" y="4473"/>
                    <a:pt x="21753" y="1339"/>
                    <a:pt x="22372" y="1126"/>
                  </a:cubicBezTo>
                  <a:cubicBezTo>
                    <a:pt x="22742" y="1081"/>
                    <a:pt x="26033" y="684"/>
                    <a:pt x="28993" y="684"/>
                  </a:cubicBezTo>
                  <a:close/>
                  <a:moveTo>
                    <a:pt x="28931" y="1"/>
                  </a:moveTo>
                  <a:cubicBezTo>
                    <a:pt x="25825" y="1"/>
                    <a:pt x="22467" y="423"/>
                    <a:pt x="22249" y="451"/>
                  </a:cubicBezTo>
                  <a:lnTo>
                    <a:pt x="22184" y="465"/>
                  </a:lnTo>
                  <a:cubicBezTo>
                    <a:pt x="21781" y="602"/>
                    <a:pt x="12310" y="3824"/>
                    <a:pt x="10427" y="6398"/>
                  </a:cubicBezTo>
                  <a:cubicBezTo>
                    <a:pt x="9158" y="8132"/>
                    <a:pt x="7649" y="16240"/>
                    <a:pt x="6333" y="23703"/>
                  </a:cubicBezTo>
                  <a:cubicBezTo>
                    <a:pt x="6011" y="25543"/>
                    <a:pt x="5704" y="27282"/>
                    <a:pt x="5621" y="27491"/>
                  </a:cubicBezTo>
                  <a:cubicBezTo>
                    <a:pt x="5285" y="28215"/>
                    <a:pt x="668" y="43784"/>
                    <a:pt x="143" y="45557"/>
                  </a:cubicBezTo>
                  <a:lnTo>
                    <a:pt x="0" y="46036"/>
                  </a:lnTo>
                  <a:lnTo>
                    <a:pt x="3558" y="45761"/>
                  </a:lnTo>
                  <a:lnTo>
                    <a:pt x="3646" y="45587"/>
                  </a:lnTo>
                  <a:cubicBezTo>
                    <a:pt x="3992" y="44886"/>
                    <a:pt x="12145" y="28423"/>
                    <a:pt x="12478" y="27707"/>
                  </a:cubicBezTo>
                  <a:cubicBezTo>
                    <a:pt x="12768" y="27082"/>
                    <a:pt x="14495" y="19831"/>
                    <a:pt x="15155" y="17032"/>
                  </a:cubicBezTo>
                  <a:cubicBezTo>
                    <a:pt x="15675" y="18055"/>
                    <a:pt x="16652" y="19571"/>
                    <a:pt x="17987" y="19848"/>
                  </a:cubicBezTo>
                  <a:cubicBezTo>
                    <a:pt x="18352" y="19924"/>
                    <a:pt x="18830" y="19957"/>
                    <a:pt x="19388" y="19957"/>
                  </a:cubicBezTo>
                  <a:cubicBezTo>
                    <a:pt x="21740" y="19957"/>
                    <a:pt x="25530" y="19371"/>
                    <a:pt x="28447" y="18919"/>
                  </a:cubicBezTo>
                  <a:cubicBezTo>
                    <a:pt x="31974" y="18374"/>
                    <a:pt x="33162" y="18190"/>
                    <a:pt x="34534" y="16314"/>
                  </a:cubicBezTo>
                  <a:cubicBezTo>
                    <a:pt x="35259" y="15324"/>
                    <a:pt x="35544" y="14093"/>
                    <a:pt x="35651" y="13148"/>
                  </a:cubicBezTo>
                  <a:lnTo>
                    <a:pt x="40695" y="24024"/>
                  </a:lnTo>
                  <a:lnTo>
                    <a:pt x="36810" y="43971"/>
                  </a:lnTo>
                  <a:lnTo>
                    <a:pt x="40263" y="45329"/>
                  </a:lnTo>
                  <a:lnTo>
                    <a:pt x="40377" y="44986"/>
                  </a:lnTo>
                  <a:cubicBezTo>
                    <a:pt x="40618" y="44255"/>
                    <a:pt x="46318" y="27065"/>
                    <a:pt x="46520" y="25459"/>
                  </a:cubicBezTo>
                  <a:cubicBezTo>
                    <a:pt x="46740" y="23708"/>
                    <a:pt x="42358" y="11920"/>
                    <a:pt x="39626" y="6910"/>
                  </a:cubicBezTo>
                  <a:cubicBezTo>
                    <a:pt x="37011" y="2112"/>
                    <a:pt x="36196" y="1766"/>
                    <a:pt x="34017" y="843"/>
                  </a:cubicBezTo>
                  <a:cubicBezTo>
                    <a:pt x="33817" y="758"/>
                    <a:pt x="33603" y="666"/>
                    <a:pt x="33374" y="566"/>
                  </a:cubicBezTo>
                  <a:cubicBezTo>
                    <a:pt x="32397" y="138"/>
                    <a:pt x="30705" y="1"/>
                    <a:pt x="28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4924500" y="1268075"/>
              <a:ext cx="117175" cy="145525"/>
            </a:xfrm>
            <a:custGeom>
              <a:avLst/>
              <a:gdLst/>
              <a:ahLst/>
              <a:cxnLst/>
              <a:rect l="l" t="t" r="r" b="b"/>
              <a:pathLst>
                <a:path w="4687" h="5821" extrusionOk="0">
                  <a:moveTo>
                    <a:pt x="3990" y="0"/>
                  </a:moveTo>
                  <a:lnTo>
                    <a:pt x="1" y="173"/>
                  </a:lnTo>
                  <a:cubicBezTo>
                    <a:pt x="1" y="173"/>
                    <a:pt x="559" y="5216"/>
                    <a:pt x="2655" y="5784"/>
                  </a:cubicBezTo>
                  <a:cubicBezTo>
                    <a:pt x="2744" y="5809"/>
                    <a:pt x="2828" y="5820"/>
                    <a:pt x="2908" y="5820"/>
                  </a:cubicBezTo>
                  <a:cubicBezTo>
                    <a:pt x="4686" y="5820"/>
                    <a:pt x="3990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4914975" y="1259175"/>
              <a:ext cx="131300" cy="162975"/>
            </a:xfrm>
            <a:custGeom>
              <a:avLst/>
              <a:gdLst/>
              <a:ahLst/>
              <a:cxnLst/>
              <a:rect l="l" t="t" r="r" b="b"/>
              <a:pathLst>
                <a:path w="5252" h="6519" extrusionOk="0">
                  <a:moveTo>
                    <a:pt x="4063" y="713"/>
                  </a:moveTo>
                  <a:lnTo>
                    <a:pt x="4063" y="713"/>
                  </a:lnTo>
                  <a:cubicBezTo>
                    <a:pt x="4238" y="2464"/>
                    <a:pt x="4246" y="5132"/>
                    <a:pt x="3554" y="5730"/>
                  </a:cubicBezTo>
                  <a:cubicBezTo>
                    <a:pt x="3495" y="5781"/>
                    <a:pt x="3414" y="5832"/>
                    <a:pt x="3285" y="5832"/>
                  </a:cubicBezTo>
                  <a:cubicBezTo>
                    <a:pt x="3238" y="5832"/>
                    <a:pt x="3185" y="5825"/>
                    <a:pt x="3125" y="5809"/>
                  </a:cubicBezTo>
                  <a:cubicBezTo>
                    <a:pt x="1717" y="5428"/>
                    <a:pt x="992" y="2383"/>
                    <a:pt x="770" y="855"/>
                  </a:cubicBezTo>
                  <a:lnTo>
                    <a:pt x="4063" y="713"/>
                  </a:lnTo>
                  <a:close/>
                  <a:moveTo>
                    <a:pt x="4672" y="0"/>
                  </a:moveTo>
                  <a:lnTo>
                    <a:pt x="0" y="202"/>
                  </a:lnTo>
                  <a:lnTo>
                    <a:pt x="40" y="566"/>
                  </a:lnTo>
                  <a:cubicBezTo>
                    <a:pt x="100" y="1106"/>
                    <a:pt x="691" y="5860"/>
                    <a:pt x="2945" y="6470"/>
                  </a:cubicBezTo>
                  <a:cubicBezTo>
                    <a:pt x="3058" y="6501"/>
                    <a:pt x="3172" y="6517"/>
                    <a:pt x="3288" y="6519"/>
                  </a:cubicBezTo>
                  <a:cubicBezTo>
                    <a:pt x="3551" y="6519"/>
                    <a:pt x="3805" y="6424"/>
                    <a:pt x="4001" y="6250"/>
                  </a:cubicBezTo>
                  <a:cubicBezTo>
                    <a:pt x="5251" y="5169"/>
                    <a:pt x="4769" y="809"/>
                    <a:pt x="4709" y="316"/>
                  </a:cubicBezTo>
                  <a:lnTo>
                    <a:pt x="4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4807250" y="1023050"/>
              <a:ext cx="278950" cy="303000"/>
            </a:xfrm>
            <a:custGeom>
              <a:avLst/>
              <a:gdLst/>
              <a:ahLst/>
              <a:cxnLst/>
              <a:rect l="l" t="t" r="r" b="b"/>
              <a:pathLst>
                <a:path w="11158" h="12120" extrusionOk="0">
                  <a:moveTo>
                    <a:pt x="3205" y="1"/>
                  </a:moveTo>
                  <a:cubicBezTo>
                    <a:pt x="2570" y="1434"/>
                    <a:pt x="1179" y="2602"/>
                    <a:pt x="0" y="3394"/>
                  </a:cubicBezTo>
                  <a:cubicBezTo>
                    <a:pt x="500" y="5113"/>
                    <a:pt x="1270" y="6990"/>
                    <a:pt x="2461" y="8535"/>
                  </a:cubicBezTo>
                  <a:cubicBezTo>
                    <a:pt x="4460" y="11129"/>
                    <a:pt x="5832" y="12119"/>
                    <a:pt x="6981" y="12119"/>
                  </a:cubicBezTo>
                  <a:cubicBezTo>
                    <a:pt x="7597" y="12119"/>
                    <a:pt x="8148" y="11835"/>
                    <a:pt x="8697" y="11361"/>
                  </a:cubicBezTo>
                  <a:cubicBezTo>
                    <a:pt x="10032" y="10208"/>
                    <a:pt x="11156" y="6682"/>
                    <a:pt x="11158" y="3642"/>
                  </a:cubicBezTo>
                  <a:cubicBezTo>
                    <a:pt x="4342" y="1784"/>
                    <a:pt x="3205" y="1"/>
                    <a:pt x="3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4797300" y="1004975"/>
              <a:ext cx="297475" cy="329650"/>
            </a:xfrm>
            <a:custGeom>
              <a:avLst/>
              <a:gdLst/>
              <a:ahLst/>
              <a:cxnLst/>
              <a:rect l="l" t="t" r="r" b="b"/>
              <a:pathLst>
                <a:path w="11899" h="13186" extrusionOk="0">
                  <a:moveTo>
                    <a:pt x="3689" y="1313"/>
                  </a:moveTo>
                  <a:cubicBezTo>
                    <a:pt x="4409" y="1958"/>
                    <a:pt x="6363" y="3278"/>
                    <a:pt x="11210" y="4626"/>
                  </a:cubicBezTo>
                  <a:cubicBezTo>
                    <a:pt x="11148" y="7513"/>
                    <a:pt x="10101" y="10762"/>
                    <a:pt x="8871" y="11824"/>
                  </a:cubicBezTo>
                  <a:cubicBezTo>
                    <a:pt x="8335" y="12286"/>
                    <a:pt x="7867" y="12499"/>
                    <a:pt x="7379" y="12499"/>
                  </a:cubicBezTo>
                  <a:cubicBezTo>
                    <a:pt x="7322" y="12499"/>
                    <a:pt x="7264" y="12496"/>
                    <a:pt x="7207" y="12490"/>
                  </a:cubicBezTo>
                  <a:cubicBezTo>
                    <a:pt x="6152" y="12384"/>
                    <a:pt x="4857" y="11289"/>
                    <a:pt x="3130" y="9048"/>
                  </a:cubicBezTo>
                  <a:cubicBezTo>
                    <a:pt x="2167" y="7798"/>
                    <a:pt x="1383" y="6188"/>
                    <a:pt x="799" y="4259"/>
                  </a:cubicBezTo>
                  <a:cubicBezTo>
                    <a:pt x="2149" y="3322"/>
                    <a:pt x="3118" y="2335"/>
                    <a:pt x="3689" y="1313"/>
                  </a:cubicBezTo>
                  <a:close/>
                  <a:moveTo>
                    <a:pt x="3548" y="1"/>
                  </a:moveTo>
                  <a:lnTo>
                    <a:pt x="3289" y="586"/>
                  </a:lnTo>
                  <a:cubicBezTo>
                    <a:pt x="2676" y="1971"/>
                    <a:pt x="1274" y="3116"/>
                    <a:pt x="208" y="3832"/>
                  </a:cubicBezTo>
                  <a:lnTo>
                    <a:pt x="0" y="3971"/>
                  </a:lnTo>
                  <a:lnTo>
                    <a:pt x="68" y="4212"/>
                  </a:lnTo>
                  <a:cubicBezTo>
                    <a:pt x="685" y="6329"/>
                    <a:pt x="1531" y="8097"/>
                    <a:pt x="2587" y="9467"/>
                  </a:cubicBezTo>
                  <a:cubicBezTo>
                    <a:pt x="4462" y="11901"/>
                    <a:pt x="5866" y="13044"/>
                    <a:pt x="7138" y="13172"/>
                  </a:cubicBezTo>
                  <a:cubicBezTo>
                    <a:pt x="7220" y="13181"/>
                    <a:pt x="7302" y="13185"/>
                    <a:pt x="7383" y="13185"/>
                  </a:cubicBezTo>
                  <a:cubicBezTo>
                    <a:pt x="8037" y="13185"/>
                    <a:pt x="8660" y="12914"/>
                    <a:pt x="9320" y="12342"/>
                  </a:cubicBezTo>
                  <a:cubicBezTo>
                    <a:pt x="10739" y="11117"/>
                    <a:pt x="11896" y="7538"/>
                    <a:pt x="11899" y="4365"/>
                  </a:cubicBezTo>
                  <a:lnTo>
                    <a:pt x="11899" y="4103"/>
                  </a:lnTo>
                  <a:lnTo>
                    <a:pt x="11646" y="4034"/>
                  </a:lnTo>
                  <a:cubicBezTo>
                    <a:pt x="5194" y="2277"/>
                    <a:pt x="3926" y="586"/>
                    <a:pt x="3889" y="535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4840175" y="1114775"/>
              <a:ext cx="145575" cy="130075"/>
            </a:xfrm>
            <a:custGeom>
              <a:avLst/>
              <a:gdLst/>
              <a:ahLst/>
              <a:cxnLst/>
              <a:rect l="l" t="t" r="r" b="b"/>
              <a:pathLst>
                <a:path w="5823" h="5203" extrusionOk="0">
                  <a:moveTo>
                    <a:pt x="1676" y="1"/>
                  </a:moveTo>
                  <a:cubicBezTo>
                    <a:pt x="623" y="1"/>
                    <a:pt x="82" y="711"/>
                    <a:pt x="57" y="745"/>
                  </a:cubicBezTo>
                  <a:cubicBezTo>
                    <a:pt x="0" y="821"/>
                    <a:pt x="17" y="929"/>
                    <a:pt x="92" y="984"/>
                  </a:cubicBezTo>
                  <a:cubicBezTo>
                    <a:pt x="123" y="1007"/>
                    <a:pt x="159" y="1018"/>
                    <a:pt x="195" y="1018"/>
                  </a:cubicBezTo>
                  <a:cubicBezTo>
                    <a:pt x="247" y="1018"/>
                    <a:pt x="299" y="994"/>
                    <a:pt x="333" y="948"/>
                  </a:cubicBezTo>
                  <a:cubicBezTo>
                    <a:pt x="352" y="921"/>
                    <a:pt x="796" y="343"/>
                    <a:pt x="1670" y="343"/>
                  </a:cubicBezTo>
                  <a:cubicBezTo>
                    <a:pt x="1787" y="343"/>
                    <a:pt x="1912" y="353"/>
                    <a:pt x="2045" y="377"/>
                  </a:cubicBezTo>
                  <a:cubicBezTo>
                    <a:pt x="2985" y="539"/>
                    <a:pt x="3269" y="1635"/>
                    <a:pt x="3520" y="2600"/>
                  </a:cubicBezTo>
                  <a:cubicBezTo>
                    <a:pt x="3569" y="2788"/>
                    <a:pt x="3615" y="2968"/>
                    <a:pt x="3665" y="3133"/>
                  </a:cubicBezTo>
                  <a:cubicBezTo>
                    <a:pt x="3713" y="3293"/>
                    <a:pt x="3756" y="3476"/>
                    <a:pt x="3800" y="3664"/>
                  </a:cubicBezTo>
                  <a:cubicBezTo>
                    <a:pt x="3965" y="4356"/>
                    <a:pt x="4136" y="5074"/>
                    <a:pt x="4618" y="5188"/>
                  </a:cubicBezTo>
                  <a:cubicBezTo>
                    <a:pt x="4661" y="5197"/>
                    <a:pt x="4704" y="5203"/>
                    <a:pt x="4749" y="5203"/>
                  </a:cubicBezTo>
                  <a:cubicBezTo>
                    <a:pt x="5042" y="5203"/>
                    <a:pt x="5367" y="4977"/>
                    <a:pt x="5762" y="4503"/>
                  </a:cubicBezTo>
                  <a:cubicBezTo>
                    <a:pt x="5823" y="4432"/>
                    <a:pt x="5814" y="4324"/>
                    <a:pt x="5741" y="4263"/>
                  </a:cubicBezTo>
                  <a:cubicBezTo>
                    <a:pt x="5709" y="4236"/>
                    <a:pt x="5669" y="4223"/>
                    <a:pt x="5630" y="4223"/>
                  </a:cubicBezTo>
                  <a:cubicBezTo>
                    <a:pt x="5582" y="4223"/>
                    <a:pt x="5533" y="4243"/>
                    <a:pt x="5500" y="4284"/>
                  </a:cubicBezTo>
                  <a:cubicBezTo>
                    <a:pt x="5099" y="4764"/>
                    <a:pt x="4868" y="4858"/>
                    <a:pt x="4746" y="4858"/>
                  </a:cubicBezTo>
                  <a:cubicBezTo>
                    <a:pt x="4727" y="4858"/>
                    <a:pt x="4711" y="4856"/>
                    <a:pt x="4697" y="4852"/>
                  </a:cubicBezTo>
                  <a:cubicBezTo>
                    <a:pt x="4421" y="4787"/>
                    <a:pt x="4262" y="4120"/>
                    <a:pt x="4134" y="3584"/>
                  </a:cubicBezTo>
                  <a:cubicBezTo>
                    <a:pt x="4088" y="3388"/>
                    <a:pt x="4042" y="3200"/>
                    <a:pt x="3993" y="3033"/>
                  </a:cubicBezTo>
                  <a:cubicBezTo>
                    <a:pt x="3944" y="2873"/>
                    <a:pt x="3898" y="2696"/>
                    <a:pt x="3851" y="2514"/>
                  </a:cubicBezTo>
                  <a:cubicBezTo>
                    <a:pt x="3588" y="1499"/>
                    <a:pt x="3263" y="239"/>
                    <a:pt x="2103" y="38"/>
                  </a:cubicBezTo>
                  <a:cubicBezTo>
                    <a:pt x="1952" y="12"/>
                    <a:pt x="181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4958625" y="1093850"/>
              <a:ext cx="86775" cy="27250"/>
            </a:xfrm>
            <a:custGeom>
              <a:avLst/>
              <a:gdLst/>
              <a:ahLst/>
              <a:cxnLst/>
              <a:rect l="l" t="t" r="r" b="b"/>
              <a:pathLst>
                <a:path w="3471" h="1090" extrusionOk="0">
                  <a:moveTo>
                    <a:pt x="1602" y="0"/>
                  </a:moveTo>
                  <a:cubicBezTo>
                    <a:pt x="1531" y="0"/>
                    <a:pt x="1461" y="4"/>
                    <a:pt x="1391" y="12"/>
                  </a:cubicBezTo>
                  <a:cubicBezTo>
                    <a:pt x="547" y="115"/>
                    <a:pt x="75" y="780"/>
                    <a:pt x="57" y="808"/>
                  </a:cubicBezTo>
                  <a:cubicBezTo>
                    <a:pt x="1" y="886"/>
                    <a:pt x="18" y="995"/>
                    <a:pt x="97" y="1050"/>
                  </a:cubicBezTo>
                  <a:cubicBezTo>
                    <a:pt x="127" y="1071"/>
                    <a:pt x="161" y="1081"/>
                    <a:pt x="195" y="1081"/>
                  </a:cubicBezTo>
                  <a:cubicBezTo>
                    <a:pt x="250" y="1081"/>
                    <a:pt x="304" y="1054"/>
                    <a:pt x="338" y="1004"/>
                  </a:cubicBezTo>
                  <a:cubicBezTo>
                    <a:pt x="342" y="998"/>
                    <a:pt x="740" y="437"/>
                    <a:pt x="1432" y="354"/>
                  </a:cubicBezTo>
                  <a:cubicBezTo>
                    <a:pt x="1491" y="347"/>
                    <a:pt x="1550" y="343"/>
                    <a:pt x="1610" y="343"/>
                  </a:cubicBezTo>
                  <a:cubicBezTo>
                    <a:pt x="2090" y="343"/>
                    <a:pt x="2599" y="581"/>
                    <a:pt x="3125" y="1046"/>
                  </a:cubicBezTo>
                  <a:cubicBezTo>
                    <a:pt x="3156" y="1074"/>
                    <a:pt x="3196" y="1089"/>
                    <a:pt x="3238" y="1089"/>
                  </a:cubicBezTo>
                  <a:cubicBezTo>
                    <a:pt x="3238" y="1089"/>
                    <a:pt x="3239" y="1089"/>
                    <a:pt x="3240" y="1089"/>
                  </a:cubicBezTo>
                  <a:cubicBezTo>
                    <a:pt x="3397" y="1089"/>
                    <a:pt x="3471" y="894"/>
                    <a:pt x="3352" y="791"/>
                  </a:cubicBezTo>
                  <a:cubicBezTo>
                    <a:pt x="2758" y="264"/>
                    <a:pt x="2169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4944400" y="1251825"/>
              <a:ext cx="65675" cy="24875"/>
            </a:xfrm>
            <a:custGeom>
              <a:avLst/>
              <a:gdLst/>
              <a:ahLst/>
              <a:cxnLst/>
              <a:rect l="l" t="t" r="r" b="b"/>
              <a:pathLst>
                <a:path w="2627" h="995" extrusionOk="0">
                  <a:moveTo>
                    <a:pt x="2432" y="1"/>
                  </a:moveTo>
                  <a:cubicBezTo>
                    <a:pt x="2379" y="1"/>
                    <a:pt x="2327" y="25"/>
                    <a:pt x="2294" y="70"/>
                  </a:cubicBezTo>
                  <a:cubicBezTo>
                    <a:pt x="1955" y="532"/>
                    <a:pt x="1514" y="659"/>
                    <a:pt x="1131" y="659"/>
                  </a:cubicBezTo>
                  <a:cubicBezTo>
                    <a:pt x="675" y="659"/>
                    <a:pt x="299" y="479"/>
                    <a:pt x="271" y="465"/>
                  </a:cubicBezTo>
                  <a:cubicBezTo>
                    <a:pt x="247" y="453"/>
                    <a:pt x="222" y="448"/>
                    <a:pt x="197" y="448"/>
                  </a:cubicBezTo>
                  <a:cubicBezTo>
                    <a:pt x="133" y="448"/>
                    <a:pt x="72" y="483"/>
                    <a:pt x="42" y="543"/>
                  </a:cubicBezTo>
                  <a:cubicBezTo>
                    <a:pt x="1" y="627"/>
                    <a:pt x="34" y="729"/>
                    <a:pt x="118" y="772"/>
                  </a:cubicBezTo>
                  <a:cubicBezTo>
                    <a:pt x="439" y="916"/>
                    <a:pt x="786" y="992"/>
                    <a:pt x="1138" y="995"/>
                  </a:cubicBezTo>
                  <a:cubicBezTo>
                    <a:pt x="1609" y="995"/>
                    <a:pt x="2153" y="840"/>
                    <a:pt x="2570" y="275"/>
                  </a:cubicBezTo>
                  <a:cubicBezTo>
                    <a:pt x="2626" y="198"/>
                    <a:pt x="2610" y="91"/>
                    <a:pt x="2534" y="34"/>
                  </a:cubicBezTo>
                  <a:cubicBezTo>
                    <a:pt x="2503" y="11"/>
                    <a:pt x="2467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4868150" y="1150850"/>
              <a:ext cx="46800" cy="21325"/>
            </a:xfrm>
            <a:custGeom>
              <a:avLst/>
              <a:gdLst/>
              <a:ahLst/>
              <a:cxnLst/>
              <a:rect l="l" t="t" r="r" b="b"/>
              <a:pathLst>
                <a:path w="1872" h="853" extrusionOk="0">
                  <a:moveTo>
                    <a:pt x="1681" y="1"/>
                  </a:moveTo>
                  <a:cubicBezTo>
                    <a:pt x="1630" y="1"/>
                    <a:pt x="1579" y="23"/>
                    <a:pt x="1545" y="67"/>
                  </a:cubicBezTo>
                  <a:cubicBezTo>
                    <a:pt x="1306" y="355"/>
                    <a:pt x="1066" y="503"/>
                    <a:pt x="828" y="509"/>
                  </a:cubicBezTo>
                  <a:lnTo>
                    <a:pt x="815" y="509"/>
                  </a:lnTo>
                  <a:cubicBezTo>
                    <a:pt x="522" y="509"/>
                    <a:pt x="320" y="288"/>
                    <a:pt x="319" y="287"/>
                  </a:cubicBezTo>
                  <a:cubicBezTo>
                    <a:pt x="285" y="250"/>
                    <a:pt x="239" y="232"/>
                    <a:pt x="192" y="232"/>
                  </a:cubicBezTo>
                  <a:cubicBezTo>
                    <a:pt x="152" y="232"/>
                    <a:pt x="111" y="246"/>
                    <a:pt x="78" y="275"/>
                  </a:cubicBezTo>
                  <a:cubicBezTo>
                    <a:pt x="10" y="337"/>
                    <a:pt x="1" y="442"/>
                    <a:pt x="62" y="514"/>
                  </a:cubicBezTo>
                  <a:cubicBezTo>
                    <a:pt x="75" y="529"/>
                    <a:pt x="366" y="852"/>
                    <a:pt x="815" y="852"/>
                  </a:cubicBezTo>
                  <a:lnTo>
                    <a:pt x="829" y="852"/>
                  </a:lnTo>
                  <a:cubicBezTo>
                    <a:pt x="1174" y="846"/>
                    <a:pt x="1502" y="656"/>
                    <a:pt x="1808" y="285"/>
                  </a:cubicBezTo>
                  <a:cubicBezTo>
                    <a:pt x="1872" y="212"/>
                    <a:pt x="1863" y="101"/>
                    <a:pt x="1789" y="40"/>
                  </a:cubicBezTo>
                  <a:cubicBezTo>
                    <a:pt x="1757" y="13"/>
                    <a:pt x="171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4983050" y="1140550"/>
              <a:ext cx="58275" cy="21125"/>
            </a:xfrm>
            <a:custGeom>
              <a:avLst/>
              <a:gdLst/>
              <a:ahLst/>
              <a:cxnLst/>
              <a:rect l="l" t="t" r="r" b="b"/>
              <a:pathLst>
                <a:path w="2331" h="845" extrusionOk="0">
                  <a:moveTo>
                    <a:pt x="2139" y="1"/>
                  </a:moveTo>
                  <a:cubicBezTo>
                    <a:pt x="2095" y="1"/>
                    <a:pt x="2052" y="18"/>
                    <a:pt x="2019" y="51"/>
                  </a:cubicBezTo>
                  <a:cubicBezTo>
                    <a:pt x="1662" y="393"/>
                    <a:pt x="1332" y="500"/>
                    <a:pt x="1059" y="500"/>
                  </a:cubicBezTo>
                  <a:cubicBezTo>
                    <a:pt x="616" y="500"/>
                    <a:pt x="323" y="219"/>
                    <a:pt x="304" y="200"/>
                  </a:cubicBezTo>
                  <a:cubicBezTo>
                    <a:pt x="271" y="170"/>
                    <a:pt x="229" y="155"/>
                    <a:pt x="188" y="155"/>
                  </a:cubicBezTo>
                  <a:cubicBezTo>
                    <a:pt x="145" y="155"/>
                    <a:pt x="101" y="172"/>
                    <a:pt x="68" y="206"/>
                  </a:cubicBezTo>
                  <a:cubicBezTo>
                    <a:pt x="4" y="269"/>
                    <a:pt x="1" y="372"/>
                    <a:pt x="60" y="440"/>
                  </a:cubicBezTo>
                  <a:cubicBezTo>
                    <a:pt x="68" y="446"/>
                    <a:pt x="473" y="844"/>
                    <a:pt x="1071" y="844"/>
                  </a:cubicBezTo>
                  <a:cubicBezTo>
                    <a:pt x="1416" y="844"/>
                    <a:pt x="1824" y="712"/>
                    <a:pt x="2255" y="299"/>
                  </a:cubicBezTo>
                  <a:cubicBezTo>
                    <a:pt x="2326" y="234"/>
                    <a:pt x="2331" y="124"/>
                    <a:pt x="2264" y="54"/>
                  </a:cubicBezTo>
                  <a:cubicBezTo>
                    <a:pt x="2230" y="19"/>
                    <a:pt x="2184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4296950" y="2262775"/>
              <a:ext cx="184550" cy="195975"/>
            </a:xfrm>
            <a:custGeom>
              <a:avLst/>
              <a:gdLst/>
              <a:ahLst/>
              <a:cxnLst/>
              <a:rect l="l" t="t" r="r" b="b"/>
              <a:pathLst>
                <a:path w="7382" h="7839" extrusionOk="0">
                  <a:moveTo>
                    <a:pt x="6929" y="0"/>
                  </a:moveTo>
                  <a:lnTo>
                    <a:pt x="4063" y="221"/>
                  </a:lnTo>
                  <a:cubicBezTo>
                    <a:pt x="4063" y="221"/>
                    <a:pt x="2373" y="2268"/>
                    <a:pt x="1922" y="3675"/>
                  </a:cubicBezTo>
                  <a:cubicBezTo>
                    <a:pt x="1483" y="5044"/>
                    <a:pt x="1" y="7839"/>
                    <a:pt x="919" y="7839"/>
                  </a:cubicBezTo>
                  <a:cubicBezTo>
                    <a:pt x="945" y="7839"/>
                    <a:pt x="974" y="7836"/>
                    <a:pt x="1004" y="7832"/>
                  </a:cubicBezTo>
                  <a:cubicBezTo>
                    <a:pt x="2094" y="7664"/>
                    <a:pt x="3548" y="4093"/>
                    <a:pt x="3548" y="4093"/>
                  </a:cubicBezTo>
                  <a:cubicBezTo>
                    <a:pt x="3548" y="4093"/>
                    <a:pt x="5474" y="3571"/>
                    <a:pt x="6428" y="2530"/>
                  </a:cubicBezTo>
                  <a:cubicBezTo>
                    <a:pt x="7382" y="1491"/>
                    <a:pt x="6929" y="0"/>
                    <a:pt x="6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4298275" y="2253675"/>
              <a:ext cx="192550" cy="213675"/>
            </a:xfrm>
            <a:custGeom>
              <a:avLst/>
              <a:gdLst/>
              <a:ahLst/>
              <a:cxnLst/>
              <a:rect l="l" t="t" r="r" b="b"/>
              <a:pathLst>
                <a:path w="7702" h="8547" extrusionOk="0">
                  <a:moveTo>
                    <a:pt x="6604" y="729"/>
                  </a:moveTo>
                  <a:lnTo>
                    <a:pt x="6604" y="729"/>
                  </a:lnTo>
                  <a:cubicBezTo>
                    <a:pt x="6672" y="1159"/>
                    <a:pt x="6712" y="2020"/>
                    <a:pt x="6123" y="2663"/>
                  </a:cubicBezTo>
                  <a:cubicBezTo>
                    <a:pt x="5248" y="3616"/>
                    <a:pt x="3423" y="4121"/>
                    <a:pt x="3404" y="4126"/>
                  </a:cubicBezTo>
                  <a:lnTo>
                    <a:pt x="3241" y="4170"/>
                  </a:lnTo>
                  <a:lnTo>
                    <a:pt x="3177" y="4327"/>
                  </a:lnTo>
                  <a:cubicBezTo>
                    <a:pt x="2531" y="5912"/>
                    <a:pt x="1512" y="7670"/>
                    <a:pt x="911" y="7848"/>
                  </a:cubicBezTo>
                  <a:cubicBezTo>
                    <a:pt x="868" y="7461"/>
                    <a:pt x="1389" y="6194"/>
                    <a:pt x="1675" y="5493"/>
                  </a:cubicBezTo>
                  <a:cubicBezTo>
                    <a:pt x="1880" y="4994"/>
                    <a:pt x="2073" y="4523"/>
                    <a:pt x="2195" y="4143"/>
                  </a:cubicBezTo>
                  <a:cubicBezTo>
                    <a:pt x="2562" y="2997"/>
                    <a:pt x="3833" y="1356"/>
                    <a:pt x="4184" y="915"/>
                  </a:cubicBezTo>
                  <a:lnTo>
                    <a:pt x="6604" y="729"/>
                  </a:lnTo>
                  <a:close/>
                  <a:moveTo>
                    <a:pt x="7124" y="0"/>
                  </a:moveTo>
                  <a:lnTo>
                    <a:pt x="3839" y="253"/>
                  </a:lnTo>
                  <a:lnTo>
                    <a:pt x="3745" y="366"/>
                  </a:lnTo>
                  <a:cubicBezTo>
                    <a:pt x="3676" y="452"/>
                    <a:pt x="2008" y="2480"/>
                    <a:pt x="1542" y="3934"/>
                  </a:cubicBezTo>
                  <a:cubicBezTo>
                    <a:pt x="1429" y="4287"/>
                    <a:pt x="1240" y="4748"/>
                    <a:pt x="1041" y="5233"/>
                  </a:cubicBezTo>
                  <a:cubicBezTo>
                    <a:pt x="384" y="6836"/>
                    <a:pt x="0" y="7842"/>
                    <a:pt x="379" y="8322"/>
                  </a:cubicBezTo>
                  <a:cubicBezTo>
                    <a:pt x="449" y="8411"/>
                    <a:pt x="599" y="8546"/>
                    <a:pt x="866" y="8546"/>
                  </a:cubicBezTo>
                  <a:cubicBezTo>
                    <a:pt x="912" y="8546"/>
                    <a:pt x="960" y="8542"/>
                    <a:pt x="1004" y="8534"/>
                  </a:cubicBezTo>
                  <a:cubicBezTo>
                    <a:pt x="2145" y="8358"/>
                    <a:pt x="3385" y="5609"/>
                    <a:pt x="3750" y="4739"/>
                  </a:cubicBezTo>
                  <a:cubicBezTo>
                    <a:pt x="4253" y="4583"/>
                    <a:pt x="5777" y="4054"/>
                    <a:pt x="6629" y="3126"/>
                  </a:cubicBezTo>
                  <a:cubicBezTo>
                    <a:pt x="7701" y="1955"/>
                    <a:pt x="7225" y="333"/>
                    <a:pt x="7204" y="263"/>
                  </a:cubicBezTo>
                  <a:lnTo>
                    <a:pt x="7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5254950" y="2220850"/>
              <a:ext cx="133075" cy="226425"/>
            </a:xfrm>
            <a:custGeom>
              <a:avLst/>
              <a:gdLst/>
              <a:ahLst/>
              <a:cxnLst/>
              <a:rect l="l" t="t" r="r" b="b"/>
              <a:pathLst>
                <a:path w="5323" h="9057" extrusionOk="0">
                  <a:moveTo>
                    <a:pt x="2473" y="1"/>
                  </a:moveTo>
                  <a:cubicBezTo>
                    <a:pt x="2473" y="1"/>
                    <a:pt x="381" y="2332"/>
                    <a:pt x="263" y="3020"/>
                  </a:cubicBezTo>
                  <a:cubicBezTo>
                    <a:pt x="147" y="3706"/>
                    <a:pt x="0" y="7075"/>
                    <a:pt x="0" y="7075"/>
                  </a:cubicBezTo>
                  <a:cubicBezTo>
                    <a:pt x="0" y="7075"/>
                    <a:pt x="119" y="7306"/>
                    <a:pt x="387" y="7306"/>
                  </a:cubicBezTo>
                  <a:cubicBezTo>
                    <a:pt x="558" y="7306"/>
                    <a:pt x="789" y="7212"/>
                    <a:pt x="1089" y="6906"/>
                  </a:cubicBezTo>
                  <a:cubicBezTo>
                    <a:pt x="1488" y="6496"/>
                    <a:pt x="1653" y="6123"/>
                    <a:pt x="1719" y="5859"/>
                  </a:cubicBezTo>
                  <a:lnTo>
                    <a:pt x="1719" y="5859"/>
                  </a:lnTo>
                  <a:cubicBezTo>
                    <a:pt x="1656" y="6598"/>
                    <a:pt x="1562" y="8169"/>
                    <a:pt x="1827" y="8799"/>
                  </a:cubicBezTo>
                  <a:cubicBezTo>
                    <a:pt x="1903" y="8979"/>
                    <a:pt x="2046" y="9056"/>
                    <a:pt x="2228" y="9056"/>
                  </a:cubicBezTo>
                  <a:cubicBezTo>
                    <a:pt x="2893" y="9056"/>
                    <a:pt x="4083" y="8034"/>
                    <a:pt x="4491" y="7271"/>
                  </a:cubicBezTo>
                  <a:cubicBezTo>
                    <a:pt x="5009" y="6298"/>
                    <a:pt x="5322" y="1120"/>
                    <a:pt x="5322" y="1120"/>
                  </a:cubicBez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5246300" y="2210675"/>
              <a:ext cx="150675" cy="245150"/>
            </a:xfrm>
            <a:custGeom>
              <a:avLst/>
              <a:gdLst/>
              <a:ahLst/>
              <a:cxnLst/>
              <a:rect l="l" t="t" r="r" b="b"/>
              <a:pathLst>
                <a:path w="6027" h="9806" extrusionOk="0">
                  <a:moveTo>
                    <a:pt x="2917" y="813"/>
                  </a:moveTo>
                  <a:lnTo>
                    <a:pt x="5311" y="1754"/>
                  </a:lnTo>
                  <a:cubicBezTo>
                    <a:pt x="5177" y="3813"/>
                    <a:pt x="4874" y="6878"/>
                    <a:pt x="4534" y="7516"/>
                  </a:cubicBezTo>
                  <a:cubicBezTo>
                    <a:pt x="4163" y="8212"/>
                    <a:pt x="3095" y="9119"/>
                    <a:pt x="2591" y="9119"/>
                  </a:cubicBezTo>
                  <a:cubicBezTo>
                    <a:pt x="2581" y="9119"/>
                    <a:pt x="2572" y="9119"/>
                    <a:pt x="2562" y="9118"/>
                  </a:cubicBezTo>
                  <a:cubicBezTo>
                    <a:pt x="2512" y="9117"/>
                    <a:pt x="2506" y="9108"/>
                    <a:pt x="2491" y="9071"/>
                  </a:cubicBezTo>
                  <a:cubicBezTo>
                    <a:pt x="2274" y="8557"/>
                    <a:pt x="2333" y="7170"/>
                    <a:pt x="2403" y="6334"/>
                  </a:cubicBezTo>
                  <a:lnTo>
                    <a:pt x="2403" y="6334"/>
                  </a:lnTo>
                  <a:lnTo>
                    <a:pt x="2403" y="6336"/>
                  </a:lnTo>
                  <a:cubicBezTo>
                    <a:pt x="2473" y="6050"/>
                    <a:pt x="2449" y="5859"/>
                    <a:pt x="2443" y="5819"/>
                  </a:cubicBezTo>
                  <a:lnTo>
                    <a:pt x="2053" y="3288"/>
                  </a:lnTo>
                  <a:lnTo>
                    <a:pt x="1765" y="5832"/>
                  </a:lnTo>
                  <a:cubicBezTo>
                    <a:pt x="1759" y="5886"/>
                    <a:pt x="1744" y="6024"/>
                    <a:pt x="1726" y="6218"/>
                  </a:cubicBezTo>
                  <a:cubicBezTo>
                    <a:pt x="1667" y="6428"/>
                    <a:pt x="1526" y="6729"/>
                    <a:pt x="1191" y="7072"/>
                  </a:cubicBezTo>
                  <a:cubicBezTo>
                    <a:pt x="918" y="7351"/>
                    <a:pt x="773" y="7369"/>
                    <a:pt x="730" y="7369"/>
                  </a:cubicBezTo>
                  <a:cubicBezTo>
                    <a:pt x="727" y="7369"/>
                    <a:pt x="724" y="7369"/>
                    <a:pt x="722" y="7369"/>
                  </a:cubicBezTo>
                  <a:cubicBezTo>
                    <a:pt x="713" y="7368"/>
                    <a:pt x="703" y="7365"/>
                    <a:pt x="695" y="7360"/>
                  </a:cubicBezTo>
                  <a:cubicBezTo>
                    <a:pt x="749" y="6166"/>
                    <a:pt x="863" y="3989"/>
                    <a:pt x="949" y="3483"/>
                  </a:cubicBezTo>
                  <a:cubicBezTo>
                    <a:pt x="1007" y="3134"/>
                    <a:pt x="1968" y="1887"/>
                    <a:pt x="2917" y="813"/>
                  </a:cubicBezTo>
                  <a:close/>
                  <a:moveTo>
                    <a:pt x="2722" y="1"/>
                  </a:moveTo>
                  <a:lnTo>
                    <a:pt x="2565" y="177"/>
                  </a:lnTo>
                  <a:cubicBezTo>
                    <a:pt x="2204" y="580"/>
                    <a:pt x="398" y="2622"/>
                    <a:pt x="272" y="3369"/>
                  </a:cubicBezTo>
                  <a:cubicBezTo>
                    <a:pt x="153" y="4070"/>
                    <a:pt x="11" y="7327"/>
                    <a:pt x="3" y="7466"/>
                  </a:cubicBezTo>
                  <a:lnTo>
                    <a:pt x="0" y="7558"/>
                  </a:lnTo>
                  <a:lnTo>
                    <a:pt x="42" y="7638"/>
                  </a:lnTo>
                  <a:cubicBezTo>
                    <a:pt x="60" y="7673"/>
                    <a:pt x="232" y="7988"/>
                    <a:pt x="617" y="8046"/>
                  </a:cubicBezTo>
                  <a:cubicBezTo>
                    <a:pt x="656" y="8052"/>
                    <a:pt x="696" y="8055"/>
                    <a:pt x="737" y="8055"/>
                  </a:cubicBezTo>
                  <a:cubicBezTo>
                    <a:pt x="1029" y="8055"/>
                    <a:pt x="1337" y="7894"/>
                    <a:pt x="1653" y="7578"/>
                  </a:cubicBezTo>
                  <a:lnTo>
                    <a:pt x="1653" y="7578"/>
                  </a:lnTo>
                  <a:cubicBezTo>
                    <a:pt x="1646" y="8245"/>
                    <a:pt x="1689" y="8937"/>
                    <a:pt x="1858" y="9338"/>
                  </a:cubicBezTo>
                  <a:cubicBezTo>
                    <a:pt x="1977" y="9620"/>
                    <a:pt x="2222" y="9790"/>
                    <a:pt x="2531" y="9804"/>
                  </a:cubicBezTo>
                  <a:cubicBezTo>
                    <a:pt x="2544" y="9806"/>
                    <a:pt x="2559" y="9806"/>
                    <a:pt x="2574" y="9806"/>
                  </a:cubicBezTo>
                  <a:cubicBezTo>
                    <a:pt x="3443" y="9806"/>
                    <a:pt x="4720" y="8627"/>
                    <a:pt x="5140" y="7838"/>
                  </a:cubicBezTo>
                  <a:cubicBezTo>
                    <a:pt x="5677" y="6830"/>
                    <a:pt x="5979" y="2086"/>
                    <a:pt x="6012" y="1548"/>
                  </a:cubicBezTo>
                  <a:lnTo>
                    <a:pt x="6026" y="129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1337525" y="3829075"/>
              <a:ext cx="375050" cy="110550"/>
            </a:xfrm>
            <a:custGeom>
              <a:avLst/>
              <a:gdLst/>
              <a:ahLst/>
              <a:cxnLst/>
              <a:rect l="l" t="t" r="r" b="b"/>
              <a:pathLst>
                <a:path w="15002" h="4422" extrusionOk="0">
                  <a:moveTo>
                    <a:pt x="3209" y="0"/>
                  </a:moveTo>
                  <a:cubicBezTo>
                    <a:pt x="2777" y="0"/>
                    <a:pt x="2377" y="26"/>
                    <a:pt x="2038" y="87"/>
                  </a:cubicBezTo>
                  <a:cubicBezTo>
                    <a:pt x="0" y="458"/>
                    <a:pt x="370" y="3237"/>
                    <a:pt x="2963" y="3978"/>
                  </a:cubicBezTo>
                  <a:cubicBezTo>
                    <a:pt x="4000" y="4274"/>
                    <a:pt x="5363" y="4422"/>
                    <a:pt x="6780" y="4422"/>
                  </a:cubicBezTo>
                  <a:cubicBezTo>
                    <a:pt x="8905" y="4422"/>
                    <a:pt x="11150" y="4088"/>
                    <a:pt x="12594" y="3421"/>
                  </a:cubicBezTo>
                  <a:cubicBezTo>
                    <a:pt x="15001" y="2310"/>
                    <a:pt x="8334" y="644"/>
                    <a:pt x="8334" y="644"/>
                  </a:cubicBezTo>
                  <a:cubicBezTo>
                    <a:pt x="8334" y="644"/>
                    <a:pt x="5374" y="0"/>
                    <a:pt x="3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1346025" y="3820500"/>
              <a:ext cx="328850" cy="127700"/>
            </a:xfrm>
            <a:custGeom>
              <a:avLst/>
              <a:gdLst/>
              <a:ahLst/>
              <a:cxnLst/>
              <a:rect l="l" t="t" r="r" b="b"/>
              <a:pathLst>
                <a:path w="13154" h="5108" extrusionOk="0">
                  <a:moveTo>
                    <a:pt x="2871" y="686"/>
                  </a:moveTo>
                  <a:cubicBezTo>
                    <a:pt x="4927" y="686"/>
                    <a:pt x="7778" y="1291"/>
                    <a:pt x="7917" y="1321"/>
                  </a:cubicBezTo>
                  <a:cubicBezTo>
                    <a:pt x="10272" y="1909"/>
                    <a:pt x="12425" y="2817"/>
                    <a:pt x="12435" y="3222"/>
                  </a:cubicBezTo>
                  <a:cubicBezTo>
                    <a:pt x="12435" y="3223"/>
                    <a:pt x="12401" y="3318"/>
                    <a:pt x="12110" y="3452"/>
                  </a:cubicBezTo>
                  <a:cubicBezTo>
                    <a:pt x="10755" y="4078"/>
                    <a:pt x="8523" y="4418"/>
                    <a:pt x="6395" y="4418"/>
                  </a:cubicBezTo>
                  <a:cubicBezTo>
                    <a:pt x="5043" y="4418"/>
                    <a:pt x="3733" y="4281"/>
                    <a:pt x="2718" y="3991"/>
                  </a:cubicBezTo>
                  <a:cubicBezTo>
                    <a:pt x="1365" y="3604"/>
                    <a:pt x="695" y="2610"/>
                    <a:pt x="734" y="1826"/>
                  </a:cubicBezTo>
                  <a:cubicBezTo>
                    <a:pt x="762" y="1268"/>
                    <a:pt x="1135" y="882"/>
                    <a:pt x="1759" y="769"/>
                  </a:cubicBezTo>
                  <a:cubicBezTo>
                    <a:pt x="2079" y="711"/>
                    <a:pt x="2458" y="686"/>
                    <a:pt x="2871" y="686"/>
                  </a:cubicBezTo>
                  <a:close/>
                  <a:moveTo>
                    <a:pt x="2876" y="0"/>
                  </a:moveTo>
                  <a:cubicBezTo>
                    <a:pt x="2421" y="0"/>
                    <a:pt x="1998" y="27"/>
                    <a:pt x="1637" y="93"/>
                  </a:cubicBezTo>
                  <a:cubicBezTo>
                    <a:pt x="701" y="264"/>
                    <a:pt x="94" y="916"/>
                    <a:pt x="51" y="1793"/>
                  </a:cubicBezTo>
                  <a:cubicBezTo>
                    <a:pt x="0" y="2814"/>
                    <a:pt x="755" y="4143"/>
                    <a:pt x="2529" y="4650"/>
                  </a:cubicBezTo>
                  <a:cubicBezTo>
                    <a:pt x="3615" y="4961"/>
                    <a:pt x="4993" y="5108"/>
                    <a:pt x="6409" y="5108"/>
                  </a:cubicBezTo>
                  <a:cubicBezTo>
                    <a:pt x="8629" y="5108"/>
                    <a:pt x="10947" y="4745"/>
                    <a:pt x="12398" y="4077"/>
                  </a:cubicBezTo>
                  <a:cubicBezTo>
                    <a:pt x="12912" y="3840"/>
                    <a:pt x="13154" y="3531"/>
                    <a:pt x="13118" y="3160"/>
                  </a:cubicBezTo>
                  <a:cubicBezTo>
                    <a:pt x="13011" y="2009"/>
                    <a:pt x="9557" y="1024"/>
                    <a:pt x="8078" y="654"/>
                  </a:cubicBezTo>
                  <a:lnTo>
                    <a:pt x="8068" y="651"/>
                  </a:lnTo>
                  <a:cubicBezTo>
                    <a:pt x="7922" y="620"/>
                    <a:pt x="5045" y="0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856000" y="4382275"/>
              <a:ext cx="231525" cy="455175"/>
            </a:xfrm>
            <a:custGeom>
              <a:avLst/>
              <a:gdLst/>
              <a:ahLst/>
              <a:cxnLst/>
              <a:rect l="l" t="t" r="r" b="b"/>
              <a:pathLst>
                <a:path w="9261" h="18207" extrusionOk="0">
                  <a:moveTo>
                    <a:pt x="7037" y="0"/>
                  </a:moveTo>
                  <a:lnTo>
                    <a:pt x="0" y="1666"/>
                  </a:lnTo>
                  <a:lnTo>
                    <a:pt x="741" y="5741"/>
                  </a:lnTo>
                  <a:lnTo>
                    <a:pt x="2407" y="6112"/>
                  </a:lnTo>
                  <a:cubicBezTo>
                    <a:pt x="2407" y="6112"/>
                    <a:pt x="1852" y="10928"/>
                    <a:pt x="2593" y="12965"/>
                  </a:cubicBezTo>
                  <a:cubicBezTo>
                    <a:pt x="3283" y="14863"/>
                    <a:pt x="3812" y="18207"/>
                    <a:pt x="5079" y="18207"/>
                  </a:cubicBezTo>
                  <a:cubicBezTo>
                    <a:pt x="5173" y="18207"/>
                    <a:pt x="5270" y="18189"/>
                    <a:pt x="5371" y="18151"/>
                  </a:cubicBezTo>
                  <a:cubicBezTo>
                    <a:pt x="6853" y="17595"/>
                    <a:pt x="5926" y="9817"/>
                    <a:pt x="6482" y="8891"/>
                  </a:cubicBezTo>
                  <a:cubicBezTo>
                    <a:pt x="7037" y="7964"/>
                    <a:pt x="9260" y="5741"/>
                    <a:pt x="9260" y="5741"/>
                  </a:cubicBezTo>
                  <a:lnTo>
                    <a:pt x="7408" y="741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846750" y="4373675"/>
              <a:ext cx="249975" cy="472325"/>
            </a:xfrm>
            <a:custGeom>
              <a:avLst/>
              <a:gdLst/>
              <a:ahLst/>
              <a:cxnLst/>
              <a:rect l="l" t="t" r="r" b="b"/>
              <a:pathLst>
                <a:path w="9999" h="18893" extrusionOk="0">
                  <a:moveTo>
                    <a:pt x="7223" y="739"/>
                  </a:moveTo>
                  <a:lnTo>
                    <a:pt x="7456" y="1204"/>
                  </a:lnTo>
                  <a:lnTo>
                    <a:pt x="9232" y="5999"/>
                  </a:lnTo>
                  <a:cubicBezTo>
                    <a:pt x="8711" y="6529"/>
                    <a:pt x="7046" y="8241"/>
                    <a:pt x="6558" y="9058"/>
                  </a:cubicBezTo>
                  <a:cubicBezTo>
                    <a:pt x="6308" y="9472"/>
                    <a:pt x="6299" y="10519"/>
                    <a:pt x="6304" y="12488"/>
                  </a:cubicBezTo>
                  <a:cubicBezTo>
                    <a:pt x="6307" y="14384"/>
                    <a:pt x="6316" y="17913"/>
                    <a:pt x="5621" y="18174"/>
                  </a:cubicBezTo>
                  <a:cubicBezTo>
                    <a:pt x="5560" y="18197"/>
                    <a:pt x="5505" y="18208"/>
                    <a:pt x="5451" y="18208"/>
                  </a:cubicBezTo>
                  <a:cubicBezTo>
                    <a:pt x="5390" y="18208"/>
                    <a:pt x="5332" y="18193"/>
                    <a:pt x="5272" y="18164"/>
                  </a:cubicBezTo>
                  <a:cubicBezTo>
                    <a:pt x="4660" y="17855"/>
                    <a:pt x="4183" y="16193"/>
                    <a:pt x="3800" y="14857"/>
                  </a:cubicBezTo>
                  <a:cubicBezTo>
                    <a:pt x="3627" y="14252"/>
                    <a:pt x="3463" y="13682"/>
                    <a:pt x="3285" y="13191"/>
                  </a:cubicBezTo>
                  <a:cubicBezTo>
                    <a:pt x="2580" y="11253"/>
                    <a:pt x="3113" y="6542"/>
                    <a:pt x="3117" y="6495"/>
                  </a:cubicBezTo>
                  <a:cubicBezTo>
                    <a:pt x="3138" y="6321"/>
                    <a:pt x="3024" y="6159"/>
                    <a:pt x="2851" y="6121"/>
                  </a:cubicBezTo>
                  <a:lnTo>
                    <a:pt x="1408" y="5800"/>
                  </a:lnTo>
                  <a:lnTo>
                    <a:pt x="765" y="2269"/>
                  </a:lnTo>
                  <a:lnTo>
                    <a:pt x="7223" y="739"/>
                  </a:lnTo>
                  <a:close/>
                  <a:moveTo>
                    <a:pt x="7411" y="0"/>
                  </a:moveTo>
                  <a:cubicBezTo>
                    <a:pt x="7383" y="0"/>
                    <a:pt x="7356" y="3"/>
                    <a:pt x="7329" y="10"/>
                  </a:cubicBezTo>
                  <a:lnTo>
                    <a:pt x="291" y="1678"/>
                  </a:lnTo>
                  <a:cubicBezTo>
                    <a:pt x="113" y="1719"/>
                    <a:pt x="0" y="1893"/>
                    <a:pt x="33" y="2073"/>
                  </a:cubicBezTo>
                  <a:lnTo>
                    <a:pt x="774" y="6147"/>
                  </a:lnTo>
                  <a:cubicBezTo>
                    <a:pt x="798" y="6283"/>
                    <a:pt x="902" y="6390"/>
                    <a:pt x="1037" y="6419"/>
                  </a:cubicBezTo>
                  <a:lnTo>
                    <a:pt x="2403" y="6724"/>
                  </a:lnTo>
                  <a:cubicBezTo>
                    <a:pt x="2293" y="7834"/>
                    <a:pt x="1981" y="11615"/>
                    <a:pt x="2641" y="13425"/>
                  </a:cubicBezTo>
                  <a:cubicBezTo>
                    <a:pt x="2811" y="13894"/>
                    <a:pt x="2972" y="14453"/>
                    <a:pt x="3141" y="15045"/>
                  </a:cubicBezTo>
                  <a:cubicBezTo>
                    <a:pt x="3625" y="16737"/>
                    <a:pt x="4084" y="18333"/>
                    <a:pt x="4965" y="18775"/>
                  </a:cubicBezTo>
                  <a:cubicBezTo>
                    <a:pt x="5114" y="18853"/>
                    <a:pt x="5281" y="18893"/>
                    <a:pt x="5450" y="18893"/>
                  </a:cubicBezTo>
                  <a:cubicBezTo>
                    <a:pt x="5591" y="18893"/>
                    <a:pt x="5731" y="18866"/>
                    <a:pt x="5861" y="18816"/>
                  </a:cubicBezTo>
                  <a:cubicBezTo>
                    <a:pt x="6925" y="18416"/>
                    <a:pt x="6999" y="16051"/>
                    <a:pt x="6990" y="12487"/>
                  </a:cubicBezTo>
                  <a:cubicBezTo>
                    <a:pt x="6988" y="11236"/>
                    <a:pt x="6984" y="9680"/>
                    <a:pt x="7146" y="9410"/>
                  </a:cubicBezTo>
                  <a:cubicBezTo>
                    <a:pt x="7675" y="8531"/>
                    <a:pt x="9851" y="6349"/>
                    <a:pt x="9874" y="6327"/>
                  </a:cubicBezTo>
                  <a:cubicBezTo>
                    <a:pt x="9967" y="6232"/>
                    <a:pt x="9998" y="6091"/>
                    <a:pt x="9952" y="5966"/>
                  </a:cubicBezTo>
                  <a:lnTo>
                    <a:pt x="8086" y="931"/>
                  </a:lnTo>
                  <a:lnTo>
                    <a:pt x="7715" y="190"/>
                  </a:lnTo>
                  <a:cubicBezTo>
                    <a:pt x="7657" y="71"/>
                    <a:pt x="7537" y="0"/>
                    <a:pt x="7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910850" y="4404550"/>
              <a:ext cx="89175" cy="440075"/>
            </a:xfrm>
            <a:custGeom>
              <a:avLst/>
              <a:gdLst/>
              <a:ahLst/>
              <a:cxnLst/>
              <a:rect l="l" t="t" r="r" b="b"/>
              <a:pathLst>
                <a:path w="3567" h="17603" extrusionOk="0">
                  <a:moveTo>
                    <a:pt x="361" y="1"/>
                  </a:moveTo>
                  <a:cubicBezTo>
                    <a:pt x="352" y="1"/>
                    <a:pt x="343" y="1"/>
                    <a:pt x="333" y="2"/>
                  </a:cubicBezTo>
                  <a:cubicBezTo>
                    <a:pt x="145" y="14"/>
                    <a:pt x="1" y="175"/>
                    <a:pt x="13" y="364"/>
                  </a:cubicBezTo>
                  <a:cubicBezTo>
                    <a:pt x="47" y="946"/>
                    <a:pt x="886" y="14664"/>
                    <a:pt x="2898" y="17460"/>
                  </a:cubicBezTo>
                  <a:cubicBezTo>
                    <a:pt x="2963" y="17549"/>
                    <a:pt x="3067" y="17603"/>
                    <a:pt x="3177" y="17603"/>
                  </a:cubicBezTo>
                  <a:cubicBezTo>
                    <a:pt x="3248" y="17603"/>
                    <a:pt x="3318" y="17581"/>
                    <a:pt x="3378" y="17538"/>
                  </a:cubicBezTo>
                  <a:cubicBezTo>
                    <a:pt x="3531" y="17428"/>
                    <a:pt x="3566" y="17214"/>
                    <a:pt x="3455" y="17059"/>
                  </a:cubicBezTo>
                  <a:cubicBezTo>
                    <a:pt x="1557" y="14424"/>
                    <a:pt x="705" y="465"/>
                    <a:pt x="696" y="324"/>
                  </a:cubicBezTo>
                  <a:cubicBezTo>
                    <a:pt x="686" y="144"/>
                    <a:pt x="548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1022575" y="3877575"/>
              <a:ext cx="1055800" cy="694525"/>
            </a:xfrm>
            <a:custGeom>
              <a:avLst/>
              <a:gdLst/>
              <a:ahLst/>
              <a:cxnLst/>
              <a:rect l="l" t="t" r="r" b="b"/>
              <a:pathLst>
                <a:path w="42232" h="27781" extrusionOk="0">
                  <a:moveTo>
                    <a:pt x="13523" y="0"/>
                  </a:moveTo>
                  <a:cubicBezTo>
                    <a:pt x="13523" y="0"/>
                    <a:pt x="4635" y="1111"/>
                    <a:pt x="2597" y="5557"/>
                  </a:cubicBezTo>
                  <a:cubicBezTo>
                    <a:pt x="560" y="10002"/>
                    <a:pt x="4819" y="11484"/>
                    <a:pt x="4819" y="11484"/>
                  </a:cubicBezTo>
                  <a:lnTo>
                    <a:pt x="16671" y="16114"/>
                  </a:lnTo>
                  <a:lnTo>
                    <a:pt x="0" y="19594"/>
                  </a:lnTo>
                  <a:lnTo>
                    <a:pt x="1856" y="27781"/>
                  </a:lnTo>
                  <a:cubicBezTo>
                    <a:pt x="1856" y="27781"/>
                    <a:pt x="9636" y="26300"/>
                    <a:pt x="14264" y="25003"/>
                  </a:cubicBezTo>
                  <a:cubicBezTo>
                    <a:pt x="18894" y="23706"/>
                    <a:pt x="34823" y="20372"/>
                    <a:pt x="38527" y="17039"/>
                  </a:cubicBezTo>
                  <a:cubicBezTo>
                    <a:pt x="42232" y="13705"/>
                    <a:pt x="38898" y="9261"/>
                    <a:pt x="32786" y="6298"/>
                  </a:cubicBezTo>
                  <a:cubicBezTo>
                    <a:pt x="26674" y="3334"/>
                    <a:pt x="13523" y="0"/>
                    <a:pt x="13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1434850" y="4276150"/>
              <a:ext cx="360825" cy="54875"/>
            </a:xfrm>
            <a:custGeom>
              <a:avLst/>
              <a:gdLst/>
              <a:ahLst/>
              <a:cxnLst/>
              <a:rect l="l" t="t" r="r" b="b"/>
              <a:pathLst>
                <a:path w="14433" h="2195" extrusionOk="0">
                  <a:moveTo>
                    <a:pt x="186" y="1"/>
                  </a:moveTo>
                  <a:cubicBezTo>
                    <a:pt x="104" y="1"/>
                    <a:pt x="32" y="59"/>
                    <a:pt x="17" y="141"/>
                  </a:cubicBezTo>
                  <a:cubicBezTo>
                    <a:pt x="1" y="233"/>
                    <a:pt x="59" y="321"/>
                    <a:pt x="151" y="340"/>
                  </a:cubicBezTo>
                  <a:cubicBezTo>
                    <a:pt x="253" y="359"/>
                    <a:pt x="10397" y="2195"/>
                    <a:pt x="14258" y="2195"/>
                  </a:cubicBezTo>
                  <a:lnTo>
                    <a:pt x="14256" y="2195"/>
                  </a:lnTo>
                  <a:cubicBezTo>
                    <a:pt x="14258" y="2195"/>
                    <a:pt x="14260" y="2195"/>
                    <a:pt x="14262" y="2195"/>
                  </a:cubicBezTo>
                  <a:cubicBezTo>
                    <a:pt x="14356" y="2195"/>
                    <a:pt x="14433" y="2119"/>
                    <a:pt x="14433" y="2024"/>
                  </a:cubicBezTo>
                  <a:cubicBezTo>
                    <a:pt x="14433" y="1928"/>
                    <a:pt x="14356" y="1851"/>
                    <a:pt x="14262" y="1851"/>
                  </a:cubicBezTo>
                  <a:cubicBezTo>
                    <a:pt x="14260" y="1851"/>
                    <a:pt x="14258" y="1852"/>
                    <a:pt x="14256" y="1852"/>
                  </a:cubicBezTo>
                  <a:cubicBezTo>
                    <a:pt x="10428" y="1852"/>
                    <a:pt x="313" y="21"/>
                    <a:pt x="212" y="3"/>
                  </a:cubicBezTo>
                  <a:cubicBezTo>
                    <a:pt x="203" y="2"/>
                    <a:pt x="195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1430100" y="3368225"/>
              <a:ext cx="555650" cy="514025"/>
            </a:xfrm>
            <a:custGeom>
              <a:avLst/>
              <a:gdLst/>
              <a:ahLst/>
              <a:cxnLst/>
              <a:rect l="l" t="t" r="r" b="b"/>
              <a:pathLst>
                <a:path w="22226" h="20561" extrusionOk="0">
                  <a:moveTo>
                    <a:pt x="4447" y="1"/>
                  </a:moveTo>
                  <a:lnTo>
                    <a:pt x="1" y="18707"/>
                  </a:lnTo>
                  <a:lnTo>
                    <a:pt x="4447" y="20560"/>
                  </a:lnTo>
                  <a:cubicBezTo>
                    <a:pt x="4447" y="20560"/>
                    <a:pt x="7595" y="17226"/>
                    <a:pt x="12225" y="15189"/>
                  </a:cubicBezTo>
                  <a:cubicBezTo>
                    <a:pt x="16855" y="13152"/>
                    <a:pt x="22226" y="11484"/>
                    <a:pt x="21299" y="6113"/>
                  </a:cubicBezTo>
                  <a:cubicBezTo>
                    <a:pt x="20374" y="742"/>
                    <a:pt x="16114" y="1"/>
                    <a:pt x="1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1854100" y="2460300"/>
              <a:ext cx="327550" cy="227525"/>
            </a:xfrm>
            <a:custGeom>
              <a:avLst/>
              <a:gdLst/>
              <a:ahLst/>
              <a:cxnLst/>
              <a:rect l="l" t="t" r="r" b="b"/>
              <a:pathLst>
                <a:path w="13102" h="9101" extrusionOk="0">
                  <a:moveTo>
                    <a:pt x="11588" y="1"/>
                  </a:moveTo>
                  <a:cubicBezTo>
                    <a:pt x="10827" y="1"/>
                    <a:pt x="9848" y="323"/>
                    <a:pt x="9222" y="323"/>
                  </a:cubicBezTo>
                  <a:cubicBezTo>
                    <a:pt x="9211" y="323"/>
                    <a:pt x="9200" y="323"/>
                    <a:pt x="9189" y="323"/>
                  </a:cubicBezTo>
                  <a:cubicBezTo>
                    <a:pt x="9161" y="322"/>
                    <a:pt x="9131" y="322"/>
                    <a:pt x="9099" y="322"/>
                  </a:cubicBezTo>
                  <a:cubicBezTo>
                    <a:pt x="8068" y="322"/>
                    <a:pt x="4962" y="610"/>
                    <a:pt x="3825" y="1774"/>
                  </a:cubicBezTo>
                  <a:cubicBezTo>
                    <a:pt x="2654" y="2973"/>
                    <a:pt x="0" y="6071"/>
                    <a:pt x="0" y="6071"/>
                  </a:cubicBezTo>
                  <a:lnTo>
                    <a:pt x="2286" y="8561"/>
                  </a:lnTo>
                  <a:cubicBezTo>
                    <a:pt x="2286" y="8561"/>
                    <a:pt x="4691" y="9101"/>
                    <a:pt x="5846" y="9101"/>
                  </a:cubicBezTo>
                  <a:cubicBezTo>
                    <a:pt x="6143" y="9101"/>
                    <a:pt x="6357" y="9065"/>
                    <a:pt x="6427" y="8976"/>
                  </a:cubicBezTo>
                  <a:cubicBezTo>
                    <a:pt x="6770" y="8538"/>
                    <a:pt x="10540" y="7018"/>
                    <a:pt x="11289" y="6662"/>
                  </a:cubicBezTo>
                  <a:cubicBezTo>
                    <a:pt x="12037" y="6306"/>
                    <a:pt x="12460" y="5462"/>
                    <a:pt x="11648" y="5297"/>
                  </a:cubicBezTo>
                  <a:cubicBezTo>
                    <a:pt x="11593" y="5286"/>
                    <a:pt x="11524" y="5281"/>
                    <a:pt x="11444" y="5281"/>
                  </a:cubicBezTo>
                  <a:cubicBezTo>
                    <a:pt x="10350" y="5281"/>
                    <a:pt x="7147" y="6248"/>
                    <a:pt x="7147" y="6248"/>
                  </a:cubicBezTo>
                  <a:lnTo>
                    <a:pt x="9508" y="2923"/>
                  </a:lnTo>
                  <a:cubicBezTo>
                    <a:pt x="9508" y="2923"/>
                    <a:pt x="13102" y="1030"/>
                    <a:pt x="12486" y="312"/>
                  </a:cubicBezTo>
                  <a:cubicBezTo>
                    <a:pt x="12285" y="79"/>
                    <a:pt x="11963" y="1"/>
                    <a:pt x="1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1844775" y="2451775"/>
              <a:ext cx="332550" cy="244475"/>
            </a:xfrm>
            <a:custGeom>
              <a:avLst/>
              <a:gdLst/>
              <a:ahLst/>
              <a:cxnLst/>
              <a:rect l="l" t="t" r="r" b="b"/>
              <a:pathLst>
                <a:path w="13302" h="9779" extrusionOk="0">
                  <a:moveTo>
                    <a:pt x="12007" y="680"/>
                  </a:moveTo>
                  <a:cubicBezTo>
                    <a:pt x="12266" y="680"/>
                    <a:pt x="12477" y="723"/>
                    <a:pt x="12588" y="843"/>
                  </a:cubicBezTo>
                  <a:cubicBezTo>
                    <a:pt x="12572" y="1175"/>
                    <a:pt x="11234" y="2164"/>
                    <a:pt x="9722" y="2960"/>
                  </a:cubicBezTo>
                  <a:cubicBezTo>
                    <a:pt x="9675" y="2985"/>
                    <a:pt x="9633" y="3020"/>
                    <a:pt x="9602" y="3065"/>
                  </a:cubicBezTo>
                  <a:lnTo>
                    <a:pt x="7241" y="6390"/>
                  </a:lnTo>
                  <a:cubicBezTo>
                    <a:pt x="7073" y="6627"/>
                    <a:pt x="7254" y="6933"/>
                    <a:pt x="7516" y="6933"/>
                  </a:cubicBezTo>
                  <a:cubicBezTo>
                    <a:pt x="7550" y="6933"/>
                    <a:pt x="7584" y="6928"/>
                    <a:pt x="7620" y="6917"/>
                  </a:cubicBezTo>
                  <a:cubicBezTo>
                    <a:pt x="8904" y="6528"/>
                    <a:pt x="11050" y="5962"/>
                    <a:pt x="11795" y="5962"/>
                  </a:cubicBezTo>
                  <a:cubicBezTo>
                    <a:pt x="11859" y="5962"/>
                    <a:pt x="11912" y="5967"/>
                    <a:pt x="11954" y="5975"/>
                  </a:cubicBezTo>
                  <a:cubicBezTo>
                    <a:pt x="12063" y="5998"/>
                    <a:pt x="12116" y="6032"/>
                    <a:pt x="12119" y="6051"/>
                  </a:cubicBezTo>
                  <a:cubicBezTo>
                    <a:pt x="12133" y="6164"/>
                    <a:pt x="11932" y="6495"/>
                    <a:pt x="11515" y="6693"/>
                  </a:cubicBezTo>
                  <a:cubicBezTo>
                    <a:pt x="11325" y="6783"/>
                    <a:pt x="10939" y="6950"/>
                    <a:pt x="10463" y="7153"/>
                  </a:cubicBezTo>
                  <a:cubicBezTo>
                    <a:pt x="8059" y="8187"/>
                    <a:pt x="6791" y="8772"/>
                    <a:pt x="6579" y="9063"/>
                  </a:cubicBezTo>
                  <a:cubicBezTo>
                    <a:pt x="6521" y="9090"/>
                    <a:pt x="6407" y="9103"/>
                    <a:pt x="6250" y="9103"/>
                  </a:cubicBezTo>
                  <a:cubicBezTo>
                    <a:pt x="5578" y="9103"/>
                    <a:pt x="4119" y="8872"/>
                    <a:pt x="2838" y="8590"/>
                  </a:cubicBezTo>
                  <a:lnTo>
                    <a:pt x="832" y="6405"/>
                  </a:lnTo>
                  <a:cubicBezTo>
                    <a:pt x="1469" y="5665"/>
                    <a:pt x="3480" y="3344"/>
                    <a:pt x="4445" y="2355"/>
                  </a:cubicBezTo>
                  <a:cubicBezTo>
                    <a:pt x="5453" y="1324"/>
                    <a:pt x="8384" y="1006"/>
                    <a:pt x="9447" y="1006"/>
                  </a:cubicBezTo>
                  <a:cubicBezTo>
                    <a:pt x="9486" y="1006"/>
                    <a:pt x="9522" y="1006"/>
                    <a:pt x="9556" y="1007"/>
                  </a:cubicBezTo>
                  <a:cubicBezTo>
                    <a:pt x="9568" y="1007"/>
                    <a:pt x="9580" y="1007"/>
                    <a:pt x="9593" y="1007"/>
                  </a:cubicBezTo>
                  <a:cubicBezTo>
                    <a:pt x="9919" y="1007"/>
                    <a:pt x="10317" y="932"/>
                    <a:pt x="10732" y="852"/>
                  </a:cubicBezTo>
                  <a:cubicBezTo>
                    <a:pt x="11151" y="772"/>
                    <a:pt x="11630" y="680"/>
                    <a:pt x="12007" y="680"/>
                  </a:cubicBezTo>
                  <a:close/>
                  <a:moveTo>
                    <a:pt x="11962" y="0"/>
                  </a:moveTo>
                  <a:cubicBezTo>
                    <a:pt x="11527" y="0"/>
                    <a:pt x="11051" y="92"/>
                    <a:pt x="10603" y="178"/>
                  </a:cubicBezTo>
                  <a:cubicBezTo>
                    <a:pt x="10220" y="252"/>
                    <a:pt x="9851" y="321"/>
                    <a:pt x="9593" y="321"/>
                  </a:cubicBezTo>
                  <a:cubicBezTo>
                    <a:pt x="9585" y="321"/>
                    <a:pt x="9577" y="321"/>
                    <a:pt x="9570" y="321"/>
                  </a:cubicBezTo>
                  <a:cubicBezTo>
                    <a:pt x="9546" y="320"/>
                    <a:pt x="9521" y="320"/>
                    <a:pt x="9493" y="320"/>
                  </a:cubicBezTo>
                  <a:cubicBezTo>
                    <a:pt x="8571" y="320"/>
                    <a:pt x="5227" y="573"/>
                    <a:pt x="3953" y="1875"/>
                  </a:cubicBezTo>
                  <a:cubicBezTo>
                    <a:pt x="2788" y="3069"/>
                    <a:pt x="222" y="6062"/>
                    <a:pt x="113" y="6189"/>
                  </a:cubicBezTo>
                  <a:cubicBezTo>
                    <a:pt x="1" y="6321"/>
                    <a:pt x="4" y="6516"/>
                    <a:pt x="121" y="6644"/>
                  </a:cubicBezTo>
                  <a:lnTo>
                    <a:pt x="2406" y="9134"/>
                  </a:lnTo>
                  <a:cubicBezTo>
                    <a:pt x="2454" y="9186"/>
                    <a:pt x="2516" y="9222"/>
                    <a:pt x="2584" y="9236"/>
                  </a:cubicBezTo>
                  <a:cubicBezTo>
                    <a:pt x="4442" y="9654"/>
                    <a:pt x="5516" y="9778"/>
                    <a:pt x="6145" y="9778"/>
                  </a:cubicBezTo>
                  <a:cubicBezTo>
                    <a:pt x="6874" y="9778"/>
                    <a:pt x="7007" y="9611"/>
                    <a:pt x="7067" y="9532"/>
                  </a:cubicBezTo>
                  <a:cubicBezTo>
                    <a:pt x="7332" y="9245"/>
                    <a:pt x="9715" y="8221"/>
                    <a:pt x="10734" y="7784"/>
                  </a:cubicBezTo>
                  <a:cubicBezTo>
                    <a:pt x="11221" y="7575"/>
                    <a:pt x="11616" y="7405"/>
                    <a:pt x="11810" y="7313"/>
                  </a:cubicBezTo>
                  <a:cubicBezTo>
                    <a:pt x="12352" y="7055"/>
                    <a:pt x="12866" y="6510"/>
                    <a:pt x="12799" y="5968"/>
                  </a:cubicBezTo>
                  <a:cubicBezTo>
                    <a:pt x="12780" y="5806"/>
                    <a:pt x="12672" y="5420"/>
                    <a:pt x="12091" y="5303"/>
                  </a:cubicBezTo>
                  <a:cubicBezTo>
                    <a:pt x="12020" y="5288"/>
                    <a:pt x="11932" y="5281"/>
                    <a:pt x="11831" y="5281"/>
                  </a:cubicBezTo>
                  <a:cubicBezTo>
                    <a:pt x="11043" y="5281"/>
                    <a:pt x="9439" y="5688"/>
                    <a:pt x="8370" y="5986"/>
                  </a:cubicBezTo>
                  <a:lnTo>
                    <a:pt x="10115" y="3528"/>
                  </a:lnTo>
                  <a:cubicBezTo>
                    <a:pt x="10900" y="3111"/>
                    <a:pt x="13092" y="1870"/>
                    <a:pt x="13261" y="977"/>
                  </a:cubicBezTo>
                  <a:cubicBezTo>
                    <a:pt x="13301" y="783"/>
                    <a:pt x="13249" y="581"/>
                    <a:pt x="13120" y="431"/>
                  </a:cubicBezTo>
                  <a:cubicBezTo>
                    <a:pt x="12839" y="104"/>
                    <a:pt x="12424" y="0"/>
                    <a:pt x="11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661500" y="2639125"/>
              <a:ext cx="1278075" cy="1632050"/>
            </a:xfrm>
            <a:custGeom>
              <a:avLst/>
              <a:gdLst/>
              <a:ahLst/>
              <a:cxnLst/>
              <a:rect l="l" t="t" r="r" b="b"/>
              <a:pathLst>
                <a:path w="51123" h="65282" extrusionOk="0">
                  <a:moveTo>
                    <a:pt x="48139" y="1"/>
                  </a:moveTo>
                  <a:lnTo>
                    <a:pt x="35410" y="5372"/>
                  </a:lnTo>
                  <a:lnTo>
                    <a:pt x="35410" y="5383"/>
                  </a:lnTo>
                  <a:cubicBezTo>
                    <a:pt x="31551" y="6436"/>
                    <a:pt x="27120" y="7801"/>
                    <a:pt x="25929" y="8793"/>
                  </a:cubicBezTo>
                  <a:cubicBezTo>
                    <a:pt x="23706" y="10645"/>
                    <a:pt x="23706" y="16571"/>
                    <a:pt x="23706" y="17126"/>
                  </a:cubicBezTo>
                  <a:cubicBezTo>
                    <a:pt x="23706" y="17682"/>
                    <a:pt x="20372" y="23053"/>
                    <a:pt x="15744" y="27499"/>
                  </a:cubicBezTo>
                  <a:cubicBezTo>
                    <a:pt x="11114" y="31943"/>
                    <a:pt x="3705" y="35463"/>
                    <a:pt x="1854" y="37130"/>
                  </a:cubicBezTo>
                  <a:cubicBezTo>
                    <a:pt x="0" y="38796"/>
                    <a:pt x="1854" y="51020"/>
                    <a:pt x="7225" y="56576"/>
                  </a:cubicBezTo>
                  <a:cubicBezTo>
                    <a:pt x="12596" y="62132"/>
                    <a:pt x="19447" y="65282"/>
                    <a:pt x="19447" y="65282"/>
                  </a:cubicBezTo>
                  <a:cubicBezTo>
                    <a:pt x="19447" y="65282"/>
                    <a:pt x="31671" y="49724"/>
                    <a:pt x="33153" y="46946"/>
                  </a:cubicBezTo>
                  <a:cubicBezTo>
                    <a:pt x="34634" y="44167"/>
                    <a:pt x="35005" y="43612"/>
                    <a:pt x="35005" y="43612"/>
                  </a:cubicBezTo>
                  <a:cubicBezTo>
                    <a:pt x="35005" y="43612"/>
                    <a:pt x="39635" y="35650"/>
                    <a:pt x="39265" y="33241"/>
                  </a:cubicBezTo>
                  <a:cubicBezTo>
                    <a:pt x="38894" y="30833"/>
                    <a:pt x="38708" y="20647"/>
                    <a:pt x="38708" y="18424"/>
                  </a:cubicBezTo>
                  <a:cubicBezTo>
                    <a:pt x="38708" y="16201"/>
                    <a:pt x="42042" y="11386"/>
                    <a:pt x="42599" y="9718"/>
                  </a:cubicBezTo>
                  <a:cubicBezTo>
                    <a:pt x="42624" y="9641"/>
                    <a:pt x="42658" y="9555"/>
                    <a:pt x="42691" y="9470"/>
                  </a:cubicBezTo>
                  <a:lnTo>
                    <a:pt x="51123" y="2189"/>
                  </a:lnTo>
                  <a:lnTo>
                    <a:pt x="48139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678200" y="2630575"/>
              <a:ext cx="1271150" cy="1649150"/>
            </a:xfrm>
            <a:custGeom>
              <a:avLst/>
              <a:gdLst/>
              <a:ahLst/>
              <a:cxnLst/>
              <a:rect l="l" t="t" r="r" b="b"/>
              <a:pathLst>
                <a:path w="50846" h="65966" extrusionOk="0">
                  <a:moveTo>
                    <a:pt x="47427" y="735"/>
                  </a:moveTo>
                  <a:lnTo>
                    <a:pt x="49905" y="2552"/>
                  </a:lnTo>
                  <a:lnTo>
                    <a:pt x="41800" y="9554"/>
                  </a:lnTo>
                  <a:cubicBezTo>
                    <a:pt x="41757" y="9589"/>
                    <a:pt x="41725" y="9635"/>
                    <a:pt x="41704" y="9687"/>
                  </a:cubicBezTo>
                  <a:cubicBezTo>
                    <a:pt x="41668" y="9778"/>
                    <a:pt x="41633" y="9868"/>
                    <a:pt x="41606" y="9953"/>
                  </a:cubicBezTo>
                  <a:cubicBezTo>
                    <a:pt x="41419" y="10511"/>
                    <a:pt x="40887" y="11472"/>
                    <a:pt x="40272" y="12584"/>
                  </a:cubicBezTo>
                  <a:cubicBezTo>
                    <a:pt x="39065" y="14767"/>
                    <a:pt x="37697" y="17240"/>
                    <a:pt x="37697" y="18766"/>
                  </a:cubicBezTo>
                  <a:cubicBezTo>
                    <a:pt x="37697" y="20909"/>
                    <a:pt x="37885" y="31207"/>
                    <a:pt x="38259" y="33634"/>
                  </a:cubicBezTo>
                  <a:cubicBezTo>
                    <a:pt x="38547" y="35511"/>
                    <a:pt x="35311" y="41596"/>
                    <a:pt x="34052" y="43764"/>
                  </a:cubicBezTo>
                  <a:cubicBezTo>
                    <a:pt x="34037" y="43788"/>
                    <a:pt x="33655" y="44364"/>
                    <a:pt x="32182" y="47126"/>
                  </a:cubicBezTo>
                  <a:cubicBezTo>
                    <a:pt x="30827" y="49670"/>
                    <a:pt x="20162" y="63304"/>
                    <a:pt x="18680" y="65195"/>
                  </a:cubicBezTo>
                  <a:cubicBezTo>
                    <a:pt x="17418" y="64578"/>
                    <a:pt x="11503" y="61543"/>
                    <a:pt x="6803" y="56680"/>
                  </a:cubicBezTo>
                  <a:cubicBezTo>
                    <a:pt x="2681" y="52415"/>
                    <a:pt x="690" y="44263"/>
                    <a:pt x="838" y="40019"/>
                  </a:cubicBezTo>
                  <a:cubicBezTo>
                    <a:pt x="895" y="38366"/>
                    <a:pt x="1260" y="37866"/>
                    <a:pt x="1413" y="37728"/>
                  </a:cubicBezTo>
                  <a:cubicBezTo>
                    <a:pt x="2066" y="37140"/>
                    <a:pt x="3458" y="36299"/>
                    <a:pt x="5217" y="35237"/>
                  </a:cubicBezTo>
                  <a:cubicBezTo>
                    <a:pt x="8227" y="33421"/>
                    <a:pt x="12348" y="30932"/>
                    <a:pt x="15312" y="28087"/>
                  </a:cubicBezTo>
                  <a:cubicBezTo>
                    <a:pt x="19802" y="23777"/>
                    <a:pt x="23381" y="18279"/>
                    <a:pt x="23381" y="17468"/>
                  </a:cubicBezTo>
                  <a:cubicBezTo>
                    <a:pt x="23381" y="16413"/>
                    <a:pt x="23482" y="11062"/>
                    <a:pt x="25481" y="9398"/>
                  </a:cubicBezTo>
                  <a:cubicBezTo>
                    <a:pt x="26124" y="8862"/>
                    <a:pt x="28268" y="7847"/>
                    <a:pt x="34833" y="6057"/>
                  </a:cubicBezTo>
                  <a:cubicBezTo>
                    <a:pt x="34875" y="6045"/>
                    <a:pt x="34913" y="6025"/>
                    <a:pt x="34947" y="5999"/>
                  </a:cubicBezTo>
                  <a:lnTo>
                    <a:pt x="47427" y="735"/>
                  </a:lnTo>
                  <a:close/>
                  <a:moveTo>
                    <a:pt x="47471" y="0"/>
                  </a:moveTo>
                  <a:cubicBezTo>
                    <a:pt x="47426" y="0"/>
                    <a:pt x="47381" y="9"/>
                    <a:pt x="47338" y="28"/>
                  </a:cubicBezTo>
                  <a:lnTo>
                    <a:pt x="34609" y="5397"/>
                  </a:lnTo>
                  <a:cubicBezTo>
                    <a:pt x="34595" y="5403"/>
                    <a:pt x="34582" y="5411"/>
                    <a:pt x="34569" y="5418"/>
                  </a:cubicBezTo>
                  <a:cubicBezTo>
                    <a:pt x="29253" y="6872"/>
                    <a:pt x="26048" y="8033"/>
                    <a:pt x="25043" y="8871"/>
                  </a:cubicBezTo>
                  <a:cubicBezTo>
                    <a:pt x="22864" y="10685"/>
                    <a:pt x="22697" y="15911"/>
                    <a:pt x="22698" y="17448"/>
                  </a:cubicBezTo>
                  <a:cubicBezTo>
                    <a:pt x="22591" y="18071"/>
                    <a:pt x="19326" y="23285"/>
                    <a:pt x="14838" y="27593"/>
                  </a:cubicBezTo>
                  <a:cubicBezTo>
                    <a:pt x="11929" y="30385"/>
                    <a:pt x="7846" y="32850"/>
                    <a:pt x="4864" y="34649"/>
                  </a:cubicBezTo>
                  <a:cubicBezTo>
                    <a:pt x="3072" y="35732"/>
                    <a:pt x="1658" y="36586"/>
                    <a:pt x="956" y="37217"/>
                  </a:cubicBezTo>
                  <a:cubicBezTo>
                    <a:pt x="471" y="37652"/>
                    <a:pt x="201" y="38587"/>
                    <a:pt x="152" y="39995"/>
                  </a:cubicBezTo>
                  <a:cubicBezTo>
                    <a:pt x="1" y="44362"/>
                    <a:pt x="2056" y="52755"/>
                    <a:pt x="6310" y="57157"/>
                  </a:cubicBezTo>
                  <a:cubicBezTo>
                    <a:pt x="11663" y="62694"/>
                    <a:pt x="18567" y="65903"/>
                    <a:pt x="18637" y="65934"/>
                  </a:cubicBezTo>
                  <a:cubicBezTo>
                    <a:pt x="18681" y="65955"/>
                    <a:pt x="18730" y="65965"/>
                    <a:pt x="18779" y="65965"/>
                  </a:cubicBezTo>
                  <a:cubicBezTo>
                    <a:pt x="18885" y="65965"/>
                    <a:pt x="18984" y="65918"/>
                    <a:pt x="19050" y="65835"/>
                  </a:cubicBezTo>
                  <a:cubicBezTo>
                    <a:pt x="19550" y="65198"/>
                    <a:pt x="31309" y="50222"/>
                    <a:pt x="32788" y="47448"/>
                  </a:cubicBezTo>
                  <a:cubicBezTo>
                    <a:pt x="34232" y="44743"/>
                    <a:pt x="34619" y="44150"/>
                    <a:pt x="34634" y="44126"/>
                  </a:cubicBezTo>
                  <a:cubicBezTo>
                    <a:pt x="34826" y="43797"/>
                    <a:pt x="39321" y="36029"/>
                    <a:pt x="38936" y="33530"/>
                  </a:cubicBezTo>
                  <a:cubicBezTo>
                    <a:pt x="38568" y="31139"/>
                    <a:pt x="38384" y="20900"/>
                    <a:pt x="38384" y="18766"/>
                  </a:cubicBezTo>
                  <a:cubicBezTo>
                    <a:pt x="38384" y="17416"/>
                    <a:pt x="39765" y="14922"/>
                    <a:pt x="40872" y="12917"/>
                  </a:cubicBezTo>
                  <a:cubicBezTo>
                    <a:pt x="41505" y="11775"/>
                    <a:pt x="42050" y="10788"/>
                    <a:pt x="42256" y="10170"/>
                  </a:cubicBezTo>
                  <a:cubicBezTo>
                    <a:pt x="42273" y="10121"/>
                    <a:pt x="42292" y="10069"/>
                    <a:pt x="42311" y="10017"/>
                  </a:cubicBezTo>
                  <a:lnTo>
                    <a:pt x="50679" y="2791"/>
                  </a:lnTo>
                  <a:cubicBezTo>
                    <a:pt x="50845" y="2647"/>
                    <a:pt x="50835" y="2384"/>
                    <a:pt x="50658" y="2255"/>
                  </a:cubicBezTo>
                  <a:lnTo>
                    <a:pt x="47673" y="68"/>
                  </a:lnTo>
                  <a:cubicBezTo>
                    <a:pt x="47614" y="23"/>
                    <a:pt x="47543" y="0"/>
                    <a:pt x="47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1243075" y="2870025"/>
              <a:ext cx="216150" cy="205850"/>
            </a:xfrm>
            <a:custGeom>
              <a:avLst/>
              <a:gdLst/>
              <a:ahLst/>
              <a:cxnLst/>
              <a:rect l="l" t="t" r="r" b="b"/>
              <a:pathLst>
                <a:path w="8646" h="8234" extrusionOk="0">
                  <a:moveTo>
                    <a:pt x="8254" y="0"/>
                  </a:moveTo>
                  <a:cubicBezTo>
                    <a:pt x="8200" y="0"/>
                    <a:pt x="8146" y="13"/>
                    <a:pt x="8095" y="40"/>
                  </a:cubicBezTo>
                  <a:cubicBezTo>
                    <a:pt x="4491" y="1927"/>
                    <a:pt x="344" y="7451"/>
                    <a:pt x="170" y="7686"/>
                  </a:cubicBezTo>
                  <a:cubicBezTo>
                    <a:pt x="1" y="7911"/>
                    <a:pt x="162" y="8233"/>
                    <a:pt x="445" y="8233"/>
                  </a:cubicBezTo>
                  <a:cubicBezTo>
                    <a:pt x="552" y="8233"/>
                    <a:pt x="654" y="8183"/>
                    <a:pt x="719" y="8095"/>
                  </a:cubicBezTo>
                  <a:cubicBezTo>
                    <a:pt x="761" y="8039"/>
                    <a:pt x="4945" y="2463"/>
                    <a:pt x="8413" y="648"/>
                  </a:cubicBezTo>
                  <a:cubicBezTo>
                    <a:pt x="8581" y="559"/>
                    <a:pt x="8646" y="353"/>
                    <a:pt x="8558" y="185"/>
                  </a:cubicBezTo>
                  <a:cubicBezTo>
                    <a:pt x="8497" y="67"/>
                    <a:pt x="8378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1629200" y="2749375"/>
              <a:ext cx="444550" cy="438700"/>
            </a:xfrm>
            <a:custGeom>
              <a:avLst/>
              <a:gdLst/>
              <a:ahLst/>
              <a:cxnLst/>
              <a:rect l="l" t="t" r="r" b="b"/>
              <a:pathLst>
                <a:path w="17782" h="17548" extrusionOk="0">
                  <a:moveTo>
                    <a:pt x="10962" y="0"/>
                  </a:moveTo>
                  <a:cubicBezTo>
                    <a:pt x="9143" y="0"/>
                    <a:pt x="7337" y="456"/>
                    <a:pt x="6298" y="1235"/>
                  </a:cubicBezTo>
                  <a:cubicBezTo>
                    <a:pt x="4075" y="2901"/>
                    <a:pt x="2409" y="6420"/>
                    <a:pt x="2409" y="6420"/>
                  </a:cubicBezTo>
                  <a:cubicBezTo>
                    <a:pt x="2409" y="6420"/>
                    <a:pt x="0" y="6976"/>
                    <a:pt x="0" y="9013"/>
                  </a:cubicBezTo>
                  <a:cubicBezTo>
                    <a:pt x="0" y="11050"/>
                    <a:pt x="372" y="16606"/>
                    <a:pt x="372" y="16606"/>
                  </a:cubicBezTo>
                  <a:cubicBezTo>
                    <a:pt x="372" y="16606"/>
                    <a:pt x="3150" y="15124"/>
                    <a:pt x="4261" y="15124"/>
                  </a:cubicBezTo>
                  <a:cubicBezTo>
                    <a:pt x="5373" y="15124"/>
                    <a:pt x="8335" y="17347"/>
                    <a:pt x="9632" y="17532"/>
                  </a:cubicBezTo>
                  <a:cubicBezTo>
                    <a:pt x="9707" y="17543"/>
                    <a:pt x="9782" y="17548"/>
                    <a:pt x="9858" y="17548"/>
                  </a:cubicBezTo>
                  <a:cubicBezTo>
                    <a:pt x="11096" y="17548"/>
                    <a:pt x="12442" y="16172"/>
                    <a:pt x="12966" y="15124"/>
                  </a:cubicBezTo>
                  <a:lnTo>
                    <a:pt x="15003" y="11050"/>
                  </a:lnTo>
                  <a:cubicBezTo>
                    <a:pt x="15003" y="11050"/>
                    <a:pt x="15929" y="10124"/>
                    <a:pt x="16855" y="9383"/>
                  </a:cubicBezTo>
                  <a:cubicBezTo>
                    <a:pt x="17781" y="8642"/>
                    <a:pt x="15929" y="7901"/>
                    <a:pt x="16299" y="6235"/>
                  </a:cubicBezTo>
                  <a:cubicBezTo>
                    <a:pt x="16669" y="4567"/>
                    <a:pt x="16114" y="1974"/>
                    <a:pt x="16114" y="1974"/>
                  </a:cubicBezTo>
                  <a:cubicBezTo>
                    <a:pt x="15127" y="593"/>
                    <a:pt x="13036" y="0"/>
                    <a:pt x="10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1620650" y="2740850"/>
              <a:ext cx="452750" cy="455825"/>
            </a:xfrm>
            <a:custGeom>
              <a:avLst/>
              <a:gdLst/>
              <a:ahLst/>
              <a:cxnLst/>
              <a:rect l="l" t="t" r="r" b="b"/>
              <a:pathLst>
                <a:path w="18110" h="18233" extrusionOk="0">
                  <a:moveTo>
                    <a:pt x="11295" y="683"/>
                  </a:moveTo>
                  <a:cubicBezTo>
                    <a:pt x="11802" y="683"/>
                    <a:pt x="12311" y="720"/>
                    <a:pt x="12804" y="796"/>
                  </a:cubicBezTo>
                  <a:cubicBezTo>
                    <a:pt x="14325" y="1032"/>
                    <a:pt x="15504" y="1620"/>
                    <a:pt x="16135" y="2458"/>
                  </a:cubicBezTo>
                  <a:cubicBezTo>
                    <a:pt x="16218" y="2878"/>
                    <a:pt x="16623" y="5074"/>
                    <a:pt x="16306" y="6501"/>
                  </a:cubicBezTo>
                  <a:cubicBezTo>
                    <a:pt x="16090" y="7474"/>
                    <a:pt x="16522" y="8172"/>
                    <a:pt x="16839" y="8683"/>
                  </a:cubicBezTo>
                  <a:cubicBezTo>
                    <a:pt x="17194" y="9257"/>
                    <a:pt x="17168" y="9308"/>
                    <a:pt x="16983" y="9456"/>
                  </a:cubicBezTo>
                  <a:cubicBezTo>
                    <a:pt x="16052" y="10200"/>
                    <a:pt x="15140" y="11111"/>
                    <a:pt x="15101" y="11149"/>
                  </a:cubicBezTo>
                  <a:cubicBezTo>
                    <a:pt x="15076" y="11175"/>
                    <a:pt x="15054" y="11206"/>
                    <a:pt x="15037" y="11238"/>
                  </a:cubicBezTo>
                  <a:lnTo>
                    <a:pt x="13000" y="15313"/>
                  </a:lnTo>
                  <a:cubicBezTo>
                    <a:pt x="12512" y="16289"/>
                    <a:pt x="11243" y="17547"/>
                    <a:pt x="10196" y="17547"/>
                  </a:cubicBezTo>
                  <a:cubicBezTo>
                    <a:pt x="10137" y="17547"/>
                    <a:pt x="10079" y="17543"/>
                    <a:pt x="10021" y="17535"/>
                  </a:cubicBezTo>
                  <a:cubicBezTo>
                    <a:pt x="9460" y="17454"/>
                    <a:pt x="8462" y="16899"/>
                    <a:pt x="7497" y="16363"/>
                  </a:cubicBezTo>
                  <a:cubicBezTo>
                    <a:pt x="6351" y="15726"/>
                    <a:pt x="5267" y="15123"/>
                    <a:pt x="4603" y="15123"/>
                  </a:cubicBezTo>
                  <a:cubicBezTo>
                    <a:pt x="3690" y="15123"/>
                    <a:pt x="1893" y="15965"/>
                    <a:pt x="1023" y="16403"/>
                  </a:cubicBezTo>
                  <a:cubicBezTo>
                    <a:pt x="931" y="14973"/>
                    <a:pt x="686" y="10992"/>
                    <a:pt x="686" y="9354"/>
                  </a:cubicBezTo>
                  <a:cubicBezTo>
                    <a:pt x="686" y="7618"/>
                    <a:pt x="2741" y="7116"/>
                    <a:pt x="2828" y="7095"/>
                  </a:cubicBezTo>
                  <a:cubicBezTo>
                    <a:pt x="2931" y="7072"/>
                    <a:pt x="3015" y="7002"/>
                    <a:pt x="3060" y="6908"/>
                  </a:cubicBezTo>
                  <a:cubicBezTo>
                    <a:pt x="3078" y="6874"/>
                    <a:pt x="4719" y="3445"/>
                    <a:pt x="6845" y="1849"/>
                  </a:cubicBezTo>
                  <a:cubicBezTo>
                    <a:pt x="7825" y="1115"/>
                    <a:pt x="9551" y="683"/>
                    <a:pt x="11295" y="683"/>
                  </a:cubicBezTo>
                  <a:close/>
                  <a:moveTo>
                    <a:pt x="11322" y="1"/>
                  </a:moveTo>
                  <a:cubicBezTo>
                    <a:pt x="9424" y="1"/>
                    <a:pt x="7526" y="483"/>
                    <a:pt x="6435" y="1301"/>
                  </a:cubicBezTo>
                  <a:cubicBezTo>
                    <a:pt x="4404" y="2825"/>
                    <a:pt x="2858" y="5774"/>
                    <a:pt x="2512" y="6470"/>
                  </a:cubicBezTo>
                  <a:cubicBezTo>
                    <a:pt x="1560" y="6742"/>
                    <a:pt x="1" y="7628"/>
                    <a:pt x="1" y="9354"/>
                  </a:cubicBezTo>
                  <a:cubicBezTo>
                    <a:pt x="1" y="11379"/>
                    <a:pt x="356" y="16743"/>
                    <a:pt x="372" y="16970"/>
                  </a:cubicBezTo>
                  <a:cubicBezTo>
                    <a:pt x="385" y="17160"/>
                    <a:pt x="543" y="17292"/>
                    <a:pt x="714" y="17292"/>
                  </a:cubicBezTo>
                  <a:cubicBezTo>
                    <a:pt x="768" y="17292"/>
                    <a:pt x="823" y="17279"/>
                    <a:pt x="876" y="17251"/>
                  </a:cubicBezTo>
                  <a:cubicBezTo>
                    <a:pt x="1627" y="16849"/>
                    <a:pt x="3762" y="15809"/>
                    <a:pt x="4603" y="15809"/>
                  </a:cubicBezTo>
                  <a:cubicBezTo>
                    <a:pt x="5090" y="15809"/>
                    <a:pt x="6192" y="16422"/>
                    <a:pt x="7164" y="16963"/>
                  </a:cubicBezTo>
                  <a:cubicBezTo>
                    <a:pt x="8231" y="17555"/>
                    <a:pt x="9239" y="18115"/>
                    <a:pt x="9925" y="18215"/>
                  </a:cubicBezTo>
                  <a:cubicBezTo>
                    <a:pt x="10017" y="18227"/>
                    <a:pt x="10110" y="18232"/>
                    <a:pt x="10204" y="18232"/>
                  </a:cubicBezTo>
                  <a:cubicBezTo>
                    <a:pt x="11637" y="18232"/>
                    <a:pt x="13063" y="16722"/>
                    <a:pt x="13615" y="15619"/>
                  </a:cubicBezTo>
                  <a:lnTo>
                    <a:pt x="15627" y="11596"/>
                  </a:lnTo>
                  <a:cubicBezTo>
                    <a:pt x="15810" y="11414"/>
                    <a:pt x="16616" y="10630"/>
                    <a:pt x="17410" y="9993"/>
                  </a:cubicBezTo>
                  <a:cubicBezTo>
                    <a:pt x="18110" y="9433"/>
                    <a:pt x="17712" y="8791"/>
                    <a:pt x="17422" y="8322"/>
                  </a:cubicBezTo>
                  <a:cubicBezTo>
                    <a:pt x="17140" y="7866"/>
                    <a:pt x="16821" y="7351"/>
                    <a:pt x="16977" y="6650"/>
                  </a:cubicBezTo>
                  <a:cubicBezTo>
                    <a:pt x="17358" y="4932"/>
                    <a:pt x="16813" y="2354"/>
                    <a:pt x="16791" y="2244"/>
                  </a:cubicBezTo>
                  <a:cubicBezTo>
                    <a:pt x="16781" y="2198"/>
                    <a:pt x="16762" y="2155"/>
                    <a:pt x="16735" y="2118"/>
                  </a:cubicBezTo>
                  <a:cubicBezTo>
                    <a:pt x="15802" y="811"/>
                    <a:pt x="14139" y="309"/>
                    <a:pt x="12910" y="119"/>
                  </a:cubicBezTo>
                  <a:cubicBezTo>
                    <a:pt x="12392" y="39"/>
                    <a:pt x="11857" y="1"/>
                    <a:pt x="1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1762875" y="3053800"/>
              <a:ext cx="108775" cy="110050"/>
            </a:xfrm>
            <a:custGeom>
              <a:avLst/>
              <a:gdLst/>
              <a:ahLst/>
              <a:cxnLst/>
              <a:rect l="l" t="t" r="r" b="b"/>
              <a:pathLst>
                <a:path w="4351" h="4402" extrusionOk="0">
                  <a:moveTo>
                    <a:pt x="384" y="0"/>
                  </a:moveTo>
                  <a:cubicBezTo>
                    <a:pt x="305" y="0"/>
                    <a:pt x="226" y="27"/>
                    <a:pt x="161" y="82"/>
                  </a:cubicBezTo>
                  <a:cubicBezTo>
                    <a:pt x="13" y="210"/>
                    <a:pt x="1" y="436"/>
                    <a:pt x="136" y="578"/>
                  </a:cubicBezTo>
                  <a:cubicBezTo>
                    <a:pt x="338" y="814"/>
                    <a:pt x="1392" y="1993"/>
                    <a:pt x="2247" y="1993"/>
                  </a:cubicBezTo>
                  <a:lnTo>
                    <a:pt x="2735" y="1993"/>
                  </a:lnTo>
                  <a:cubicBezTo>
                    <a:pt x="2905" y="2537"/>
                    <a:pt x="3314" y="3774"/>
                    <a:pt x="3628" y="4249"/>
                  </a:cubicBezTo>
                  <a:cubicBezTo>
                    <a:pt x="3692" y="4344"/>
                    <a:pt x="3799" y="4402"/>
                    <a:pt x="3914" y="4402"/>
                  </a:cubicBezTo>
                  <a:lnTo>
                    <a:pt x="3914" y="4402"/>
                  </a:lnTo>
                  <a:cubicBezTo>
                    <a:pt x="4189" y="4401"/>
                    <a:pt x="4350" y="4097"/>
                    <a:pt x="4199" y="3869"/>
                  </a:cubicBezTo>
                  <a:cubicBezTo>
                    <a:pt x="3920" y="3450"/>
                    <a:pt x="3467" y="2054"/>
                    <a:pt x="3317" y="1554"/>
                  </a:cubicBezTo>
                  <a:cubicBezTo>
                    <a:pt x="3274" y="1408"/>
                    <a:pt x="3140" y="1309"/>
                    <a:pt x="2988" y="1309"/>
                  </a:cubicBezTo>
                  <a:lnTo>
                    <a:pt x="2247" y="1309"/>
                  </a:lnTo>
                  <a:cubicBezTo>
                    <a:pt x="1847" y="1309"/>
                    <a:pt x="1074" y="621"/>
                    <a:pt x="656" y="133"/>
                  </a:cubicBezTo>
                  <a:cubicBezTo>
                    <a:pt x="588" y="45"/>
                    <a:pt x="486" y="0"/>
                    <a:pt x="384" y="0"/>
                  </a:cubicBezTo>
                  <a:close/>
                  <a:moveTo>
                    <a:pt x="3914" y="4402"/>
                  </a:moveTo>
                  <a:cubicBezTo>
                    <a:pt x="3914" y="4402"/>
                    <a:pt x="3914" y="4402"/>
                    <a:pt x="3914" y="4402"/>
                  </a:cubicBezTo>
                  <a:lnTo>
                    <a:pt x="3915" y="4402"/>
                  </a:lnTo>
                  <a:cubicBezTo>
                    <a:pt x="3915" y="4402"/>
                    <a:pt x="3915" y="4402"/>
                    <a:pt x="3914" y="4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1991050" y="2878175"/>
              <a:ext cx="50650" cy="72700"/>
            </a:xfrm>
            <a:custGeom>
              <a:avLst/>
              <a:gdLst/>
              <a:ahLst/>
              <a:cxnLst/>
              <a:rect l="l" t="t" r="r" b="b"/>
              <a:pathLst>
                <a:path w="2026" h="2908" extrusionOk="0">
                  <a:moveTo>
                    <a:pt x="1637" y="0"/>
                  </a:moveTo>
                  <a:cubicBezTo>
                    <a:pt x="1569" y="0"/>
                    <a:pt x="1501" y="20"/>
                    <a:pt x="1441" y="62"/>
                  </a:cubicBezTo>
                  <a:cubicBezTo>
                    <a:pt x="1381" y="104"/>
                    <a:pt x="0" y="1109"/>
                    <a:pt x="0" y="2565"/>
                  </a:cubicBezTo>
                  <a:cubicBezTo>
                    <a:pt x="0" y="2753"/>
                    <a:pt x="155" y="2908"/>
                    <a:pt x="343" y="2908"/>
                  </a:cubicBezTo>
                  <a:cubicBezTo>
                    <a:pt x="533" y="2908"/>
                    <a:pt x="686" y="2753"/>
                    <a:pt x="686" y="2565"/>
                  </a:cubicBezTo>
                  <a:cubicBezTo>
                    <a:pt x="686" y="1464"/>
                    <a:pt x="1828" y="628"/>
                    <a:pt x="1840" y="621"/>
                  </a:cubicBezTo>
                  <a:cubicBezTo>
                    <a:pt x="1992" y="509"/>
                    <a:pt x="2026" y="297"/>
                    <a:pt x="1916" y="144"/>
                  </a:cubicBezTo>
                  <a:cubicBezTo>
                    <a:pt x="1849" y="51"/>
                    <a:pt x="1744" y="0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1573675" y="2546575"/>
              <a:ext cx="560250" cy="516125"/>
            </a:xfrm>
            <a:custGeom>
              <a:avLst/>
              <a:gdLst/>
              <a:ahLst/>
              <a:cxnLst/>
              <a:rect l="l" t="t" r="r" b="b"/>
              <a:pathLst>
                <a:path w="22410" h="20645" extrusionOk="0">
                  <a:moveTo>
                    <a:pt x="11305" y="1"/>
                  </a:moveTo>
                  <a:cubicBezTo>
                    <a:pt x="9421" y="1"/>
                    <a:pt x="7268" y="546"/>
                    <a:pt x="5000" y="2310"/>
                  </a:cubicBezTo>
                  <a:cubicBezTo>
                    <a:pt x="0" y="6197"/>
                    <a:pt x="1112" y="11384"/>
                    <a:pt x="3148" y="15457"/>
                  </a:cubicBezTo>
                  <a:cubicBezTo>
                    <a:pt x="5185" y="19532"/>
                    <a:pt x="7964" y="20644"/>
                    <a:pt x="7964" y="20644"/>
                  </a:cubicBezTo>
                  <a:cubicBezTo>
                    <a:pt x="7964" y="20644"/>
                    <a:pt x="7223" y="18236"/>
                    <a:pt x="8519" y="17125"/>
                  </a:cubicBezTo>
                  <a:cubicBezTo>
                    <a:pt x="8688" y="16980"/>
                    <a:pt x="8864" y="16917"/>
                    <a:pt x="9042" y="16917"/>
                  </a:cubicBezTo>
                  <a:cubicBezTo>
                    <a:pt x="10232" y="16917"/>
                    <a:pt x="11556" y="19718"/>
                    <a:pt x="12038" y="19718"/>
                  </a:cubicBezTo>
                  <a:cubicBezTo>
                    <a:pt x="12594" y="19718"/>
                    <a:pt x="12779" y="18236"/>
                    <a:pt x="12779" y="17680"/>
                  </a:cubicBezTo>
                  <a:cubicBezTo>
                    <a:pt x="12779" y="17125"/>
                    <a:pt x="13890" y="16384"/>
                    <a:pt x="15002" y="16014"/>
                  </a:cubicBezTo>
                  <a:cubicBezTo>
                    <a:pt x="16113" y="15643"/>
                    <a:pt x="14261" y="13791"/>
                    <a:pt x="14076" y="12865"/>
                  </a:cubicBezTo>
                  <a:cubicBezTo>
                    <a:pt x="13890" y="11940"/>
                    <a:pt x="19817" y="11570"/>
                    <a:pt x="21113" y="7681"/>
                  </a:cubicBezTo>
                  <a:cubicBezTo>
                    <a:pt x="22409" y="3790"/>
                    <a:pt x="18890" y="1938"/>
                    <a:pt x="16669" y="1197"/>
                  </a:cubicBezTo>
                  <a:cubicBezTo>
                    <a:pt x="15454" y="792"/>
                    <a:pt x="13575" y="1"/>
                    <a:pt x="1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1532125" y="2921050"/>
              <a:ext cx="222125" cy="382425"/>
            </a:xfrm>
            <a:custGeom>
              <a:avLst/>
              <a:gdLst/>
              <a:ahLst/>
              <a:cxnLst/>
              <a:rect l="l" t="t" r="r" b="b"/>
              <a:pathLst>
                <a:path w="8885" h="15297" extrusionOk="0">
                  <a:moveTo>
                    <a:pt x="3212" y="0"/>
                  </a:moveTo>
                  <a:cubicBezTo>
                    <a:pt x="3212" y="0"/>
                    <a:pt x="0" y="2104"/>
                    <a:pt x="741" y="6179"/>
                  </a:cubicBezTo>
                  <a:cubicBezTo>
                    <a:pt x="1482" y="10254"/>
                    <a:pt x="3144" y="15297"/>
                    <a:pt x="3144" y="15297"/>
                  </a:cubicBezTo>
                  <a:lnTo>
                    <a:pt x="8885" y="15297"/>
                  </a:lnTo>
                  <a:lnTo>
                    <a:pt x="6106" y="9185"/>
                  </a:lnTo>
                  <a:lnTo>
                    <a:pt x="4810" y="478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1522925" y="2912475"/>
              <a:ext cx="241725" cy="399575"/>
            </a:xfrm>
            <a:custGeom>
              <a:avLst/>
              <a:gdLst/>
              <a:ahLst/>
              <a:cxnLst/>
              <a:rect l="l" t="t" r="r" b="b"/>
              <a:pathLst>
                <a:path w="9669" h="15983" extrusionOk="0">
                  <a:moveTo>
                    <a:pt x="3643" y="720"/>
                  </a:moveTo>
                  <a:lnTo>
                    <a:pt x="4871" y="1089"/>
                  </a:lnTo>
                  <a:lnTo>
                    <a:pt x="6136" y="9577"/>
                  </a:lnTo>
                  <a:cubicBezTo>
                    <a:pt x="6140" y="9609"/>
                    <a:pt x="6149" y="9639"/>
                    <a:pt x="6163" y="9669"/>
                  </a:cubicBezTo>
                  <a:lnTo>
                    <a:pt x="8720" y="15297"/>
                  </a:lnTo>
                  <a:lnTo>
                    <a:pt x="3760" y="15297"/>
                  </a:lnTo>
                  <a:cubicBezTo>
                    <a:pt x="3427" y="14256"/>
                    <a:pt x="2085" y="9969"/>
                    <a:pt x="1446" y="6460"/>
                  </a:cubicBezTo>
                  <a:cubicBezTo>
                    <a:pt x="830" y="3073"/>
                    <a:pt x="3069" y="1150"/>
                    <a:pt x="3643" y="720"/>
                  </a:cubicBezTo>
                  <a:close/>
                  <a:moveTo>
                    <a:pt x="3579" y="0"/>
                  </a:moveTo>
                  <a:cubicBezTo>
                    <a:pt x="3514" y="0"/>
                    <a:pt x="3449" y="19"/>
                    <a:pt x="3393" y="57"/>
                  </a:cubicBezTo>
                  <a:cubicBezTo>
                    <a:pt x="3359" y="79"/>
                    <a:pt x="0" y="2335"/>
                    <a:pt x="772" y="6583"/>
                  </a:cubicBezTo>
                  <a:cubicBezTo>
                    <a:pt x="1509" y="10634"/>
                    <a:pt x="3169" y="15696"/>
                    <a:pt x="3185" y="15747"/>
                  </a:cubicBezTo>
                  <a:cubicBezTo>
                    <a:pt x="3231" y="15886"/>
                    <a:pt x="3363" y="15981"/>
                    <a:pt x="3511" y="15981"/>
                  </a:cubicBezTo>
                  <a:lnTo>
                    <a:pt x="9253" y="15981"/>
                  </a:lnTo>
                  <a:lnTo>
                    <a:pt x="9253" y="15983"/>
                  </a:lnTo>
                  <a:cubicBezTo>
                    <a:pt x="9502" y="15983"/>
                    <a:pt x="9669" y="15724"/>
                    <a:pt x="9565" y="15497"/>
                  </a:cubicBezTo>
                  <a:lnTo>
                    <a:pt x="6807" y="9430"/>
                  </a:lnTo>
                  <a:lnTo>
                    <a:pt x="5518" y="772"/>
                  </a:lnTo>
                  <a:cubicBezTo>
                    <a:pt x="5499" y="640"/>
                    <a:pt x="5405" y="532"/>
                    <a:pt x="5276" y="495"/>
                  </a:cubicBezTo>
                  <a:lnTo>
                    <a:pt x="3678" y="15"/>
                  </a:lnTo>
                  <a:cubicBezTo>
                    <a:pt x="3646" y="5"/>
                    <a:pt x="3612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2346900" y="3534925"/>
              <a:ext cx="324125" cy="236200"/>
            </a:xfrm>
            <a:custGeom>
              <a:avLst/>
              <a:gdLst/>
              <a:ahLst/>
              <a:cxnLst/>
              <a:rect l="l" t="t" r="r" b="b"/>
              <a:pathLst>
                <a:path w="12965" h="9448" extrusionOk="0">
                  <a:moveTo>
                    <a:pt x="7787" y="1"/>
                  </a:moveTo>
                  <a:cubicBezTo>
                    <a:pt x="7554" y="1"/>
                    <a:pt x="7286" y="63"/>
                    <a:pt x="7040" y="186"/>
                  </a:cubicBezTo>
                  <a:cubicBezTo>
                    <a:pt x="6299" y="557"/>
                    <a:pt x="2779" y="2595"/>
                    <a:pt x="2224" y="2595"/>
                  </a:cubicBezTo>
                  <a:cubicBezTo>
                    <a:pt x="1668" y="2595"/>
                    <a:pt x="1" y="6112"/>
                    <a:pt x="1" y="6112"/>
                  </a:cubicBezTo>
                  <a:lnTo>
                    <a:pt x="556" y="9448"/>
                  </a:lnTo>
                  <a:cubicBezTo>
                    <a:pt x="556" y="9448"/>
                    <a:pt x="4629" y="9262"/>
                    <a:pt x="6297" y="9076"/>
                  </a:cubicBezTo>
                  <a:cubicBezTo>
                    <a:pt x="7965" y="8891"/>
                    <a:pt x="10188" y="6484"/>
                    <a:pt x="10743" y="5743"/>
                  </a:cubicBezTo>
                  <a:cubicBezTo>
                    <a:pt x="11298" y="5002"/>
                    <a:pt x="12964" y="4077"/>
                    <a:pt x="12780" y="3150"/>
                  </a:cubicBezTo>
                  <a:cubicBezTo>
                    <a:pt x="12740" y="2948"/>
                    <a:pt x="12533" y="2870"/>
                    <a:pt x="12235" y="2870"/>
                  </a:cubicBezTo>
                  <a:cubicBezTo>
                    <a:pt x="11159" y="2870"/>
                    <a:pt x="8891" y="3891"/>
                    <a:pt x="8891" y="3891"/>
                  </a:cubicBezTo>
                  <a:lnTo>
                    <a:pt x="4817" y="3705"/>
                  </a:lnTo>
                  <a:cubicBezTo>
                    <a:pt x="4817" y="3705"/>
                    <a:pt x="7965" y="1482"/>
                    <a:pt x="8336" y="741"/>
                  </a:cubicBezTo>
                  <a:cubicBezTo>
                    <a:pt x="8582" y="247"/>
                    <a:pt x="8253" y="1"/>
                    <a:pt x="7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338150" y="3526375"/>
              <a:ext cx="340775" cy="253300"/>
            </a:xfrm>
            <a:custGeom>
              <a:avLst/>
              <a:gdLst/>
              <a:ahLst/>
              <a:cxnLst/>
              <a:rect l="l" t="t" r="r" b="b"/>
              <a:pathLst>
                <a:path w="13631" h="10132" extrusionOk="0">
                  <a:moveTo>
                    <a:pt x="8135" y="685"/>
                  </a:moveTo>
                  <a:cubicBezTo>
                    <a:pt x="8277" y="685"/>
                    <a:pt x="8382" y="715"/>
                    <a:pt x="8420" y="754"/>
                  </a:cubicBezTo>
                  <a:cubicBezTo>
                    <a:pt x="8432" y="766"/>
                    <a:pt x="8428" y="829"/>
                    <a:pt x="8377" y="929"/>
                  </a:cubicBezTo>
                  <a:cubicBezTo>
                    <a:pt x="8136" y="1413"/>
                    <a:pt x="6157" y="2926"/>
                    <a:pt x="4968" y="3767"/>
                  </a:cubicBezTo>
                  <a:cubicBezTo>
                    <a:pt x="4700" y="3955"/>
                    <a:pt x="4824" y="4375"/>
                    <a:pt x="5150" y="4389"/>
                  </a:cubicBezTo>
                  <a:lnTo>
                    <a:pt x="9225" y="4574"/>
                  </a:lnTo>
                  <a:cubicBezTo>
                    <a:pt x="9233" y="4575"/>
                    <a:pt x="9241" y="4575"/>
                    <a:pt x="9249" y="4575"/>
                  </a:cubicBezTo>
                  <a:cubicBezTo>
                    <a:pt x="9294" y="4575"/>
                    <a:pt x="9339" y="4565"/>
                    <a:pt x="9381" y="4545"/>
                  </a:cubicBezTo>
                  <a:cubicBezTo>
                    <a:pt x="10724" y="3940"/>
                    <a:pt x="12100" y="3526"/>
                    <a:pt x="12616" y="3526"/>
                  </a:cubicBezTo>
                  <a:cubicBezTo>
                    <a:pt x="12698" y="3526"/>
                    <a:pt x="12758" y="3537"/>
                    <a:pt x="12793" y="3559"/>
                  </a:cubicBezTo>
                  <a:cubicBezTo>
                    <a:pt x="12879" y="3988"/>
                    <a:pt x="12205" y="4574"/>
                    <a:pt x="11665" y="5047"/>
                  </a:cubicBezTo>
                  <a:cubicBezTo>
                    <a:pt x="11334" y="5335"/>
                    <a:pt x="11022" y="5608"/>
                    <a:pt x="10818" y="5878"/>
                  </a:cubicBezTo>
                  <a:cubicBezTo>
                    <a:pt x="10245" y="6642"/>
                    <a:pt x="8096" y="8912"/>
                    <a:pt x="6610" y="9077"/>
                  </a:cubicBezTo>
                  <a:cubicBezTo>
                    <a:pt x="5236" y="9230"/>
                    <a:pt x="2170" y="9384"/>
                    <a:pt x="1194" y="9432"/>
                  </a:cubicBezTo>
                  <a:lnTo>
                    <a:pt x="706" y="6505"/>
                  </a:lnTo>
                  <a:cubicBezTo>
                    <a:pt x="1404" y="5045"/>
                    <a:pt x="2330" y="3421"/>
                    <a:pt x="2572" y="3278"/>
                  </a:cubicBezTo>
                  <a:cubicBezTo>
                    <a:pt x="2996" y="3278"/>
                    <a:pt x="4238" y="2638"/>
                    <a:pt x="6533" y="1379"/>
                  </a:cubicBezTo>
                  <a:cubicBezTo>
                    <a:pt x="6986" y="1131"/>
                    <a:pt x="7354" y="927"/>
                    <a:pt x="7541" y="834"/>
                  </a:cubicBezTo>
                  <a:cubicBezTo>
                    <a:pt x="7761" y="724"/>
                    <a:pt x="7973" y="685"/>
                    <a:pt x="8135" y="685"/>
                  </a:cubicBezTo>
                  <a:close/>
                  <a:moveTo>
                    <a:pt x="8141" y="0"/>
                  </a:moveTo>
                  <a:cubicBezTo>
                    <a:pt x="7835" y="0"/>
                    <a:pt x="7508" y="85"/>
                    <a:pt x="7235" y="222"/>
                  </a:cubicBezTo>
                  <a:cubicBezTo>
                    <a:pt x="7042" y="317"/>
                    <a:pt x="6666" y="525"/>
                    <a:pt x="6202" y="779"/>
                  </a:cubicBezTo>
                  <a:cubicBezTo>
                    <a:pt x="5230" y="1312"/>
                    <a:pt x="2955" y="2561"/>
                    <a:pt x="2572" y="2592"/>
                  </a:cubicBezTo>
                  <a:cubicBezTo>
                    <a:pt x="2381" y="2592"/>
                    <a:pt x="1800" y="2592"/>
                    <a:pt x="41" y="6307"/>
                  </a:cubicBezTo>
                  <a:cubicBezTo>
                    <a:pt x="11" y="6371"/>
                    <a:pt x="0" y="6443"/>
                    <a:pt x="12" y="6511"/>
                  </a:cubicBezTo>
                  <a:lnTo>
                    <a:pt x="568" y="9845"/>
                  </a:lnTo>
                  <a:cubicBezTo>
                    <a:pt x="594" y="10009"/>
                    <a:pt x="738" y="10131"/>
                    <a:pt x="905" y="10131"/>
                  </a:cubicBezTo>
                  <a:lnTo>
                    <a:pt x="923" y="10131"/>
                  </a:lnTo>
                  <a:cubicBezTo>
                    <a:pt x="1089" y="10124"/>
                    <a:pt x="5027" y="9944"/>
                    <a:pt x="6686" y="9760"/>
                  </a:cubicBezTo>
                  <a:cubicBezTo>
                    <a:pt x="8551" y="9552"/>
                    <a:pt x="10888" y="6928"/>
                    <a:pt x="11368" y="6291"/>
                  </a:cubicBezTo>
                  <a:cubicBezTo>
                    <a:pt x="11527" y="6077"/>
                    <a:pt x="11813" y="5828"/>
                    <a:pt x="12116" y="5563"/>
                  </a:cubicBezTo>
                  <a:cubicBezTo>
                    <a:pt x="12826" y="4944"/>
                    <a:pt x="13631" y="4243"/>
                    <a:pt x="13466" y="3425"/>
                  </a:cubicBezTo>
                  <a:cubicBezTo>
                    <a:pt x="13427" y="3231"/>
                    <a:pt x="13301" y="3064"/>
                    <a:pt x="13123" y="2977"/>
                  </a:cubicBezTo>
                  <a:cubicBezTo>
                    <a:pt x="12985" y="2906"/>
                    <a:pt x="12802" y="2876"/>
                    <a:pt x="12590" y="2876"/>
                  </a:cubicBezTo>
                  <a:cubicBezTo>
                    <a:pt x="11563" y="2876"/>
                    <a:pt x="9848" y="3588"/>
                    <a:pt x="9174" y="3887"/>
                  </a:cubicBezTo>
                  <a:lnTo>
                    <a:pt x="6163" y="3750"/>
                  </a:lnTo>
                  <a:cubicBezTo>
                    <a:pt x="7170" y="3006"/>
                    <a:pt x="8705" y="1809"/>
                    <a:pt x="8992" y="1238"/>
                  </a:cubicBezTo>
                  <a:cubicBezTo>
                    <a:pt x="9258" y="706"/>
                    <a:pt x="9020" y="384"/>
                    <a:pt x="8906" y="270"/>
                  </a:cubicBezTo>
                  <a:cubicBezTo>
                    <a:pt x="8715" y="80"/>
                    <a:pt x="8438" y="0"/>
                    <a:pt x="8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1379175" y="3308050"/>
              <a:ext cx="1004775" cy="699250"/>
            </a:xfrm>
            <a:custGeom>
              <a:avLst/>
              <a:gdLst/>
              <a:ahLst/>
              <a:cxnLst/>
              <a:rect l="l" t="t" r="r" b="b"/>
              <a:pathLst>
                <a:path w="40191" h="27970" extrusionOk="0">
                  <a:moveTo>
                    <a:pt x="5187" y="1"/>
                  </a:moveTo>
                  <a:cubicBezTo>
                    <a:pt x="3891" y="1"/>
                    <a:pt x="1668" y="1853"/>
                    <a:pt x="1668" y="1853"/>
                  </a:cubicBezTo>
                  <a:lnTo>
                    <a:pt x="0" y="10557"/>
                  </a:lnTo>
                  <a:cubicBezTo>
                    <a:pt x="0" y="10557"/>
                    <a:pt x="18151" y="27781"/>
                    <a:pt x="20188" y="27967"/>
                  </a:cubicBezTo>
                  <a:cubicBezTo>
                    <a:pt x="20211" y="27969"/>
                    <a:pt x="20235" y="27970"/>
                    <a:pt x="20261" y="27970"/>
                  </a:cubicBezTo>
                  <a:cubicBezTo>
                    <a:pt x="22619" y="27970"/>
                    <a:pt x="40190" y="19819"/>
                    <a:pt x="40190" y="19819"/>
                  </a:cubicBezTo>
                  <a:lnTo>
                    <a:pt x="38710" y="14262"/>
                  </a:lnTo>
                  <a:lnTo>
                    <a:pt x="20744" y="18337"/>
                  </a:lnTo>
                  <a:cubicBezTo>
                    <a:pt x="20744" y="18337"/>
                    <a:pt x="6484" y="1"/>
                    <a:pt x="5187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1369825" y="3299475"/>
              <a:ext cx="1023475" cy="716400"/>
            </a:xfrm>
            <a:custGeom>
              <a:avLst/>
              <a:gdLst/>
              <a:ahLst/>
              <a:cxnLst/>
              <a:rect l="l" t="t" r="r" b="b"/>
              <a:pathLst>
                <a:path w="40939" h="28656" extrusionOk="0">
                  <a:moveTo>
                    <a:pt x="5561" y="1"/>
                  </a:moveTo>
                  <a:cubicBezTo>
                    <a:pt x="4180" y="1"/>
                    <a:pt x="2060" y="1734"/>
                    <a:pt x="1822" y="1933"/>
                  </a:cubicBezTo>
                  <a:cubicBezTo>
                    <a:pt x="1677" y="2053"/>
                    <a:pt x="1657" y="2270"/>
                    <a:pt x="1778" y="2415"/>
                  </a:cubicBezTo>
                  <a:cubicBezTo>
                    <a:pt x="1846" y="2497"/>
                    <a:pt x="1943" y="2538"/>
                    <a:pt x="2041" y="2538"/>
                  </a:cubicBezTo>
                  <a:cubicBezTo>
                    <a:pt x="2119" y="2538"/>
                    <a:pt x="2197" y="2512"/>
                    <a:pt x="2262" y="2458"/>
                  </a:cubicBezTo>
                  <a:cubicBezTo>
                    <a:pt x="2853" y="1965"/>
                    <a:pt x="4599" y="687"/>
                    <a:pt x="5523" y="682"/>
                  </a:cubicBezTo>
                  <a:cubicBezTo>
                    <a:pt x="6641" y="1031"/>
                    <a:pt x="15516" y="12035"/>
                    <a:pt x="20847" y="18889"/>
                  </a:cubicBezTo>
                  <a:cubicBezTo>
                    <a:pt x="20912" y="18975"/>
                    <a:pt x="21013" y="19023"/>
                    <a:pt x="21117" y="19023"/>
                  </a:cubicBezTo>
                  <a:cubicBezTo>
                    <a:pt x="21142" y="19023"/>
                    <a:pt x="21168" y="19020"/>
                    <a:pt x="21193" y="19014"/>
                  </a:cubicBezTo>
                  <a:lnTo>
                    <a:pt x="38837" y="15012"/>
                  </a:lnTo>
                  <a:lnTo>
                    <a:pt x="40159" y="19970"/>
                  </a:lnTo>
                  <a:cubicBezTo>
                    <a:pt x="33074" y="23250"/>
                    <a:pt x="22323" y="27972"/>
                    <a:pt x="20664" y="27972"/>
                  </a:cubicBezTo>
                  <a:cubicBezTo>
                    <a:pt x="20638" y="27972"/>
                    <a:pt x="20615" y="27971"/>
                    <a:pt x="20593" y="27968"/>
                  </a:cubicBezTo>
                  <a:cubicBezTo>
                    <a:pt x="19196" y="27842"/>
                    <a:pt x="7596" y="17280"/>
                    <a:pt x="612" y="10651"/>
                  </a:cubicBezTo>
                  <a:cubicBezTo>
                    <a:pt x="546" y="10590"/>
                    <a:pt x="462" y="10560"/>
                    <a:pt x="378" y="10560"/>
                  </a:cubicBezTo>
                  <a:cubicBezTo>
                    <a:pt x="287" y="10560"/>
                    <a:pt x="197" y="10595"/>
                    <a:pt x="129" y="10666"/>
                  </a:cubicBezTo>
                  <a:cubicBezTo>
                    <a:pt x="0" y="10802"/>
                    <a:pt x="5" y="11018"/>
                    <a:pt x="140" y="11148"/>
                  </a:cubicBezTo>
                  <a:cubicBezTo>
                    <a:pt x="2006" y="12920"/>
                    <a:pt x="18437" y="28461"/>
                    <a:pt x="20533" y="28651"/>
                  </a:cubicBezTo>
                  <a:cubicBezTo>
                    <a:pt x="20558" y="28654"/>
                    <a:pt x="20586" y="28656"/>
                    <a:pt x="20616" y="28656"/>
                  </a:cubicBezTo>
                  <a:cubicBezTo>
                    <a:pt x="23000" y="28656"/>
                    <a:pt x="38885" y="21319"/>
                    <a:pt x="40708" y="20472"/>
                  </a:cubicBezTo>
                  <a:cubicBezTo>
                    <a:pt x="40860" y="20403"/>
                    <a:pt x="40939" y="20233"/>
                    <a:pt x="40896" y="20073"/>
                  </a:cubicBezTo>
                  <a:lnTo>
                    <a:pt x="39415" y="14516"/>
                  </a:lnTo>
                  <a:cubicBezTo>
                    <a:pt x="39374" y="14364"/>
                    <a:pt x="39237" y="14262"/>
                    <a:pt x="39085" y="14262"/>
                  </a:cubicBezTo>
                  <a:cubicBezTo>
                    <a:pt x="39060" y="14262"/>
                    <a:pt x="39034" y="14265"/>
                    <a:pt x="39008" y="14271"/>
                  </a:cubicBezTo>
                  <a:lnTo>
                    <a:pt x="21254" y="18297"/>
                  </a:lnTo>
                  <a:cubicBezTo>
                    <a:pt x="16863" y="12654"/>
                    <a:pt x="6870" y="1"/>
                    <a:pt x="5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948575" y="3965550"/>
              <a:ext cx="435275" cy="313675"/>
            </a:xfrm>
            <a:custGeom>
              <a:avLst/>
              <a:gdLst/>
              <a:ahLst/>
              <a:cxnLst/>
              <a:rect l="l" t="t" r="r" b="b"/>
              <a:pathLst>
                <a:path w="17411" h="12547" extrusionOk="0">
                  <a:moveTo>
                    <a:pt x="17410" y="1"/>
                  </a:moveTo>
                  <a:cubicBezTo>
                    <a:pt x="17410" y="1"/>
                    <a:pt x="6482" y="6852"/>
                    <a:pt x="3890" y="7779"/>
                  </a:cubicBezTo>
                  <a:cubicBezTo>
                    <a:pt x="1297" y="8704"/>
                    <a:pt x="1" y="9261"/>
                    <a:pt x="1" y="9261"/>
                  </a:cubicBezTo>
                  <a:cubicBezTo>
                    <a:pt x="1" y="9261"/>
                    <a:pt x="1766" y="11476"/>
                    <a:pt x="2731" y="11959"/>
                  </a:cubicBezTo>
                  <a:cubicBezTo>
                    <a:pt x="3632" y="12410"/>
                    <a:pt x="4636" y="12546"/>
                    <a:pt x="5521" y="12546"/>
                  </a:cubicBezTo>
                  <a:cubicBezTo>
                    <a:pt x="6883" y="12546"/>
                    <a:pt x="7964" y="12223"/>
                    <a:pt x="7964" y="12223"/>
                  </a:cubicBezTo>
                  <a:lnTo>
                    <a:pt x="17410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938375" y="3956975"/>
              <a:ext cx="454775" cy="330925"/>
            </a:xfrm>
            <a:custGeom>
              <a:avLst/>
              <a:gdLst/>
              <a:ahLst/>
              <a:cxnLst/>
              <a:rect l="l" t="t" r="r" b="b"/>
              <a:pathLst>
                <a:path w="18191" h="13237" extrusionOk="0">
                  <a:moveTo>
                    <a:pt x="16384" y="1640"/>
                  </a:moveTo>
                  <a:lnTo>
                    <a:pt x="8172" y="12268"/>
                  </a:lnTo>
                  <a:cubicBezTo>
                    <a:pt x="7878" y="12344"/>
                    <a:pt x="6989" y="12548"/>
                    <a:pt x="5928" y="12548"/>
                  </a:cubicBezTo>
                  <a:cubicBezTo>
                    <a:pt x="5086" y="12548"/>
                    <a:pt x="4137" y="12419"/>
                    <a:pt x="3292" y="11998"/>
                  </a:cubicBezTo>
                  <a:cubicBezTo>
                    <a:pt x="2673" y="11687"/>
                    <a:pt x="1583" y="10479"/>
                    <a:pt x="967" y="9746"/>
                  </a:cubicBezTo>
                  <a:lnTo>
                    <a:pt x="967" y="9745"/>
                  </a:lnTo>
                  <a:cubicBezTo>
                    <a:pt x="1542" y="9512"/>
                    <a:pt x="2695" y="9059"/>
                    <a:pt x="4413" y="8447"/>
                  </a:cubicBezTo>
                  <a:cubicBezTo>
                    <a:pt x="6430" y="7727"/>
                    <a:pt x="13230" y="3588"/>
                    <a:pt x="16384" y="1640"/>
                  </a:cubicBezTo>
                  <a:close/>
                  <a:moveTo>
                    <a:pt x="17817" y="1"/>
                  </a:moveTo>
                  <a:cubicBezTo>
                    <a:pt x="17755" y="1"/>
                    <a:pt x="17692" y="18"/>
                    <a:pt x="17635" y="53"/>
                  </a:cubicBezTo>
                  <a:cubicBezTo>
                    <a:pt x="17527" y="121"/>
                    <a:pt x="6711" y="6897"/>
                    <a:pt x="4183" y="7800"/>
                  </a:cubicBezTo>
                  <a:cubicBezTo>
                    <a:pt x="1610" y="8719"/>
                    <a:pt x="287" y="9283"/>
                    <a:pt x="273" y="9289"/>
                  </a:cubicBezTo>
                  <a:cubicBezTo>
                    <a:pt x="66" y="9378"/>
                    <a:pt x="0" y="9641"/>
                    <a:pt x="141" y="9818"/>
                  </a:cubicBezTo>
                  <a:cubicBezTo>
                    <a:pt x="214" y="9911"/>
                    <a:pt x="1965" y="12099"/>
                    <a:pt x="2986" y="12609"/>
                  </a:cubicBezTo>
                  <a:cubicBezTo>
                    <a:pt x="3947" y="13091"/>
                    <a:pt x="5006" y="13236"/>
                    <a:pt x="5934" y="13236"/>
                  </a:cubicBezTo>
                  <a:cubicBezTo>
                    <a:pt x="7306" y="13236"/>
                    <a:pt x="8396" y="12918"/>
                    <a:pt x="8470" y="12896"/>
                  </a:cubicBezTo>
                  <a:cubicBezTo>
                    <a:pt x="8540" y="12875"/>
                    <a:pt x="8599" y="12834"/>
                    <a:pt x="8644" y="12777"/>
                  </a:cubicBezTo>
                  <a:lnTo>
                    <a:pt x="18090" y="553"/>
                  </a:lnTo>
                  <a:cubicBezTo>
                    <a:pt x="18191" y="422"/>
                    <a:pt x="18183" y="237"/>
                    <a:pt x="18072" y="114"/>
                  </a:cubicBezTo>
                  <a:cubicBezTo>
                    <a:pt x="18005" y="39"/>
                    <a:pt x="17912" y="1"/>
                    <a:pt x="17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519;p33"/>
          <p:cNvSpPr txBox="1">
            <a:spLocks noGrp="1"/>
          </p:cNvSpPr>
          <p:nvPr>
            <p:ph type="title"/>
          </p:nvPr>
        </p:nvSpPr>
        <p:spPr>
          <a:xfrm>
            <a:off x="835806" y="-135200"/>
            <a:ext cx="2960426" cy="889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Tập luyện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68647" y="3244700"/>
            <a:ext cx="72274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trình bày trước nhóm bạn hoặc người thân và lắng nghe các ý kiến nhận xét.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 idx="6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304" name="Google Shape;304;p31"/>
          <p:cNvCxnSpPr/>
          <p:nvPr/>
        </p:nvCxnSpPr>
        <p:spPr>
          <a:xfrm>
            <a:off x="4572000" y="465900"/>
            <a:ext cx="0" cy="4211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6" name="Google Shape;306;p31"/>
          <p:cNvSpPr txBox="1">
            <a:spLocks noGrp="1"/>
          </p:cNvSpPr>
          <p:nvPr>
            <p:ph type="subTitle" idx="1"/>
          </p:nvPr>
        </p:nvSpPr>
        <p:spPr>
          <a:xfrm>
            <a:off x="572003" y="7712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 được bản chất vấn đề. 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3"/>
          </p:nvPr>
        </p:nvSpPr>
        <p:spPr>
          <a:xfrm>
            <a:off x="385928" y="1843627"/>
            <a:ext cx="2990124" cy="145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 ảnh hưởng hai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 nghệ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đời sống con người. 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5"/>
          </p:nvPr>
        </p:nvSpPr>
        <p:spPr>
          <a:xfrm>
            <a:off x="218161" y="3429025"/>
            <a:ext cx="3082942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 quát nội dung, nhấn mạnh ý kiến cá nhân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7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 idx="8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9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 idx="13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title" idx="14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6"/>
          </p:nvPr>
        </p:nvSpPr>
        <p:spPr>
          <a:xfrm>
            <a:off x="5473034" y="771200"/>
            <a:ext cx="3301097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 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chỉnh giọng nói, tốc độ nói, … phù hợp. 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subTitle" idx="18"/>
          </p:nvPr>
        </p:nvSpPr>
        <p:spPr>
          <a:xfrm>
            <a:off x="5510153" y="213963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20"/>
          </p:nvPr>
        </p:nvSpPr>
        <p:spPr>
          <a:xfrm>
            <a:off x="5473034" y="3536941"/>
            <a:ext cx="3300914" cy="1983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 kết hợp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 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tiện hỗ trợ: tranh ảnh, đoạn phim ngắn, … 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2" name="Google Shape;322;p31"/>
          <p:cNvCxnSpPr/>
          <p:nvPr/>
        </p:nvCxnSpPr>
        <p:spPr>
          <a:xfrm>
            <a:off x="902250" y="1857200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23" name="Google Shape;323;p31"/>
          <p:cNvCxnSpPr/>
          <p:nvPr/>
        </p:nvCxnSpPr>
        <p:spPr>
          <a:xfrm>
            <a:off x="902250" y="3295675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" name="Rectangle 2"/>
          <p:cNvSpPr/>
          <p:nvPr/>
        </p:nvSpPr>
        <p:spPr>
          <a:xfrm>
            <a:off x="2982731" y="-115659"/>
            <a:ext cx="3762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Trình bày bài nói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3902050" y="1314599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025569" y="1547598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4330173" y="1963985"/>
            <a:ext cx="1891146" cy="2887347"/>
            <a:chOff x="3605604" y="1716301"/>
            <a:chExt cx="1765941" cy="2696187"/>
          </a:xfrm>
        </p:grpSpPr>
        <p:sp>
          <p:nvSpPr>
            <p:cNvPr id="556" name="Google Shape;556;p34"/>
            <p:cNvSpPr/>
            <p:nvPr/>
          </p:nvSpPr>
          <p:spPr>
            <a:xfrm>
              <a:off x="3611854" y="1721637"/>
              <a:ext cx="862372" cy="1070872"/>
            </a:xfrm>
            <a:custGeom>
              <a:avLst/>
              <a:gdLst/>
              <a:ahLst/>
              <a:cxnLst/>
              <a:rect l="l" t="t" r="r" b="b"/>
              <a:pathLst>
                <a:path w="45257" h="56199" extrusionOk="0">
                  <a:moveTo>
                    <a:pt x="37476" y="1"/>
                  </a:moveTo>
                  <a:cubicBezTo>
                    <a:pt x="34727" y="1"/>
                    <a:pt x="33541" y="1233"/>
                    <a:pt x="34009" y="2053"/>
                  </a:cubicBezTo>
                  <a:cubicBezTo>
                    <a:pt x="34538" y="2979"/>
                    <a:pt x="35994" y="4038"/>
                    <a:pt x="35994" y="4038"/>
                  </a:cubicBezTo>
                  <a:cubicBezTo>
                    <a:pt x="35994" y="4038"/>
                    <a:pt x="34170" y="3024"/>
                    <a:pt x="32260" y="3024"/>
                  </a:cubicBezTo>
                  <a:cubicBezTo>
                    <a:pt x="31497" y="3024"/>
                    <a:pt x="30719" y="3186"/>
                    <a:pt x="30039" y="3640"/>
                  </a:cubicBezTo>
                  <a:cubicBezTo>
                    <a:pt x="27657" y="5228"/>
                    <a:pt x="31098" y="4566"/>
                    <a:pt x="30436" y="6154"/>
                  </a:cubicBezTo>
                  <a:cubicBezTo>
                    <a:pt x="29774" y="7743"/>
                    <a:pt x="26069" y="7081"/>
                    <a:pt x="25143" y="11316"/>
                  </a:cubicBezTo>
                  <a:cubicBezTo>
                    <a:pt x="24217" y="15550"/>
                    <a:pt x="26864" y="19785"/>
                    <a:pt x="24481" y="21637"/>
                  </a:cubicBezTo>
                  <a:cubicBezTo>
                    <a:pt x="22099" y="23490"/>
                    <a:pt x="14954" y="20975"/>
                    <a:pt x="12837" y="25607"/>
                  </a:cubicBezTo>
                  <a:cubicBezTo>
                    <a:pt x="10719" y="30239"/>
                    <a:pt x="13712" y="32291"/>
                    <a:pt x="8684" y="35202"/>
                  </a:cubicBezTo>
                  <a:cubicBezTo>
                    <a:pt x="3657" y="38112"/>
                    <a:pt x="1" y="40958"/>
                    <a:pt x="1456" y="48103"/>
                  </a:cubicBezTo>
                  <a:cubicBezTo>
                    <a:pt x="2544" y="53444"/>
                    <a:pt x="5480" y="56198"/>
                    <a:pt x="10818" y="56198"/>
                  </a:cubicBezTo>
                  <a:cubicBezTo>
                    <a:pt x="12621" y="56198"/>
                    <a:pt x="14698" y="55884"/>
                    <a:pt x="17070" y="55249"/>
                  </a:cubicBezTo>
                  <a:cubicBezTo>
                    <a:pt x="26466" y="52736"/>
                    <a:pt x="25805" y="47045"/>
                    <a:pt x="28848" y="41223"/>
                  </a:cubicBezTo>
                  <a:cubicBezTo>
                    <a:pt x="31891" y="35399"/>
                    <a:pt x="36655" y="36591"/>
                    <a:pt x="38112" y="33283"/>
                  </a:cubicBezTo>
                  <a:cubicBezTo>
                    <a:pt x="39567" y="29974"/>
                    <a:pt x="37714" y="26004"/>
                    <a:pt x="37846" y="22962"/>
                  </a:cubicBezTo>
                  <a:cubicBezTo>
                    <a:pt x="37979" y="19918"/>
                    <a:pt x="41023" y="19256"/>
                    <a:pt x="42213" y="15683"/>
                  </a:cubicBezTo>
                  <a:cubicBezTo>
                    <a:pt x="43404" y="12111"/>
                    <a:pt x="44471" y="8399"/>
                    <a:pt x="44471" y="8399"/>
                  </a:cubicBezTo>
                  <a:cubicBezTo>
                    <a:pt x="44471" y="8399"/>
                    <a:pt x="45257" y="6949"/>
                    <a:pt x="45257" y="4435"/>
                  </a:cubicBezTo>
                  <a:cubicBezTo>
                    <a:pt x="45257" y="1921"/>
                    <a:pt x="42213" y="465"/>
                    <a:pt x="38640" y="68"/>
                  </a:cubicBezTo>
                  <a:cubicBezTo>
                    <a:pt x="38225" y="22"/>
                    <a:pt x="37837" y="1"/>
                    <a:pt x="3747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605604" y="1716301"/>
              <a:ext cx="873958" cy="1081600"/>
            </a:xfrm>
            <a:custGeom>
              <a:avLst/>
              <a:gdLst/>
              <a:ahLst/>
              <a:cxnLst/>
              <a:rect l="l" t="t" r="r" b="b"/>
              <a:pathLst>
                <a:path w="45865" h="56762" extrusionOk="0">
                  <a:moveTo>
                    <a:pt x="37811" y="562"/>
                  </a:moveTo>
                  <a:cubicBezTo>
                    <a:pt x="38161" y="562"/>
                    <a:pt x="38537" y="582"/>
                    <a:pt x="38937" y="627"/>
                  </a:cubicBezTo>
                  <a:cubicBezTo>
                    <a:pt x="42014" y="968"/>
                    <a:pt x="45303" y="2222"/>
                    <a:pt x="45303" y="4715"/>
                  </a:cubicBezTo>
                  <a:cubicBezTo>
                    <a:pt x="45303" y="7117"/>
                    <a:pt x="44558" y="8530"/>
                    <a:pt x="44551" y="8545"/>
                  </a:cubicBezTo>
                  <a:cubicBezTo>
                    <a:pt x="44540" y="8562"/>
                    <a:pt x="44533" y="8581"/>
                    <a:pt x="44527" y="8600"/>
                  </a:cubicBezTo>
                  <a:cubicBezTo>
                    <a:pt x="44516" y="8638"/>
                    <a:pt x="43449" y="12347"/>
                    <a:pt x="42274" y="15874"/>
                  </a:cubicBezTo>
                  <a:cubicBezTo>
                    <a:pt x="41733" y="17498"/>
                    <a:pt x="40810" y="18483"/>
                    <a:pt x="39917" y="19435"/>
                  </a:cubicBezTo>
                  <a:cubicBezTo>
                    <a:pt x="38914" y="20504"/>
                    <a:pt x="37967" y="21515"/>
                    <a:pt x="37893" y="23229"/>
                  </a:cubicBezTo>
                  <a:cubicBezTo>
                    <a:pt x="37845" y="24365"/>
                    <a:pt x="38059" y="25596"/>
                    <a:pt x="38285" y="26899"/>
                  </a:cubicBezTo>
                  <a:cubicBezTo>
                    <a:pt x="38673" y="29122"/>
                    <a:pt x="39074" y="31421"/>
                    <a:pt x="38182" y="33449"/>
                  </a:cubicBezTo>
                  <a:cubicBezTo>
                    <a:pt x="37589" y="34794"/>
                    <a:pt x="36424" y="35337"/>
                    <a:pt x="34948" y="36022"/>
                  </a:cubicBezTo>
                  <a:cubicBezTo>
                    <a:pt x="33049" y="36906"/>
                    <a:pt x="30688" y="38003"/>
                    <a:pt x="28926" y="41372"/>
                  </a:cubicBezTo>
                  <a:cubicBezTo>
                    <a:pt x="28171" y="42819"/>
                    <a:pt x="27644" y="44246"/>
                    <a:pt x="27135" y="45628"/>
                  </a:cubicBezTo>
                  <a:cubicBezTo>
                    <a:pt x="25599" y="49797"/>
                    <a:pt x="24272" y="53398"/>
                    <a:pt x="17326" y="55258"/>
                  </a:cubicBezTo>
                  <a:cubicBezTo>
                    <a:pt x="14977" y="55886"/>
                    <a:pt x="12922" y="56201"/>
                    <a:pt x="11140" y="56201"/>
                  </a:cubicBezTo>
                  <a:cubicBezTo>
                    <a:pt x="9077" y="56201"/>
                    <a:pt x="7379" y="55779"/>
                    <a:pt x="6015" y="54935"/>
                  </a:cubicBezTo>
                  <a:cubicBezTo>
                    <a:pt x="4005" y="53691"/>
                    <a:pt x="2712" y="51530"/>
                    <a:pt x="2058" y="48329"/>
                  </a:cubicBezTo>
                  <a:cubicBezTo>
                    <a:pt x="625" y="41289"/>
                    <a:pt x="4256" y="38561"/>
                    <a:pt x="9152" y="35726"/>
                  </a:cubicBezTo>
                  <a:cubicBezTo>
                    <a:pt x="12377" y="33859"/>
                    <a:pt x="12441" y="32288"/>
                    <a:pt x="12523" y="30301"/>
                  </a:cubicBezTo>
                  <a:cubicBezTo>
                    <a:pt x="12571" y="29100"/>
                    <a:pt x="12626" y="27740"/>
                    <a:pt x="13420" y="26005"/>
                  </a:cubicBezTo>
                  <a:cubicBezTo>
                    <a:pt x="14654" y="23303"/>
                    <a:pt x="17779" y="23170"/>
                    <a:pt x="20537" y="23052"/>
                  </a:cubicBezTo>
                  <a:cubicBezTo>
                    <a:pt x="22318" y="22976"/>
                    <a:pt x="23998" y="22903"/>
                    <a:pt x="24982" y="22139"/>
                  </a:cubicBezTo>
                  <a:cubicBezTo>
                    <a:pt x="26461" y="20988"/>
                    <a:pt x="26181" y="19076"/>
                    <a:pt x="25858" y="16862"/>
                  </a:cubicBezTo>
                  <a:cubicBezTo>
                    <a:pt x="25621" y="15258"/>
                    <a:pt x="25354" y="13439"/>
                    <a:pt x="25745" y="11656"/>
                  </a:cubicBezTo>
                  <a:cubicBezTo>
                    <a:pt x="26299" y="9122"/>
                    <a:pt x="27905" y="8438"/>
                    <a:pt x="29195" y="7890"/>
                  </a:cubicBezTo>
                  <a:cubicBezTo>
                    <a:pt x="30021" y="7537"/>
                    <a:pt x="30736" y="7234"/>
                    <a:pt x="31023" y="6542"/>
                  </a:cubicBezTo>
                  <a:cubicBezTo>
                    <a:pt x="31429" y="5570"/>
                    <a:pt x="30609" y="5189"/>
                    <a:pt x="30169" y="4985"/>
                  </a:cubicBezTo>
                  <a:cubicBezTo>
                    <a:pt x="30032" y="4921"/>
                    <a:pt x="29825" y="4824"/>
                    <a:pt x="29797" y="4794"/>
                  </a:cubicBezTo>
                  <a:cubicBezTo>
                    <a:pt x="29800" y="4776"/>
                    <a:pt x="29846" y="4606"/>
                    <a:pt x="30523" y="4155"/>
                  </a:cubicBezTo>
                  <a:cubicBezTo>
                    <a:pt x="31147" y="3738"/>
                    <a:pt x="31871" y="3588"/>
                    <a:pt x="32585" y="3588"/>
                  </a:cubicBezTo>
                  <a:cubicBezTo>
                    <a:pt x="34395" y="3588"/>
                    <a:pt x="36160" y="4550"/>
                    <a:pt x="36185" y="4562"/>
                  </a:cubicBezTo>
                  <a:cubicBezTo>
                    <a:pt x="36228" y="4586"/>
                    <a:pt x="36276" y="4598"/>
                    <a:pt x="36322" y="4598"/>
                  </a:cubicBezTo>
                  <a:cubicBezTo>
                    <a:pt x="36415" y="4598"/>
                    <a:pt x="36505" y="4552"/>
                    <a:pt x="36558" y="4468"/>
                  </a:cubicBezTo>
                  <a:cubicBezTo>
                    <a:pt x="36638" y="4343"/>
                    <a:pt x="36606" y="4177"/>
                    <a:pt x="36487" y="4089"/>
                  </a:cubicBezTo>
                  <a:cubicBezTo>
                    <a:pt x="36472" y="4080"/>
                    <a:pt x="35074" y="3057"/>
                    <a:pt x="34581" y="2193"/>
                  </a:cubicBezTo>
                  <a:cubicBezTo>
                    <a:pt x="34455" y="1974"/>
                    <a:pt x="34543" y="1756"/>
                    <a:pt x="34637" y="1611"/>
                  </a:cubicBezTo>
                  <a:cubicBezTo>
                    <a:pt x="35008" y="1048"/>
                    <a:pt x="36104" y="562"/>
                    <a:pt x="37811" y="562"/>
                  </a:cubicBezTo>
                  <a:close/>
                  <a:moveTo>
                    <a:pt x="37814" y="0"/>
                  </a:moveTo>
                  <a:cubicBezTo>
                    <a:pt x="35780" y="0"/>
                    <a:pt x="34592" y="659"/>
                    <a:pt x="34168" y="1304"/>
                  </a:cubicBezTo>
                  <a:cubicBezTo>
                    <a:pt x="33916" y="1689"/>
                    <a:pt x="33888" y="2114"/>
                    <a:pt x="34092" y="2473"/>
                  </a:cubicBezTo>
                  <a:cubicBezTo>
                    <a:pt x="34268" y="2782"/>
                    <a:pt x="34537" y="3100"/>
                    <a:pt x="34823" y="3392"/>
                  </a:cubicBezTo>
                  <a:cubicBezTo>
                    <a:pt x="34176" y="3190"/>
                    <a:pt x="33397" y="3021"/>
                    <a:pt x="32598" y="3021"/>
                  </a:cubicBezTo>
                  <a:cubicBezTo>
                    <a:pt x="31784" y="3021"/>
                    <a:pt x="30949" y="3196"/>
                    <a:pt x="30211" y="3688"/>
                  </a:cubicBezTo>
                  <a:cubicBezTo>
                    <a:pt x="29492" y="4167"/>
                    <a:pt x="29209" y="4498"/>
                    <a:pt x="29235" y="4830"/>
                  </a:cubicBezTo>
                  <a:cubicBezTo>
                    <a:pt x="29262" y="5183"/>
                    <a:pt x="29603" y="5342"/>
                    <a:pt x="29931" y="5495"/>
                  </a:cubicBezTo>
                  <a:cubicBezTo>
                    <a:pt x="30491" y="5753"/>
                    <a:pt x="30685" y="5893"/>
                    <a:pt x="30504" y="6326"/>
                  </a:cubicBezTo>
                  <a:cubicBezTo>
                    <a:pt x="30304" y="6806"/>
                    <a:pt x="29717" y="7056"/>
                    <a:pt x="28974" y="7374"/>
                  </a:cubicBezTo>
                  <a:cubicBezTo>
                    <a:pt x="27638" y="7941"/>
                    <a:pt x="25811" y="8720"/>
                    <a:pt x="25195" y="11536"/>
                  </a:cubicBezTo>
                  <a:cubicBezTo>
                    <a:pt x="24784" y="13419"/>
                    <a:pt x="25058" y="15292"/>
                    <a:pt x="25300" y="16944"/>
                  </a:cubicBezTo>
                  <a:cubicBezTo>
                    <a:pt x="25611" y="19069"/>
                    <a:pt x="25858" y="20746"/>
                    <a:pt x="24635" y="21696"/>
                  </a:cubicBezTo>
                  <a:cubicBezTo>
                    <a:pt x="23794" y="22351"/>
                    <a:pt x="22200" y="22418"/>
                    <a:pt x="20512" y="22491"/>
                  </a:cubicBezTo>
                  <a:cubicBezTo>
                    <a:pt x="17594" y="22616"/>
                    <a:pt x="14286" y="22757"/>
                    <a:pt x="12908" y="25771"/>
                  </a:cubicBezTo>
                  <a:cubicBezTo>
                    <a:pt x="12069" y="27605"/>
                    <a:pt x="12011" y="29026"/>
                    <a:pt x="11960" y="30279"/>
                  </a:cubicBezTo>
                  <a:cubicBezTo>
                    <a:pt x="11883" y="32165"/>
                    <a:pt x="11827" y="33527"/>
                    <a:pt x="8871" y="35240"/>
                  </a:cubicBezTo>
                  <a:cubicBezTo>
                    <a:pt x="3950" y="38087"/>
                    <a:pt x="1" y="41047"/>
                    <a:pt x="1507" y="48439"/>
                  </a:cubicBezTo>
                  <a:cubicBezTo>
                    <a:pt x="2193" y="51803"/>
                    <a:pt x="3569" y="54082"/>
                    <a:pt x="5719" y="55412"/>
                  </a:cubicBezTo>
                  <a:cubicBezTo>
                    <a:pt x="7173" y="56312"/>
                    <a:pt x="8969" y="56761"/>
                    <a:pt x="11142" y="56761"/>
                  </a:cubicBezTo>
                  <a:cubicBezTo>
                    <a:pt x="12975" y="56761"/>
                    <a:pt x="15078" y="56441"/>
                    <a:pt x="17471" y="55800"/>
                  </a:cubicBezTo>
                  <a:cubicBezTo>
                    <a:pt x="24698" y="53866"/>
                    <a:pt x="26138" y="49959"/>
                    <a:pt x="27662" y="45821"/>
                  </a:cubicBezTo>
                  <a:cubicBezTo>
                    <a:pt x="28165" y="44458"/>
                    <a:pt x="28684" y="43048"/>
                    <a:pt x="29423" y="41633"/>
                  </a:cubicBezTo>
                  <a:cubicBezTo>
                    <a:pt x="31098" y="38433"/>
                    <a:pt x="33269" y="37422"/>
                    <a:pt x="35184" y="36533"/>
                  </a:cubicBezTo>
                  <a:cubicBezTo>
                    <a:pt x="36706" y="35825"/>
                    <a:pt x="38020" y="35214"/>
                    <a:pt x="38696" y="33675"/>
                  </a:cubicBezTo>
                  <a:cubicBezTo>
                    <a:pt x="39657" y="31492"/>
                    <a:pt x="39240" y="29108"/>
                    <a:pt x="38839" y="26803"/>
                  </a:cubicBezTo>
                  <a:cubicBezTo>
                    <a:pt x="38618" y="25531"/>
                    <a:pt x="38409" y="24328"/>
                    <a:pt x="38454" y="23253"/>
                  </a:cubicBezTo>
                  <a:cubicBezTo>
                    <a:pt x="38520" y="21747"/>
                    <a:pt x="39359" y="20854"/>
                    <a:pt x="40327" y="19820"/>
                  </a:cubicBezTo>
                  <a:cubicBezTo>
                    <a:pt x="41217" y="18869"/>
                    <a:pt x="42227" y="17793"/>
                    <a:pt x="42806" y="16051"/>
                  </a:cubicBezTo>
                  <a:cubicBezTo>
                    <a:pt x="43932" y="12675"/>
                    <a:pt x="44960" y="9130"/>
                    <a:pt x="45060" y="8784"/>
                  </a:cubicBezTo>
                  <a:cubicBezTo>
                    <a:pt x="45175" y="8558"/>
                    <a:pt x="45865" y="7111"/>
                    <a:pt x="45865" y="4715"/>
                  </a:cubicBezTo>
                  <a:cubicBezTo>
                    <a:pt x="45865" y="2320"/>
                    <a:pt x="43234" y="539"/>
                    <a:pt x="38998" y="68"/>
                  </a:cubicBezTo>
                  <a:cubicBezTo>
                    <a:pt x="38576" y="21"/>
                    <a:pt x="38181" y="0"/>
                    <a:pt x="3781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3675879" y="1804945"/>
              <a:ext cx="751834" cy="809971"/>
            </a:xfrm>
            <a:custGeom>
              <a:avLst/>
              <a:gdLst/>
              <a:ahLst/>
              <a:cxnLst/>
              <a:rect l="l" t="t" r="r" b="b"/>
              <a:pathLst>
                <a:path w="39456" h="42507" extrusionOk="0">
                  <a:moveTo>
                    <a:pt x="36226" y="0"/>
                  </a:moveTo>
                  <a:cubicBezTo>
                    <a:pt x="35872" y="0"/>
                    <a:pt x="35644" y="89"/>
                    <a:pt x="35530" y="269"/>
                  </a:cubicBezTo>
                  <a:cubicBezTo>
                    <a:pt x="35258" y="700"/>
                    <a:pt x="35854" y="1411"/>
                    <a:pt x="35924" y="1491"/>
                  </a:cubicBezTo>
                  <a:cubicBezTo>
                    <a:pt x="35951" y="1522"/>
                    <a:pt x="35990" y="1539"/>
                    <a:pt x="36029" y="1539"/>
                  </a:cubicBezTo>
                  <a:cubicBezTo>
                    <a:pt x="36061" y="1539"/>
                    <a:pt x="36095" y="1527"/>
                    <a:pt x="36121" y="1504"/>
                  </a:cubicBezTo>
                  <a:cubicBezTo>
                    <a:pt x="36181" y="1454"/>
                    <a:pt x="36187" y="1365"/>
                    <a:pt x="36136" y="1307"/>
                  </a:cubicBezTo>
                  <a:cubicBezTo>
                    <a:pt x="35961" y="1104"/>
                    <a:pt x="35641" y="620"/>
                    <a:pt x="35768" y="419"/>
                  </a:cubicBezTo>
                  <a:cubicBezTo>
                    <a:pt x="35803" y="364"/>
                    <a:pt x="35909" y="281"/>
                    <a:pt x="36224" y="281"/>
                  </a:cubicBezTo>
                  <a:cubicBezTo>
                    <a:pt x="36486" y="281"/>
                    <a:pt x="36892" y="338"/>
                    <a:pt x="37521" y="514"/>
                  </a:cubicBezTo>
                  <a:cubicBezTo>
                    <a:pt x="38426" y="767"/>
                    <a:pt x="38917" y="1221"/>
                    <a:pt x="38983" y="1861"/>
                  </a:cubicBezTo>
                  <a:cubicBezTo>
                    <a:pt x="39161" y="3622"/>
                    <a:pt x="36257" y="6288"/>
                    <a:pt x="34984" y="6942"/>
                  </a:cubicBezTo>
                  <a:cubicBezTo>
                    <a:pt x="33616" y="7645"/>
                    <a:pt x="32046" y="8003"/>
                    <a:pt x="30529" y="8348"/>
                  </a:cubicBezTo>
                  <a:cubicBezTo>
                    <a:pt x="28040" y="8914"/>
                    <a:pt x="25464" y="9501"/>
                    <a:pt x="23691" y="11628"/>
                  </a:cubicBezTo>
                  <a:cubicBezTo>
                    <a:pt x="22232" y="13380"/>
                    <a:pt x="22683" y="15200"/>
                    <a:pt x="23080" y="16807"/>
                  </a:cubicBezTo>
                  <a:cubicBezTo>
                    <a:pt x="23395" y="18079"/>
                    <a:pt x="23692" y="19281"/>
                    <a:pt x="23043" y="20308"/>
                  </a:cubicBezTo>
                  <a:cubicBezTo>
                    <a:pt x="22346" y="21410"/>
                    <a:pt x="20602" y="21689"/>
                    <a:pt x="18755" y="21985"/>
                  </a:cubicBezTo>
                  <a:cubicBezTo>
                    <a:pt x="16645" y="22323"/>
                    <a:pt x="14463" y="22672"/>
                    <a:pt x="13363" y="24253"/>
                  </a:cubicBezTo>
                  <a:cubicBezTo>
                    <a:pt x="12532" y="25446"/>
                    <a:pt x="12932" y="27145"/>
                    <a:pt x="13355" y="28942"/>
                  </a:cubicBezTo>
                  <a:cubicBezTo>
                    <a:pt x="13998" y="31678"/>
                    <a:pt x="14727" y="34779"/>
                    <a:pt x="11241" y="36825"/>
                  </a:cubicBezTo>
                  <a:cubicBezTo>
                    <a:pt x="9299" y="37964"/>
                    <a:pt x="7241" y="38794"/>
                    <a:pt x="5426" y="39526"/>
                  </a:cubicBezTo>
                  <a:cubicBezTo>
                    <a:pt x="3227" y="40413"/>
                    <a:pt x="1327" y="41178"/>
                    <a:pt x="97" y="42262"/>
                  </a:cubicBezTo>
                  <a:cubicBezTo>
                    <a:pt x="1" y="42346"/>
                    <a:pt x="61" y="42507"/>
                    <a:pt x="191" y="42507"/>
                  </a:cubicBezTo>
                  <a:cubicBezTo>
                    <a:pt x="226" y="42507"/>
                    <a:pt x="258" y="42494"/>
                    <a:pt x="284" y="42472"/>
                  </a:cubicBezTo>
                  <a:cubicBezTo>
                    <a:pt x="1475" y="41420"/>
                    <a:pt x="3355" y="40662"/>
                    <a:pt x="5530" y="39785"/>
                  </a:cubicBezTo>
                  <a:cubicBezTo>
                    <a:pt x="7356" y="39050"/>
                    <a:pt x="9423" y="38218"/>
                    <a:pt x="11383" y="37067"/>
                  </a:cubicBezTo>
                  <a:cubicBezTo>
                    <a:pt x="15046" y="34916"/>
                    <a:pt x="14292" y="31708"/>
                    <a:pt x="13627" y="28878"/>
                  </a:cubicBezTo>
                  <a:cubicBezTo>
                    <a:pt x="13219" y="27142"/>
                    <a:pt x="12834" y="25503"/>
                    <a:pt x="13592" y="24412"/>
                  </a:cubicBezTo>
                  <a:cubicBezTo>
                    <a:pt x="14623" y="22930"/>
                    <a:pt x="16746" y="22590"/>
                    <a:pt x="18798" y="22262"/>
                  </a:cubicBezTo>
                  <a:cubicBezTo>
                    <a:pt x="20710" y="21956"/>
                    <a:pt x="22515" y="21667"/>
                    <a:pt x="23279" y="20456"/>
                  </a:cubicBezTo>
                  <a:cubicBezTo>
                    <a:pt x="23993" y="19328"/>
                    <a:pt x="23681" y="18070"/>
                    <a:pt x="23351" y="16739"/>
                  </a:cubicBezTo>
                  <a:cubicBezTo>
                    <a:pt x="22951" y="15121"/>
                    <a:pt x="22537" y="13450"/>
                    <a:pt x="23907" y="11808"/>
                  </a:cubicBezTo>
                  <a:cubicBezTo>
                    <a:pt x="25619" y="9751"/>
                    <a:pt x="28034" y="9203"/>
                    <a:pt x="30591" y="8621"/>
                  </a:cubicBezTo>
                  <a:cubicBezTo>
                    <a:pt x="32126" y="8273"/>
                    <a:pt x="33713" y="7912"/>
                    <a:pt x="35112" y="7192"/>
                  </a:cubicBezTo>
                  <a:cubicBezTo>
                    <a:pt x="36474" y="6492"/>
                    <a:pt x="39455" y="3741"/>
                    <a:pt x="39261" y="1832"/>
                  </a:cubicBezTo>
                  <a:cubicBezTo>
                    <a:pt x="39184" y="1065"/>
                    <a:pt x="38624" y="531"/>
                    <a:pt x="37597" y="244"/>
                  </a:cubicBezTo>
                  <a:cubicBezTo>
                    <a:pt x="37017" y="81"/>
                    <a:pt x="36564" y="0"/>
                    <a:pt x="36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3755434" y="2044505"/>
              <a:ext cx="476127" cy="739029"/>
            </a:xfrm>
            <a:custGeom>
              <a:avLst/>
              <a:gdLst/>
              <a:ahLst/>
              <a:cxnLst/>
              <a:rect l="l" t="t" r="r" b="b"/>
              <a:pathLst>
                <a:path w="24987" h="38784" extrusionOk="0">
                  <a:moveTo>
                    <a:pt x="22347" y="0"/>
                  </a:moveTo>
                  <a:cubicBezTo>
                    <a:pt x="22292" y="0"/>
                    <a:pt x="22239" y="33"/>
                    <a:pt x="22217" y="88"/>
                  </a:cubicBezTo>
                  <a:cubicBezTo>
                    <a:pt x="21838" y="1113"/>
                    <a:pt x="21734" y="2007"/>
                    <a:pt x="21908" y="2745"/>
                  </a:cubicBezTo>
                  <a:cubicBezTo>
                    <a:pt x="22037" y="3298"/>
                    <a:pt x="22322" y="3974"/>
                    <a:pt x="22624" y="4689"/>
                  </a:cubicBezTo>
                  <a:cubicBezTo>
                    <a:pt x="23525" y="6829"/>
                    <a:pt x="24647" y="9489"/>
                    <a:pt x="22717" y="11143"/>
                  </a:cubicBezTo>
                  <a:cubicBezTo>
                    <a:pt x="21595" y="12105"/>
                    <a:pt x="20143" y="12629"/>
                    <a:pt x="18740" y="13136"/>
                  </a:cubicBezTo>
                  <a:cubicBezTo>
                    <a:pt x="16872" y="13812"/>
                    <a:pt x="15105" y="14449"/>
                    <a:pt x="14647" y="16053"/>
                  </a:cubicBezTo>
                  <a:cubicBezTo>
                    <a:pt x="14369" y="17028"/>
                    <a:pt x="14388" y="18575"/>
                    <a:pt x="14410" y="20366"/>
                  </a:cubicBezTo>
                  <a:cubicBezTo>
                    <a:pt x="14449" y="23472"/>
                    <a:pt x="14496" y="27340"/>
                    <a:pt x="12886" y="29513"/>
                  </a:cubicBezTo>
                  <a:cubicBezTo>
                    <a:pt x="11443" y="31460"/>
                    <a:pt x="9206" y="32204"/>
                    <a:pt x="7042" y="32925"/>
                  </a:cubicBezTo>
                  <a:cubicBezTo>
                    <a:pt x="5410" y="33467"/>
                    <a:pt x="3869" y="33979"/>
                    <a:pt x="2714" y="34969"/>
                  </a:cubicBezTo>
                  <a:cubicBezTo>
                    <a:pt x="0" y="37296"/>
                    <a:pt x="360" y="38630"/>
                    <a:pt x="378" y="38684"/>
                  </a:cubicBezTo>
                  <a:cubicBezTo>
                    <a:pt x="395" y="38744"/>
                    <a:pt x="449" y="38783"/>
                    <a:pt x="512" y="38783"/>
                  </a:cubicBezTo>
                  <a:cubicBezTo>
                    <a:pt x="524" y="38783"/>
                    <a:pt x="537" y="38782"/>
                    <a:pt x="550" y="38778"/>
                  </a:cubicBezTo>
                  <a:cubicBezTo>
                    <a:pt x="624" y="38756"/>
                    <a:pt x="667" y="38678"/>
                    <a:pt x="646" y="38604"/>
                  </a:cubicBezTo>
                  <a:cubicBezTo>
                    <a:pt x="643" y="38592"/>
                    <a:pt x="347" y="37367"/>
                    <a:pt x="2897" y="35182"/>
                  </a:cubicBezTo>
                  <a:cubicBezTo>
                    <a:pt x="4009" y="34229"/>
                    <a:pt x="5525" y="33724"/>
                    <a:pt x="7129" y="33190"/>
                  </a:cubicBezTo>
                  <a:cubicBezTo>
                    <a:pt x="9336" y="32457"/>
                    <a:pt x="11615" y="31698"/>
                    <a:pt x="13110" y="29681"/>
                  </a:cubicBezTo>
                  <a:cubicBezTo>
                    <a:pt x="14777" y="27431"/>
                    <a:pt x="14729" y="23510"/>
                    <a:pt x="14690" y="20362"/>
                  </a:cubicBezTo>
                  <a:cubicBezTo>
                    <a:pt x="14668" y="18592"/>
                    <a:pt x="14649" y="17065"/>
                    <a:pt x="14917" y="16131"/>
                  </a:cubicBezTo>
                  <a:cubicBezTo>
                    <a:pt x="15336" y="14665"/>
                    <a:pt x="16958" y="14079"/>
                    <a:pt x="18835" y="13400"/>
                  </a:cubicBezTo>
                  <a:cubicBezTo>
                    <a:pt x="20262" y="12884"/>
                    <a:pt x="21740" y="12352"/>
                    <a:pt x="22901" y="11357"/>
                  </a:cubicBezTo>
                  <a:cubicBezTo>
                    <a:pt x="24986" y="9569"/>
                    <a:pt x="23820" y="6802"/>
                    <a:pt x="22883" y="4581"/>
                  </a:cubicBezTo>
                  <a:cubicBezTo>
                    <a:pt x="22586" y="3877"/>
                    <a:pt x="22306" y="3210"/>
                    <a:pt x="22180" y="2681"/>
                  </a:cubicBezTo>
                  <a:cubicBezTo>
                    <a:pt x="22020" y="1998"/>
                    <a:pt x="22121" y="1158"/>
                    <a:pt x="22481" y="185"/>
                  </a:cubicBezTo>
                  <a:cubicBezTo>
                    <a:pt x="22506" y="114"/>
                    <a:pt x="22468" y="35"/>
                    <a:pt x="22396" y="9"/>
                  </a:cubicBezTo>
                  <a:cubicBezTo>
                    <a:pt x="22380" y="3"/>
                    <a:pt x="22364" y="0"/>
                    <a:pt x="22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191431" y="1996448"/>
              <a:ext cx="18617" cy="24695"/>
            </a:xfrm>
            <a:custGeom>
              <a:avLst/>
              <a:gdLst/>
              <a:ahLst/>
              <a:cxnLst/>
              <a:rect l="l" t="t" r="r" b="b"/>
              <a:pathLst>
                <a:path w="977" h="1296" extrusionOk="0">
                  <a:moveTo>
                    <a:pt x="818" y="1"/>
                  </a:moveTo>
                  <a:cubicBezTo>
                    <a:pt x="775" y="1"/>
                    <a:pt x="734" y="20"/>
                    <a:pt x="707" y="56"/>
                  </a:cubicBezTo>
                  <a:cubicBezTo>
                    <a:pt x="694" y="73"/>
                    <a:pt x="402" y="471"/>
                    <a:pt x="53" y="1086"/>
                  </a:cubicBezTo>
                  <a:cubicBezTo>
                    <a:pt x="1" y="1179"/>
                    <a:pt x="68" y="1296"/>
                    <a:pt x="176" y="1296"/>
                  </a:cubicBezTo>
                  <a:cubicBezTo>
                    <a:pt x="227" y="1296"/>
                    <a:pt x="274" y="1268"/>
                    <a:pt x="298" y="1224"/>
                  </a:cubicBezTo>
                  <a:cubicBezTo>
                    <a:pt x="491" y="878"/>
                    <a:pt x="702" y="544"/>
                    <a:pt x="933" y="224"/>
                  </a:cubicBezTo>
                  <a:cubicBezTo>
                    <a:pt x="977" y="161"/>
                    <a:pt x="963" y="73"/>
                    <a:pt x="902" y="28"/>
                  </a:cubicBezTo>
                  <a:cubicBezTo>
                    <a:pt x="877" y="10"/>
                    <a:pt x="84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4388670" y="2630732"/>
              <a:ext cx="395296" cy="343219"/>
            </a:xfrm>
            <a:custGeom>
              <a:avLst/>
              <a:gdLst/>
              <a:ahLst/>
              <a:cxnLst/>
              <a:rect l="l" t="t" r="r" b="b"/>
              <a:pathLst>
                <a:path w="20745" h="18012" extrusionOk="0">
                  <a:moveTo>
                    <a:pt x="5074" y="0"/>
                  </a:moveTo>
                  <a:cubicBezTo>
                    <a:pt x="3271" y="0"/>
                    <a:pt x="0" y="5987"/>
                    <a:pt x="609" y="6838"/>
                  </a:cubicBezTo>
                  <a:cubicBezTo>
                    <a:pt x="1258" y="7749"/>
                    <a:pt x="2817" y="10735"/>
                    <a:pt x="4895" y="11256"/>
                  </a:cubicBezTo>
                  <a:cubicBezTo>
                    <a:pt x="6975" y="11777"/>
                    <a:pt x="17496" y="18012"/>
                    <a:pt x="17496" y="18012"/>
                  </a:cubicBezTo>
                  <a:lnTo>
                    <a:pt x="20744" y="17102"/>
                  </a:lnTo>
                  <a:cubicBezTo>
                    <a:pt x="20744" y="17102"/>
                    <a:pt x="14378" y="12685"/>
                    <a:pt x="11910" y="10606"/>
                  </a:cubicBezTo>
                  <a:cubicBezTo>
                    <a:pt x="9443" y="8527"/>
                    <a:pt x="6065" y="5150"/>
                    <a:pt x="6065" y="5150"/>
                  </a:cubicBezTo>
                  <a:lnTo>
                    <a:pt x="5416" y="84"/>
                  </a:lnTo>
                  <a:cubicBezTo>
                    <a:pt x="5310" y="27"/>
                    <a:pt x="5195" y="0"/>
                    <a:pt x="5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384249" y="2625301"/>
              <a:ext cx="406500" cy="353985"/>
            </a:xfrm>
            <a:custGeom>
              <a:avLst/>
              <a:gdLst/>
              <a:ahLst/>
              <a:cxnLst/>
              <a:rect l="l" t="t" r="r" b="b"/>
              <a:pathLst>
                <a:path w="21333" h="18577" extrusionOk="0">
                  <a:moveTo>
                    <a:pt x="5320" y="567"/>
                  </a:moveTo>
                  <a:cubicBezTo>
                    <a:pt x="5344" y="567"/>
                    <a:pt x="5367" y="570"/>
                    <a:pt x="5390" y="574"/>
                  </a:cubicBezTo>
                  <a:lnTo>
                    <a:pt x="6018" y="5471"/>
                  </a:lnTo>
                  <a:cubicBezTo>
                    <a:pt x="6026" y="5532"/>
                    <a:pt x="6053" y="5591"/>
                    <a:pt x="6098" y="5634"/>
                  </a:cubicBezTo>
                  <a:cubicBezTo>
                    <a:pt x="6132" y="5668"/>
                    <a:pt x="9513" y="9044"/>
                    <a:pt x="11961" y="11107"/>
                  </a:cubicBezTo>
                  <a:cubicBezTo>
                    <a:pt x="14012" y="12833"/>
                    <a:pt x="18786" y="16198"/>
                    <a:pt x="20327" y="17276"/>
                  </a:cubicBezTo>
                  <a:lnTo>
                    <a:pt x="17768" y="17993"/>
                  </a:lnTo>
                  <a:cubicBezTo>
                    <a:pt x="16608" y="17308"/>
                    <a:pt x="7203" y="11770"/>
                    <a:pt x="5196" y="11268"/>
                  </a:cubicBezTo>
                  <a:cubicBezTo>
                    <a:pt x="3571" y="10861"/>
                    <a:pt x="2207" y="8726"/>
                    <a:pt x="1475" y="7577"/>
                  </a:cubicBezTo>
                  <a:cubicBezTo>
                    <a:pt x="1315" y="7328"/>
                    <a:pt x="1179" y="7115"/>
                    <a:pt x="1070" y="6962"/>
                  </a:cubicBezTo>
                  <a:cubicBezTo>
                    <a:pt x="806" y="6558"/>
                    <a:pt x="2134" y="3419"/>
                    <a:pt x="3858" y="1542"/>
                  </a:cubicBezTo>
                  <a:cubicBezTo>
                    <a:pt x="4440" y="908"/>
                    <a:pt x="4952" y="568"/>
                    <a:pt x="5305" y="568"/>
                  </a:cubicBezTo>
                  <a:cubicBezTo>
                    <a:pt x="5310" y="567"/>
                    <a:pt x="5315" y="567"/>
                    <a:pt x="5320" y="567"/>
                  </a:cubicBezTo>
                  <a:close/>
                  <a:moveTo>
                    <a:pt x="5302" y="1"/>
                  </a:moveTo>
                  <a:cubicBezTo>
                    <a:pt x="4746" y="1"/>
                    <a:pt x="4084" y="433"/>
                    <a:pt x="3326" y="1293"/>
                  </a:cubicBezTo>
                  <a:cubicBezTo>
                    <a:pt x="1870" y="2945"/>
                    <a:pt x="1" y="6431"/>
                    <a:pt x="612" y="7288"/>
                  </a:cubicBezTo>
                  <a:cubicBezTo>
                    <a:pt x="718" y="7436"/>
                    <a:pt x="848" y="7640"/>
                    <a:pt x="1001" y="7880"/>
                  </a:cubicBezTo>
                  <a:cubicBezTo>
                    <a:pt x="1831" y="9178"/>
                    <a:pt x="3218" y="11353"/>
                    <a:pt x="5060" y="11814"/>
                  </a:cubicBezTo>
                  <a:cubicBezTo>
                    <a:pt x="7076" y="12317"/>
                    <a:pt x="17480" y="18476"/>
                    <a:pt x="17585" y="18537"/>
                  </a:cubicBezTo>
                  <a:cubicBezTo>
                    <a:pt x="17629" y="18564"/>
                    <a:pt x="17679" y="18577"/>
                    <a:pt x="17728" y="18577"/>
                  </a:cubicBezTo>
                  <a:cubicBezTo>
                    <a:pt x="17754" y="18577"/>
                    <a:pt x="17781" y="18574"/>
                    <a:pt x="17805" y="18567"/>
                  </a:cubicBezTo>
                  <a:lnTo>
                    <a:pt x="21052" y="17656"/>
                  </a:lnTo>
                  <a:cubicBezTo>
                    <a:pt x="21281" y="17592"/>
                    <a:pt x="21332" y="17292"/>
                    <a:pt x="21137" y="17156"/>
                  </a:cubicBezTo>
                  <a:cubicBezTo>
                    <a:pt x="21074" y="17112"/>
                    <a:pt x="14754" y="12722"/>
                    <a:pt x="12325" y="10676"/>
                  </a:cubicBezTo>
                  <a:cubicBezTo>
                    <a:pt x="10084" y="8790"/>
                    <a:pt x="7054" y="5792"/>
                    <a:pt x="6564" y="5305"/>
                  </a:cubicBezTo>
                  <a:lnTo>
                    <a:pt x="5926" y="333"/>
                  </a:lnTo>
                  <a:cubicBezTo>
                    <a:pt x="5915" y="244"/>
                    <a:pt x="5861" y="164"/>
                    <a:pt x="5781" y="121"/>
                  </a:cubicBezTo>
                  <a:cubicBezTo>
                    <a:pt x="5631" y="41"/>
                    <a:pt x="5471" y="1"/>
                    <a:pt x="530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508811" y="4188573"/>
              <a:ext cx="245352" cy="128126"/>
            </a:xfrm>
            <a:custGeom>
              <a:avLst/>
              <a:gdLst/>
              <a:ahLst/>
              <a:cxnLst/>
              <a:rect l="l" t="t" r="r" b="b"/>
              <a:pathLst>
                <a:path w="12876" h="6724" extrusionOk="0">
                  <a:moveTo>
                    <a:pt x="1681" y="0"/>
                  </a:moveTo>
                  <a:cubicBezTo>
                    <a:pt x="1681" y="0"/>
                    <a:pt x="0" y="3882"/>
                    <a:pt x="1061" y="4534"/>
                  </a:cubicBezTo>
                  <a:cubicBezTo>
                    <a:pt x="1589" y="4860"/>
                    <a:pt x="2199" y="4921"/>
                    <a:pt x="2749" y="4921"/>
                  </a:cubicBezTo>
                  <a:cubicBezTo>
                    <a:pt x="3080" y="4921"/>
                    <a:pt x="3389" y="4899"/>
                    <a:pt x="3645" y="4899"/>
                  </a:cubicBezTo>
                  <a:cubicBezTo>
                    <a:pt x="3815" y="4899"/>
                    <a:pt x="3961" y="4909"/>
                    <a:pt x="4075" y="4941"/>
                  </a:cubicBezTo>
                  <a:cubicBezTo>
                    <a:pt x="4646" y="5105"/>
                    <a:pt x="5543" y="6163"/>
                    <a:pt x="8639" y="6572"/>
                  </a:cubicBezTo>
                  <a:cubicBezTo>
                    <a:pt x="9448" y="6678"/>
                    <a:pt x="10090" y="6723"/>
                    <a:pt x="10602" y="6723"/>
                  </a:cubicBezTo>
                  <a:cubicBezTo>
                    <a:pt x="12048" y="6723"/>
                    <a:pt x="12450" y="6362"/>
                    <a:pt x="12631" y="6002"/>
                  </a:cubicBezTo>
                  <a:cubicBezTo>
                    <a:pt x="12876" y="5512"/>
                    <a:pt x="11328" y="5105"/>
                    <a:pt x="10024" y="4208"/>
                  </a:cubicBezTo>
                  <a:cubicBezTo>
                    <a:pt x="8721" y="3312"/>
                    <a:pt x="5543" y="623"/>
                    <a:pt x="5543" y="623"/>
                  </a:cubicBezTo>
                  <a:cubicBezTo>
                    <a:pt x="4966" y="952"/>
                    <a:pt x="4433" y="1076"/>
                    <a:pt x="3960" y="1076"/>
                  </a:cubicBezTo>
                  <a:cubicBezTo>
                    <a:pt x="2562" y="1076"/>
                    <a:pt x="1681" y="0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503228" y="4183200"/>
              <a:ext cx="256366" cy="138854"/>
            </a:xfrm>
            <a:custGeom>
              <a:avLst/>
              <a:gdLst/>
              <a:ahLst/>
              <a:cxnLst/>
              <a:rect l="l" t="t" r="r" b="b"/>
              <a:pathLst>
                <a:path w="13454" h="7287" extrusionOk="0">
                  <a:moveTo>
                    <a:pt x="2076" y="772"/>
                  </a:moveTo>
                  <a:cubicBezTo>
                    <a:pt x="2481" y="1121"/>
                    <a:pt x="3252" y="1636"/>
                    <a:pt x="4264" y="1636"/>
                  </a:cubicBezTo>
                  <a:cubicBezTo>
                    <a:pt x="4729" y="1636"/>
                    <a:pt x="5245" y="1527"/>
                    <a:pt x="5801" y="1243"/>
                  </a:cubicBezTo>
                  <a:cubicBezTo>
                    <a:pt x="6448" y="1787"/>
                    <a:pt x="9002" y="3928"/>
                    <a:pt x="10158" y="4722"/>
                  </a:cubicBezTo>
                  <a:cubicBezTo>
                    <a:pt x="10672" y="5074"/>
                    <a:pt x="11206" y="5346"/>
                    <a:pt x="11677" y="5585"/>
                  </a:cubicBezTo>
                  <a:cubicBezTo>
                    <a:pt x="12075" y="5786"/>
                    <a:pt x="12617" y="6063"/>
                    <a:pt x="12673" y="6157"/>
                  </a:cubicBezTo>
                  <a:cubicBezTo>
                    <a:pt x="12586" y="6331"/>
                    <a:pt x="12390" y="6724"/>
                    <a:pt x="10903" y="6724"/>
                  </a:cubicBezTo>
                  <a:cubicBezTo>
                    <a:pt x="10413" y="6724"/>
                    <a:pt x="9782" y="6681"/>
                    <a:pt x="8968" y="6574"/>
                  </a:cubicBezTo>
                  <a:cubicBezTo>
                    <a:pt x="6737" y="6281"/>
                    <a:pt x="5687" y="5645"/>
                    <a:pt x="5060" y="5266"/>
                  </a:cubicBezTo>
                  <a:cubicBezTo>
                    <a:pt x="4821" y="5121"/>
                    <a:pt x="4631" y="5006"/>
                    <a:pt x="4446" y="4953"/>
                  </a:cubicBezTo>
                  <a:cubicBezTo>
                    <a:pt x="4301" y="4913"/>
                    <a:pt x="4129" y="4899"/>
                    <a:pt x="3937" y="4899"/>
                  </a:cubicBezTo>
                  <a:cubicBezTo>
                    <a:pt x="3813" y="4899"/>
                    <a:pt x="3679" y="4905"/>
                    <a:pt x="3537" y="4910"/>
                  </a:cubicBezTo>
                  <a:cubicBezTo>
                    <a:pt x="3379" y="4916"/>
                    <a:pt x="3212" y="4922"/>
                    <a:pt x="3040" y="4922"/>
                  </a:cubicBezTo>
                  <a:cubicBezTo>
                    <a:pt x="2526" y="4922"/>
                    <a:pt x="1969" y="4865"/>
                    <a:pt x="1501" y="4577"/>
                  </a:cubicBezTo>
                  <a:cubicBezTo>
                    <a:pt x="967" y="4249"/>
                    <a:pt x="1492" y="2241"/>
                    <a:pt x="2076" y="772"/>
                  </a:cubicBezTo>
                  <a:close/>
                  <a:moveTo>
                    <a:pt x="1977" y="0"/>
                  </a:moveTo>
                  <a:cubicBezTo>
                    <a:pt x="1963" y="0"/>
                    <a:pt x="1949" y="1"/>
                    <a:pt x="1936" y="3"/>
                  </a:cubicBezTo>
                  <a:cubicBezTo>
                    <a:pt x="1838" y="17"/>
                    <a:pt x="1756" y="81"/>
                    <a:pt x="1717" y="170"/>
                  </a:cubicBezTo>
                  <a:cubicBezTo>
                    <a:pt x="1419" y="855"/>
                    <a:pt x="0" y="4313"/>
                    <a:pt x="1206" y="5056"/>
                  </a:cubicBezTo>
                  <a:cubicBezTo>
                    <a:pt x="1796" y="5419"/>
                    <a:pt x="2469" y="5484"/>
                    <a:pt x="3052" y="5484"/>
                  </a:cubicBezTo>
                  <a:cubicBezTo>
                    <a:pt x="3231" y="5484"/>
                    <a:pt x="3401" y="5478"/>
                    <a:pt x="3557" y="5473"/>
                  </a:cubicBezTo>
                  <a:cubicBezTo>
                    <a:pt x="3690" y="5467"/>
                    <a:pt x="3820" y="5463"/>
                    <a:pt x="3937" y="5463"/>
                  </a:cubicBezTo>
                  <a:cubicBezTo>
                    <a:pt x="4082" y="5463"/>
                    <a:pt x="4207" y="5470"/>
                    <a:pt x="4291" y="5495"/>
                  </a:cubicBezTo>
                  <a:cubicBezTo>
                    <a:pt x="4405" y="5527"/>
                    <a:pt x="4565" y="5623"/>
                    <a:pt x="4769" y="5747"/>
                  </a:cubicBezTo>
                  <a:cubicBezTo>
                    <a:pt x="5435" y="6149"/>
                    <a:pt x="6547" y="6822"/>
                    <a:pt x="8895" y="7132"/>
                  </a:cubicBezTo>
                  <a:cubicBezTo>
                    <a:pt x="9712" y="7240"/>
                    <a:pt x="10370" y="7287"/>
                    <a:pt x="10902" y="7287"/>
                  </a:cubicBezTo>
                  <a:cubicBezTo>
                    <a:pt x="12472" y="7287"/>
                    <a:pt x="12941" y="6877"/>
                    <a:pt x="13177" y="6409"/>
                  </a:cubicBezTo>
                  <a:cubicBezTo>
                    <a:pt x="13453" y="5856"/>
                    <a:pt x="12782" y="5516"/>
                    <a:pt x="11932" y="5085"/>
                  </a:cubicBezTo>
                  <a:cubicBezTo>
                    <a:pt x="11477" y="4853"/>
                    <a:pt x="10959" y="4590"/>
                    <a:pt x="10476" y="4259"/>
                  </a:cubicBezTo>
                  <a:cubicBezTo>
                    <a:pt x="9200" y="3381"/>
                    <a:pt x="6049" y="717"/>
                    <a:pt x="6018" y="690"/>
                  </a:cubicBezTo>
                  <a:cubicBezTo>
                    <a:pt x="5966" y="647"/>
                    <a:pt x="5901" y="624"/>
                    <a:pt x="5836" y="624"/>
                  </a:cubicBezTo>
                  <a:cubicBezTo>
                    <a:pt x="5788" y="624"/>
                    <a:pt x="5740" y="636"/>
                    <a:pt x="5697" y="661"/>
                  </a:cubicBezTo>
                  <a:cubicBezTo>
                    <a:pt x="5168" y="964"/>
                    <a:pt x="4681" y="1077"/>
                    <a:pt x="4250" y="1077"/>
                  </a:cubicBezTo>
                  <a:cubicBezTo>
                    <a:pt x="3017" y="1077"/>
                    <a:pt x="2236" y="154"/>
                    <a:pt x="2192" y="103"/>
                  </a:cubicBezTo>
                  <a:cubicBezTo>
                    <a:pt x="2139" y="38"/>
                    <a:pt x="2059" y="0"/>
                    <a:pt x="197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521483" y="4255837"/>
              <a:ext cx="228431" cy="60843"/>
            </a:xfrm>
            <a:custGeom>
              <a:avLst/>
              <a:gdLst/>
              <a:ahLst/>
              <a:cxnLst/>
              <a:rect l="l" t="t" r="r" b="b"/>
              <a:pathLst>
                <a:path w="1198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457"/>
                    <a:pt x="117" y="834"/>
                    <a:pt x="396" y="1003"/>
                  </a:cubicBezTo>
                  <a:cubicBezTo>
                    <a:pt x="926" y="1329"/>
                    <a:pt x="1538" y="1390"/>
                    <a:pt x="2089" y="1390"/>
                  </a:cubicBezTo>
                  <a:cubicBezTo>
                    <a:pt x="2417" y="1390"/>
                    <a:pt x="2723" y="1369"/>
                    <a:pt x="2977" y="1369"/>
                  </a:cubicBezTo>
                  <a:cubicBezTo>
                    <a:pt x="3148" y="1369"/>
                    <a:pt x="3296" y="1378"/>
                    <a:pt x="3410" y="1411"/>
                  </a:cubicBezTo>
                  <a:cubicBezTo>
                    <a:pt x="3981" y="1573"/>
                    <a:pt x="4878" y="2633"/>
                    <a:pt x="7974" y="3040"/>
                  </a:cubicBezTo>
                  <a:cubicBezTo>
                    <a:pt x="8784" y="3147"/>
                    <a:pt x="9427" y="3192"/>
                    <a:pt x="9940" y="3192"/>
                  </a:cubicBezTo>
                  <a:cubicBezTo>
                    <a:pt x="11384" y="3192"/>
                    <a:pt x="11786" y="2832"/>
                    <a:pt x="11967" y="2472"/>
                  </a:cubicBezTo>
                  <a:cubicBezTo>
                    <a:pt x="11977" y="2447"/>
                    <a:pt x="11985" y="2422"/>
                    <a:pt x="11988" y="2396"/>
                  </a:cubicBezTo>
                  <a:lnTo>
                    <a:pt x="11988" y="2396"/>
                  </a:lnTo>
                  <a:cubicBezTo>
                    <a:pt x="11557" y="2454"/>
                    <a:pt x="11130" y="2480"/>
                    <a:pt x="10710" y="2480"/>
                  </a:cubicBezTo>
                  <a:cubicBezTo>
                    <a:pt x="9291" y="2480"/>
                    <a:pt x="7936" y="2190"/>
                    <a:pt x="6676" y="1893"/>
                  </a:cubicBezTo>
                  <a:cubicBezTo>
                    <a:pt x="4670" y="1421"/>
                    <a:pt x="4081" y="360"/>
                    <a:pt x="2195" y="360"/>
                  </a:cubicBezTo>
                  <a:cubicBezTo>
                    <a:pt x="1242" y="360"/>
                    <a:pt x="501" y="1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516052" y="4250483"/>
              <a:ext cx="239426" cy="71571"/>
            </a:xfrm>
            <a:custGeom>
              <a:avLst/>
              <a:gdLst/>
              <a:ahLst/>
              <a:cxnLst/>
              <a:rect l="l" t="t" r="r" b="b"/>
              <a:pathLst>
                <a:path w="12565" h="3756" extrusionOk="0">
                  <a:moveTo>
                    <a:pt x="612" y="679"/>
                  </a:moveTo>
                  <a:cubicBezTo>
                    <a:pt x="1196" y="841"/>
                    <a:pt x="1821" y="922"/>
                    <a:pt x="2480" y="922"/>
                  </a:cubicBezTo>
                  <a:cubicBezTo>
                    <a:pt x="3481" y="922"/>
                    <a:pt x="4092" y="1242"/>
                    <a:pt x="4801" y="1612"/>
                  </a:cubicBezTo>
                  <a:cubicBezTo>
                    <a:pt x="5359" y="1904"/>
                    <a:pt x="5994" y="2235"/>
                    <a:pt x="6895" y="2446"/>
                  </a:cubicBezTo>
                  <a:cubicBezTo>
                    <a:pt x="8194" y="2753"/>
                    <a:pt x="9561" y="3041"/>
                    <a:pt x="10990" y="3041"/>
                  </a:cubicBezTo>
                  <a:cubicBezTo>
                    <a:pt x="11164" y="3041"/>
                    <a:pt x="11338" y="3037"/>
                    <a:pt x="11514" y="3028"/>
                  </a:cubicBezTo>
                  <a:lnTo>
                    <a:pt x="11514" y="3028"/>
                  </a:lnTo>
                  <a:cubicBezTo>
                    <a:pt x="11258" y="3122"/>
                    <a:pt x="10860" y="3193"/>
                    <a:pt x="10231" y="3193"/>
                  </a:cubicBezTo>
                  <a:cubicBezTo>
                    <a:pt x="9740" y="3193"/>
                    <a:pt x="9109" y="3150"/>
                    <a:pt x="8295" y="3043"/>
                  </a:cubicBezTo>
                  <a:cubicBezTo>
                    <a:pt x="6064" y="2750"/>
                    <a:pt x="5014" y="2114"/>
                    <a:pt x="4387" y="1735"/>
                  </a:cubicBezTo>
                  <a:cubicBezTo>
                    <a:pt x="4148" y="1590"/>
                    <a:pt x="3958" y="1475"/>
                    <a:pt x="3773" y="1422"/>
                  </a:cubicBezTo>
                  <a:cubicBezTo>
                    <a:pt x="3628" y="1382"/>
                    <a:pt x="3456" y="1368"/>
                    <a:pt x="3264" y="1368"/>
                  </a:cubicBezTo>
                  <a:cubicBezTo>
                    <a:pt x="3140" y="1368"/>
                    <a:pt x="3006" y="1374"/>
                    <a:pt x="2864" y="1379"/>
                  </a:cubicBezTo>
                  <a:cubicBezTo>
                    <a:pt x="2706" y="1385"/>
                    <a:pt x="2538" y="1391"/>
                    <a:pt x="2366" y="1391"/>
                  </a:cubicBezTo>
                  <a:cubicBezTo>
                    <a:pt x="1852" y="1391"/>
                    <a:pt x="1296" y="1334"/>
                    <a:pt x="828" y="1046"/>
                  </a:cubicBezTo>
                  <a:cubicBezTo>
                    <a:pt x="716" y="976"/>
                    <a:pt x="650" y="838"/>
                    <a:pt x="612" y="679"/>
                  </a:cubicBezTo>
                  <a:close/>
                  <a:moveTo>
                    <a:pt x="286" y="0"/>
                  </a:moveTo>
                  <a:cubicBezTo>
                    <a:pt x="134" y="0"/>
                    <a:pt x="0" y="124"/>
                    <a:pt x="4" y="288"/>
                  </a:cubicBezTo>
                  <a:cubicBezTo>
                    <a:pt x="19" y="900"/>
                    <a:pt x="197" y="1316"/>
                    <a:pt x="533" y="1525"/>
                  </a:cubicBezTo>
                  <a:cubicBezTo>
                    <a:pt x="1123" y="1888"/>
                    <a:pt x="1796" y="1953"/>
                    <a:pt x="2379" y="1953"/>
                  </a:cubicBezTo>
                  <a:cubicBezTo>
                    <a:pt x="2558" y="1953"/>
                    <a:pt x="2728" y="1947"/>
                    <a:pt x="2884" y="1942"/>
                  </a:cubicBezTo>
                  <a:cubicBezTo>
                    <a:pt x="3017" y="1936"/>
                    <a:pt x="3147" y="1932"/>
                    <a:pt x="3264" y="1932"/>
                  </a:cubicBezTo>
                  <a:cubicBezTo>
                    <a:pt x="3409" y="1932"/>
                    <a:pt x="3534" y="1939"/>
                    <a:pt x="3618" y="1964"/>
                  </a:cubicBezTo>
                  <a:cubicBezTo>
                    <a:pt x="3732" y="1996"/>
                    <a:pt x="3892" y="2092"/>
                    <a:pt x="4096" y="2216"/>
                  </a:cubicBezTo>
                  <a:cubicBezTo>
                    <a:pt x="4762" y="2618"/>
                    <a:pt x="5874" y="3291"/>
                    <a:pt x="8222" y="3601"/>
                  </a:cubicBezTo>
                  <a:cubicBezTo>
                    <a:pt x="9039" y="3709"/>
                    <a:pt x="9697" y="3756"/>
                    <a:pt x="10229" y="3756"/>
                  </a:cubicBezTo>
                  <a:cubicBezTo>
                    <a:pt x="11799" y="3756"/>
                    <a:pt x="12268" y="3346"/>
                    <a:pt x="12504" y="2879"/>
                  </a:cubicBezTo>
                  <a:cubicBezTo>
                    <a:pt x="12529" y="2827"/>
                    <a:pt x="12545" y="2772"/>
                    <a:pt x="12553" y="2715"/>
                  </a:cubicBezTo>
                  <a:cubicBezTo>
                    <a:pt x="12564" y="2627"/>
                    <a:pt x="12535" y="2540"/>
                    <a:pt x="12472" y="2478"/>
                  </a:cubicBezTo>
                  <a:cubicBezTo>
                    <a:pt x="12418" y="2425"/>
                    <a:pt x="12346" y="2396"/>
                    <a:pt x="12270" y="2396"/>
                  </a:cubicBezTo>
                  <a:cubicBezTo>
                    <a:pt x="12259" y="2396"/>
                    <a:pt x="12248" y="2397"/>
                    <a:pt x="12236" y="2398"/>
                  </a:cubicBezTo>
                  <a:cubicBezTo>
                    <a:pt x="11822" y="2454"/>
                    <a:pt x="11410" y="2479"/>
                    <a:pt x="11003" y="2479"/>
                  </a:cubicBezTo>
                  <a:cubicBezTo>
                    <a:pt x="9627" y="2479"/>
                    <a:pt x="8293" y="2199"/>
                    <a:pt x="7025" y="1899"/>
                  </a:cubicBezTo>
                  <a:cubicBezTo>
                    <a:pt x="6192" y="1704"/>
                    <a:pt x="5618" y="1403"/>
                    <a:pt x="5062" y="1115"/>
                  </a:cubicBezTo>
                  <a:cubicBezTo>
                    <a:pt x="4321" y="727"/>
                    <a:pt x="3620" y="361"/>
                    <a:pt x="2482" y="361"/>
                  </a:cubicBezTo>
                  <a:cubicBezTo>
                    <a:pt x="1540" y="361"/>
                    <a:pt x="819" y="174"/>
                    <a:pt x="380" y="16"/>
                  </a:cubicBezTo>
                  <a:cubicBezTo>
                    <a:pt x="349" y="5"/>
                    <a:pt x="317" y="0"/>
                    <a:pt x="28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818982" y="2130728"/>
              <a:ext cx="867593" cy="2102071"/>
            </a:xfrm>
            <a:custGeom>
              <a:avLst/>
              <a:gdLst/>
              <a:ahLst/>
              <a:cxnLst/>
              <a:rect l="l" t="t" r="r" b="b"/>
              <a:pathLst>
                <a:path w="45531" h="110316" extrusionOk="0">
                  <a:moveTo>
                    <a:pt x="25090" y="1"/>
                  </a:moveTo>
                  <a:cubicBezTo>
                    <a:pt x="25090" y="1"/>
                    <a:pt x="25704" y="4124"/>
                    <a:pt x="24915" y="5791"/>
                  </a:cubicBezTo>
                  <a:cubicBezTo>
                    <a:pt x="24125" y="7458"/>
                    <a:pt x="21670" y="7631"/>
                    <a:pt x="19564" y="7984"/>
                  </a:cubicBezTo>
                  <a:cubicBezTo>
                    <a:pt x="17458" y="8336"/>
                    <a:pt x="12634" y="10176"/>
                    <a:pt x="13160" y="14913"/>
                  </a:cubicBezTo>
                  <a:cubicBezTo>
                    <a:pt x="13687" y="19650"/>
                    <a:pt x="19739" y="29915"/>
                    <a:pt x="19739" y="32810"/>
                  </a:cubicBezTo>
                  <a:cubicBezTo>
                    <a:pt x="19739" y="35705"/>
                    <a:pt x="17897" y="37196"/>
                    <a:pt x="15879" y="42811"/>
                  </a:cubicBezTo>
                  <a:cubicBezTo>
                    <a:pt x="13862" y="48426"/>
                    <a:pt x="14124" y="58864"/>
                    <a:pt x="14738" y="65620"/>
                  </a:cubicBezTo>
                  <a:cubicBezTo>
                    <a:pt x="15352" y="72374"/>
                    <a:pt x="17371" y="78778"/>
                    <a:pt x="17371" y="78778"/>
                  </a:cubicBezTo>
                  <a:cubicBezTo>
                    <a:pt x="17371" y="78778"/>
                    <a:pt x="12282" y="86936"/>
                    <a:pt x="10090" y="90445"/>
                  </a:cubicBezTo>
                  <a:cubicBezTo>
                    <a:pt x="7897" y="93956"/>
                    <a:pt x="1" y="109219"/>
                    <a:pt x="1" y="109219"/>
                  </a:cubicBezTo>
                  <a:cubicBezTo>
                    <a:pt x="1" y="109219"/>
                    <a:pt x="1" y="109745"/>
                    <a:pt x="1229" y="110097"/>
                  </a:cubicBezTo>
                  <a:cubicBezTo>
                    <a:pt x="1841" y="110272"/>
                    <a:pt x="2498" y="110316"/>
                    <a:pt x="3002" y="110316"/>
                  </a:cubicBezTo>
                  <a:cubicBezTo>
                    <a:pt x="3509" y="110316"/>
                    <a:pt x="3861" y="110272"/>
                    <a:pt x="3861" y="110272"/>
                  </a:cubicBezTo>
                  <a:cubicBezTo>
                    <a:pt x="3861" y="110272"/>
                    <a:pt x="18950" y="92112"/>
                    <a:pt x="21756" y="89042"/>
                  </a:cubicBezTo>
                  <a:cubicBezTo>
                    <a:pt x="24564" y="85972"/>
                    <a:pt x="27196" y="80621"/>
                    <a:pt x="27546" y="78164"/>
                  </a:cubicBezTo>
                  <a:cubicBezTo>
                    <a:pt x="27898" y="75706"/>
                    <a:pt x="27459" y="60707"/>
                    <a:pt x="27459" y="60706"/>
                  </a:cubicBezTo>
                  <a:lnTo>
                    <a:pt x="27459" y="60706"/>
                  </a:lnTo>
                  <a:cubicBezTo>
                    <a:pt x="27459" y="60706"/>
                    <a:pt x="30618" y="68251"/>
                    <a:pt x="33074" y="72111"/>
                  </a:cubicBezTo>
                  <a:cubicBezTo>
                    <a:pt x="35532" y="75972"/>
                    <a:pt x="37191" y="79392"/>
                    <a:pt x="37191" y="79392"/>
                  </a:cubicBezTo>
                  <a:cubicBezTo>
                    <a:pt x="37191" y="79392"/>
                    <a:pt x="36583" y="84568"/>
                    <a:pt x="37197" y="88955"/>
                  </a:cubicBezTo>
                  <a:cubicBezTo>
                    <a:pt x="37811" y="93340"/>
                    <a:pt x="37293" y="107423"/>
                    <a:pt x="37907" y="108564"/>
                  </a:cubicBezTo>
                  <a:cubicBezTo>
                    <a:pt x="38185" y="109079"/>
                    <a:pt x="38821" y="109264"/>
                    <a:pt x="39484" y="109264"/>
                  </a:cubicBezTo>
                  <a:cubicBezTo>
                    <a:pt x="40288" y="109264"/>
                    <a:pt x="41132" y="108991"/>
                    <a:pt x="41421" y="108702"/>
                  </a:cubicBezTo>
                  <a:cubicBezTo>
                    <a:pt x="41947" y="108176"/>
                    <a:pt x="42198" y="104746"/>
                    <a:pt x="42198" y="104746"/>
                  </a:cubicBezTo>
                  <a:cubicBezTo>
                    <a:pt x="42198" y="104746"/>
                    <a:pt x="43250" y="94043"/>
                    <a:pt x="43864" y="89042"/>
                  </a:cubicBezTo>
                  <a:cubicBezTo>
                    <a:pt x="44479" y="84043"/>
                    <a:pt x="45531" y="79743"/>
                    <a:pt x="45181" y="78603"/>
                  </a:cubicBezTo>
                  <a:cubicBezTo>
                    <a:pt x="44829" y="77462"/>
                    <a:pt x="42636" y="65270"/>
                    <a:pt x="40969" y="59479"/>
                  </a:cubicBezTo>
                  <a:cubicBezTo>
                    <a:pt x="39302" y="53689"/>
                    <a:pt x="34215" y="42900"/>
                    <a:pt x="33074" y="40092"/>
                  </a:cubicBezTo>
                  <a:cubicBezTo>
                    <a:pt x="31934" y="37285"/>
                    <a:pt x="31320" y="34741"/>
                    <a:pt x="31495" y="33863"/>
                  </a:cubicBezTo>
                  <a:cubicBezTo>
                    <a:pt x="31670" y="32987"/>
                    <a:pt x="35091" y="27723"/>
                    <a:pt x="35969" y="26319"/>
                  </a:cubicBezTo>
                  <a:cubicBezTo>
                    <a:pt x="36846" y="24915"/>
                    <a:pt x="37197" y="22372"/>
                    <a:pt x="36144" y="20091"/>
                  </a:cubicBezTo>
                  <a:cubicBezTo>
                    <a:pt x="35091" y="17810"/>
                    <a:pt x="36144" y="14740"/>
                    <a:pt x="35969" y="12898"/>
                  </a:cubicBezTo>
                  <a:cubicBezTo>
                    <a:pt x="35793" y="11054"/>
                    <a:pt x="33074" y="10265"/>
                    <a:pt x="31670" y="9564"/>
                  </a:cubicBezTo>
                  <a:cubicBezTo>
                    <a:pt x="30267" y="8862"/>
                    <a:pt x="29740" y="7281"/>
                    <a:pt x="29740" y="5967"/>
                  </a:cubicBezTo>
                  <a:cubicBezTo>
                    <a:pt x="29740" y="4652"/>
                    <a:pt x="30529" y="2808"/>
                    <a:pt x="30529" y="2808"/>
                  </a:cubicBezTo>
                  <a:cubicBezTo>
                    <a:pt x="30529" y="2808"/>
                    <a:pt x="26231" y="1"/>
                    <a:pt x="25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3813647" y="2125393"/>
              <a:ext cx="875825" cy="2112780"/>
            </a:xfrm>
            <a:custGeom>
              <a:avLst/>
              <a:gdLst/>
              <a:ahLst/>
              <a:cxnLst/>
              <a:rect l="l" t="t" r="r" b="b"/>
              <a:pathLst>
                <a:path w="45963" h="110878" extrusionOk="0">
                  <a:moveTo>
                    <a:pt x="25697" y="619"/>
                  </a:moveTo>
                  <a:lnTo>
                    <a:pt x="25697" y="619"/>
                  </a:lnTo>
                  <a:cubicBezTo>
                    <a:pt x="26709" y="908"/>
                    <a:pt x="28945" y="2219"/>
                    <a:pt x="30460" y="3196"/>
                  </a:cubicBezTo>
                  <a:cubicBezTo>
                    <a:pt x="30248" y="3736"/>
                    <a:pt x="29737" y="5146"/>
                    <a:pt x="29737" y="6246"/>
                  </a:cubicBezTo>
                  <a:cubicBezTo>
                    <a:pt x="29737" y="7602"/>
                    <a:pt x="30285" y="9325"/>
                    <a:pt x="31823" y="10093"/>
                  </a:cubicBezTo>
                  <a:cubicBezTo>
                    <a:pt x="32084" y="10224"/>
                    <a:pt x="32390" y="10359"/>
                    <a:pt x="32718" y="10502"/>
                  </a:cubicBezTo>
                  <a:cubicBezTo>
                    <a:pt x="34110" y="11108"/>
                    <a:pt x="35839" y="11864"/>
                    <a:pt x="35968" y="13203"/>
                  </a:cubicBezTo>
                  <a:cubicBezTo>
                    <a:pt x="36026" y="13820"/>
                    <a:pt x="35937" y="14611"/>
                    <a:pt x="35842" y="15450"/>
                  </a:cubicBezTo>
                  <a:cubicBezTo>
                    <a:pt x="35658" y="17084"/>
                    <a:pt x="35451" y="18936"/>
                    <a:pt x="36167" y="20488"/>
                  </a:cubicBezTo>
                  <a:cubicBezTo>
                    <a:pt x="37209" y="22742"/>
                    <a:pt x="36815" y="25159"/>
                    <a:pt x="36008" y="26448"/>
                  </a:cubicBezTo>
                  <a:cubicBezTo>
                    <a:pt x="35864" y="26680"/>
                    <a:pt x="35651" y="27016"/>
                    <a:pt x="35394" y="27418"/>
                  </a:cubicBezTo>
                  <a:cubicBezTo>
                    <a:pt x="33584" y="30265"/>
                    <a:pt x="31642" y="33363"/>
                    <a:pt x="31497" y="34086"/>
                  </a:cubicBezTo>
                  <a:cubicBezTo>
                    <a:pt x="31303" y="35059"/>
                    <a:pt x="31958" y="37687"/>
                    <a:pt x="33092" y="40476"/>
                  </a:cubicBezTo>
                  <a:cubicBezTo>
                    <a:pt x="33383" y="41192"/>
                    <a:pt x="33923" y="42408"/>
                    <a:pt x="34605" y="43947"/>
                  </a:cubicBezTo>
                  <a:cubicBezTo>
                    <a:pt x="36649" y="48560"/>
                    <a:pt x="39738" y="55531"/>
                    <a:pt x="40977" y="59835"/>
                  </a:cubicBezTo>
                  <a:cubicBezTo>
                    <a:pt x="42093" y="63707"/>
                    <a:pt x="43435" y="70406"/>
                    <a:pt x="44322" y="74838"/>
                  </a:cubicBezTo>
                  <a:cubicBezTo>
                    <a:pt x="44756" y="77007"/>
                    <a:pt x="45070" y="78576"/>
                    <a:pt x="45189" y="78964"/>
                  </a:cubicBezTo>
                  <a:cubicBezTo>
                    <a:pt x="45386" y="79602"/>
                    <a:pt x="45054" y="81609"/>
                    <a:pt x="44669" y="83932"/>
                  </a:cubicBezTo>
                  <a:cubicBezTo>
                    <a:pt x="44403" y="85533"/>
                    <a:pt x="44101" y="87349"/>
                    <a:pt x="43864" y="89287"/>
                  </a:cubicBezTo>
                  <a:cubicBezTo>
                    <a:pt x="43257" y="94233"/>
                    <a:pt x="42207" y="104890"/>
                    <a:pt x="42197" y="105004"/>
                  </a:cubicBezTo>
                  <a:cubicBezTo>
                    <a:pt x="42076" y="106639"/>
                    <a:pt x="41784" y="108498"/>
                    <a:pt x="41501" y="108783"/>
                  </a:cubicBezTo>
                  <a:cubicBezTo>
                    <a:pt x="41278" y="109004"/>
                    <a:pt x="40505" y="109262"/>
                    <a:pt x="39761" y="109262"/>
                  </a:cubicBezTo>
                  <a:cubicBezTo>
                    <a:pt x="39623" y="109262"/>
                    <a:pt x="39486" y="109253"/>
                    <a:pt x="39354" y="109233"/>
                  </a:cubicBezTo>
                  <a:cubicBezTo>
                    <a:pt x="39038" y="109187"/>
                    <a:pt x="38621" y="109058"/>
                    <a:pt x="38434" y="108710"/>
                  </a:cubicBezTo>
                  <a:cubicBezTo>
                    <a:pt x="38157" y="108196"/>
                    <a:pt x="38132" y="103924"/>
                    <a:pt x="38112" y="100156"/>
                  </a:cubicBezTo>
                  <a:cubicBezTo>
                    <a:pt x="38088" y="96047"/>
                    <a:pt x="38062" y="91389"/>
                    <a:pt x="37754" y="89195"/>
                  </a:cubicBezTo>
                  <a:cubicBezTo>
                    <a:pt x="37152" y="84896"/>
                    <a:pt x="37743" y="79755"/>
                    <a:pt x="37748" y="79704"/>
                  </a:cubicBezTo>
                  <a:cubicBezTo>
                    <a:pt x="37756" y="79651"/>
                    <a:pt x="37747" y="79597"/>
                    <a:pt x="37722" y="79548"/>
                  </a:cubicBezTo>
                  <a:cubicBezTo>
                    <a:pt x="37706" y="79514"/>
                    <a:pt x="36027" y="76068"/>
                    <a:pt x="33590" y="72239"/>
                  </a:cubicBezTo>
                  <a:cubicBezTo>
                    <a:pt x="31175" y="68445"/>
                    <a:pt x="28029" y="60952"/>
                    <a:pt x="27999" y="60878"/>
                  </a:cubicBezTo>
                  <a:cubicBezTo>
                    <a:pt x="27953" y="60772"/>
                    <a:pt x="27850" y="60705"/>
                    <a:pt x="27739" y="60705"/>
                  </a:cubicBezTo>
                  <a:cubicBezTo>
                    <a:pt x="27720" y="60705"/>
                    <a:pt x="27699" y="60707"/>
                    <a:pt x="27679" y="60712"/>
                  </a:cubicBezTo>
                  <a:cubicBezTo>
                    <a:pt x="27546" y="60741"/>
                    <a:pt x="27453" y="60859"/>
                    <a:pt x="27458" y="60995"/>
                  </a:cubicBezTo>
                  <a:cubicBezTo>
                    <a:pt x="27463" y="61145"/>
                    <a:pt x="27892" y="75999"/>
                    <a:pt x="27549" y="78404"/>
                  </a:cubicBezTo>
                  <a:cubicBezTo>
                    <a:pt x="27205" y="80805"/>
                    <a:pt x="24579" y="86127"/>
                    <a:pt x="21829" y="89133"/>
                  </a:cubicBezTo>
                  <a:cubicBezTo>
                    <a:pt x="19152" y="92063"/>
                    <a:pt x="5143" y="108907"/>
                    <a:pt x="3998" y="110283"/>
                  </a:cubicBezTo>
                  <a:cubicBezTo>
                    <a:pt x="3861" y="110296"/>
                    <a:pt x="3604" y="110314"/>
                    <a:pt x="3282" y="110314"/>
                  </a:cubicBezTo>
                  <a:cubicBezTo>
                    <a:pt x="2798" y="110314"/>
                    <a:pt x="2169" y="110272"/>
                    <a:pt x="1586" y="110107"/>
                  </a:cubicBezTo>
                  <a:cubicBezTo>
                    <a:pt x="835" y="109891"/>
                    <a:pt x="632" y="109628"/>
                    <a:pt x="580" y="109534"/>
                  </a:cubicBezTo>
                  <a:cubicBezTo>
                    <a:pt x="1249" y="108243"/>
                    <a:pt x="8535" y="94192"/>
                    <a:pt x="10606" y="90874"/>
                  </a:cubicBezTo>
                  <a:cubicBezTo>
                    <a:pt x="12799" y="87365"/>
                    <a:pt x="17887" y="79207"/>
                    <a:pt x="17887" y="79207"/>
                  </a:cubicBezTo>
                  <a:cubicBezTo>
                    <a:pt x="17931" y="79137"/>
                    <a:pt x="17943" y="79050"/>
                    <a:pt x="17918" y="78973"/>
                  </a:cubicBezTo>
                  <a:cubicBezTo>
                    <a:pt x="17897" y="78909"/>
                    <a:pt x="15902" y="72521"/>
                    <a:pt x="15297" y="65873"/>
                  </a:cubicBezTo>
                  <a:cubicBezTo>
                    <a:pt x="14611" y="58327"/>
                    <a:pt x="14546" y="48404"/>
                    <a:pt x="16423" y="43186"/>
                  </a:cubicBezTo>
                  <a:cubicBezTo>
                    <a:pt x="17279" y="40801"/>
                    <a:pt x="18106" y="39163"/>
                    <a:pt x="18769" y="37845"/>
                  </a:cubicBezTo>
                  <a:cubicBezTo>
                    <a:pt x="19658" y="36086"/>
                    <a:pt x="20299" y="34814"/>
                    <a:pt x="20299" y="33089"/>
                  </a:cubicBezTo>
                  <a:cubicBezTo>
                    <a:pt x="20299" y="31656"/>
                    <a:pt x="18968" y="28694"/>
                    <a:pt x="17428" y="25264"/>
                  </a:cubicBezTo>
                  <a:cubicBezTo>
                    <a:pt x="15816" y="21676"/>
                    <a:pt x="13990" y="17610"/>
                    <a:pt x="13717" y="15163"/>
                  </a:cubicBezTo>
                  <a:cubicBezTo>
                    <a:pt x="13235" y="10819"/>
                    <a:pt x="17543" y="8931"/>
                    <a:pt x="19888" y="8540"/>
                  </a:cubicBezTo>
                  <a:cubicBezTo>
                    <a:pt x="20132" y="8499"/>
                    <a:pt x="20380" y="8461"/>
                    <a:pt x="20629" y="8423"/>
                  </a:cubicBezTo>
                  <a:cubicBezTo>
                    <a:pt x="22624" y="8116"/>
                    <a:pt x="24686" y="7798"/>
                    <a:pt x="25448" y="6190"/>
                  </a:cubicBezTo>
                  <a:cubicBezTo>
                    <a:pt x="26129" y="4754"/>
                    <a:pt x="25830" y="1697"/>
                    <a:pt x="25697" y="619"/>
                  </a:cubicBezTo>
                  <a:close/>
                  <a:moveTo>
                    <a:pt x="25368" y="1"/>
                  </a:moveTo>
                  <a:cubicBezTo>
                    <a:pt x="25197" y="1"/>
                    <a:pt x="25067" y="153"/>
                    <a:pt x="25092" y="323"/>
                  </a:cubicBezTo>
                  <a:cubicBezTo>
                    <a:pt x="25099" y="362"/>
                    <a:pt x="25685" y="4379"/>
                    <a:pt x="24942" y="5951"/>
                  </a:cubicBezTo>
                  <a:cubicBezTo>
                    <a:pt x="24307" y="7289"/>
                    <a:pt x="22395" y="7585"/>
                    <a:pt x="20546" y="7869"/>
                  </a:cubicBezTo>
                  <a:cubicBezTo>
                    <a:pt x="20294" y="7907"/>
                    <a:pt x="20044" y="7946"/>
                    <a:pt x="19798" y="7987"/>
                  </a:cubicBezTo>
                  <a:cubicBezTo>
                    <a:pt x="17270" y="8409"/>
                    <a:pt x="12632" y="10464"/>
                    <a:pt x="13160" y="15225"/>
                  </a:cubicBezTo>
                  <a:cubicBezTo>
                    <a:pt x="13442" y="17762"/>
                    <a:pt x="15288" y="21870"/>
                    <a:pt x="16916" y="25496"/>
                  </a:cubicBezTo>
                  <a:cubicBezTo>
                    <a:pt x="18367" y="28726"/>
                    <a:pt x="19738" y="31778"/>
                    <a:pt x="19738" y="33090"/>
                  </a:cubicBezTo>
                  <a:cubicBezTo>
                    <a:pt x="19738" y="34681"/>
                    <a:pt x="19154" y="35839"/>
                    <a:pt x="18269" y="37594"/>
                  </a:cubicBezTo>
                  <a:cubicBezTo>
                    <a:pt x="17598" y="38924"/>
                    <a:pt x="16763" y="40581"/>
                    <a:pt x="15895" y="42996"/>
                  </a:cubicBezTo>
                  <a:cubicBezTo>
                    <a:pt x="13496" y="49673"/>
                    <a:pt x="14403" y="62234"/>
                    <a:pt x="14738" y="65926"/>
                  </a:cubicBezTo>
                  <a:cubicBezTo>
                    <a:pt x="15303" y="72120"/>
                    <a:pt x="17062" y="78089"/>
                    <a:pt x="17345" y="79018"/>
                  </a:cubicBezTo>
                  <a:cubicBezTo>
                    <a:pt x="16735" y="79996"/>
                    <a:pt x="12176" y="87305"/>
                    <a:pt x="10131" y="90577"/>
                  </a:cubicBezTo>
                  <a:cubicBezTo>
                    <a:pt x="7956" y="94055"/>
                    <a:pt x="110" y="109217"/>
                    <a:pt x="31" y="109370"/>
                  </a:cubicBezTo>
                  <a:cubicBezTo>
                    <a:pt x="11" y="109410"/>
                    <a:pt x="1" y="109455"/>
                    <a:pt x="1" y="109499"/>
                  </a:cubicBezTo>
                  <a:cubicBezTo>
                    <a:pt x="1" y="109623"/>
                    <a:pt x="69" y="110257"/>
                    <a:pt x="1431" y="110646"/>
                  </a:cubicBezTo>
                  <a:cubicBezTo>
                    <a:pt x="2079" y="110832"/>
                    <a:pt x="2763" y="110877"/>
                    <a:pt x="3286" y="110877"/>
                  </a:cubicBezTo>
                  <a:cubicBezTo>
                    <a:pt x="3311" y="110877"/>
                    <a:pt x="3336" y="110877"/>
                    <a:pt x="3361" y="110877"/>
                  </a:cubicBezTo>
                  <a:cubicBezTo>
                    <a:pt x="3633" y="110877"/>
                    <a:pt x="3905" y="110863"/>
                    <a:pt x="4176" y="110833"/>
                  </a:cubicBezTo>
                  <a:cubicBezTo>
                    <a:pt x="4248" y="110824"/>
                    <a:pt x="4312" y="110788"/>
                    <a:pt x="4358" y="110734"/>
                  </a:cubicBezTo>
                  <a:cubicBezTo>
                    <a:pt x="4509" y="110552"/>
                    <a:pt x="19474" y="92544"/>
                    <a:pt x="22245" y="89513"/>
                  </a:cubicBezTo>
                  <a:cubicBezTo>
                    <a:pt x="25105" y="86385"/>
                    <a:pt x="27745" y="81016"/>
                    <a:pt x="28107" y="78486"/>
                  </a:cubicBezTo>
                  <a:cubicBezTo>
                    <a:pt x="28395" y="76466"/>
                    <a:pt x="28162" y="66301"/>
                    <a:pt x="28061" y="62446"/>
                  </a:cubicBezTo>
                  <a:lnTo>
                    <a:pt x="28061" y="62446"/>
                  </a:lnTo>
                  <a:cubicBezTo>
                    <a:pt x="29092" y="64804"/>
                    <a:pt x="31305" y="69694"/>
                    <a:pt x="33118" y="72544"/>
                  </a:cubicBezTo>
                  <a:cubicBezTo>
                    <a:pt x="35342" y="76039"/>
                    <a:pt x="36929" y="79211"/>
                    <a:pt x="37183" y="79724"/>
                  </a:cubicBezTo>
                  <a:cubicBezTo>
                    <a:pt x="37110" y="80411"/>
                    <a:pt x="36630" y="85207"/>
                    <a:pt x="37199" y="89276"/>
                  </a:cubicBezTo>
                  <a:cubicBezTo>
                    <a:pt x="37500" y="91433"/>
                    <a:pt x="37527" y="96071"/>
                    <a:pt x="37550" y="100162"/>
                  </a:cubicBezTo>
                  <a:cubicBezTo>
                    <a:pt x="37579" y="105234"/>
                    <a:pt x="37614" y="108373"/>
                    <a:pt x="37939" y="108978"/>
                  </a:cubicBezTo>
                  <a:cubicBezTo>
                    <a:pt x="38176" y="109418"/>
                    <a:pt x="38638" y="109700"/>
                    <a:pt x="39274" y="109793"/>
                  </a:cubicBezTo>
                  <a:cubicBezTo>
                    <a:pt x="39434" y="109816"/>
                    <a:pt x="39599" y="109827"/>
                    <a:pt x="39765" y="109827"/>
                  </a:cubicBezTo>
                  <a:cubicBezTo>
                    <a:pt x="40643" y="109827"/>
                    <a:pt x="41554" y="109527"/>
                    <a:pt x="41899" y="109182"/>
                  </a:cubicBezTo>
                  <a:cubicBezTo>
                    <a:pt x="42469" y="108610"/>
                    <a:pt x="42713" y="105638"/>
                    <a:pt x="42755" y="105055"/>
                  </a:cubicBezTo>
                  <a:cubicBezTo>
                    <a:pt x="42765" y="104947"/>
                    <a:pt x="43816" y="94297"/>
                    <a:pt x="44422" y="89357"/>
                  </a:cubicBezTo>
                  <a:cubicBezTo>
                    <a:pt x="44659" y="87431"/>
                    <a:pt x="44958" y="85622"/>
                    <a:pt x="45223" y="84027"/>
                  </a:cubicBezTo>
                  <a:cubicBezTo>
                    <a:pt x="45652" y="81436"/>
                    <a:pt x="45962" y="79564"/>
                    <a:pt x="45728" y="78803"/>
                  </a:cubicBezTo>
                  <a:cubicBezTo>
                    <a:pt x="45615" y="78439"/>
                    <a:pt x="45289" y="76803"/>
                    <a:pt x="44873" y="74729"/>
                  </a:cubicBezTo>
                  <a:cubicBezTo>
                    <a:pt x="43983" y="70288"/>
                    <a:pt x="42640" y="63576"/>
                    <a:pt x="41519" y="59682"/>
                  </a:cubicBezTo>
                  <a:cubicBezTo>
                    <a:pt x="40270" y="55342"/>
                    <a:pt x="37169" y="48350"/>
                    <a:pt x="35119" y="43722"/>
                  </a:cubicBezTo>
                  <a:cubicBezTo>
                    <a:pt x="34439" y="42187"/>
                    <a:pt x="33901" y="40975"/>
                    <a:pt x="33614" y="40267"/>
                  </a:cubicBezTo>
                  <a:cubicBezTo>
                    <a:pt x="32405" y="37290"/>
                    <a:pt x="31906" y="34919"/>
                    <a:pt x="32050" y="34199"/>
                  </a:cubicBezTo>
                  <a:cubicBezTo>
                    <a:pt x="32186" y="33517"/>
                    <a:pt x="34767" y="29457"/>
                    <a:pt x="35870" y="27723"/>
                  </a:cubicBezTo>
                  <a:cubicBezTo>
                    <a:pt x="36128" y="27318"/>
                    <a:pt x="36342" y="26981"/>
                    <a:pt x="36487" y="26749"/>
                  </a:cubicBezTo>
                  <a:cubicBezTo>
                    <a:pt x="37371" y="25334"/>
                    <a:pt x="37808" y="22699"/>
                    <a:pt x="36679" y="20253"/>
                  </a:cubicBezTo>
                  <a:cubicBezTo>
                    <a:pt x="36029" y="18844"/>
                    <a:pt x="36227" y="17075"/>
                    <a:pt x="36402" y="15516"/>
                  </a:cubicBezTo>
                  <a:cubicBezTo>
                    <a:pt x="36500" y="14646"/>
                    <a:pt x="36592" y="13827"/>
                    <a:pt x="36528" y="13152"/>
                  </a:cubicBezTo>
                  <a:cubicBezTo>
                    <a:pt x="36370" y="11483"/>
                    <a:pt x="34390" y="10618"/>
                    <a:pt x="32944" y="9988"/>
                  </a:cubicBezTo>
                  <a:cubicBezTo>
                    <a:pt x="32626" y="9850"/>
                    <a:pt x="32329" y="9720"/>
                    <a:pt x="32075" y="9593"/>
                  </a:cubicBezTo>
                  <a:cubicBezTo>
                    <a:pt x="30767" y="8938"/>
                    <a:pt x="30301" y="7436"/>
                    <a:pt x="30301" y="6247"/>
                  </a:cubicBezTo>
                  <a:cubicBezTo>
                    <a:pt x="30301" y="5006"/>
                    <a:pt x="31060" y="3218"/>
                    <a:pt x="31067" y="3199"/>
                  </a:cubicBezTo>
                  <a:cubicBezTo>
                    <a:pt x="31121" y="3074"/>
                    <a:pt x="31077" y="2928"/>
                    <a:pt x="30964" y="2853"/>
                  </a:cubicBezTo>
                  <a:cubicBezTo>
                    <a:pt x="30516" y="2562"/>
                    <a:pt x="26561" y="1"/>
                    <a:pt x="25370" y="1"/>
                  </a:cubicBezTo>
                  <a:cubicBezTo>
                    <a:pt x="25370" y="1"/>
                    <a:pt x="25369" y="1"/>
                    <a:pt x="253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471959" y="2414229"/>
              <a:ext cx="34032" cy="79383"/>
            </a:xfrm>
            <a:custGeom>
              <a:avLst/>
              <a:gdLst/>
              <a:ahLst/>
              <a:cxnLst/>
              <a:rect l="l" t="t" r="r" b="b"/>
              <a:pathLst>
                <a:path w="1786" h="4166" extrusionOk="0">
                  <a:moveTo>
                    <a:pt x="303" y="0"/>
                  </a:moveTo>
                  <a:cubicBezTo>
                    <a:pt x="289" y="0"/>
                    <a:pt x="274" y="1"/>
                    <a:pt x="260" y="3"/>
                  </a:cubicBezTo>
                  <a:cubicBezTo>
                    <a:pt x="107" y="28"/>
                    <a:pt x="1" y="172"/>
                    <a:pt x="27" y="327"/>
                  </a:cubicBezTo>
                  <a:cubicBezTo>
                    <a:pt x="181" y="1341"/>
                    <a:pt x="1150" y="3878"/>
                    <a:pt x="1191" y="3985"/>
                  </a:cubicBezTo>
                  <a:cubicBezTo>
                    <a:pt x="1231" y="4094"/>
                    <a:pt x="1336" y="4166"/>
                    <a:pt x="1453" y="4166"/>
                  </a:cubicBezTo>
                  <a:cubicBezTo>
                    <a:pt x="1650" y="4166"/>
                    <a:pt x="1786" y="3969"/>
                    <a:pt x="1716" y="3785"/>
                  </a:cubicBezTo>
                  <a:cubicBezTo>
                    <a:pt x="1705" y="3759"/>
                    <a:pt x="728" y="1196"/>
                    <a:pt x="581" y="241"/>
                  </a:cubicBezTo>
                  <a:cubicBezTo>
                    <a:pt x="561" y="101"/>
                    <a:pt x="440" y="0"/>
                    <a:pt x="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276817" y="2645537"/>
              <a:ext cx="102554" cy="34871"/>
            </a:xfrm>
            <a:custGeom>
              <a:avLst/>
              <a:gdLst/>
              <a:ahLst/>
              <a:cxnLst/>
              <a:rect l="l" t="t" r="r" b="b"/>
              <a:pathLst>
                <a:path w="5382" h="1830" extrusionOk="0">
                  <a:moveTo>
                    <a:pt x="5061" y="1"/>
                  </a:moveTo>
                  <a:cubicBezTo>
                    <a:pt x="5020" y="1"/>
                    <a:pt x="4979" y="9"/>
                    <a:pt x="4940" y="28"/>
                  </a:cubicBezTo>
                  <a:cubicBezTo>
                    <a:pt x="2779" y="1110"/>
                    <a:pt x="1374" y="1265"/>
                    <a:pt x="744" y="1265"/>
                  </a:cubicBezTo>
                  <a:cubicBezTo>
                    <a:pt x="497" y="1265"/>
                    <a:pt x="369" y="1241"/>
                    <a:pt x="362" y="1240"/>
                  </a:cubicBezTo>
                  <a:cubicBezTo>
                    <a:pt x="344" y="1236"/>
                    <a:pt x="326" y="1235"/>
                    <a:pt x="308" y="1235"/>
                  </a:cubicBezTo>
                  <a:cubicBezTo>
                    <a:pt x="178" y="1235"/>
                    <a:pt x="62" y="1325"/>
                    <a:pt x="32" y="1456"/>
                  </a:cubicBezTo>
                  <a:cubicBezTo>
                    <a:pt x="0" y="1604"/>
                    <a:pt x="94" y="1753"/>
                    <a:pt x="241" y="1790"/>
                  </a:cubicBezTo>
                  <a:cubicBezTo>
                    <a:pt x="263" y="1794"/>
                    <a:pt x="433" y="1829"/>
                    <a:pt x="753" y="1829"/>
                  </a:cubicBezTo>
                  <a:cubicBezTo>
                    <a:pt x="1475" y="1829"/>
                    <a:pt x="2955" y="1648"/>
                    <a:pt x="5192" y="531"/>
                  </a:cubicBezTo>
                  <a:cubicBezTo>
                    <a:pt x="5328" y="460"/>
                    <a:pt x="5382" y="293"/>
                    <a:pt x="5313" y="156"/>
                  </a:cubicBezTo>
                  <a:cubicBezTo>
                    <a:pt x="5264" y="58"/>
                    <a:pt x="5164" y="1"/>
                    <a:pt x="506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818982" y="2883248"/>
              <a:ext cx="867593" cy="1349551"/>
            </a:xfrm>
            <a:custGeom>
              <a:avLst/>
              <a:gdLst/>
              <a:ahLst/>
              <a:cxnLst/>
              <a:rect l="l" t="t" r="r" b="b"/>
              <a:pathLst>
                <a:path w="45531" h="70824" extrusionOk="0">
                  <a:moveTo>
                    <a:pt x="17240" y="1"/>
                  </a:moveTo>
                  <a:cubicBezTo>
                    <a:pt x="16809" y="931"/>
                    <a:pt x="16350" y="2009"/>
                    <a:pt x="15879" y="3319"/>
                  </a:cubicBezTo>
                  <a:cubicBezTo>
                    <a:pt x="13862" y="8934"/>
                    <a:pt x="14124" y="19372"/>
                    <a:pt x="14738" y="26128"/>
                  </a:cubicBezTo>
                  <a:cubicBezTo>
                    <a:pt x="15352" y="32882"/>
                    <a:pt x="17371" y="39286"/>
                    <a:pt x="17371" y="39286"/>
                  </a:cubicBezTo>
                  <a:cubicBezTo>
                    <a:pt x="17371" y="39286"/>
                    <a:pt x="12282" y="47444"/>
                    <a:pt x="10090" y="50953"/>
                  </a:cubicBezTo>
                  <a:cubicBezTo>
                    <a:pt x="7897" y="54462"/>
                    <a:pt x="1" y="69727"/>
                    <a:pt x="1" y="69727"/>
                  </a:cubicBezTo>
                  <a:cubicBezTo>
                    <a:pt x="1" y="69727"/>
                    <a:pt x="1" y="70253"/>
                    <a:pt x="1229" y="70605"/>
                  </a:cubicBezTo>
                  <a:cubicBezTo>
                    <a:pt x="1843" y="70780"/>
                    <a:pt x="2501" y="70823"/>
                    <a:pt x="3006" y="70823"/>
                  </a:cubicBezTo>
                  <a:cubicBezTo>
                    <a:pt x="3510" y="70823"/>
                    <a:pt x="3861" y="70780"/>
                    <a:pt x="3861" y="70780"/>
                  </a:cubicBezTo>
                  <a:cubicBezTo>
                    <a:pt x="3861" y="70780"/>
                    <a:pt x="18950" y="52620"/>
                    <a:pt x="21756" y="49550"/>
                  </a:cubicBezTo>
                  <a:cubicBezTo>
                    <a:pt x="24564" y="46479"/>
                    <a:pt x="27196" y="41129"/>
                    <a:pt x="27546" y="38672"/>
                  </a:cubicBezTo>
                  <a:cubicBezTo>
                    <a:pt x="27898" y="36214"/>
                    <a:pt x="27459" y="21215"/>
                    <a:pt x="27459" y="21214"/>
                  </a:cubicBezTo>
                  <a:lnTo>
                    <a:pt x="27459" y="21214"/>
                  </a:lnTo>
                  <a:cubicBezTo>
                    <a:pt x="27459" y="21214"/>
                    <a:pt x="30618" y="28759"/>
                    <a:pt x="33074" y="32619"/>
                  </a:cubicBezTo>
                  <a:cubicBezTo>
                    <a:pt x="35532" y="36478"/>
                    <a:pt x="37191" y="39900"/>
                    <a:pt x="37191" y="39900"/>
                  </a:cubicBezTo>
                  <a:cubicBezTo>
                    <a:pt x="37191" y="39900"/>
                    <a:pt x="36583" y="45076"/>
                    <a:pt x="37197" y="49463"/>
                  </a:cubicBezTo>
                  <a:cubicBezTo>
                    <a:pt x="37811" y="53848"/>
                    <a:pt x="37293" y="67931"/>
                    <a:pt x="37907" y="69072"/>
                  </a:cubicBezTo>
                  <a:cubicBezTo>
                    <a:pt x="38185" y="69587"/>
                    <a:pt x="38821" y="69772"/>
                    <a:pt x="39484" y="69772"/>
                  </a:cubicBezTo>
                  <a:cubicBezTo>
                    <a:pt x="40288" y="69772"/>
                    <a:pt x="41132" y="69499"/>
                    <a:pt x="41421" y="69210"/>
                  </a:cubicBezTo>
                  <a:cubicBezTo>
                    <a:pt x="41947" y="68684"/>
                    <a:pt x="42198" y="65254"/>
                    <a:pt x="42198" y="65254"/>
                  </a:cubicBezTo>
                  <a:cubicBezTo>
                    <a:pt x="42198" y="65254"/>
                    <a:pt x="43250" y="54551"/>
                    <a:pt x="43864" y="49550"/>
                  </a:cubicBezTo>
                  <a:cubicBezTo>
                    <a:pt x="44479" y="44551"/>
                    <a:pt x="45531" y="40251"/>
                    <a:pt x="45181" y="39111"/>
                  </a:cubicBezTo>
                  <a:cubicBezTo>
                    <a:pt x="44829" y="37970"/>
                    <a:pt x="42636" y="25776"/>
                    <a:pt x="40969" y="19986"/>
                  </a:cubicBezTo>
                  <a:cubicBezTo>
                    <a:pt x="39376" y="14453"/>
                    <a:pt x="34661" y="4357"/>
                    <a:pt x="33251" y="1023"/>
                  </a:cubicBezTo>
                  <a:cubicBezTo>
                    <a:pt x="30986" y="1871"/>
                    <a:pt x="28774" y="2193"/>
                    <a:pt x="26723" y="2193"/>
                  </a:cubicBezTo>
                  <a:cubicBezTo>
                    <a:pt x="22649" y="2193"/>
                    <a:pt x="19208" y="926"/>
                    <a:pt x="1724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3813647" y="2877894"/>
              <a:ext cx="875844" cy="1360260"/>
            </a:xfrm>
            <a:custGeom>
              <a:avLst/>
              <a:gdLst/>
              <a:ahLst/>
              <a:cxnLst/>
              <a:rect l="l" t="t" r="r" b="b"/>
              <a:pathLst>
                <a:path w="45964" h="71386" extrusionOk="0">
                  <a:moveTo>
                    <a:pt x="17657" y="654"/>
                  </a:moveTo>
                  <a:cubicBezTo>
                    <a:pt x="19756" y="1609"/>
                    <a:pt x="23090" y="2759"/>
                    <a:pt x="26989" y="2759"/>
                  </a:cubicBezTo>
                  <a:cubicBezTo>
                    <a:pt x="28999" y="2759"/>
                    <a:pt x="31158" y="2453"/>
                    <a:pt x="33376" y="1659"/>
                  </a:cubicBezTo>
                  <a:cubicBezTo>
                    <a:pt x="33681" y="2372"/>
                    <a:pt x="34108" y="3334"/>
                    <a:pt x="34607" y="4460"/>
                  </a:cubicBezTo>
                  <a:cubicBezTo>
                    <a:pt x="36650" y="9072"/>
                    <a:pt x="39739" y="16040"/>
                    <a:pt x="40979" y="20344"/>
                  </a:cubicBezTo>
                  <a:cubicBezTo>
                    <a:pt x="42093" y="24216"/>
                    <a:pt x="43435" y="30915"/>
                    <a:pt x="44322" y="35347"/>
                  </a:cubicBezTo>
                  <a:cubicBezTo>
                    <a:pt x="44756" y="37516"/>
                    <a:pt x="45071" y="39085"/>
                    <a:pt x="45191" y="39473"/>
                  </a:cubicBezTo>
                  <a:cubicBezTo>
                    <a:pt x="45386" y="40111"/>
                    <a:pt x="45054" y="42118"/>
                    <a:pt x="44669" y="44441"/>
                  </a:cubicBezTo>
                  <a:cubicBezTo>
                    <a:pt x="44403" y="46042"/>
                    <a:pt x="44101" y="47858"/>
                    <a:pt x="43864" y="49796"/>
                  </a:cubicBezTo>
                  <a:cubicBezTo>
                    <a:pt x="43257" y="54742"/>
                    <a:pt x="42207" y="65399"/>
                    <a:pt x="42197" y="65513"/>
                  </a:cubicBezTo>
                  <a:cubicBezTo>
                    <a:pt x="42077" y="67148"/>
                    <a:pt x="41784" y="69007"/>
                    <a:pt x="41501" y="69292"/>
                  </a:cubicBezTo>
                  <a:cubicBezTo>
                    <a:pt x="41278" y="69513"/>
                    <a:pt x="40505" y="69771"/>
                    <a:pt x="39761" y="69771"/>
                  </a:cubicBezTo>
                  <a:cubicBezTo>
                    <a:pt x="39623" y="69771"/>
                    <a:pt x="39486" y="69762"/>
                    <a:pt x="39354" y="69742"/>
                  </a:cubicBezTo>
                  <a:cubicBezTo>
                    <a:pt x="39038" y="69696"/>
                    <a:pt x="38622" y="69567"/>
                    <a:pt x="38434" y="69219"/>
                  </a:cubicBezTo>
                  <a:cubicBezTo>
                    <a:pt x="38157" y="68705"/>
                    <a:pt x="38133" y="64433"/>
                    <a:pt x="38112" y="60665"/>
                  </a:cubicBezTo>
                  <a:cubicBezTo>
                    <a:pt x="38088" y="56556"/>
                    <a:pt x="38062" y="51898"/>
                    <a:pt x="37754" y="49704"/>
                  </a:cubicBezTo>
                  <a:cubicBezTo>
                    <a:pt x="37153" y="45405"/>
                    <a:pt x="37743" y="40264"/>
                    <a:pt x="37750" y="40213"/>
                  </a:cubicBezTo>
                  <a:cubicBezTo>
                    <a:pt x="37756" y="40160"/>
                    <a:pt x="37747" y="40106"/>
                    <a:pt x="37724" y="40057"/>
                  </a:cubicBezTo>
                  <a:cubicBezTo>
                    <a:pt x="37706" y="40023"/>
                    <a:pt x="36027" y="36577"/>
                    <a:pt x="33590" y="32748"/>
                  </a:cubicBezTo>
                  <a:cubicBezTo>
                    <a:pt x="31175" y="28954"/>
                    <a:pt x="28029" y="21461"/>
                    <a:pt x="27999" y="21387"/>
                  </a:cubicBezTo>
                  <a:cubicBezTo>
                    <a:pt x="27953" y="21281"/>
                    <a:pt x="27850" y="21214"/>
                    <a:pt x="27739" y="21214"/>
                  </a:cubicBezTo>
                  <a:cubicBezTo>
                    <a:pt x="27720" y="21214"/>
                    <a:pt x="27699" y="21216"/>
                    <a:pt x="27679" y="21221"/>
                  </a:cubicBezTo>
                  <a:cubicBezTo>
                    <a:pt x="27546" y="21250"/>
                    <a:pt x="27453" y="21368"/>
                    <a:pt x="27458" y="21504"/>
                  </a:cubicBezTo>
                  <a:cubicBezTo>
                    <a:pt x="27462" y="21654"/>
                    <a:pt x="27892" y="36508"/>
                    <a:pt x="27549" y="38913"/>
                  </a:cubicBezTo>
                  <a:cubicBezTo>
                    <a:pt x="27205" y="41314"/>
                    <a:pt x="24579" y="46636"/>
                    <a:pt x="21829" y="49642"/>
                  </a:cubicBezTo>
                  <a:cubicBezTo>
                    <a:pt x="19152" y="52572"/>
                    <a:pt x="5143" y="69416"/>
                    <a:pt x="3998" y="70792"/>
                  </a:cubicBezTo>
                  <a:cubicBezTo>
                    <a:pt x="3861" y="70805"/>
                    <a:pt x="3604" y="70823"/>
                    <a:pt x="3282" y="70823"/>
                  </a:cubicBezTo>
                  <a:cubicBezTo>
                    <a:pt x="2798" y="70823"/>
                    <a:pt x="2169" y="70781"/>
                    <a:pt x="1586" y="70616"/>
                  </a:cubicBezTo>
                  <a:cubicBezTo>
                    <a:pt x="835" y="70400"/>
                    <a:pt x="632" y="70137"/>
                    <a:pt x="580" y="70043"/>
                  </a:cubicBezTo>
                  <a:cubicBezTo>
                    <a:pt x="1249" y="68752"/>
                    <a:pt x="8535" y="54701"/>
                    <a:pt x="10606" y="51383"/>
                  </a:cubicBezTo>
                  <a:cubicBezTo>
                    <a:pt x="12800" y="47873"/>
                    <a:pt x="17889" y="39716"/>
                    <a:pt x="17889" y="39716"/>
                  </a:cubicBezTo>
                  <a:cubicBezTo>
                    <a:pt x="17932" y="39646"/>
                    <a:pt x="17943" y="39559"/>
                    <a:pt x="17918" y="39482"/>
                  </a:cubicBezTo>
                  <a:cubicBezTo>
                    <a:pt x="17897" y="39418"/>
                    <a:pt x="15902" y="33030"/>
                    <a:pt x="15298" y="26382"/>
                  </a:cubicBezTo>
                  <a:cubicBezTo>
                    <a:pt x="14613" y="18836"/>
                    <a:pt x="14547" y="8913"/>
                    <a:pt x="16423" y="3693"/>
                  </a:cubicBezTo>
                  <a:cubicBezTo>
                    <a:pt x="16796" y="2655"/>
                    <a:pt x="17202" y="1657"/>
                    <a:pt x="17657" y="654"/>
                  </a:cubicBezTo>
                  <a:close/>
                  <a:moveTo>
                    <a:pt x="17519" y="1"/>
                  </a:moveTo>
                  <a:cubicBezTo>
                    <a:pt x="17486" y="1"/>
                    <a:pt x="17454" y="6"/>
                    <a:pt x="17423" y="18"/>
                  </a:cubicBezTo>
                  <a:cubicBezTo>
                    <a:pt x="17353" y="44"/>
                    <a:pt x="17296" y="97"/>
                    <a:pt x="17264" y="164"/>
                  </a:cubicBezTo>
                  <a:cubicBezTo>
                    <a:pt x="16754" y="1269"/>
                    <a:pt x="16306" y="2363"/>
                    <a:pt x="15895" y="3505"/>
                  </a:cubicBezTo>
                  <a:cubicBezTo>
                    <a:pt x="13496" y="10182"/>
                    <a:pt x="14403" y="22743"/>
                    <a:pt x="14738" y="26435"/>
                  </a:cubicBezTo>
                  <a:cubicBezTo>
                    <a:pt x="15303" y="32629"/>
                    <a:pt x="17062" y="38598"/>
                    <a:pt x="17345" y="39527"/>
                  </a:cubicBezTo>
                  <a:cubicBezTo>
                    <a:pt x="16735" y="40505"/>
                    <a:pt x="12176" y="47814"/>
                    <a:pt x="10131" y="51086"/>
                  </a:cubicBezTo>
                  <a:cubicBezTo>
                    <a:pt x="7956" y="54564"/>
                    <a:pt x="110" y="69726"/>
                    <a:pt x="31" y="69879"/>
                  </a:cubicBezTo>
                  <a:cubicBezTo>
                    <a:pt x="11" y="69919"/>
                    <a:pt x="1" y="69964"/>
                    <a:pt x="1" y="70008"/>
                  </a:cubicBezTo>
                  <a:cubicBezTo>
                    <a:pt x="1" y="70132"/>
                    <a:pt x="69" y="70766"/>
                    <a:pt x="1433" y="71155"/>
                  </a:cubicBezTo>
                  <a:cubicBezTo>
                    <a:pt x="2079" y="71341"/>
                    <a:pt x="2763" y="71386"/>
                    <a:pt x="3286" y="71386"/>
                  </a:cubicBezTo>
                  <a:cubicBezTo>
                    <a:pt x="3300" y="71386"/>
                    <a:pt x="3313" y="71386"/>
                    <a:pt x="3327" y="71386"/>
                  </a:cubicBezTo>
                  <a:cubicBezTo>
                    <a:pt x="3611" y="71386"/>
                    <a:pt x="3895" y="71371"/>
                    <a:pt x="4178" y="71341"/>
                  </a:cubicBezTo>
                  <a:cubicBezTo>
                    <a:pt x="4249" y="71332"/>
                    <a:pt x="4315" y="71295"/>
                    <a:pt x="4360" y="71242"/>
                  </a:cubicBezTo>
                  <a:cubicBezTo>
                    <a:pt x="4510" y="71059"/>
                    <a:pt x="19477" y="53052"/>
                    <a:pt x="22248" y="50021"/>
                  </a:cubicBezTo>
                  <a:cubicBezTo>
                    <a:pt x="25108" y="46893"/>
                    <a:pt x="27746" y="41524"/>
                    <a:pt x="28108" y="38994"/>
                  </a:cubicBezTo>
                  <a:cubicBezTo>
                    <a:pt x="28397" y="36972"/>
                    <a:pt x="28163" y="26808"/>
                    <a:pt x="28063" y="22953"/>
                  </a:cubicBezTo>
                  <a:lnTo>
                    <a:pt x="28063" y="22953"/>
                  </a:lnTo>
                  <a:cubicBezTo>
                    <a:pt x="29094" y="25312"/>
                    <a:pt x="31306" y="30202"/>
                    <a:pt x="33119" y="33052"/>
                  </a:cubicBezTo>
                  <a:cubicBezTo>
                    <a:pt x="35343" y="36546"/>
                    <a:pt x="36932" y="39718"/>
                    <a:pt x="37185" y="40232"/>
                  </a:cubicBezTo>
                  <a:cubicBezTo>
                    <a:pt x="37111" y="40919"/>
                    <a:pt x="36631" y="45714"/>
                    <a:pt x="37201" y="49783"/>
                  </a:cubicBezTo>
                  <a:cubicBezTo>
                    <a:pt x="37503" y="51940"/>
                    <a:pt x="37530" y="56578"/>
                    <a:pt x="37553" y="60669"/>
                  </a:cubicBezTo>
                  <a:cubicBezTo>
                    <a:pt x="37581" y="65742"/>
                    <a:pt x="37616" y="68880"/>
                    <a:pt x="37941" y="69486"/>
                  </a:cubicBezTo>
                  <a:cubicBezTo>
                    <a:pt x="38179" y="69926"/>
                    <a:pt x="38640" y="70207"/>
                    <a:pt x="39275" y="70301"/>
                  </a:cubicBezTo>
                  <a:cubicBezTo>
                    <a:pt x="39435" y="70324"/>
                    <a:pt x="39600" y="70335"/>
                    <a:pt x="39767" y="70335"/>
                  </a:cubicBezTo>
                  <a:cubicBezTo>
                    <a:pt x="40646" y="70335"/>
                    <a:pt x="41556" y="70034"/>
                    <a:pt x="41901" y="69690"/>
                  </a:cubicBezTo>
                  <a:cubicBezTo>
                    <a:pt x="42471" y="69118"/>
                    <a:pt x="42714" y="66146"/>
                    <a:pt x="42757" y="65562"/>
                  </a:cubicBezTo>
                  <a:cubicBezTo>
                    <a:pt x="42768" y="65454"/>
                    <a:pt x="43817" y="54805"/>
                    <a:pt x="44424" y="49865"/>
                  </a:cubicBezTo>
                  <a:cubicBezTo>
                    <a:pt x="44660" y="47938"/>
                    <a:pt x="44960" y="46130"/>
                    <a:pt x="45224" y="44534"/>
                  </a:cubicBezTo>
                  <a:cubicBezTo>
                    <a:pt x="45653" y="41944"/>
                    <a:pt x="45964" y="40071"/>
                    <a:pt x="45729" y="39310"/>
                  </a:cubicBezTo>
                  <a:cubicBezTo>
                    <a:pt x="45618" y="38947"/>
                    <a:pt x="45290" y="37311"/>
                    <a:pt x="44874" y="35237"/>
                  </a:cubicBezTo>
                  <a:cubicBezTo>
                    <a:pt x="43985" y="30796"/>
                    <a:pt x="42642" y="24084"/>
                    <a:pt x="41520" y="20190"/>
                  </a:cubicBezTo>
                  <a:cubicBezTo>
                    <a:pt x="40270" y="15849"/>
                    <a:pt x="37171" y="8859"/>
                    <a:pt x="35120" y="4234"/>
                  </a:cubicBezTo>
                  <a:cubicBezTo>
                    <a:pt x="34563" y="2977"/>
                    <a:pt x="34096" y="1924"/>
                    <a:pt x="33789" y="1195"/>
                  </a:cubicBezTo>
                  <a:cubicBezTo>
                    <a:pt x="33744" y="1088"/>
                    <a:pt x="33640" y="1023"/>
                    <a:pt x="33531" y="1023"/>
                  </a:cubicBezTo>
                  <a:cubicBezTo>
                    <a:pt x="33498" y="1023"/>
                    <a:pt x="33464" y="1029"/>
                    <a:pt x="33431" y="1042"/>
                  </a:cubicBezTo>
                  <a:cubicBezTo>
                    <a:pt x="31195" y="1879"/>
                    <a:pt x="29014" y="2198"/>
                    <a:pt x="26988" y="2198"/>
                  </a:cubicBezTo>
                  <a:cubicBezTo>
                    <a:pt x="23030" y="2198"/>
                    <a:pt x="19665" y="980"/>
                    <a:pt x="17639" y="28"/>
                  </a:cubicBezTo>
                  <a:cubicBezTo>
                    <a:pt x="17601" y="10"/>
                    <a:pt x="17560" y="1"/>
                    <a:pt x="175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44636" y="2935878"/>
              <a:ext cx="144913" cy="81841"/>
            </a:xfrm>
            <a:custGeom>
              <a:avLst/>
              <a:gdLst/>
              <a:ahLst/>
              <a:cxnLst/>
              <a:rect l="l" t="t" r="r" b="b"/>
              <a:pathLst>
                <a:path w="7605" h="4295" extrusionOk="0">
                  <a:moveTo>
                    <a:pt x="6557" y="1"/>
                  </a:moveTo>
                  <a:cubicBezTo>
                    <a:pt x="6528" y="1"/>
                    <a:pt x="6495" y="5"/>
                    <a:pt x="6459" y="13"/>
                  </a:cubicBezTo>
                  <a:cubicBezTo>
                    <a:pt x="5806" y="157"/>
                    <a:pt x="5444" y="883"/>
                    <a:pt x="5444" y="883"/>
                  </a:cubicBezTo>
                  <a:cubicBezTo>
                    <a:pt x="5444" y="883"/>
                    <a:pt x="5396" y="168"/>
                    <a:pt x="5069" y="168"/>
                  </a:cubicBezTo>
                  <a:cubicBezTo>
                    <a:pt x="4992" y="168"/>
                    <a:pt x="4900" y="207"/>
                    <a:pt x="4791" y="303"/>
                  </a:cubicBezTo>
                  <a:cubicBezTo>
                    <a:pt x="4210" y="811"/>
                    <a:pt x="3774" y="1464"/>
                    <a:pt x="3774" y="1464"/>
                  </a:cubicBezTo>
                  <a:cubicBezTo>
                    <a:pt x="3774" y="1464"/>
                    <a:pt x="3717" y="387"/>
                    <a:pt x="3454" y="387"/>
                  </a:cubicBezTo>
                  <a:cubicBezTo>
                    <a:pt x="3419" y="387"/>
                    <a:pt x="3381" y="405"/>
                    <a:pt x="3339" y="447"/>
                  </a:cubicBezTo>
                  <a:cubicBezTo>
                    <a:pt x="2976" y="811"/>
                    <a:pt x="1598" y="2771"/>
                    <a:pt x="1598" y="2771"/>
                  </a:cubicBezTo>
                  <a:lnTo>
                    <a:pt x="1" y="2917"/>
                  </a:lnTo>
                  <a:cubicBezTo>
                    <a:pt x="1" y="2917"/>
                    <a:pt x="3266" y="4295"/>
                    <a:pt x="4283" y="4295"/>
                  </a:cubicBezTo>
                  <a:cubicBezTo>
                    <a:pt x="5300" y="4295"/>
                    <a:pt x="6460" y="3278"/>
                    <a:pt x="7041" y="2044"/>
                  </a:cubicBezTo>
                  <a:cubicBezTo>
                    <a:pt x="7523" y="1021"/>
                    <a:pt x="7605" y="447"/>
                    <a:pt x="7411" y="447"/>
                  </a:cubicBezTo>
                  <a:cubicBezTo>
                    <a:pt x="7371" y="447"/>
                    <a:pt x="7320" y="471"/>
                    <a:pt x="7258" y="520"/>
                  </a:cubicBezTo>
                  <a:lnTo>
                    <a:pt x="6532" y="1101"/>
                  </a:lnTo>
                  <a:cubicBezTo>
                    <a:pt x="6532" y="1101"/>
                    <a:pt x="7049" y="1"/>
                    <a:pt x="6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738977" y="2930543"/>
              <a:ext cx="158976" cy="92550"/>
            </a:xfrm>
            <a:custGeom>
              <a:avLst/>
              <a:gdLst/>
              <a:ahLst/>
              <a:cxnLst/>
              <a:rect l="l" t="t" r="r" b="b"/>
              <a:pathLst>
                <a:path w="8343" h="4857" extrusionOk="0">
                  <a:moveTo>
                    <a:pt x="6787" y="580"/>
                  </a:moveTo>
                  <a:cubicBezTo>
                    <a:pt x="6776" y="730"/>
                    <a:pt x="6689" y="1021"/>
                    <a:pt x="6575" y="1261"/>
                  </a:cubicBezTo>
                  <a:cubicBezTo>
                    <a:pt x="6520" y="1381"/>
                    <a:pt x="6553" y="1521"/>
                    <a:pt x="6655" y="1602"/>
                  </a:cubicBezTo>
                  <a:cubicBezTo>
                    <a:pt x="6707" y="1642"/>
                    <a:pt x="6769" y="1662"/>
                    <a:pt x="6830" y="1662"/>
                  </a:cubicBezTo>
                  <a:cubicBezTo>
                    <a:pt x="6892" y="1662"/>
                    <a:pt x="6954" y="1642"/>
                    <a:pt x="7005" y="1601"/>
                  </a:cubicBezTo>
                  <a:lnTo>
                    <a:pt x="7465" y="1235"/>
                  </a:lnTo>
                  <a:lnTo>
                    <a:pt x="7465" y="1235"/>
                  </a:lnTo>
                  <a:cubicBezTo>
                    <a:pt x="7404" y="1451"/>
                    <a:pt x="7290" y="1766"/>
                    <a:pt x="7083" y="2205"/>
                  </a:cubicBezTo>
                  <a:cubicBezTo>
                    <a:pt x="6523" y="3396"/>
                    <a:pt x="5446" y="4293"/>
                    <a:pt x="4580" y="4293"/>
                  </a:cubicBezTo>
                  <a:cubicBezTo>
                    <a:pt x="4017" y="4293"/>
                    <a:pt x="2583" y="3793"/>
                    <a:pt x="1485" y="3370"/>
                  </a:cubicBezTo>
                  <a:lnTo>
                    <a:pt x="1920" y="3331"/>
                  </a:lnTo>
                  <a:cubicBezTo>
                    <a:pt x="2001" y="3323"/>
                    <a:pt x="2077" y="3280"/>
                    <a:pt x="2124" y="3213"/>
                  </a:cubicBezTo>
                  <a:cubicBezTo>
                    <a:pt x="2456" y="2740"/>
                    <a:pt x="3299" y="1562"/>
                    <a:pt x="3698" y="1082"/>
                  </a:cubicBezTo>
                  <a:cubicBezTo>
                    <a:pt x="3749" y="1305"/>
                    <a:pt x="3779" y="1531"/>
                    <a:pt x="3791" y="1758"/>
                  </a:cubicBezTo>
                  <a:cubicBezTo>
                    <a:pt x="3800" y="1925"/>
                    <a:pt x="3936" y="2026"/>
                    <a:pt x="4074" y="2026"/>
                  </a:cubicBezTo>
                  <a:cubicBezTo>
                    <a:pt x="4161" y="2026"/>
                    <a:pt x="4248" y="1986"/>
                    <a:pt x="4306" y="1900"/>
                  </a:cubicBezTo>
                  <a:cubicBezTo>
                    <a:pt x="4310" y="1894"/>
                    <a:pt x="4726" y="1273"/>
                    <a:pt x="5273" y="794"/>
                  </a:cubicBezTo>
                  <a:cubicBezTo>
                    <a:pt x="5309" y="764"/>
                    <a:pt x="5335" y="746"/>
                    <a:pt x="5344" y="736"/>
                  </a:cubicBezTo>
                  <a:cubicBezTo>
                    <a:pt x="5394" y="808"/>
                    <a:pt x="5449" y="1010"/>
                    <a:pt x="5461" y="1182"/>
                  </a:cubicBezTo>
                  <a:cubicBezTo>
                    <a:pt x="5470" y="1309"/>
                    <a:pt x="5562" y="1414"/>
                    <a:pt x="5685" y="1439"/>
                  </a:cubicBezTo>
                  <a:cubicBezTo>
                    <a:pt x="5704" y="1443"/>
                    <a:pt x="5722" y="1445"/>
                    <a:pt x="5741" y="1445"/>
                  </a:cubicBezTo>
                  <a:cubicBezTo>
                    <a:pt x="5845" y="1445"/>
                    <a:pt x="5943" y="1386"/>
                    <a:pt x="5992" y="1289"/>
                  </a:cubicBezTo>
                  <a:cubicBezTo>
                    <a:pt x="5995" y="1283"/>
                    <a:pt x="6283" y="732"/>
                    <a:pt x="6787" y="580"/>
                  </a:cubicBezTo>
                  <a:close/>
                  <a:moveTo>
                    <a:pt x="6854" y="1"/>
                  </a:moveTo>
                  <a:cubicBezTo>
                    <a:pt x="6807" y="1"/>
                    <a:pt x="6755" y="6"/>
                    <a:pt x="6698" y="19"/>
                  </a:cubicBezTo>
                  <a:cubicBezTo>
                    <a:pt x="6345" y="97"/>
                    <a:pt x="6066" y="309"/>
                    <a:pt x="5866" y="519"/>
                  </a:cubicBezTo>
                  <a:cubicBezTo>
                    <a:pt x="5796" y="383"/>
                    <a:pt x="5697" y="265"/>
                    <a:pt x="5556" y="205"/>
                  </a:cubicBezTo>
                  <a:cubicBezTo>
                    <a:pt x="5504" y="183"/>
                    <a:pt x="5440" y="166"/>
                    <a:pt x="5367" y="166"/>
                  </a:cubicBezTo>
                  <a:cubicBezTo>
                    <a:pt x="5240" y="166"/>
                    <a:pt x="5083" y="216"/>
                    <a:pt x="4904" y="373"/>
                  </a:cubicBezTo>
                  <a:cubicBezTo>
                    <a:pt x="4675" y="574"/>
                    <a:pt x="4462" y="794"/>
                    <a:pt x="4266" y="1029"/>
                  </a:cubicBezTo>
                  <a:cubicBezTo>
                    <a:pt x="4150" y="512"/>
                    <a:pt x="3959" y="440"/>
                    <a:pt x="3887" y="411"/>
                  </a:cubicBezTo>
                  <a:cubicBezTo>
                    <a:pt x="3858" y="400"/>
                    <a:pt x="3810" y="386"/>
                    <a:pt x="3751" y="386"/>
                  </a:cubicBezTo>
                  <a:cubicBezTo>
                    <a:pt x="3664" y="386"/>
                    <a:pt x="3551" y="416"/>
                    <a:pt x="3438" y="529"/>
                  </a:cubicBezTo>
                  <a:cubicBezTo>
                    <a:pt x="3105" y="862"/>
                    <a:pt x="2052" y="2340"/>
                    <a:pt x="1740" y="2782"/>
                  </a:cubicBezTo>
                  <a:lnTo>
                    <a:pt x="273" y="2917"/>
                  </a:lnTo>
                  <a:cubicBezTo>
                    <a:pt x="143" y="2927"/>
                    <a:pt x="40" y="3024"/>
                    <a:pt x="19" y="3153"/>
                  </a:cubicBezTo>
                  <a:cubicBezTo>
                    <a:pt x="0" y="3280"/>
                    <a:pt x="69" y="3405"/>
                    <a:pt x="189" y="3455"/>
                  </a:cubicBezTo>
                  <a:cubicBezTo>
                    <a:pt x="528" y="3598"/>
                    <a:pt x="3537" y="4856"/>
                    <a:pt x="4580" y="4856"/>
                  </a:cubicBezTo>
                  <a:cubicBezTo>
                    <a:pt x="5668" y="4856"/>
                    <a:pt x="6934" y="3841"/>
                    <a:pt x="7592" y="2445"/>
                  </a:cubicBezTo>
                  <a:cubicBezTo>
                    <a:pt x="8343" y="848"/>
                    <a:pt x="8042" y="612"/>
                    <a:pt x="7930" y="523"/>
                  </a:cubicBezTo>
                  <a:cubicBezTo>
                    <a:pt x="7890" y="492"/>
                    <a:pt x="7814" y="446"/>
                    <a:pt x="7708" y="446"/>
                  </a:cubicBezTo>
                  <a:cubicBezTo>
                    <a:pt x="7618" y="446"/>
                    <a:pt x="7508" y="479"/>
                    <a:pt x="7380" y="582"/>
                  </a:cubicBezTo>
                  <a:lnTo>
                    <a:pt x="7348" y="608"/>
                  </a:lnTo>
                  <a:cubicBezTo>
                    <a:pt x="7355" y="442"/>
                    <a:pt x="7325" y="287"/>
                    <a:pt x="7234" y="173"/>
                  </a:cubicBezTo>
                  <a:cubicBezTo>
                    <a:pt x="7177" y="102"/>
                    <a:pt x="7061" y="1"/>
                    <a:pt x="68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791664" y="2963756"/>
              <a:ext cx="24924" cy="38758"/>
            </a:xfrm>
            <a:custGeom>
              <a:avLst/>
              <a:gdLst/>
              <a:ahLst/>
              <a:cxnLst/>
              <a:rect l="l" t="t" r="r" b="b"/>
              <a:pathLst>
                <a:path w="1308" h="2034" extrusionOk="0">
                  <a:moveTo>
                    <a:pt x="1307" y="1"/>
                  </a:moveTo>
                  <a:lnTo>
                    <a:pt x="1" y="2034"/>
                  </a:lnTo>
                  <a:cubicBezTo>
                    <a:pt x="1089" y="1744"/>
                    <a:pt x="1307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785966" y="2958306"/>
              <a:ext cx="36338" cy="49562"/>
            </a:xfrm>
            <a:custGeom>
              <a:avLst/>
              <a:gdLst/>
              <a:ahLst/>
              <a:cxnLst/>
              <a:rect l="l" t="t" r="r" b="b"/>
              <a:pathLst>
                <a:path w="1907" h="2601" extrusionOk="0">
                  <a:moveTo>
                    <a:pt x="1606" y="0"/>
                  </a:moveTo>
                  <a:cubicBezTo>
                    <a:pt x="1464" y="0"/>
                    <a:pt x="1341" y="108"/>
                    <a:pt x="1326" y="253"/>
                  </a:cubicBezTo>
                  <a:cubicBezTo>
                    <a:pt x="1325" y="268"/>
                    <a:pt x="1108" y="1812"/>
                    <a:pt x="227" y="2047"/>
                  </a:cubicBezTo>
                  <a:cubicBezTo>
                    <a:pt x="90" y="2084"/>
                    <a:pt x="1" y="2216"/>
                    <a:pt x="20" y="2356"/>
                  </a:cubicBezTo>
                  <a:cubicBezTo>
                    <a:pt x="38" y="2496"/>
                    <a:pt x="157" y="2600"/>
                    <a:pt x="297" y="2600"/>
                  </a:cubicBezTo>
                  <a:cubicBezTo>
                    <a:pt x="298" y="2600"/>
                    <a:pt x="299" y="2600"/>
                    <a:pt x="300" y="2600"/>
                  </a:cubicBezTo>
                  <a:cubicBezTo>
                    <a:pt x="323" y="2600"/>
                    <a:pt x="348" y="2597"/>
                    <a:pt x="371" y="2591"/>
                  </a:cubicBezTo>
                  <a:cubicBezTo>
                    <a:pt x="1628" y="2256"/>
                    <a:pt x="1873" y="401"/>
                    <a:pt x="1884" y="322"/>
                  </a:cubicBezTo>
                  <a:cubicBezTo>
                    <a:pt x="1907" y="166"/>
                    <a:pt x="1796" y="23"/>
                    <a:pt x="1640" y="3"/>
                  </a:cubicBezTo>
                  <a:cubicBezTo>
                    <a:pt x="1628" y="1"/>
                    <a:pt x="1617" y="0"/>
                    <a:pt x="160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20704" y="2952704"/>
              <a:ext cx="27668" cy="60881"/>
            </a:xfrm>
            <a:custGeom>
              <a:avLst/>
              <a:gdLst/>
              <a:ahLst/>
              <a:cxnLst/>
              <a:rect l="l" t="t" r="r" b="b"/>
              <a:pathLst>
                <a:path w="1452" h="3195" extrusionOk="0">
                  <a:moveTo>
                    <a:pt x="1452" y="0"/>
                  </a:moveTo>
                  <a:lnTo>
                    <a:pt x="1" y="3194"/>
                  </a:lnTo>
                  <a:cubicBezTo>
                    <a:pt x="871" y="2758"/>
                    <a:pt x="1452" y="1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814930" y="2947464"/>
              <a:ext cx="39234" cy="71475"/>
            </a:xfrm>
            <a:custGeom>
              <a:avLst/>
              <a:gdLst/>
              <a:ahLst/>
              <a:cxnLst/>
              <a:rect l="l" t="t" r="r" b="b"/>
              <a:pathLst>
                <a:path w="2059" h="3751" extrusionOk="0">
                  <a:moveTo>
                    <a:pt x="1752" y="1"/>
                  </a:moveTo>
                  <a:cubicBezTo>
                    <a:pt x="1625" y="1"/>
                    <a:pt x="1511" y="88"/>
                    <a:pt x="1481" y="217"/>
                  </a:cubicBezTo>
                  <a:cubicBezTo>
                    <a:pt x="1266" y="1232"/>
                    <a:pt x="724" y="2944"/>
                    <a:pt x="178" y="3219"/>
                  </a:cubicBezTo>
                  <a:cubicBezTo>
                    <a:pt x="62" y="3275"/>
                    <a:pt x="0" y="3407"/>
                    <a:pt x="30" y="3534"/>
                  </a:cubicBezTo>
                  <a:cubicBezTo>
                    <a:pt x="60" y="3661"/>
                    <a:pt x="174" y="3751"/>
                    <a:pt x="304" y="3751"/>
                  </a:cubicBezTo>
                  <a:cubicBezTo>
                    <a:pt x="347" y="3751"/>
                    <a:pt x="390" y="3741"/>
                    <a:pt x="429" y="3720"/>
                  </a:cubicBezTo>
                  <a:cubicBezTo>
                    <a:pt x="1393" y="3238"/>
                    <a:pt x="1968" y="630"/>
                    <a:pt x="2031" y="334"/>
                  </a:cubicBezTo>
                  <a:cubicBezTo>
                    <a:pt x="2058" y="184"/>
                    <a:pt x="1961" y="38"/>
                    <a:pt x="1812" y="7"/>
                  </a:cubicBezTo>
                  <a:cubicBezTo>
                    <a:pt x="1792" y="3"/>
                    <a:pt x="1772" y="1"/>
                    <a:pt x="17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840883" y="2951504"/>
              <a:ext cx="34223" cy="66026"/>
            </a:xfrm>
            <a:custGeom>
              <a:avLst/>
              <a:gdLst/>
              <a:ahLst/>
              <a:cxnLst/>
              <a:rect l="l" t="t" r="r" b="b"/>
              <a:pathLst>
                <a:path w="1796" h="3465" extrusionOk="0">
                  <a:moveTo>
                    <a:pt x="1481" y="0"/>
                  </a:moveTo>
                  <a:cubicBezTo>
                    <a:pt x="1360" y="0"/>
                    <a:pt x="1248" y="79"/>
                    <a:pt x="1213" y="201"/>
                  </a:cubicBezTo>
                  <a:cubicBezTo>
                    <a:pt x="1207" y="222"/>
                    <a:pt x="566" y="2343"/>
                    <a:pt x="90" y="3023"/>
                  </a:cubicBezTo>
                  <a:cubicBezTo>
                    <a:pt x="1" y="3150"/>
                    <a:pt x="31" y="3325"/>
                    <a:pt x="160" y="3414"/>
                  </a:cubicBezTo>
                  <a:cubicBezTo>
                    <a:pt x="206" y="3447"/>
                    <a:pt x="263" y="3465"/>
                    <a:pt x="320" y="3465"/>
                  </a:cubicBezTo>
                  <a:cubicBezTo>
                    <a:pt x="412" y="3465"/>
                    <a:pt x="498" y="3421"/>
                    <a:pt x="550" y="3345"/>
                  </a:cubicBezTo>
                  <a:cubicBezTo>
                    <a:pt x="1078" y="2591"/>
                    <a:pt x="1723" y="453"/>
                    <a:pt x="1751" y="362"/>
                  </a:cubicBezTo>
                  <a:cubicBezTo>
                    <a:pt x="1796" y="214"/>
                    <a:pt x="1711" y="56"/>
                    <a:pt x="1563" y="12"/>
                  </a:cubicBezTo>
                  <a:cubicBezTo>
                    <a:pt x="1535" y="4"/>
                    <a:pt x="1508" y="0"/>
                    <a:pt x="14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270967" y="2130728"/>
              <a:ext cx="148038" cy="292799"/>
            </a:xfrm>
            <a:custGeom>
              <a:avLst/>
              <a:gdLst/>
              <a:ahLst/>
              <a:cxnLst/>
              <a:rect l="l" t="t" r="r" b="b"/>
              <a:pathLst>
                <a:path w="7769" h="15366" extrusionOk="0">
                  <a:moveTo>
                    <a:pt x="1370" y="1"/>
                  </a:moveTo>
                  <a:cubicBezTo>
                    <a:pt x="1370" y="1"/>
                    <a:pt x="1984" y="4124"/>
                    <a:pt x="1195" y="5791"/>
                  </a:cubicBezTo>
                  <a:cubicBezTo>
                    <a:pt x="945" y="6320"/>
                    <a:pt x="523" y="6698"/>
                    <a:pt x="1" y="6979"/>
                  </a:cubicBezTo>
                  <a:cubicBezTo>
                    <a:pt x="576" y="8931"/>
                    <a:pt x="2912" y="13287"/>
                    <a:pt x="4185" y="14855"/>
                  </a:cubicBezTo>
                  <a:cubicBezTo>
                    <a:pt x="4473" y="15209"/>
                    <a:pt x="4733" y="15365"/>
                    <a:pt x="4975" y="15365"/>
                  </a:cubicBezTo>
                  <a:cubicBezTo>
                    <a:pt x="6081" y="15365"/>
                    <a:pt x="6780" y="12079"/>
                    <a:pt x="7769" y="9450"/>
                  </a:cubicBezTo>
                  <a:cubicBezTo>
                    <a:pt x="6509" y="8706"/>
                    <a:pt x="6020" y="7220"/>
                    <a:pt x="6020" y="5966"/>
                  </a:cubicBezTo>
                  <a:cubicBezTo>
                    <a:pt x="6020" y="4650"/>
                    <a:pt x="6809" y="2808"/>
                    <a:pt x="6809" y="2808"/>
                  </a:cubicBezTo>
                  <a:cubicBezTo>
                    <a:pt x="6809" y="2808"/>
                    <a:pt x="2511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265117" y="2125393"/>
              <a:ext cx="159833" cy="303489"/>
            </a:xfrm>
            <a:custGeom>
              <a:avLst/>
              <a:gdLst/>
              <a:ahLst/>
              <a:cxnLst/>
              <a:rect l="l" t="t" r="r" b="b"/>
              <a:pathLst>
                <a:path w="8388" h="15927" extrusionOk="0">
                  <a:moveTo>
                    <a:pt x="2006" y="618"/>
                  </a:moveTo>
                  <a:lnTo>
                    <a:pt x="2006" y="618"/>
                  </a:lnTo>
                  <a:cubicBezTo>
                    <a:pt x="3018" y="908"/>
                    <a:pt x="5254" y="2218"/>
                    <a:pt x="6769" y="3196"/>
                  </a:cubicBezTo>
                  <a:cubicBezTo>
                    <a:pt x="6556" y="3734"/>
                    <a:pt x="6046" y="5146"/>
                    <a:pt x="6046" y="6244"/>
                  </a:cubicBezTo>
                  <a:cubicBezTo>
                    <a:pt x="6046" y="7445"/>
                    <a:pt x="6495" y="8988"/>
                    <a:pt x="7734" y="9844"/>
                  </a:cubicBezTo>
                  <a:cubicBezTo>
                    <a:pt x="7510" y="10455"/>
                    <a:pt x="7301" y="11092"/>
                    <a:pt x="7097" y="11712"/>
                  </a:cubicBezTo>
                  <a:cubicBezTo>
                    <a:pt x="6556" y="13369"/>
                    <a:pt x="5941" y="15246"/>
                    <a:pt x="5332" y="15358"/>
                  </a:cubicBezTo>
                  <a:cubicBezTo>
                    <a:pt x="5317" y="15361"/>
                    <a:pt x="5302" y="15362"/>
                    <a:pt x="5286" y="15362"/>
                  </a:cubicBezTo>
                  <a:cubicBezTo>
                    <a:pt x="5082" y="15362"/>
                    <a:pt x="4864" y="15148"/>
                    <a:pt x="4711" y="14957"/>
                  </a:cubicBezTo>
                  <a:cubicBezTo>
                    <a:pt x="3487" y="13453"/>
                    <a:pt x="1289" y="9346"/>
                    <a:pt x="643" y="7392"/>
                  </a:cubicBezTo>
                  <a:cubicBezTo>
                    <a:pt x="1160" y="7073"/>
                    <a:pt x="1526" y="6679"/>
                    <a:pt x="1756" y="6189"/>
                  </a:cubicBezTo>
                  <a:cubicBezTo>
                    <a:pt x="2437" y="4752"/>
                    <a:pt x="2140" y="1695"/>
                    <a:pt x="2006" y="618"/>
                  </a:cubicBezTo>
                  <a:close/>
                  <a:moveTo>
                    <a:pt x="1675" y="1"/>
                  </a:moveTo>
                  <a:cubicBezTo>
                    <a:pt x="1504" y="1"/>
                    <a:pt x="1374" y="153"/>
                    <a:pt x="1400" y="323"/>
                  </a:cubicBezTo>
                  <a:cubicBezTo>
                    <a:pt x="1406" y="362"/>
                    <a:pt x="1992" y="4380"/>
                    <a:pt x="1249" y="5951"/>
                  </a:cubicBezTo>
                  <a:cubicBezTo>
                    <a:pt x="1040" y="6389"/>
                    <a:pt x="690" y="6736"/>
                    <a:pt x="174" y="7014"/>
                  </a:cubicBezTo>
                  <a:cubicBezTo>
                    <a:pt x="57" y="7077"/>
                    <a:pt x="0" y="7213"/>
                    <a:pt x="38" y="7341"/>
                  </a:cubicBezTo>
                  <a:cubicBezTo>
                    <a:pt x="611" y="9282"/>
                    <a:pt x="2946" y="13680"/>
                    <a:pt x="4274" y="15313"/>
                  </a:cubicBezTo>
                  <a:cubicBezTo>
                    <a:pt x="4606" y="15721"/>
                    <a:pt x="4944" y="15927"/>
                    <a:pt x="5281" y="15927"/>
                  </a:cubicBezTo>
                  <a:cubicBezTo>
                    <a:pt x="5332" y="15927"/>
                    <a:pt x="5383" y="15923"/>
                    <a:pt x="5434" y="15914"/>
                  </a:cubicBezTo>
                  <a:cubicBezTo>
                    <a:pt x="6371" y="15740"/>
                    <a:pt x="6928" y="14041"/>
                    <a:pt x="7632" y="11890"/>
                  </a:cubicBezTo>
                  <a:cubicBezTo>
                    <a:pt x="7857" y="11205"/>
                    <a:pt x="8089" y="10494"/>
                    <a:pt x="8340" y="9831"/>
                  </a:cubicBezTo>
                  <a:cubicBezTo>
                    <a:pt x="8388" y="9702"/>
                    <a:pt x="8337" y="9559"/>
                    <a:pt x="8219" y="9489"/>
                  </a:cubicBezTo>
                  <a:cubicBezTo>
                    <a:pt x="7031" y="8788"/>
                    <a:pt x="6608" y="7354"/>
                    <a:pt x="6608" y="6247"/>
                  </a:cubicBezTo>
                  <a:cubicBezTo>
                    <a:pt x="6608" y="5006"/>
                    <a:pt x="7367" y="3218"/>
                    <a:pt x="7374" y="3199"/>
                  </a:cubicBezTo>
                  <a:cubicBezTo>
                    <a:pt x="7430" y="3074"/>
                    <a:pt x="7384" y="2928"/>
                    <a:pt x="7271" y="2853"/>
                  </a:cubicBezTo>
                  <a:cubicBezTo>
                    <a:pt x="6823" y="2560"/>
                    <a:pt x="2868" y="1"/>
                    <a:pt x="1677" y="1"/>
                  </a:cubicBezTo>
                  <a:cubicBezTo>
                    <a:pt x="1677" y="1"/>
                    <a:pt x="1676" y="1"/>
                    <a:pt x="167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892630" y="2293668"/>
              <a:ext cx="561932" cy="719231"/>
            </a:xfrm>
            <a:custGeom>
              <a:avLst/>
              <a:gdLst/>
              <a:ahLst/>
              <a:cxnLst/>
              <a:rect l="l" t="t" r="r" b="b"/>
              <a:pathLst>
                <a:path w="29490" h="37745" extrusionOk="0">
                  <a:moveTo>
                    <a:pt x="14359" y="1"/>
                  </a:moveTo>
                  <a:cubicBezTo>
                    <a:pt x="14359" y="1"/>
                    <a:pt x="11024" y="371"/>
                    <a:pt x="9291" y="3708"/>
                  </a:cubicBezTo>
                  <a:cubicBezTo>
                    <a:pt x="7560" y="7046"/>
                    <a:pt x="0" y="22197"/>
                    <a:pt x="645" y="23103"/>
                  </a:cubicBezTo>
                  <a:cubicBezTo>
                    <a:pt x="4320" y="28273"/>
                    <a:pt x="17690" y="31992"/>
                    <a:pt x="19051" y="33351"/>
                  </a:cubicBezTo>
                  <a:cubicBezTo>
                    <a:pt x="20410" y="34710"/>
                    <a:pt x="22146" y="36337"/>
                    <a:pt x="23505" y="37203"/>
                  </a:cubicBezTo>
                  <a:cubicBezTo>
                    <a:pt x="24148" y="37612"/>
                    <a:pt x="25097" y="37745"/>
                    <a:pt x="25970" y="37745"/>
                  </a:cubicBezTo>
                  <a:cubicBezTo>
                    <a:pt x="26941" y="37745"/>
                    <a:pt x="27819" y="37581"/>
                    <a:pt x="28079" y="37451"/>
                  </a:cubicBezTo>
                  <a:cubicBezTo>
                    <a:pt x="28572" y="37203"/>
                    <a:pt x="28944" y="36090"/>
                    <a:pt x="28079" y="36090"/>
                  </a:cubicBezTo>
                  <a:cubicBezTo>
                    <a:pt x="27214" y="36090"/>
                    <a:pt x="26771" y="35466"/>
                    <a:pt x="26647" y="34971"/>
                  </a:cubicBezTo>
                  <a:cubicBezTo>
                    <a:pt x="26621" y="34869"/>
                    <a:pt x="26665" y="34830"/>
                    <a:pt x="26757" y="34830"/>
                  </a:cubicBezTo>
                  <a:cubicBezTo>
                    <a:pt x="27035" y="34830"/>
                    <a:pt x="27753" y="35181"/>
                    <a:pt x="28332" y="35181"/>
                  </a:cubicBezTo>
                  <a:cubicBezTo>
                    <a:pt x="28484" y="35181"/>
                    <a:pt x="28626" y="35156"/>
                    <a:pt x="28748" y="35095"/>
                  </a:cubicBezTo>
                  <a:cubicBezTo>
                    <a:pt x="29489" y="34725"/>
                    <a:pt x="27088" y="33372"/>
                    <a:pt x="26348" y="32753"/>
                  </a:cubicBezTo>
                  <a:cubicBezTo>
                    <a:pt x="25607" y="32136"/>
                    <a:pt x="24988" y="31270"/>
                    <a:pt x="23999" y="31270"/>
                  </a:cubicBezTo>
                  <a:cubicBezTo>
                    <a:pt x="23011" y="31270"/>
                    <a:pt x="21154" y="31248"/>
                    <a:pt x="21154" y="31248"/>
                  </a:cubicBezTo>
                  <a:cubicBezTo>
                    <a:pt x="21154" y="31248"/>
                    <a:pt x="16599" y="27949"/>
                    <a:pt x="13849" y="25493"/>
                  </a:cubicBezTo>
                  <a:cubicBezTo>
                    <a:pt x="10143" y="22185"/>
                    <a:pt x="6876" y="20401"/>
                    <a:pt x="6876" y="20401"/>
                  </a:cubicBezTo>
                  <a:lnTo>
                    <a:pt x="15225" y="6675"/>
                  </a:lnTo>
                  <a:lnTo>
                    <a:pt x="14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890801" y="2288332"/>
              <a:ext cx="558273" cy="729845"/>
            </a:xfrm>
            <a:custGeom>
              <a:avLst/>
              <a:gdLst/>
              <a:ahLst/>
              <a:cxnLst/>
              <a:rect l="l" t="t" r="r" b="b"/>
              <a:pathLst>
                <a:path w="29298" h="38302" extrusionOk="0">
                  <a:moveTo>
                    <a:pt x="14455" y="0"/>
                  </a:moveTo>
                  <a:cubicBezTo>
                    <a:pt x="14444" y="0"/>
                    <a:pt x="14434" y="1"/>
                    <a:pt x="14423" y="2"/>
                  </a:cubicBezTo>
                  <a:cubicBezTo>
                    <a:pt x="14281" y="18"/>
                    <a:pt x="10917" y="428"/>
                    <a:pt x="9137" y="3860"/>
                  </a:cubicBezTo>
                  <a:cubicBezTo>
                    <a:pt x="8325" y="5426"/>
                    <a:pt x="5981" y="10083"/>
                    <a:pt x="3919" y="14477"/>
                  </a:cubicBezTo>
                  <a:cubicBezTo>
                    <a:pt x="0" y="22828"/>
                    <a:pt x="333" y="23295"/>
                    <a:pt x="511" y="23546"/>
                  </a:cubicBezTo>
                  <a:cubicBezTo>
                    <a:pt x="3062" y="27132"/>
                    <a:pt x="10112" y="30001"/>
                    <a:pt x="14776" y="31900"/>
                  </a:cubicBezTo>
                  <a:cubicBezTo>
                    <a:pt x="16803" y="32724"/>
                    <a:pt x="18553" y="33437"/>
                    <a:pt x="18947" y="33831"/>
                  </a:cubicBezTo>
                  <a:cubicBezTo>
                    <a:pt x="20817" y="35699"/>
                    <a:pt x="22331" y="37007"/>
                    <a:pt x="23451" y="37721"/>
                  </a:cubicBezTo>
                  <a:cubicBezTo>
                    <a:pt x="24142" y="38160"/>
                    <a:pt x="25135" y="38301"/>
                    <a:pt x="26050" y="38301"/>
                  </a:cubicBezTo>
                  <a:cubicBezTo>
                    <a:pt x="27090" y="38301"/>
                    <a:pt x="28026" y="38119"/>
                    <a:pt x="28299" y="37982"/>
                  </a:cubicBezTo>
                  <a:cubicBezTo>
                    <a:pt x="28745" y="37760"/>
                    <a:pt x="29061" y="37107"/>
                    <a:pt x="28951" y="36638"/>
                  </a:cubicBezTo>
                  <a:cubicBezTo>
                    <a:pt x="28870" y="36296"/>
                    <a:pt x="28580" y="36090"/>
                    <a:pt x="28173" y="36090"/>
                  </a:cubicBezTo>
                  <a:cubicBezTo>
                    <a:pt x="27631" y="36090"/>
                    <a:pt x="27288" y="35785"/>
                    <a:pt x="27116" y="35451"/>
                  </a:cubicBezTo>
                  <a:lnTo>
                    <a:pt x="27116" y="35451"/>
                  </a:lnTo>
                  <a:cubicBezTo>
                    <a:pt x="27176" y="35469"/>
                    <a:pt x="27237" y="35489"/>
                    <a:pt x="27292" y="35505"/>
                  </a:cubicBezTo>
                  <a:cubicBezTo>
                    <a:pt x="27625" y="35610"/>
                    <a:pt x="28041" y="35740"/>
                    <a:pt x="28429" y="35740"/>
                  </a:cubicBezTo>
                  <a:cubicBezTo>
                    <a:pt x="28620" y="35740"/>
                    <a:pt x="28805" y="35708"/>
                    <a:pt x="28970" y="35626"/>
                  </a:cubicBezTo>
                  <a:cubicBezTo>
                    <a:pt x="29209" y="35507"/>
                    <a:pt x="29257" y="35319"/>
                    <a:pt x="29263" y="35216"/>
                  </a:cubicBezTo>
                  <a:cubicBezTo>
                    <a:pt x="29298" y="34728"/>
                    <a:pt x="28590" y="34203"/>
                    <a:pt x="27422" y="33395"/>
                  </a:cubicBezTo>
                  <a:cubicBezTo>
                    <a:pt x="27104" y="33175"/>
                    <a:pt x="26804" y="32968"/>
                    <a:pt x="26623" y="32817"/>
                  </a:cubicBezTo>
                  <a:cubicBezTo>
                    <a:pt x="26457" y="32679"/>
                    <a:pt x="26298" y="32527"/>
                    <a:pt x="26137" y="32377"/>
                  </a:cubicBezTo>
                  <a:cubicBezTo>
                    <a:pt x="25564" y="31831"/>
                    <a:pt x="24969" y="31268"/>
                    <a:pt x="24095" y="31268"/>
                  </a:cubicBezTo>
                  <a:cubicBezTo>
                    <a:pt x="23239" y="31268"/>
                    <a:pt x="21725" y="31254"/>
                    <a:pt x="21343" y="31249"/>
                  </a:cubicBezTo>
                  <a:cubicBezTo>
                    <a:pt x="20750" y="30816"/>
                    <a:pt x="16653" y="27813"/>
                    <a:pt x="14133" y="25564"/>
                  </a:cubicBezTo>
                  <a:cubicBezTo>
                    <a:pt x="11035" y="22799"/>
                    <a:pt x="8208" y="21074"/>
                    <a:pt x="7363" y="20581"/>
                  </a:cubicBezTo>
                  <a:lnTo>
                    <a:pt x="15562" y="7100"/>
                  </a:lnTo>
                  <a:cubicBezTo>
                    <a:pt x="15641" y="6968"/>
                    <a:pt x="15597" y="6797"/>
                    <a:pt x="15466" y="6717"/>
                  </a:cubicBezTo>
                  <a:cubicBezTo>
                    <a:pt x="15420" y="6689"/>
                    <a:pt x="15370" y="6676"/>
                    <a:pt x="15320" y="6676"/>
                  </a:cubicBezTo>
                  <a:cubicBezTo>
                    <a:pt x="15226" y="6676"/>
                    <a:pt x="15134" y="6723"/>
                    <a:pt x="15081" y="6809"/>
                  </a:cubicBezTo>
                  <a:lnTo>
                    <a:pt x="6732" y="20537"/>
                  </a:lnTo>
                  <a:cubicBezTo>
                    <a:pt x="6649" y="20674"/>
                    <a:pt x="6697" y="20852"/>
                    <a:pt x="6837" y="20929"/>
                  </a:cubicBezTo>
                  <a:cubicBezTo>
                    <a:pt x="6871" y="20947"/>
                    <a:pt x="10122" y="22738"/>
                    <a:pt x="13758" y="25983"/>
                  </a:cubicBezTo>
                  <a:cubicBezTo>
                    <a:pt x="16488" y="28420"/>
                    <a:pt x="21040" y="31723"/>
                    <a:pt x="21085" y="31757"/>
                  </a:cubicBezTo>
                  <a:cubicBezTo>
                    <a:pt x="21132" y="31791"/>
                    <a:pt x="21189" y="31810"/>
                    <a:pt x="21247" y="31811"/>
                  </a:cubicBezTo>
                  <a:cubicBezTo>
                    <a:pt x="21247" y="31811"/>
                    <a:pt x="23107" y="31831"/>
                    <a:pt x="24097" y="31831"/>
                  </a:cubicBezTo>
                  <a:cubicBezTo>
                    <a:pt x="24746" y="31831"/>
                    <a:pt x="25234" y="32295"/>
                    <a:pt x="25752" y="32785"/>
                  </a:cubicBezTo>
                  <a:cubicBezTo>
                    <a:pt x="25921" y="32944"/>
                    <a:pt x="26089" y="33103"/>
                    <a:pt x="26264" y="33249"/>
                  </a:cubicBezTo>
                  <a:cubicBezTo>
                    <a:pt x="26465" y="33417"/>
                    <a:pt x="26775" y="33631"/>
                    <a:pt x="27103" y="33859"/>
                  </a:cubicBezTo>
                  <a:cubicBezTo>
                    <a:pt x="27577" y="34185"/>
                    <a:pt x="28534" y="34846"/>
                    <a:pt x="28685" y="35138"/>
                  </a:cubicBezTo>
                  <a:cubicBezTo>
                    <a:pt x="28611" y="35168"/>
                    <a:pt x="28523" y="35180"/>
                    <a:pt x="28426" y="35180"/>
                  </a:cubicBezTo>
                  <a:cubicBezTo>
                    <a:pt x="28130" y="35180"/>
                    <a:pt x="27756" y="35062"/>
                    <a:pt x="27460" y="34970"/>
                  </a:cubicBezTo>
                  <a:cubicBezTo>
                    <a:pt x="27210" y="34891"/>
                    <a:pt x="27010" y="34828"/>
                    <a:pt x="26848" y="34828"/>
                  </a:cubicBezTo>
                  <a:cubicBezTo>
                    <a:pt x="26737" y="34828"/>
                    <a:pt x="26644" y="34858"/>
                    <a:pt x="26566" y="34932"/>
                  </a:cubicBezTo>
                  <a:cubicBezTo>
                    <a:pt x="26508" y="34987"/>
                    <a:pt x="26417" y="35110"/>
                    <a:pt x="26470" y="35320"/>
                  </a:cubicBezTo>
                  <a:cubicBezTo>
                    <a:pt x="26624" y="35934"/>
                    <a:pt x="27163" y="36652"/>
                    <a:pt x="28175" y="36652"/>
                  </a:cubicBezTo>
                  <a:cubicBezTo>
                    <a:pt x="28377" y="36652"/>
                    <a:pt x="28395" y="36727"/>
                    <a:pt x="28405" y="36767"/>
                  </a:cubicBezTo>
                  <a:cubicBezTo>
                    <a:pt x="28455" y="36981"/>
                    <a:pt x="28259" y="37374"/>
                    <a:pt x="28048" y="37479"/>
                  </a:cubicBezTo>
                  <a:cubicBezTo>
                    <a:pt x="27823" y="37591"/>
                    <a:pt x="26986" y="37744"/>
                    <a:pt x="26061" y="37744"/>
                  </a:cubicBezTo>
                  <a:cubicBezTo>
                    <a:pt x="25238" y="37744"/>
                    <a:pt x="24345" y="37623"/>
                    <a:pt x="23753" y="37245"/>
                  </a:cubicBezTo>
                  <a:cubicBezTo>
                    <a:pt x="22668" y="36555"/>
                    <a:pt x="21184" y="35272"/>
                    <a:pt x="19345" y="33433"/>
                  </a:cubicBezTo>
                  <a:cubicBezTo>
                    <a:pt x="18871" y="32959"/>
                    <a:pt x="17242" y="32297"/>
                    <a:pt x="14989" y="31379"/>
                  </a:cubicBezTo>
                  <a:cubicBezTo>
                    <a:pt x="10383" y="29505"/>
                    <a:pt x="3425" y="26674"/>
                    <a:pt x="986" y="23253"/>
                  </a:cubicBezTo>
                  <a:cubicBezTo>
                    <a:pt x="713" y="22192"/>
                    <a:pt x="6557" y="10057"/>
                    <a:pt x="9636" y="4118"/>
                  </a:cubicBezTo>
                  <a:cubicBezTo>
                    <a:pt x="11274" y="962"/>
                    <a:pt x="14454" y="564"/>
                    <a:pt x="14486" y="561"/>
                  </a:cubicBezTo>
                  <a:cubicBezTo>
                    <a:pt x="14640" y="543"/>
                    <a:pt x="14751" y="403"/>
                    <a:pt x="14734" y="250"/>
                  </a:cubicBezTo>
                  <a:cubicBezTo>
                    <a:pt x="14719" y="106"/>
                    <a:pt x="14596" y="0"/>
                    <a:pt x="1445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3898308" y="2547004"/>
              <a:ext cx="556254" cy="465895"/>
            </a:xfrm>
            <a:custGeom>
              <a:avLst/>
              <a:gdLst/>
              <a:ahLst/>
              <a:cxnLst/>
              <a:rect l="l" t="t" r="r" b="b"/>
              <a:pathLst>
                <a:path w="29192" h="24450" extrusionOk="0">
                  <a:moveTo>
                    <a:pt x="4262" y="1"/>
                  </a:moveTo>
                  <a:cubicBezTo>
                    <a:pt x="2037" y="4688"/>
                    <a:pt x="0" y="9319"/>
                    <a:pt x="347" y="9808"/>
                  </a:cubicBezTo>
                  <a:cubicBezTo>
                    <a:pt x="4022" y="14978"/>
                    <a:pt x="17392" y="18697"/>
                    <a:pt x="18753" y="20056"/>
                  </a:cubicBezTo>
                  <a:cubicBezTo>
                    <a:pt x="20112" y="21415"/>
                    <a:pt x="21848" y="23042"/>
                    <a:pt x="23207" y="23908"/>
                  </a:cubicBezTo>
                  <a:cubicBezTo>
                    <a:pt x="23850" y="24317"/>
                    <a:pt x="24799" y="24450"/>
                    <a:pt x="25672" y="24450"/>
                  </a:cubicBezTo>
                  <a:cubicBezTo>
                    <a:pt x="26643" y="24450"/>
                    <a:pt x="27521" y="24286"/>
                    <a:pt x="27781" y="24156"/>
                  </a:cubicBezTo>
                  <a:cubicBezTo>
                    <a:pt x="28274" y="23908"/>
                    <a:pt x="28646" y="22795"/>
                    <a:pt x="27781" y="22795"/>
                  </a:cubicBezTo>
                  <a:cubicBezTo>
                    <a:pt x="26916" y="22795"/>
                    <a:pt x="26473" y="22171"/>
                    <a:pt x="26349" y="21676"/>
                  </a:cubicBezTo>
                  <a:cubicBezTo>
                    <a:pt x="26323" y="21574"/>
                    <a:pt x="26367" y="21535"/>
                    <a:pt x="26459" y="21535"/>
                  </a:cubicBezTo>
                  <a:cubicBezTo>
                    <a:pt x="26737" y="21535"/>
                    <a:pt x="27455" y="21886"/>
                    <a:pt x="28034" y="21886"/>
                  </a:cubicBezTo>
                  <a:cubicBezTo>
                    <a:pt x="28186" y="21886"/>
                    <a:pt x="28328" y="21861"/>
                    <a:pt x="28450" y="21800"/>
                  </a:cubicBezTo>
                  <a:cubicBezTo>
                    <a:pt x="29191" y="21429"/>
                    <a:pt x="26792" y="20077"/>
                    <a:pt x="26050" y="19458"/>
                  </a:cubicBezTo>
                  <a:cubicBezTo>
                    <a:pt x="25309" y="18840"/>
                    <a:pt x="24690" y="17975"/>
                    <a:pt x="23701" y="17975"/>
                  </a:cubicBezTo>
                  <a:cubicBezTo>
                    <a:pt x="22713" y="17975"/>
                    <a:pt x="20856" y="17953"/>
                    <a:pt x="20856" y="17953"/>
                  </a:cubicBezTo>
                  <a:cubicBezTo>
                    <a:pt x="20856" y="17953"/>
                    <a:pt x="16301" y="14654"/>
                    <a:pt x="13551" y="12198"/>
                  </a:cubicBezTo>
                  <a:cubicBezTo>
                    <a:pt x="9845" y="8890"/>
                    <a:pt x="6578" y="7106"/>
                    <a:pt x="6578" y="7106"/>
                  </a:cubicBezTo>
                  <a:lnTo>
                    <a:pt x="9919" y="1614"/>
                  </a:lnTo>
                  <a:cubicBezTo>
                    <a:pt x="7727" y="240"/>
                    <a:pt x="5424" y="15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3890286" y="2541669"/>
              <a:ext cx="558788" cy="476508"/>
            </a:xfrm>
            <a:custGeom>
              <a:avLst/>
              <a:gdLst/>
              <a:ahLst/>
              <a:cxnLst/>
              <a:rect l="l" t="t" r="r" b="b"/>
              <a:pathLst>
                <a:path w="29325" h="25007" extrusionOk="0">
                  <a:moveTo>
                    <a:pt x="4859" y="567"/>
                  </a:moveTo>
                  <a:cubicBezTo>
                    <a:pt x="6001" y="600"/>
                    <a:pt x="8006" y="845"/>
                    <a:pt x="9955" y="1989"/>
                  </a:cubicBezTo>
                  <a:lnTo>
                    <a:pt x="6761" y="7242"/>
                  </a:lnTo>
                  <a:cubicBezTo>
                    <a:pt x="6676" y="7379"/>
                    <a:pt x="6724" y="7557"/>
                    <a:pt x="6866" y="7634"/>
                  </a:cubicBezTo>
                  <a:cubicBezTo>
                    <a:pt x="6898" y="7652"/>
                    <a:pt x="10146" y="9440"/>
                    <a:pt x="13786" y="12688"/>
                  </a:cubicBezTo>
                  <a:cubicBezTo>
                    <a:pt x="16517" y="15125"/>
                    <a:pt x="21067" y="18428"/>
                    <a:pt x="21112" y="18462"/>
                  </a:cubicBezTo>
                  <a:cubicBezTo>
                    <a:pt x="21160" y="18496"/>
                    <a:pt x="21217" y="18515"/>
                    <a:pt x="21276" y="18516"/>
                  </a:cubicBezTo>
                  <a:cubicBezTo>
                    <a:pt x="21276" y="18516"/>
                    <a:pt x="23134" y="18536"/>
                    <a:pt x="24124" y="18536"/>
                  </a:cubicBezTo>
                  <a:cubicBezTo>
                    <a:pt x="24773" y="18536"/>
                    <a:pt x="25261" y="18999"/>
                    <a:pt x="25781" y="19489"/>
                  </a:cubicBezTo>
                  <a:cubicBezTo>
                    <a:pt x="25948" y="19649"/>
                    <a:pt x="26118" y="19808"/>
                    <a:pt x="26293" y="19954"/>
                  </a:cubicBezTo>
                  <a:cubicBezTo>
                    <a:pt x="26492" y="20122"/>
                    <a:pt x="26803" y="20336"/>
                    <a:pt x="27131" y="20564"/>
                  </a:cubicBezTo>
                  <a:cubicBezTo>
                    <a:pt x="27605" y="20890"/>
                    <a:pt x="28561" y="21551"/>
                    <a:pt x="28712" y="21843"/>
                  </a:cubicBezTo>
                  <a:cubicBezTo>
                    <a:pt x="28638" y="21873"/>
                    <a:pt x="28550" y="21885"/>
                    <a:pt x="28453" y="21885"/>
                  </a:cubicBezTo>
                  <a:cubicBezTo>
                    <a:pt x="28158" y="21885"/>
                    <a:pt x="27783" y="21767"/>
                    <a:pt x="27489" y="21675"/>
                  </a:cubicBezTo>
                  <a:cubicBezTo>
                    <a:pt x="27238" y="21596"/>
                    <a:pt x="27037" y="21533"/>
                    <a:pt x="26876" y="21533"/>
                  </a:cubicBezTo>
                  <a:cubicBezTo>
                    <a:pt x="26765" y="21533"/>
                    <a:pt x="26672" y="21563"/>
                    <a:pt x="26593" y="21637"/>
                  </a:cubicBezTo>
                  <a:cubicBezTo>
                    <a:pt x="26536" y="21692"/>
                    <a:pt x="26446" y="21815"/>
                    <a:pt x="26498" y="22025"/>
                  </a:cubicBezTo>
                  <a:cubicBezTo>
                    <a:pt x="26653" y="22639"/>
                    <a:pt x="27191" y="23357"/>
                    <a:pt x="28202" y="23357"/>
                  </a:cubicBezTo>
                  <a:cubicBezTo>
                    <a:pt x="28406" y="23357"/>
                    <a:pt x="28423" y="23432"/>
                    <a:pt x="28432" y="23472"/>
                  </a:cubicBezTo>
                  <a:cubicBezTo>
                    <a:pt x="28483" y="23686"/>
                    <a:pt x="28286" y="24079"/>
                    <a:pt x="28076" y="24184"/>
                  </a:cubicBezTo>
                  <a:cubicBezTo>
                    <a:pt x="27851" y="24296"/>
                    <a:pt x="27014" y="24449"/>
                    <a:pt x="26089" y="24449"/>
                  </a:cubicBezTo>
                  <a:cubicBezTo>
                    <a:pt x="25266" y="24449"/>
                    <a:pt x="24373" y="24328"/>
                    <a:pt x="23780" y="23950"/>
                  </a:cubicBezTo>
                  <a:cubicBezTo>
                    <a:pt x="22696" y="23260"/>
                    <a:pt x="21213" y="21977"/>
                    <a:pt x="19374" y="20138"/>
                  </a:cubicBezTo>
                  <a:cubicBezTo>
                    <a:pt x="18900" y="19664"/>
                    <a:pt x="17271" y="19002"/>
                    <a:pt x="15016" y="18084"/>
                  </a:cubicBezTo>
                  <a:cubicBezTo>
                    <a:pt x="10411" y="16210"/>
                    <a:pt x="3452" y="13379"/>
                    <a:pt x="1013" y="9958"/>
                  </a:cubicBezTo>
                  <a:cubicBezTo>
                    <a:pt x="964" y="9762"/>
                    <a:pt x="1096" y="8511"/>
                    <a:pt x="4859" y="567"/>
                  </a:cubicBezTo>
                  <a:close/>
                  <a:moveTo>
                    <a:pt x="4686" y="1"/>
                  </a:moveTo>
                  <a:cubicBezTo>
                    <a:pt x="4562" y="13"/>
                    <a:pt x="4476" y="62"/>
                    <a:pt x="4429" y="161"/>
                  </a:cubicBezTo>
                  <a:cubicBezTo>
                    <a:pt x="1" y="9494"/>
                    <a:pt x="350" y="9987"/>
                    <a:pt x="538" y="10251"/>
                  </a:cubicBezTo>
                  <a:cubicBezTo>
                    <a:pt x="3089" y="13837"/>
                    <a:pt x="10139" y="16706"/>
                    <a:pt x="14803" y="18605"/>
                  </a:cubicBezTo>
                  <a:cubicBezTo>
                    <a:pt x="16830" y="19429"/>
                    <a:pt x="18580" y="20142"/>
                    <a:pt x="18974" y="20536"/>
                  </a:cubicBezTo>
                  <a:cubicBezTo>
                    <a:pt x="20844" y="22404"/>
                    <a:pt x="22358" y="23712"/>
                    <a:pt x="23478" y="24426"/>
                  </a:cubicBezTo>
                  <a:cubicBezTo>
                    <a:pt x="24169" y="24865"/>
                    <a:pt x="25162" y="25006"/>
                    <a:pt x="26077" y="25006"/>
                  </a:cubicBezTo>
                  <a:cubicBezTo>
                    <a:pt x="27117" y="25006"/>
                    <a:pt x="28053" y="24824"/>
                    <a:pt x="28326" y="24687"/>
                  </a:cubicBezTo>
                  <a:cubicBezTo>
                    <a:pt x="28772" y="24465"/>
                    <a:pt x="29088" y="23812"/>
                    <a:pt x="28978" y="23343"/>
                  </a:cubicBezTo>
                  <a:cubicBezTo>
                    <a:pt x="28897" y="23001"/>
                    <a:pt x="28606" y="22795"/>
                    <a:pt x="28200" y="22795"/>
                  </a:cubicBezTo>
                  <a:cubicBezTo>
                    <a:pt x="27658" y="22795"/>
                    <a:pt x="27315" y="22490"/>
                    <a:pt x="27143" y="22156"/>
                  </a:cubicBezTo>
                  <a:lnTo>
                    <a:pt x="27143" y="22156"/>
                  </a:lnTo>
                  <a:cubicBezTo>
                    <a:pt x="27203" y="22174"/>
                    <a:pt x="27264" y="22194"/>
                    <a:pt x="27318" y="22210"/>
                  </a:cubicBezTo>
                  <a:cubicBezTo>
                    <a:pt x="27652" y="22315"/>
                    <a:pt x="28068" y="22445"/>
                    <a:pt x="28455" y="22445"/>
                  </a:cubicBezTo>
                  <a:cubicBezTo>
                    <a:pt x="28647" y="22445"/>
                    <a:pt x="28831" y="22413"/>
                    <a:pt x="28995" y="22331"/>
                  </a:cubicBezTo>
                  <a:cubicBezTo>
                    <a:pt x="29236" y="22212"/>
                    <a:pt x="29282" y="22024"/>
                    <a:pt x="29290" y="21921"/>
                  </a:cubicBezTo>
                  <a:cubicBezTo>
                    <a:pt x="29325" y="21433"/>
                    <a:pt x="28617" y="20908"/>
                    <a:pt x="27449" y="20100"/>
                  </a:cubicBezTo>
                  <a:cubicBezTo>
                    <a:pt x="27131" y="19881"/>
                    <a:pt x="26831" y="19673"/>
                    <a:pt x="26650" y="19522"/>
                  </a:cubicBezTo>
                  <a:cubicBezTo>
                    <a:pt x="26484" y="19384"/>
                    <a:pt x="26323" y="19232"/>
                    <a:pt x="26164" y="19080"/>
                  </a:cubicBezTo>
                  <a:cubicBezTo>
                    <a:pt x="25590" y="18536"/>
                    <a:pt x="24995" y="17973"/>
                    <a:pt x="24122" y="17973"/>
                  </a:cubicBezTo>
                  <a:cubicBezTo>
                    <a:pt x="23266" y="17973"/>
                    <a:pt x="21752" y="17957"/>
                    <a:pt x="21369" y="17954"/>
                  </a:cubicBezTo>
                  <a:cubicBezTo>
                    <a:pt x="20777" y="17521"/>
                    <a:pt x="16680" y="14518"/>
                    <a:pt x="14160" y="12268"/>
                  </a:cubicBezTo>
                  <a:cubicBezTo>
                    <a:pt x="11062" y="9504"/>
                    <a:pt x="8235" y="7779"/>
                    <a:pt x="7390" y="7286"/>
                  </a:cubicBezTo>
                  <a:lnTo>
                    <a:pt x="10581" y="2040"/>
                  </a:lnTo>
                  <a:cubicBezTo>
                    <a:pt x="10659" y="1909"/>
                    <a:pt x="10619" y="1736"/>
                    <a:pt x="10489" y="1655"/>
                  </a:cubicBezTo>
                  <a:cubicBezTo>
                    <a:pt x="8246" y="250"/>
                    <a:pt x="5889" y="15"/>
                    <a:pt x="46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220147" y="1881641"/>
              <a:ext cx="299278" cy="334987"/>
            </a:xfrm>
            <a:custGeom>
              <a:avLst/>
              <a:gdLst/>
              <a:ahLst/>
              <a:cxnLst/>
              <a:rect l="l" t="t" r="r" b="b"/>
              <a:pathLst>
                <a:path w="15706" h="17580" extrusionOk="0">
                  <a:moveTo>
                    <a:pt x="12548" y="1"/>
                  </a:moveTo>
                  <a:lnTo>
                    <a:pt x="12532" y="12"/>
                  </a:lnTo>
                  <a:cubicBezTo>
                    <a:pt x="11458" y="1872"/>
                    <a:pt x="8354" y="2973"/>
                    <a:pt x="6979" y="3396"/>
                  </a:cubicBezTo>
                  <a:cubicBezTo>
                    <a:pt x="5468" y="3861"/>
                    <a:pt x="7676" y="4907"/>
                    <a:pt x="7444" y="6303"/>
                  </a:cubicBezTo>
                  <a:cubicBezTo>
                    <a:pt x="7211" y="7698"/>
                    <a:pt x="4189" y="8512"/>
                    <a:pt x="4189" y="8512"/>
                  </a:cubicBezTo>
                  <a:cubicBezTo>
                    <a:pt x="4189" y="8512"/>
                    <a:pt x="3324" y="6653"/>
                    <a:pt x="2096" y="6653"/>
                  </a:cubicBezTo>
                  <a:cubicBezTo>
                    <a:pt x="868" y="6653"/>
                    <a:pt x="0" y="9462"/>
                    <a:pt x="702" y="10955"/>
                  </a:cubicBezTo>
                  <a:cubicBezTo>
                    <a:pt x="1184" y="11981"/>
                    <a:pt x="2041" y="12142"/>
                    <a:pt x="2530" y="12142"/>
                  </a:cubicBezTo>
                  <a:cubicBezTo>
                    <a:pt x="2751" y="12142"/>
                    <a:pt x="2897" y="12109"/>
                    <a:pt x="2897" y="12109"/>
                  </a:cubicBezTo>
                  <a:lnTo>
                    <a:pt x="2897" y="12109"/>
                  </a:lnTo>
                  <a:cubicBezTo>
                    <a:pt x="2897" y="12109"/>
                    <a:pt x="2809" y="14740"/>
                    <a:pt x="4476" y="15529"/>
                  </a:cubicBezTo>
                  <a:cubicBezTo>
                    <a:pt x="6143" y="16319"/>
                    <a:pt x="8951" y="17372"/>
                    <a:pt x="10003" y="17547"/>
                  </a:cubicBezTo>
                  <a:cubicBezTo>
                    <a:pt x="10130" y="17568"/>
                    <a:pt x="10258" y="17579"/>
                    <a:pt x="10384" y="17579"/>
                  </a:cubicBezTo>
                  <a:cubicBezTo>
                    <a:pt x="11302" y="17579"/>
                    <a:pt x="12162" y="17005"/>
                    <a:pt x="12548" y="15618"/>
                  </a:cubicBezTo>
                  <a:cubicBezTo>
                    <a:pt x="12985" y="14038"/>
                    <a:pt x="13249" y="10792"/>
                    <a:pt x="13249" y="10792"/>
                  </a:cubicBezTo>
                  <a:cubicBezTo>
                    <a:pt x="13249" y="10792"/>
                    <a:pt x="14829" y="9740"/>
                    <a:pt x="15266" y="9126"/>
                  </a:cubicBezTo>
                  <a:cubicBezTo>
                    <a:pt x="15705" y="8512"/>
                    <a:pt x="14126" y="7897"/>
                    <a:pt x="13688" y="7020"/>
                  </a:cubicBezTo>
                  <a:cubicBezTo>
                    <a:pt x="13249" y="6142"/>
                    <a:pt x="13249" y="5441"/>
                    <a:pt x="13424" y="4211"/>
                  </a:cubicBezTo>
                  <a:cubicBezTo>
                    <a:pt x="13601" y="2983"/>
                    <a:pt x="12548" y="1"/>
                    <a:pt x="12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218337" y="1876439"/>
              <a:ext cx="304842" cy="345581"/>
            </a:xfrm>
            <a:custGeom>
              <a:avLst/>
              <a:gdLst/>
              <a:ahLst/>
              <a:cxnLst/>
              <a:rect l="l" t="t" r="r" b="b"/>
              <a:pathLst>
                <a:path w="15998" h="18136" extrusionOk="0">
                  <a:moveTo>
                    <a:pt x="12552" y="892"/>
                  </a:moveTo>
                  <a:cubicBezTo>
                    <a:pt x="12880" y="1920"/>
                    <a:pt x="13354" y="3654"/>
                    <a:pt x="13242" y="4446"/>
                  </a:cubicBezTo>
                  <a:cubicBezTo>
                    <a:pt x="13061" y="5706"/>
                    <a:pt x="13058" y="6473"/>
                    <a:pt x="13532" y="7419"/>
                  </a:cubicBezTo>
                  <a:cubicBezTo>
                    <a:pt x="13741" y="7839"/>
                    <a:pt x="14156" y="8186"/>
                    <a:pt x="14523" y="8492"/>
                  </a:cubicBezTo>
                  <a:cubicBezTo>
                    <a:pt x="14927" y="8830"/>
                    <a:pt x="15228" y="9100"/>
                    <a:pt x="15134" y="9234"/>
                  </a:cubicBezTo>
                  <a:cubicBezTo>
                    <a:pt x="14798" y="9704"/>
                    <a:pt x="13615" y="10545"/>
                    <a:pt x="13188" y="10831"/>
                  </a:cubicBezTo>
                  <a:cubicBezTo>
                    <a:pt x="13117" y="10879"/>
                    <a:pt x="13071" y="10957"/>
                    <a:pt x="13064" y="11043"/>
                  </a:cubicBezTo>
                  <a:cubicBezTo>
                    <a:pt x="13061" y="11075"/>
                    <a:pt x="12797" y="14281"/>
                    <a:pt x="12371" y="15815"/>
                  </a:cubicBezTo>
                  <a:cubicBezTo>
                    <a:pt x="12056" y="16949"/>
                    <a:pt x="11379" y="17572"/>
                    <a:pt x="10487" y="17572"/>
                  </a:cubicBezTo>
                  <a:cubicBezTo>
                    <a:pt x="10376" y="17572"/>
                    <a:pt x="10262" y="17563"/>
                    <a:pt x="10144" y="17543"/>
                  </a:cubicBezTo>
                  <a:cubicBezTo>
                    <a:pt x="9112" y="17371"/>
                    <a:pt x="6284" y="16302"/>
                    <a:pt x="4691" y="15548"/>
                  </a:cubicBezTo>
                  <a:cubicBezTo>
                    <a:pt x="3214" y="14848"/>
                    <a:pt x="3273" y="12414"/>
                    <a:pt x="3273" y="12390"/>
                  </a:cubicBezTo>
                  <a:cubicBezTo>
                    <a:pt x="3278" y="12231"/>
                    <a:pt x="3149" y="12100"/>
                    <a:pt x="2990" y="12100"/>
                  </a:cubicBezTo>
                  <a:cubicBezTo>
                    <a:pt x="2972" y="12100"/>
                    <a:pt x="2951" y="12102"/>
                    <a:pt x="2931" y="12106"/>
                  </a:cubicBezTo>
                  <a:cubicBezTo>
                    <a:pt x="2915" y="12109"/>
                    <a:pt x="2796" y="12134"/>
                    <a:pt x="2621" y="12134"/>
                  </a:cubicBezTo>
                  <a:cubicBezTo>
                    <a:pt x="2205" y="12134"/>
                    <a:pt x="1469" y="11996"/>
                    <a:pt x="1051" y="11107"/>
                  </a:cubicBezTo>
                  <a:cubicBezTo>
                    <a:pt x="606" y="10162"/>
                    <a:pt x="871" y="8636"/>
                    <a:pt x="1399" y="7805"/>
                  </a:cubicBezTo>
                  <a:cubicBezTo>
                    <a:pt x="1541" y="7582"/>
                    <a:pt x="1832" y="7207"/>
                    <a:pt x="2191" y="7207"/>
                  </a:cubicBezTo>
                  <a:cubicBezTo>
                    <a:pt x="3049" y="7207"/>
                    <a:pt x="3809" y="8432"/>
                    <a:pt x="4029" y="8905"/>
                  </a:cubicBezTo>
                  <a:cubicBezTo>
                    <a:pt x="4076" y="9005"/>
                    <a:pt x="4176" y="9067"/>
                    <a:pt x="4283" y="9067"/>
                  </a:cubicBezTo>
                  <a:cubicBezTo>
                    <a:pt x="4307" y="9067"/>
                    <a:pt x="4332" y="9063"/>
                    <a:pt x="4357" y="9056"/>
                  </a:cubicBezTo>
                  <a:cubicBezTo>
                    <a:pt x="4685" y="8969"/>
                    <a:pt x="7561" y="8152"/>
                    <a:pt x="7817" y="6622"/>
                  </a:cubicBezTo>
                  <a:cubicBezTo>
                    <a:pt x="7939" y="5887"/>
                    <a:pt x="7512" y="5270"/>
                    <a:pt x="7169" y="4774"/>
                  </a:cubicBezTo>
                  <a:cubicBezTo>
                    <a:pt x="7009" y="4544"/>
                    <a:pt x="6790" y="4227"/>
                    <a:pt x="6826" y="4121"/>
                  </a:cubicBezTo>
                  <a:cubicBezTo>
                    <a:pt x="6829" y="4112"/>
                    <a:pt x="6866" y="4029"/>
                    <a:pt x="7157" y="3939"/>
                  </a:cubicBezTo>
                  <a:cubicBezTo>
                    <a:pt x="8687" y="3469"/>
                    <a:pt x="11296" y="2476"/>
                    <a:pt x="12552" y="892"/>
                  </a:cubicBezTo>
                  <a:close/>
                  <a:moveTo>
                    <a:pt x="12638" y="0"/>
                  </a:moveTo>
                  <a:cubicBezTo>
                    <a:pt x="12571" y="0"/>
                    <a:pt x="12505" y="22"/>
                    <a:pt x="12451" y="65"/>
                  </a:cubicBezTo>
                  <a:cubicBezTo>
                    <a:pt x="12424" y="87"/>
                    <a:pt x="12400" y="115"/>
                    <a:pt x="12383" y="145"/>
                  </a:cubicBezTo>
                  <a:cubicBezTo>
                    <a:pt x="11409" y="1834"/>
                    <a:pt x="8587" y="2910"/>
                    <a:pt x="6992" y="3400"/>
                  </a:cubicBezTo>
                  <a:cubicBezTo>
                    <a:pt x="6606" y="3519"/>
                    <a:pt x="6378" y="3694"/>
                    <a:pt x="6295" y="3937"/>
                  </a:cubicBezTo>
                  <a:cubicBezTo>
                    <a:pt x="6166" y="4312"/>
                    <a:pt x="6428" y="4693"/>
                    <a:pt x="6707" y="5094"/>
                  </a:cubicBezTo>
                  <a:cubicBezTo>
                    <a:pt x="7007" y="5527"/>
                    <a:pt x="7348" y="6018"/>
                    <a:pt x="7262" y="6529"/>
                  </a:cubicBezTo>
                  <a:cubicBezTo>
                    <a:pt x="7111" y="7445"/>
                    <a:pt x="5331" y="8173"/>
                    <a:pt x="4429" y="8450"/>
                  </a:cubicBezTo>
                  <a:cubicBezTo>
                    <a:pt x="4143" y="7926"/>
                    <a:pt x="3323" y="6643"/>
                    <a:pt x="2191" y="6643"/>
                  </a:cubicBezTo>
                  <a:cubicBezTo>
                    <a:pt x="1720" y="6643"/>
                    <a:pt x="1283" y="6940"/>
                    <a:pt x="925" y="7503"/>
                  </a:cubicBezTo>
                  <a:cubicBezTo>
                    <a:pt x="320" y="8455"/>
                    <a:pt x="1" y="10197"/>
                    <a:pt x="542" y="11346"/>
                  </a:cubicBezTo>
                  <a:cubicBezTo>
                    <a:pt x="1046" y="12417"/>
                    <a:pt x="1973" y="12699"/>
                    <a:pt x="2623" y="12699"/>
                  </a:cubicBezTo>
                  <a:cubicBezTo>
                    <a:pt x="2655" y="12699"/>
                    <a:pt x="2686" y="12698"/>
                    <a:pt x="2716" y="12697"/>
                  </a:cubicBezTo>
                  <a:cubicBezTo>
                    <a:pt x="2751" y="13465"/>
                    <a:pt x="2989" y="15363"/>
                    <a:pt x="4450" y="16055"/>
                  </a:cubicBezTo>
                  <a:cubicBezTo>
                    <a:pt x="6085" y="16830"/>
                    <a:pt x="8948" y="17912"/>
                    <a:pt x="10051" y="18097"/>
                  </a:cubicBezTo>
                  <a:cubicBezTo>
                    <a:pt x="10198" y="18122"/>
                    <a:pt x="10348" y="18134"/>
                    <a:pt x="10497" y="18135"/>
                  </a:cubicBezTo>
                  <a:cubicBezTo>
                    <a:pt x="11642" y="18135"/>
                    <a:pt x="12527" y="17351"/>
                    <a:pt x="12914" y="15964"/>
                  </a:cubicBezTo>
                  <a:cubicBezTo>
                    <a:pt x="13309" y="14542"/>
                    <a:pt x="13558" y="11860"/>
                    <a:pt x="13614" y="11221"/>
                  </a:cubicBezTo>
                  <a:cubicBezTo>
                    <a:pt x="13992" y="10963"/>
                    <a:pt x="15195" y="10115"/>
                    <a:pt x="15592" y="9560"/>
                  </a:cubicBezTo>
                  <a:cubicBezTo>
                    <a:pt x="15997" y="8991"/>
                    <a:pt x="15406" y="8496"/>
                    <a:pt x="14884" y="8059"/>
                  </a:cubicBezTo>
                  <a:cubicBezTo>
                    <a:pt x="14560" y="7787"/>
                    <a:pt x="14193" y="7481"/>
                    <a:pt x="14035" y="7166"/>
                  </a:cubicBezTo>
                  <a:cubicBezTo>
                    <a:pt x="13626" y="6349"/>
                    <a:pt x="13631" y="5690"/>
                    <a:pt x="13798" y="4523"/>
                  </a:cubicBezTo>
                  <a:cubicBezTo>
                    <a:pt x="13981" y="3243"/>
                    <a:pt x="12952" y="304"/>
                    <a:pt x="12908" y="180"/>
                  </a:cubicBezTo>
                  <a:cubicBezTo>
                    <a:pt x="12877" y="94"/>
                    <a:pt x="12800" y="34"/>
                    <a:pt x="12713" y="10"/>
                  </a:cubicBezTo>
                  <a:cubicBezTo>
                    <a:pt x="12688" y="3"/>
                    <a:pt x="12663" y="0"/>
                    <a:pt x="1263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435088" y="1999535"/>
              <a:ext cx="13319" cy="33251"/>
            </a:xfrm>
            <a:custGeom>
              <a:avLst/>
              <a:gdLst/>
              <a:ahLst/>
              <a:cxnLst/>
              <a:rect l="l" t="t" r="r" b="b"/>
              <a:pathLst>
                <a:path w="699" h="1745" extrusionOk="0">
                  <a:moveTo>
                    <a:pt x="350" y="0"/>
                  </a:moveTo>
                  <a:cubicBezTo>
                    <a:pt x="158" y="0"/>
                    <a:pt x="0" y="391"/>
                    <a:pt x="0" y="872"/>
                  </a:cubicBezTo>
                  <a:cubicBezTo>
                    <a:pt x="0" y="1354"/>
                    <a:pt x="156" y="1745"/>
                    <a:pt x="350" y="1745"/>
                  </a:cubicBezTo>
                  <a:cubicBezTo>
                    <a:pt x="543" y="1745"/>
                    <a:pt x="699" y="1354"/>
                    <a:pt x="699" y="872"/>
                  </a:cubicBezTo>
                  <a:cubicBezTo>
                    <a:pt x="699" y="391"/>
                    <a:pt x="543" y="0"/>
                    <a:pt x="35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412507" y="1966951"/>
              <a:ext cx="43998" cy="26868"/>
            </a:xfrm>
            <a:custGeom>
              <a:avLst/>
              <a:gdLst/>
              <a:ahLst/>
              <a:cxnLst/>
              <a:rect l="l" t="t" r="r" b="b"/>
              <a:pathLst>
                <a:path w="2309" h="1410" extrusionOk="0">
                  <a:moveTo>
                    <a:pt x="1783" y="0"/>
                  </a:moveTo>
                  <a:cubicBezTo>
                    <a:pt x="1021" y="0"/>
                    <a:pt x="257" y="835"/>
                    <a:pt x="163" y="942"/>
                  </a:cubicBezTo>
                  <a:cubicBezTo>
                    <a:pt x="1" y="1124"/>
                    <a:pt x="129" y="1410"/>
                    <a:pt x="371" y="1410"/>
                  </a:cubicBezTo>
                  <a:cubicBezTo>
                    <a:pt x="452" y="1410"/>
                    <a:pt x="529" y="1376"/>
                    <a:pt x="581" y="1317"/>
                  </a:cubicBezTo>
                  <a:cubicBezTo>
                    <a:pt x="771" y="1103"/>
                    <a:pt x="1359" y="562"/>
                    <a:pt x="1781" y="562"/>
                  </a:cubicBezTo>
                  <a:cubicBezTo>
                    <a:pt x="1826" y="562"/>
                    <a:pt x="1869" y="568"/>
                    <a:pt x="1910" y="581"/>
                  </a:cubicBezTo>
                  <a:cubicBezTo>
                    <a:pt x="1938" y="590"/>
                    <a:pt x="1966" y="594"/>
                    <a:pt x="1994" y="594"/>
                  </a:cubicBezTo>
                  <a:cubicBezTo>
                    <a:pt x="2111" y="594"/>
                    <a:pt x="2221" y="520"/>
                    <a:pt x="2260" y="402"/>
                  </a:cubicBezTo>
                  <a:cubicBezTo>
                    <a:pt x="2308" y="258"/>
                    <a:pt x="2232" y="100"/>
                    <a:pt x="2088" y="49"/>
                  </a:cubicBezTo>
                  <a:cubicBezTo>
                    <a:pt x="1987" y="15"/>
                    <a:pt x="1885" y="0"/>
                    <a:pt x="178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398121" y="2109368"/>
              <a:ext cx="58537" cy="23800"/>
            </a:xfrm>
            <a:custGeom>
              <a:avLst/>
              <a:gdLst/>
              <a:ahLst/>
              <a:cxnLst/>
              <a:rect l="l" t="t" r="r" b="b"/>
              <a:pathLst>
                <a:path w="3072" h="1249" extrusionOk="0">
                  <a:moveTo>
                    <a:pt x="312" y="1"/>
                  </a:moveTo>
                  <a:cubicBezTo>
                    <a:pt x="236" y="1"/>
                    <a:pt x="159" y="32"/>
                    <a:pt x="104" y="93"/>
                  </a:cubicBezTo>
                  <a:cubicBezTo>
                    <a:pt x="0" y="209"/>
                    <a:pt x="11" y="387"/>
                    <a:pt x="126" y="490"/>
                  </a:cubicBezTo>
                  <a:cubicBezTo>
                    <a:pt x="805" y="1103"/>
                    <a:pt x="1519" y="1249"/>
                    <a:pt x="2045" y="1249"/>
                  </a:cubicBezTo>
                  <a:cubicBezTo>
                    <a:pt x="2506" y="1249"/>
                    <a:pt x="2823" y="1138"/>
                    <a:pt x="2850" y="1128"/>
                  </a:cubicBezTo>
                  <a:cubicBezTo>
                    <a:pt x="2996" y="1074"/>
                    <a:pt x="3072" y="913"/>
                    <a:pt x="3019" y="767"/>
                  </a:cubicBezTo>
                  <a:cubicBezTo>
                    <a:pt x="2978" y="653"/>
                    <a:pt x="2870" y="581"/>
                    <a:pt x="2754" y="581"/>
                  </a:cubicBezTo>
                  <a:cubicBezTo>
                    <a:pt x="2723" y="581"/>
                    <a:pt x="2691" y="587"/>
                    <a:pt x="2659" y="598"/>
                  </a:cubicBezTo>
                  <a:cubicBezTo>
                    <a:pt x="2639" y="605"/>
                    <a:pt x="2400" y="687"/>
                    <a:pt x="2049" y="687"/>
                  </a:cubicBezTo>
                  <a:cubicBezTo>
                    <a:pt x="1631" y="687"/>
                    <a:pt x="1054" y="571"/>
                    <a:pt x="501" y="73"/>
                  </a:cubicBezTo>
                  <a:cubicBezTo>
                    <a:pt x="447" y="25"/>
                    <a:pt x="379" y="1"/>
                    <a:pt x="3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779024" y="4211877"/>
              <a:ext cx="221324" cy="195276"/>
            </a:xfrm>
            <a:custGeom>
              <a:avLst/>
              <a:gdLst/>
              <a:ahLst/>
              <a:cxnLst/>
              <a:rect l="l" t="t" r="r" b="b"/>
              <a:pathLst>
                <a:path w="11615" h="10248" extrusionOk="0">
                  <a:moveTo>
                    <a:pt x="2098" y="1"/>
                  </a:moveTo>
                  <a:cubicBezTo>
                    <a:pt x="2098" y="1"/>
                    <a:pt x="0" y="4207"/>
                    <a:pt x="82" y="4777"/>
                  </a:cubicBezTo>
                  <a:cubicBezTo>
                    <a:pt x="164" y="5347"/>
                    <a:pt x="4319" y="8363"/>
                    <a:pt x="6275" y="9422"/>
                  </a:cubicBezTo>
                  <a:cubicBezTo>
                    <a:pt x="7237" y="9943"/>
                    <a:pt x="8573" y="10247"/>
                    <a:pt x="9654" y="10247"/>
                  </a:cubicBezTo>
                  <a:cubicBezTo>
                    <a:pt x="10771" y="10247"/>
                    <a:pt x="11615" y="9923"/>
                    <a:pt x="11490" y="9177"/>
                  </a:cubicBezTo>
                  <a:cubicBezTo>
                    <a:pt x="11245" y="7712"/>
                    <a:pt x="7905" y="6733"/>
                    <a:pt x="7090" y="4534"/>
                  </a:cubicBezTo>
                  <a:cubicBezTo>
                    <a:pt x="6275" y="2333"/>
                    <a:pt x="5958" y="1054"/>
                    <a:pt x="5958" y="1054"/>
                  </a:cubicBezTo>
                  <a:cubicBezTo>
                    <a:pt x="5958" y="1054"/>
                    <a:pt x="5901" y="1057"/>
                    <a:pt x="5796" y="1057"/>
                  </a:cubicBezTo>
                  <a:cubicBezTo>
                    <a:pt x="5283" y="1057"/>
                    <a:pt x="3637" y="975"/>
                    <a:pt x="2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773650" y="4206542"/>
              <a:ext cx="230889" cy="205946"/>
            </a:xfrm>
            <a:custGeom>
              <a:avLst/>
              <a:gdLst/>
              <a:ahLst/>
              <a:cxnLst/>
              <a:rect l="l" t="t" r="r" b="b"/>
              <a:pathLst>
                <a:path w="12117" h="10808" extrusionOk="0">
                  <a:moveTo>
                    <a:pt x="2496" y="679"/>
                  </a:moveTo>
                  <a:cubicBezTo>
                    <a:pt x="3971" y="1516"/>
                    <a:pt x="5463" y="1614"/>
                    <a:pt x="6024" y="1618"/>
                  </a:cubicBezTo>
                  <a:cubicBezTo>
                    <a:pt x="6148" y="2072"/>
                    <a:pt x="6481" y="3214"/>
                    <a:pt x="7108" y="4910"/>
                  </a:cubicBezTo>
                  <a:cubicBezTo>
                    <a:pt x="7569" y="6152"/>
                    <a:pt x="8744" y="7004"/>
                    <a:pt x="9781" y="7754"/>
                  </a:cubicBezTo>
                  <a:cubicBezTo>
                    <a:pt x="10613" y="8356"/>
                    <a:pt x="11399" y="8926"/>
                    <a:pt x="11495" y="9504"/>
                  </a:cubicBezTo>
                  <a:cubicBezTo>
                    <a:pt x="11527" y="9698"/>
                    <a:pt x="11467" y="9838"/>
                    <a:pt x="11300" y="9956"/>
                  </a:cubicBezTo>
                  <a:cubicBezTo>
                    <a:pt x="11019" y="10157"/>
                    <a:pt x="10528" y="10251"/>
                    <a:pt x="9947" y="10251"/>
                  </a:cubicBezTo>
                  <a:cubicBezTo>
                    <a:pt x="8926" y="10251"/>
                    <a:pt x="7625" y="9962"/>
                    <a:pt x="6691" y="9456"/>
                  </a:cubicBezTo>
                  <a:cubicBezTo>
                    <a:pt x="4541" y="8292"/>
                    <a:pt x="831" y="5499"/>
                    <a:pt x="643" y="5024"/>
                  </a:cubicBezTo>
                  <a:cubicBezTo>
                    <a:pt x="627" y="4679"/>
                    <a:pt x="1551" y="2595"/>
                    <a:pt x="2496" y="679"/>
                  </a:cubicBezTo>
                  <a:close/>
                  <a:moveTo>
                    <a:pt x="2381" y="0"/>
                  </a:moveTo>
                  <a:cubicBezTo>
                    <a:pt x="2278" y="0"/>
                    <a:pt x="2178" y="56"/>
                    <a:pt x="2129" y="155"/>
                  </a:cubicBezTo>
                  <a:cubicBezTo>
                    <a:pt x="1486" y="1445"/>
                    <a:pt x="1" y="4504"/>
                    <a:pt x="85" y="5096"/>
                  </a:cubicBezTo>
                  <a:cubicBezTo>
                    <a:pt x="198" y="5887"/>
                    <a:pt x="4757" y="9047"/>
                    <a:pt x="6422" y="9950"/>
                  </a:cubicBezTo>
                  <a:cubicBezTo>
                    <a:pt x="7372" y="10464"/>
                    <a:pt x="8776" y="10808"/>
                    <a:pt x="9945" y="10808"/>
                  </a:cubicBezTo>
                  <a:cubicBezTo>
                    <a:pt x="10634" y="10808"/>
                    <a:pt x="11241" y="10688"/>
                    <a:pt x="11626" y="10415"/>
                  </a:cubicBezTo>
                  <a:cubicBezTo>
                    <a:pt x="11966" y="10172"/>
                    <a:pt x="12116" y="9816"/>
                    <a:pt x="12049" y="9412"/>
                  </a:cubicBezTo>
                  <a:cubicBezTo>
                    <a:pt x="11915" y="8606"/>
                    <a:pt x="11078" y="8000"/>
                    <a:pt x="10111" y="7300"/>
                  </a:cubicBezTo>
                  <a:cubicBezTo>
                    <a:pt x="9138" y="6596"/>
                    <a:pt x="8035" y="5797"/>
                    <a:pt x="7634" y="4716"/>
                  </a:cubicBezTo>
                  <a:cubicBezTo>
                    <a:pt x="6837" y="2559"/>
                    <a:pt x="6516" y="1278"/>
                    <a:pt x="6513" y="1267"/>
                  </a:cubicBezTo>
                  <a:cubicBezTo>
                    <a:pt x="6482" y="1140"/>
                    <a:pt x="6369" y="1053"/>
                    <a:pt x="6241" y="1053"/>
                  </a:cubicBezTo>
                  <a:cubicBezTo>
                    <a:pt x="6235" y="1053"/>
                    <a:pt x="6229" y="1053"/>
                    <a:pt x="6223" y="1054"/>
                  </a:cubicBezTo>
                  <a:cubicBezTo>
                    <a:pt x="6220" y="1054"/>
                    <a:pt x="6175" y="1056"/>
                    <a:pt x="6095" y="1056"/>
                  </a:cubicBezTo>
                  <a:cubicBezTo>
                    <a:pt x="5636" y="1056"/>
                    <a:pt x="4021" y="986"/>
                    <a:pt x="2530" y="43"/>
                  </a:cubicBezTo>
                  <a:cubicBezTo>
                    <a:pt x="2483" y="14"/>
                    <a:pt x="2432" y="0"/>
                    <a:pt x="23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780186" y="4284687"/>
              <a:ext cx="219742" cy="122466"/>
            </a:xfrm>
            <a:custGeom>
              <a:avLst/>
              <a:gdLst/>
              <a:ahLst/>
              <a:cxnLst/>
              <a:rect l="l" t="t" r="r" b="b"/>
              <a:pathLst>
                <a:path w="11532" h="6427" extrusionOk="0">
                  <a:moveTo>
                    <a:pt x="291" y="1"/>
                  </a:moveTo>
                  <a:cubicBezTo>
                    <a:pt x="113" y="460"/>
                    <a:pt x="1" y="818"/>
                    <a:pt x="21" y="958"/>
                  </a:cubicBezTo>
                  <a:cubicBezTo>
                    <a:pt x="103" y="1528"/>
                    <a:pt x="4258" y="4542"/>
                    <a:pt x="6214" y="5603"/>
                  </a:cubicBezTo>
                  <a:cubicBezTo>
                    <a:pt x="7175" y="6123"/>
                    <a:pt x="8509" y="6427"/>
                    <a:pt x="9589" y="6427"/>
                  </a:cubicBezTo>
                  <a:cubicBezTo>
                    <a:pt x="10694" y="6427"/>
                    <a:pt x="11532" y="6109"/>
                    <a:pt x="11429" y="5380"/>
                  </a:cubicBezTo>
                  <a:lnTo>
                    <a:pt x="11429" y="5380"/>
                  </a:lnTo>
                  <a:cubicBezTo>
                    <a:pt x="11107" y="5424"/>
                    <a:pt x="10751" y="5453"/>
                    <a:pt x="10364" y="5453"/>
                  </a:cubicBezTo>
                  <a:cubicBezTo>
                    <a:pt x="9408" y="5453"/>
                    <a:pt x="8269" y="5279"/>
                    <a:pt x="7027" y="4741"/>
                  </a:cubicBezTo>
                  <a:cubicBezTo>
                    <a:pt x="4010" y="3433"/>
                    <a:pt x="1084" y="758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3774908" y="4279313"/>
              <a:ext cx="229441" cy="133156"/>
            </a:xfrm>
            <a:custGeom>
              <a:avLst/>
              <a:gdLst/>
              <a:ahLst/>
              <a:cxnLst/>
              <a:rect l="l" t="t" r="r" b="b"/>
              <a:pathLst>
                <a:path w="12041" h="6988" extrusionOk="0">
                  <a:moveTo>
                    <a:pt x="686" y="777"/>
                  </a:moveTo>
                  <a:cubicBezTo>
                    <a:pt x="1796" y="1801"/>
                    <a:pt x="4455" y="4094"/>
                    <a:pt x="7192" y="5281"/>
                  </a:cubicBezTo>
                  <a:cubicBezTo>
                    <a:pt x="8325" y="5772"/>
                    <a:pt x="9478" y="6017"/>
                    <a:pt x="10633" y="6017"/>
                  </a:cubicBezTo>
                  <a:cubicBezTo>
                    <a:pt x="10883" y="6017"/>
                    <a:pt x="11132" y="6005"/>
                    <a:pt x="11381" y="5982"/>
                  </a:cubicBezTo>
                  <a:lnTo>
                    <a:pt x="11381" y="5982"/>
                  </a:lnTo>
                  <a:cubicBezTo>
                    <a:pt x="11340" y="6047"/>
                    <a:pt x="11286" y="6101"/>
                    <a:pt x="11222" y="6143"/>
                  </a:cubicBezTo>
                  <a:cubicBezTo>
                    <a:pt x="10941" y="6338"/>
                    <a:pt x="10455" y="6429"/>
                    <a:pt x="9880" y="6429"/>
                  </a:cubicBezTo>
                  <a:cubicBezTo>
                    <a:pt x="8858" y="6429"/>
                    <a:pt x="7555" y="6141"/>
                    <a:pt x="6625" y="5637"/>
                  </a:cubicBezTo>
                  <a:cubicBezTo>
                    <a:pt x="4475" y="4473"/>
                    <a:pt x="765" y="1680"/>
                    <a:pt x="577" y="1205"/>
                  </a:cubicBezTo>
                  <a:cubicBezTo>
                    <a:pt x="577" y="1193"/>
                    <a:pt x="577" y="1101"/>
                    <a:pt x="686" y="777"/>
                  </a:cubicBezTo>
                  <a:close/>
                  <a:moveTo>
                    <a:pt x="568" y="1"/>
                  </a:moveTo>
                  <a:cubicBezTo>
                    <a:pt x="457" y="1"/>
                    <a:pt x="349" y="65"/>
                    <a:pt x="305" y="181"/>
                  </a:cubicBezTo>
                  <a:cubicBezTo>
                    <a:pt x="21" y="914"/>
                    <a:pt x="0" y="1142"/>
                    <a:pt x="19" y="1279"/>
                  </a:cubicBezTo>
                  <a:cubicBezTo>
                    <a:pt x="132" y="2069"/>
                    <a:pt x="4691" y="5228"/>
                    <a:pt x="6356" y="6131"/>
                  </a:cubicBezTo>
                  <a:cubicBezTo>
                    <a:pt x="7302" y="6643"/>
                    <a:pt x="8709" y="6987"/>
                    <a:pt x="9879" y="6987"/>
                  </a:cubicBezTo>
                  <a:cubicBezTo>
                    <a:pt x="10558" y="6987"/>
                    <a:pt x="11159" y="6871"/>
                    <a:pt x="11543" y="6604"/>
                  </a:cubicBezTo>
                  <a:cubicBezTo>
                    <a:pt x="11884" y="6367"/>
                    <a:pt x="12040" y="6019"/>
                    <a:pt x="11985" y="5624"/>
                  </a:cubicBezTo>
                  <a:cubicBezTo>
                    <a:pt x="11965" y="5482"/>
                    <a:pt x="11844" y="5381"/>
                    <a:pt x="11706" y="5381"/>
                  </a:cubicBezTo>
                  <a:cubicBezTo>
                    <a:pt x="11693" y="5381"/>
                    <a:pt x="11681" y="5381"/>
                    <a:pt x="11668" y="5383"/>
                  </a:cubicBezTo>
                  <a:cubicBezTo>
                    <a:pt x="11323" y="5431"/>
                    <a:pt x="10976" y="5455"/>
                    <a:pt x="10630" y="5455"/>
                  </a:cubicBezTo>
                  <a:cubicBezTo>
                    <a:pt x="9553" y="5455"/>
                    <a:pt x="8476" y="5223"/>
                    <a:pt x="7417" y="4763"/>
                  </a:cubicBezTo>
                  <a:cubicBezTo>
                    <a:pt x="4458" y="3483"/>
                    <a:pt x="1574" y="855"/>
                    <a:pt x="760" y="79"/>
                  </a:cubicBezTo>
                  <a:cubicBezTo>
                    <a:pt x="705" y="26"/>
                    <a:pt x="636" y="1"/>
                    <a:pt x="5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1060338" y="106267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97281"/>
      </p:ext>
    </p:extLst>
  </p:cSld>
  <p:clrMapOvr>
    <a:masterClrMapping/>
  </p:clrMapOvr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434</Words>
  <Application>Microsoft Office PowerPoint</Application>
  <PresentationFormat>On-screen Show (16:9)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Viga</vt:lpstr>
      <vt:lpstr>DM Sans</vt:lpstr>
      <vt:lpstr>Calibri</vt:lpstr>
      <vt:lpstr>Cyber Security Business Plan</vt:lpstr>
      <vt:lpstr> THẢO LUẬN VỀ VAI TRÒ CỦA CÔNG NGHỆ  VỚI ĐỜI SỐNG CON NGƯỜI</vt:lpstr>
      <vt:lpstr>01</vt:lpstr>
      <vt:lpstr>PowerPoint Presentation</vt:lpstr>
      <vt:lpstr>02</vt:lpstr>
      <vt:lpstr>Người nghe</vt:lpstr>
      <vt:lpstr>PowerPoint Presentation</vt:lpstr>
      <vt:lpstr>b. Tập luyện </vt:lpstr>
      <vt:lpstr>01</vt:lpstr>
      <vt:lpstr>03</vt:lpstr>
      <vt:lpstr>3. Trao đổi về bài nói</vt:lpstr>
      <vt:lpstr>PowerPoint Presentation</vt:lpstr>
      <vt:lpstr>VẬN DỤNG</vt:lpstr>
      <vt:lpstr>PowerPoint Presentation</vt:lpstr>
      <vt:lpstr>Chúc các em học tốt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THẢO LUẬN VỀ VAI TRÒ CỦA CÔNG NGHỆ  VỚI ĐỜI SỐNG CON NGƯỜI</dc:title>
  <cp:lastModifiedBy>Administrator</cp:lastModifiedBy>
  <cp:revision>8</cp:revision>
  <dcterms:modified xsi:type="dcterms:W3CDTF">2022-12-28T15:59:49Z</dcterms:modified>
</cp:coreProperties>
</file>