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 id="2147483712" r:id="rId3"/>
  </p:sldMasterIdLst>
  <p:notesMasterIdLst>
    <p:notesMasterId r:id="rId33"/>
  </p:notesMasterIdLst>
  <p:sldIdLst>
    <p:sldId id="256" r:id="rId4"/>
    <p:sldId id="257" r:id="rId5"/>
    <p:sldId id="332" r:id="rId6"/>
    <p:sldId id="333" r:id="rId7"/>
    <p:sldId id="334" r:id="rId8"/>
    <p:sldId id="335" r:id="rId9"/>
    <p:sldId id="336" r:id="rId10"/>
    <p:sldId id="337" r:id="rId11"/>
    <p:sldId id="258" r:id="rId12"/>
    <p:sldId id="338" r:id="rId13"/>
    <p:sldId id="264" r:id="rId14"/>
    <p:sldId id="283" r:id="rId15"/>
    <p:sldId id="285" r:id="rId16"/>
    <p:sldId id="259" r:id="rId17"/>
    <p:sldId id="260" r:id="rId18"/>
    <p:sldId id="270" r:id="rId19"/>
    <p:sldId id="326" r:id="rId20"/>
    <p:sldId id="327" r:id="rId21"/>
    <p:sldId id="328" r:id="rId22"/>
    <p:sldId id="330" r:id="rId23"/>
    <p:sldId id="329" r:id="rId24"/>
    <p:sldId id="261" r:id="rId25"/>
    <p:sldId id="339" r:id="rId26"/>
    <p:sldId id="289" r:id="rId27"/>
    <p:sldId id="267" r:id="rId28"/>
    <p:sldId id="295" r:id="rId29"/>
    <p:sldId id="269" r:id="rId30"/>
    <p:sldId id="282" r:id="rId31"/>
    <p:sldId id="271" r:id="rId32"/>
  </p:sldIdLst>
  <p:sldSz cx="9144000" cy="5143500" type="screen16x9"/>
  <p:notesSz cx="6858000" cy="9144000"/>
  <p:embeddedFontLst>
    <p:embeddedFont>
      <p:font typeface="等线 Light" panose="02010600030101010101" pitchFamily="2" charset="-122"/>
      <p:regular r:id="rId34"/>
    </p:embeddedFont>
    <p:embeddedFont>
      <p:font typeface="Anaheim" panose="020B0604020202020204" charset="0"/>
      <p:regular r:id="rId35"/>
    </p:embeddedFont>
    <p:embeddedFont>
      <p:font typeface="Cambria Math" panose="02040503050406030204" pitchFamily="18" charset="0"/>
      <p:regular r:id="rId36"/>
    </p:embeddedFont>
    <p:embeddedFont>
      <p:font typeface="Caveat Brush" pitchFamily="2" charset="0"/>
      <p:regular r:id="rId37"/>
    </p:embeddedFont>
    <p:embeddedFont>
      <p:font typeface="Open Sans" panose="020B0606030504020204" pitchFamily="34" charset="0"/>
      <p:regular r:id="rId38"/>
      <p:bold r:id="rId39"/>
      <p:italic r:id="rId40"/>
      <p:boldItalic r:id="rId41"/>
    </p:embeddedFont>
    <p:embeddedFont>
      <p:font typeface="Roboto Condensed Light" panose="02000000000000000000" pitchFamily="2" charset="0"/>
      <p:regular r:id="rId42"/>
      <p: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FD0A2"/>
    <a:srgbClr val="E0E9F8"/>
    <a:srgbClr val="FFD7BF"/>
    <a:srgbClr val="FFFCF4"/>
    <a:srgbClr val="FF7D2D"/>
    <a:srgbClr val="FFBC93"/>
    <a:srgbClr val="79C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02401-E366-4D0F-9D8D-542C3E064BA0}" v="647" dt="2024-03-20T02:42:40.010"/>
  </p1510:revLst>
</p1510:revInfo>
</file>

<file path=ppt/tableStyles.xml><?xml version="1.0" encoding="utf-8"?>
<a:tblStyleLst xmlns:a="http://schemas.openxmlformats.org/drawingml/2006/main" def="{99FDA0A0-2E82-4F39-9D96-36C527D2A16C}">
  <a:tblStyle styleId="{99FDA0A0-2E82-4F39-9D96-36C527D2A1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72" autoAdjust="0"/>
  </p:normalViewPr>
  <p:slideViewPr>
    <p:cSldViewPr snapToGrid="0">
      <p:cViewPr varScale="1">
        <p:scale>
          <a:sx n="106" d="100"/>
          <a:sy n="106" d="100"/>
        </p:scale>
        <p:origin x="316"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Vân" userId="eac13ed4-6feb-40e0-b95f-d92b1b214eb0" providerId="ADAL" clId="{88802401-E366-4D0F-9D8D-542C3E064BA0}"/>
    <pc:docChg chg="modSld">
      <pc:chgData name="Nam Vân" userId="eac13ed4-6feb-40e0-b95f-d92b1b214eb0" providerId="ADAL" clId="{88802401-E366-4D0F-9D8D-542C3E064BA0}" dt="2024-03-20T02:42:40.010" v="646" actId="404"/>
      <pc:docMkLst>
        <pc:docMk/>
      </pc:docMkLst>
      <pc:sldChg chg="modSp modAnim">
        <pc:chgData name="Nam Vân" userId="eac13ed4-6feb-40e0-b95f-d92b1b214eb0" providerId="ADAL" clId="{88802401-E366-4D0F-9D8D-542C3E064BA0}" dt="2024-03-20T02:21:53.736" v="2" actId="14100"/>
        <pc:sldMkLst>
          <pc:docMk/>
          <pc:sldMk cId="815715979" sldId="283"/>
        </pc:sldMkLst>
        <pc:picChg chg="mod">
          <ac:chgData name="Nam Vân" userId="eac13ed4-6feb-40e0-b95f-d92b1b214eb0" providerId="ADAL" clId="{88802401-E366-4D0F-9D8D-542C3E064BA0}" dt="2024-03-20T02:21:53.736" v="2" actId="14100"/>
          <ac:picMkLst>
            <pc:docMk/>
            <pc:sldMk cId="815715979" sldId="283"/>
            <ac:picMk id="7170" creationId="{00000000-0000-0000-0000-000000000000}"/>
          </ac:picMkLst>
        </pc:picChg>
      </pc:sldChg>
      <pc:sldChg chg="modSp">
        <pc:chgData name="Nam Vân" userId="eac13ed4-6feb-40e0-b95f-d92b1b214eb0" providerId="ADAL" clId="{88802401-E366-4D0F-9D8D-542C3E064BA0}" dt="2024-03-20T02:42:40.010" v="646" actId="404"/>
        <pc:sldMkLst>
          <pc:docMk/>
          <pc:sldMk cId="2959103046" sldId="289"/>
        </pc:sldMkLst>
        <pc:spChg chg="mod">
          <ac:chgData name="Nam Vân" userId="eac13ed4-6feb-40e0-b95f-d92b1b214eb0" providerId="ADAL" clId="{88802401-E366-4D0F-9D8D-542C3E064BA0}" dt="2024-03-20T02:42:40.010" v="646" actId="404"/>
          <ac:spMkLst>
            <pc:docMk/>
            <pc:sldMk cId="2959103046" sldId="289"/>
            <ac:spMk id="5" creationId="{488ED41F-0EED-4648-BB43-F0AB583F0D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2659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362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d63a2d94a6_0_1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d63a2d94a6_0_1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6" name="Google Shape;1876;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0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gd63a2d94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4" name="Google Shape;2104;gd63a2d94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752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d63a2d94a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d63a2d94a6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gd63a2d94a6_0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8" name="Google Shape;2918;gd63a2d94a6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8" name="Google Shape;2238;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d4e4af75c6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d4e4af75c6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2" name="Google Shape;1982;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d4e4af75c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d4e4af75c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9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gd625d3d5a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1" name="Google Shape;1791;gd625d3d5a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 name="Google Shape;14;p2"/>
          <p:cNvSpPr txBox="1">
            <a:spLocks noGrp="1"/>
          </p:cNvSpPr>
          <p:nvPr>
            <p:ph type="ctrTitle"/>
          </p:nvPr>
        </p:nvSpPr>
        <p:spPr>
          <a:xfrm>
            <a:off x="643800" y="1615125"/>
            <a:ext cx="4815900" cy="1982100"/>
          </a:xfrm>
          <a:prstGeom prst="rect">
            <a:avLst/>
          </a:prstGeom>
        </p:spPr>
        <p:txBody>
          <a:bodyPr spcFirstLastPara="1" wrap="square" lIns="91425" tIns="91425" rIns="91425" bIns="91425" anchor="b" anchorCtr="0">
            <a:noAutofit/>
          </a:bodyPr>
          <a:lstStyle>
            <a:lvl1pPr marR="63500" lvl="0">
              <a:spcBef>
                <a:spcPts val="0"/>
              </a:spcBef>
              <a:spcAft>
                <a:spcPts val="0"/>
              </a:spcAft>
              <a:buSzPts val="5200"/>
              <a:buNone/>
              <a:defRPr sz="55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43800" y="3714975"/>
            <a:ext cx="481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33"/>
        <p:cNvGrpSpPr/>
        <p:nvPr/>
      </p:nvGrpSpPr>
      <p:grpSpPr>
        <a:xfrm>
          <a:off x="0" y="0"/>
          <a:ext cx="0" cy="0"/>
          <a:chOff x="0" y="0"/>
          <a:chExt cx="0" cy="0"/>
        </a:xfrm>
      </p:grpSpPr>
      <p:grpSp>
        <p:nvGrpSpPr>
          <p:cNvPr id="534" name="Google Shape;534;p15"/>
          <p:cNvGrpSpPr/>
          <p:nvPr/>
        </p:nvGrpSpPr>
        <p:grpSpPr>
          <a:xfrm>
            <a:off x="-1146972" y="-1583082"/>
            <a:ext cx="10304550" cy="8391468"/>
            <a:chOff x="-1146972" y="-1583082"/>
            <a:chExt cx="10304550" cy="8391468"/>
          </a:xfrm>
        </p:grpSpPr>
        <p:sp>
          <p:nvSpPr>
            <p:cNvPr id="535" name="Google Shape;535;p1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15"/>
          <p:cNvSpPr txBox="1">
            <a:spLocks noGrp="1"/>
          </p:cNvSpPr>
          <p:nvPr>
            <p:ph type="title"/>
          </p:nvPr>
        </p:nvSpPr>
        <p:spPr>
          <a:xfrm>
            <a:off x="720000" y="1336725"/>
            <a:ext cx="4520400" cy="11361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1" name="Google Shape;541;p15"/>
          <p:cNvSpPr txBox="1">
            <a:spLocks noGrp="1"/>
          </p:cNvSpPr>
          <p:nvPr>
            <p:ph type="subTitle" idx="1"/>
          </p:nvPr>
        </p:nvSpPr>
        <p:spPr>
          <a:xfrm>
            <a:off x="720000" y="2920125"/>
            <a:ext cx="42501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542"/>
        <p:cNvGrpSpPr/>
        <p:nvPr/>
      </p:nvGrpSpPr>
      <p:grpSpPr>
        <a:xfrm>
          <a:off x="0" y="0"/>
          <a:ext cx="0" cy="0"/>
          <a:chOff x="0" y="0"/>
          <a:chExt cx="0" cy="0"/>
        </a:xfrm>
      </p:grpSpPr>
      <p:sp>
        <p:nvSpPr>
          <p:cNvPr id="543" name="Google Shape;543;p16"/>
          <p:cNvSpPr/>
          <p:nvPr/>
        </p:nvSpPr>
        <p:spPr>
          <a:xfrm rot="10800000" flipH="1">
            <a:off x="50" y="-1627654"/>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rot="-2700000">
            <a:off x="7066627" y="3278621"/>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rot="-6299990">
            <a:off x="-437583" y="3269527"/>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rot="-2575492">
            <a:off x="-297528" y="-165243"/>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6"/>
          <p:cNvGrpSpPr/>
          <p:nvPr/>
        </p:nvGrpSpPr>
        <p:grpSpPr>
          <a:xfrm>
            <a:off x="8256149" y="785102"/>
            <a:ext cx="964062" cy="1545385"/>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6"/>
          <p:cNvSpPr/>
          <p:nvPr/>
        </p:nvSpPr>
        <p:spPr>
          <a:xfrm rot="-2700000">
            <a:off x="7653281" y="2754110"/>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16"/>
          <p:cNvGrpSpPr/>
          <p:nvPr/>
        </p:nvGrpSpPr>
        <p:grpSpPr>
          <a:xfrm rot="1470548" flipH="1">
            <a:off x="-57972" y="1392855"/>
            <a:ext cx="617828" cy="1715342"/>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16"/>
          <p:cNvGrpSpPr/>
          <p:nvPr/>
        </p:nvGrpSpPr>
        <p:grpSpPr>
          <a:xfrm rot="5400000" flipH="1">
            <a:off x="847362" y="3391251"/>
            <a:ext cx="578995" cy="762248"/>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16"/>
          <p:cNvGrpSpPr/>
          <p:nvPr/>
        </p:nvGrpSpPr>
        <p:grpSpPr>
          <a:xfrm rot="2700000" flipH="1">
            <a:off x="6530281" y="4251874"/>
            <a:ext cx="578994" cy="762252"/>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16"/>
          <p:cNvGrpSpPr/>
          <p:nvPr/>
        </p:nvGrpSpPr>
        <p:grpSpPr>
          <a:xfrm rot="2700000" flipH="1">
            <a:off x="7230056" y="93074"/>
            <a:ext cx="578994" cy="762252"/>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16"/>
          <p:cNvSpPr txBox="1">
            <a:spLocks noGrp="1"/>
          </p:cNvSpPr>
          <p:nvPr>
            <p:ph type="title"/>
          </p:nvPr>
        </p:nvSpPr>
        <p:spPr>
          <a:xfrm>
            <a:off x="2391900" y="3100288"/>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49" name="Google Shape;649;p16"/>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650"/>
        <p:cNvGrpSpPr/>
        <p:nvPr/>
      </p:nvGrpSpPr>
      <p:grpSpPr>
        <a:xfrm>
          <a:off x="0" y="0"/>
          <a:ext cx="0" cy="0"/>
          <a:chOff x="0" y="0"/>
          <a:chExt cx="0" cy="0"/>
        </a:xfrm>
      </p:grpSpPr>
      <p:grpSp>
        <p:nvGrpSpPr>
          <p:cNvPr id="651" name="Google Shape;651;p17"/>
          <p:cNvGrpSpPr/>
          <p:nvPr/>
        </p:nvGrpSpPr>
        <p:grpSpPr>
          <a:xfrm>
            <a:off x="-1275584" y="-1231224"/>
            <a:ext cx="11821386" cy="6137597"/>
            <a:chOff x="-1275584" y="-1231224"/>
            <a:chExt cx="11821386" cy="6137597"/>
          </a:xfrm>
        </p:grpSpPr>
        <p:sp>
          <p:nvSpPr>
            <p:cNvPr id="652" name="Google Shape;652;p1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6879237"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rot="-2700000">
              <a:off x="-1196223" y="-335579"/>
              <a:ext cx="2856795" cy="1407789"/>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553265" y="-13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7"/>
            <p:cNvGrpSpPr/>
            <p:nvPr/>
          </p:nvGrpSpPr>
          <p:grpSpPr>
            <a:xfrm rot="-5400000">
              <a:off x="1175462" y="400876"/>
              <a:ext cx="578995" cy="762248"/>
              <a:chOff x="2109400" y="2670450"/>
              <a:chExt cx="113200" cy="149025"/>
            </a:xfrm>
          </p:grpSpPr>
          <p:sp>
            <p:nvSpPr>
              <p:cNvPr id="657" name="Google Shape;657;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7"/>
            <p:cNvGrpSpPr/>
            <p:nvPr/>
          </p:nvGrpSpPr>
          <p:grpSpPr>
            <a:xfrm rot="5400000">
              <a:off x="8233112" y="4235751"/>
              <a:ext cx="578995" cy="762248"/>
              <a:chOff x="2109400" y="2670450"/>
              <a:chExt cx="113200" cy="149025"/>
            </a:xfrm>
          </p:grpSpPr>
          <p:sp>
            <p:nvSpPr>
              <p:cNvPr id="681" name="Google Shape;681;p1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4" name="Google Shape;704;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705"/>
        <p:cNvGrpSpPr/>
        <p:nvPr/>
      </p:nvGrpSpPr>
      <p:grpSpPr>
        <a:xfrm>
          <a:off x="0" y="0"/>
          <a:ext cx="0" cy="0"/>
          <a:chOff x="0" y="0"/>
          <a:chExt cx="0" cy="0"/>
        </a:xfrm>
      </p:grpSpPr>
      <p:grpSp>
        <p:nvGrpSpPr>
          <p:cNvPr id="706" name="Google Shape;706;p18"/>
          <p:cNvGrpSpPr/>
          <p:nvPr/>
        </p:nvGrpSpPr>
        <p:grpSpPr>
          <a:xfrm>
            <a:off x="-1208141" y="-2099429"/>
            <a:ext cx="11734409" cy="8633429"/>
            <a:chOff x="-1208141" y="-2099429"/>
            <a:chExt cx="11734409" cy="8633429"/>
          </a:xfrm>
        </p:grpSpPr>
        <p:grpSp>
          <p:nvGrpSpPr>
            <p:cNvPr id="707" name="Google Shape;707;p18"/>
            <p:cNvGrpSpPr/>
            <p:nvPr/>
          </p:nvGrpSpPr>
          <p:grpSpPr>
            <a:xfrm rot="-5400000">
              <a:off x="8134512" y="400876"/>
              <a:ext cx="578995" cy="762248"/>
              <a:chOff x="2109400" y="2670450"/>
              <a:chExt cx="113200" cy="149025"/>
            </a:xfrm>
          </p:grpSpPr>
          <p:sp>
            <p:nvSpPr>
              <p:cNvPr id="708" name="Google Shape;708;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1" name="Google Shape;731;p18"/>
            <p:cNvSpPr/>
            <p:nvPr/>
          </p:nvSpPr>
          <p:spPr>
            <a:xfrm rot="-1799948">
              <a:off x="-836961" y="-1476317"/>
              <a:ext cx="3113921" cy="231902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rot="-2417960" flipH="1">
              <a:off x="7553169" y="4369380"/>
              <a:ext cx="2856825" cy="140780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8"/>
            <p:cNvGrpSpPr/>
            <p:nvPr/>
          </p:nvGrpSpPr>
          <p:grpSpPr>
            <a:xfrm rot="-5400000">
              <a:off x="818812" y="400876"/>
              <a:ext cx="578995" cy="762248"/>
              <a:chOff x="2109400" y="2670450"/>
              <a:chExt cx="113200" cy="149025"/>
            </a:xfrm>
          </p:grpSpPr>
          <p:sp>
            <p:nvSpPr>
              <p:cNvPr id="734" name="Google Shape;734;p1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7" name="Google Shape;757;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58" name="Google Shape;758;p18"/>
          <p:cNvSpPr/>
          <p:nvPr/>
        </p:nvSpPr>
        <p:spPr>
          <a:xfrm rot="10800000" flipH="1">
            <a:off x="-812977" y="4078290"/>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98"/>
        <p:cNvGrpSpPr/>
        <p:nvPr/>
      </p:nvGrpSpPr>
      <p:grpSpPr>
        <a:xfrm>
          <a:off x="0" y="0"/>
          <a:ext cx="0" cy="0"/>
          <a:chOff x="0" y="0"/>
          <a:chExt cx="0" cy="0"/>
        </a:xfrm>
      </p:grpSpPr>
      <p:grpSp>
        <p:nvGrpSpPr>
          <p:cNvPr id="1399" name="Google Shape;1399;p33"/>
          <p:cNvGrpSpPr/>
          <p:nvPr/>
        </p:nvGrpSpPr>
        <p:grpSpPr>
          <a:xfrm>
            <a:off x="-1752440" y="-1231224"/>
            <a:ext cx="11721225" cy="7337592"/>
            <a:chOff x="-1752440" y="-1231224"/>
            <a:chExt cx="11721225" cy="7337592"/>
          </a:xfrm>
        </p:grpSpPr>
        <p:sp>
          <p:nvSpPr>
            <p:cNvPr id="1400" name="Google Shape;1400;p3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02" name="Google Shape;1402;p33"/>
            <p:cNvSpPr/>
            <p:nvPr/>
          </p:nvSpPr>
          <p:spPr>
            <a:xfrm rot="-472702">
              <a:off x="8391658" y="2418894"/>
              <a:ext cx="843412" cy="1960397"/>
            </a:xfrm>
            <a:custGeom>
              <a:avLst/>
              <a:gdLst/>
              <a:ahLst/>
              <a:cxnLst/>
              <a:rect l="l" t="t" r="r" b="b"/>
              <a:pathLst>
                <a:path w="15761" h="36636" extrusionOk="0">
                  <a:moveTo>
                    <a:pt x="7542" y="1412"/>
                  </a:moveTo>
                  <a:cubicBezTo>
                    <a:pt x="7576" y="1490"/>
                    <a:pt x="7655" y="1558"/>
                    <a:pt x="7745" y="1592"/>
                  </a:cubicBezTo>
                  <a:cubicBezTo>
                    <a:pt x="7745" y="1626"/>
                    <a:pt x="7745" y="1660"/>
                    <a:pt x="7734" y="1694"/>
                  </a:cubicBezTo>
                  <a:lnTo>
                    <a:pt x="7734" y="1784"/>
                  </a:lnTo>
                  <a:cubicBezTo>
                    <a:pt x="7734" y="1807"/>
                    <a:pt x="7723" y="1829"/>
                    <a:pt x="7723" y="1841"/>
                  </a:cubicBezTo>
                  <a:lnTo>
                    <a:pt x="7723" y="1909"/>
                  </a:lnTo>
                  <a:cubicBezTo>
                    <a:pt x="7723" y="1919"/>
                    <a:pt x="7734" y="1942"/>
                    <a:pt x="7734" y="1954"/>
                  </a:cubicBezTo>
                  <a:lnTo>
                    <a:pt x="7734" y="1965"/>
                  </a:lnTo>
                  <a:cubicBezTo>
                    <a:pt x="7723" y="1954"/>
                    <a:pt x="7723" y="1942"/>
                    <a:pt x="7723" y="1931"/>
                  </a:cubicBezTo>
                  <a:lnTo>
                    <a:pt x="7723" y="1942"/>
                  </a:lnTo>
                  <a:cubicBezTo>
                    <a:pt x="7712" y="1897"/>
                    <a:pt x="7689" y="1852"/>
                    <a:pt x="7678" y="1807"/>
                  </a:cubicBezTo>
                  <a:cubicBezTo>
                    <a:pt x="7667" y="1761"/>
                    <a:pt x="7655" y="1728"/>
                    <a:pt x="7632" y="1683"/>
                  </a:cubicBezTo>
                  <a:cubicBezTo>
                    <a:pt x="7599" y="1603"/>
                    <a:pt x="7576" y="1525"/>
                    <a:pt x="7542" y="1434"/>
                  </a:cubicBezTo>
                  <a:lnTo>
                    <a:pt x="7542" y="1412"/>
                  </a:lnTo>
                  <a:close/>
                  <a:moveTo>
                    <a:pt x="9868" y="4302"/>
                  </a:moveTo>
                  <a:lnTo>
                    <a:pt x="9857" y="4313"/>
                  </a:lnTo>
                  <a:cubicBezTo>
                    <a:pt x="9868" y="4313"/>
                    <a:pt x="9868" y="4302"/>
                    <a:pt x="9868" y="4302"/>
                  </a:cubicBezTo>
                  <a:close/>
                  <a:moveTo>
                    <a:pt x="7113" y="4325"/>
                  </a:moveTo>
                  <a:lnTo>
                    <a:pt x="7113" y="4358"/>
                  </a:lnTo>
                  <a:cubicBezTo>
                    <a:pt x="7102" y="4494"/>
                    <a:pt x="7193" y="4606"/>
                    <a:pt x="7316" y="4652"/>
                  </a:cubicBezTo>
                  <a:cubicBezTo>
                    <a:pt x="7305" y="4697"/>
                    <a:pt x="7305" y="4731"/>
                    <a:pt x="7294" y="4776"/>
                  </a:cubicBezTo>
                  <a:lnTo>
                    <a:pt x="7260" y="5183"/>
                  </a:lnTo>
                  <a:lnTo>
                    <a:pt x="7260" y="5284"/>
                  </a:lnTo>
                  <a:cubicBezTo>
                    <a:pt x="7260" y="5306"/>
                    <a:pt x="7260" y="5329"/>
                    <a:pt x="7249" y="5352"/>
                  </a:cubicBezTo>
                  <a:lnTo>
                    <a:pt x="7249" y="5386"/>
                  </a:lnTo>
                  <a:lnTo>
                    <a:pt x="7249" y="5408"/>
                  </a:lnTo>
                  <a:cubicBezTo>
                    <a:pt x="7249" y="5397"/>
                    <a:pt x="7249" y="5386"/>
                    <a:pt x="7238" y="5374"/>
                  </a:cubicBezTo>
                  <a:cubicBezTo>
                    <a:pt x="7226" y="5341"/>
                    <a:pt x="7226" y="5306"/>
                    <a:pt x="7215" y="5273"/>
                  </a:cubicBezTo>
                  <a:cubicBezTo>
                    <a:pt x="7226" y="5273"/>
                    <a:pt x="7226" y="5261"/>
                    <a:pt x="7226" y="5250"/>
                  </a:cubicBezTo>
                  <a:cubicBezTo>
                    <a:pt x="7215" y="5228"/>
                    <a:pt x="7203" y="5216"/>
                    <a:pt x="7203" y="5193"/>
                  </a:cubicBezTo>
                  <a:cubicBezTo>
                    <a:pt x="7193" y="5193"/>
                    <a:pt x="7193" y="5183"/>
                    <a:pt x="7193" y="5171"/>
                  </a:cubicBezTo>
                  <a:cubicBezTo>
                    <a:pt x="7193" y="5171"/>
                    <a:pt x="7181" y="5171"/>
                    <a:pt x="7181" y="5160"/>
                  </a:cubicBezTo>
                  <a:cubicBezTo>
                    <a:pt x="7158" y="5081"/>
                    <a:pt x="7147" y="5013"/>
                    <a:pt x="7125" y="4934"/>
                  </a:cubicBezTo>
                  <a:cubicBezTo>
                    <a:pt x="7102" y="4867"/>
                    <a:pt x="7090" y="4810"/>
                    <a:pt x="7080" y="4742"/>
                  </a:cubicBezTo>
                  <a:cubicBezTo>
                    <a:pt x="7057" y="4674"/>
                    <a:pt x="7045" y="4606"/>
                    <a:pt x="7034" y="4539"/>
                  </a:cubicBezTo>
                  <a:cubicBezTo>
                    <a:pt x="7012" y="4494"/>
                    <a:pt x="7000" y="4448"/>
                    <a:pt x="6989" y="4403"/>
                  </a:cubicBezTo>
                  <a:cubicBezTo>
                    <a:pt x="7034" y="4392"/>
                    <a:pt x="7080" y="4358"/>
                    <a:pt x="7113" y="4325"/>
                  </a:cubicBezTo>
                  <a:close/>
                  <a:moveTo>
                    <a:pt x="9225" y="6063"/>
                  </a:moveTo>
                  <a:lnTo>
                    <a:pt x="9213" y="6074"/>
                  </a:lnTo>
                  <a:lnTo>
                    <a:pt x="9216" y="6072"/>
                  </a:lnTo>
                  <a:lnTo>
                    <a:pt x="9216" y="6072"/>
                  </a:lnTo>
                  <a:lnTo>
                    <a:pt x="9225" y="6063"/>
                  </a:lnTo>
                  <a:close/>
                  <a:moveTo>
                    <a:pt x="8389" y="7492"/>
                  </a:moveTo>
                  <a:cubicBezTo>
                    <a:pt x="8389" y="7493"/>
                    <a:pt x="8389" y="7495"/>
                    <a:pt x="8389" y="7497"/>
                  </a:cubicBezTo>
                  <a:lnTo>
                    <a:pt x="8389" y="7492"/>
                  </a:lnTo>
                  <a:lnTo>
                    <a:pt x="8389" y="7492"/>
                  </a:lnTo>
                  <a:cubicBezTo>
                    <a:pt x="8389" y="7492"/>
                    <a:pt x="8389" y="7492"/>
                    <a:pt x="8389" y="7492"/>
                  </a:cubicBezTo>
                  <a:close/>
                  <a:moveTo>
                    <a:pt x="8382" y="7496"/>
                  </a:moveTo>
                  <a:cubicBezTo>
                    <a:pt x="8370" y="7512"/>
                    <a:pt x="8353" y="7521"/>
                    <a:pt x="8344" y="7531"/>
                  </a:cubicBezTo>
                  <a:cubicBezTo>
                    <a:pt x="8344" y="7531"/>
                    <a:pt x="8332" y="7542"/>
                    <a:pt x="8322" y="7542"/>
                  </a:cubicBezTo>
                  <a:cubicBezTo>
                    <a:pt x="8346" y="7525"/>
                    <a:pt x="8365" y="7508"/>
                    <a:pt x="8382" y="7496"/>
                  </a:cubicBezTo>
                  <a:close/>
                  <a:moveTo>
                    <a:pt x="7891" y="11787"/>
                  </a:moveTo>
                  <a:lnTo>
                    <a:pt x="7891" y="11787"/>
                  </a:lnTo>
                  <a:cubicBezTo>
                    <a:pt x="7892" y="11790"/>
                    <a:pt x="7892" y="11793"/>
                    <a:pt x="7892" y="11797"/>
                  </a:cubicBezTo>
                  <a:lnTo>
                    <a:pt x="7892" y="11797"/>
                  </a:lnTo>
                  <a:cubicBezTo>
                    <a:pt x="7892" y="11793"/>
                    <a:pt x="7889" y="11787"/>
                    <a:pt x="7881" y="11787"/>
                  </a:cubicBezTo>
                  <a:close/>
                  <a:moveTo>
                    <a:pt x="4980" y="13029"/>
                  </a:moveTo>
                  <a:cubicBezTo>
                    <a:pt x="4991" y="13029"/>
                    <a:pt x="5002" y="13029"/>
                    <a:pt x="5013" y="13040"/>
                  </a:cubicBezTo>
                  <a:cubicBezTo>
                    <a:pt x="5036" y="13040"/>
                    <a:pt x="5047" y="13051"/>
                    <a:pt x="5070" y="13063"/>
                  </a:cubicBezTo>
                  <a:cubicBezTo>
                    <a:pt x="5081" y="13063"/>
                    <a:pt x="5093" y="13074"/>
                    <a:pt x="5115" y="13085"/>
                  </a:cubicBezTo>
                  <a:lnTo>
                    <a:pt x="5149" y="13119"/>
                  </a:lnTo>
                  <a:cubicBezTo>
                    <a:pt x="5171" y="13141"/>
                    <a:pt x="5206" y="13164"/>
                    <a:pt x="5216" y="13187"/>
                  </a:cubicBezTo>
                  <a:cubicBezTo>
                    <a:pt x="5239" y="13209"/>
                    <a:pt x="5262" y="13244"/>
                    <a:pt x="5284" y="13266"/>
                  </a:cubicBezTo>
                  <a:cubicBezTo>
                    <a:pt x="5307" y="13289"/>
                    <a:pt x="5318" y="13311"/>
                    <a:pt x="5341" y="13345"/>
                  </a:cubicBezTo>
                  <a:lnTo>
                    <a:pt x="5352" y="13356"/>
                  </a:lnTo>
                  <a:cubicBezTo>
                    <a:pt x="5409" y="13447"/>
                    <a:pt x="5465" y="13537"/>
                    <a:pt x="5522" y="13650"/>
                  </a:cubicBezTo>
                  <a:cubicBezTo>
                    <a:pt x="5567" y="13740"/>
                    <a:pt x="5623" y="13841"/>
                    <a:pt x="5657" y="13932"/>
                  </a:cubicBezTo>
                  <a:cubicBezTo>
                    <a:pt x="5668" y="13943"/>
                    <a:pt x="5680" y="13954"/>
                    <a:pt x="5680" y="13977"/>
                  </a:cubicBezTo>
                  <a:cubicBezTo>
                    <a:pt x="5668" y="13954"/>
                    <a:pt x="5645" y="13943"/>
                    <a:pt x="5635" y="13921"/>
                  </a:cubicBezTo>
                  <a:cubicBezTo>
                    <a:pt x="5578" y="13853"/>
                    <a:pt x="5522" y="13808"/>
                    <a:pt x="5465" y="13763"/>
                  </a:cubicBezTo>
                  <a:cubicBezTo>
                    <a:pt x="5409" y="13718"/>
                    <a:pt x="5352" y="13683"/>
                    <a:pt x="5284" y="13638"/>
                  </a:cubicBezTo>
                  <a:cubicBezTo>
                    <a:pt x="5228" y="13605"/>
                    <a:pt x="5160" y="13570"/>
                    <a:pt x="5103" y="13525"/>
                  </a:cubicBezTo>
                  <a:lnTo>
                    <a:pt x="5093" y="13525"/>
                  </a:lnTo>
                  <a:cubicBezTo>
                    <a:pt x="5058" y="13503"/>
                    <a:pt x="5036" y="13480"/>
                    <a:pt x="5002" y="13458"/>
                  </a:cubicBezTo>
                  <a:cubicBezTo>
                    <a:pt x="4991" y="13447"/>
                    <a:pt x="4980" y="13424"/>
                    <a:pt x="4957" y="13412"/>
                  </a:cubicBezTo>
                  <a:cubicBezTo>
                    <a:pt x="4957" y="13402"/>
                    <a:pt x="4945" y="13390"/>
                    <a:pt x="4935" y="13379"/>
                  </a:cubicBezTo>
                  <a:cubicBezTo>
                    <a:pt x="4923" y="13367"/>
                    <a:pt x="4923" y="13356"/>
                    <a:pt x="4912" y="13345"/>
                  </a:cubicBezTo>
                  <a:cubicBezTo>
                    <a:pt x="4912" y="13334"/>
                    <a:pt x="4900" y="13322"/>
                    <a:pt x="4900" y="13300"/>
                  </a:cubicBezTo>
                  <a:cubicBezTo>
                    <a:pt x="4889" y="13289"/>
                    <a:pt x="4889" y="13266"/>
                    <a:pt x="4878" y="13244"/>
                  </a:cubicBezTo>
                  <a:lnTo>
                    <a:pt x="4878" y="13198"/>
                  </a:lnTo>
                  <a:lnTo>
                    <a:pt x="4878" y="13141"/>
                  </a:lnTo>
                  <a:lnTo>
                    <a:pt x="4878" y="13108"/>
                  </a:lnTo>
                  <a:cubicBezTo>
                    <a:pt x="4889" y="13096"/>
                    <a:pt x="4889" y="13096"/>
                    <a:pt x="4889" y="13085"/>
                  </a:cubicBezTo>
                  <a:cubicBezTo>
                    <a:pt x="4889" y="13085"/>
                    <a:pt x="4889" y="13074"/>
                    <a:pt x="4900" y="13074"/>
                  </a:cubicBezTo>
                  <a:lnTo>
                    <a:pt x="4900" y="13051"/>
                  </a:lnTo>
                  <a:lnTo>
                    <a:pt x="4912" y="13051"/>
                  </a:lnTo>
                  <a:lnTo>
                    <a:pt x="4912" y="13040"/>
                  </a:lnTo>
                  <a:lnTo>
                    <a:pt x="4923" y="13040"/>
                  </a:lnTo>
                  <a:cubicBezTo>
                    <a:pt x="4923" y="13040"/>
                    <a:pt x="4923" y="13029"/>
                    <a:pt x="4935" y="13029"/>
                  </a:cubicBezTo>
                  <a:close/>
                  <a:moveTo>
                    <a:pt x="6187" y="13718"/>
                  </a:moveTo>
                  <a:lnTo>
                    <a:pt x="6199" y="13729"/>
                  </a:lnTo>
                  <a:lnTo>
                    <a:pt x="6232" y="13763"/>
                  </a:lnTo>
                  <a:cubicBezTo>
                    <a:pt x="6244" y="13774"/>
                    <a:pt x="6255" y="13796"/>
                    <a:pt x="6278" y="13819"/>
                  </a:cubicBezTo>
                  <a:cubicBezTo>
                    <a:pt x="6289" y="13841"/>
                    <a:pt x="6300" y="13876"/>
                    <a:pt x="6323" y="13898"/>
                  </a:cubicBezTo>
                  <a:cubicBezTo>
                    <a:pt x="6335" y="13921"/>
                    <a:pt x="6345" y="13954"/>
                    <a:pt x="6345" y="13977"/>
                  </a:cubicBezTo>
                  <a:cubicBezTo>
                    <a:pt x="6368" y="14022"/>
                    <a:pt x="6380" y="14079"/>
                    <a:pt x="6391" y="14124"/>
                  </a:cubicBezTo>
                  <a:cubicBezTo>
                    <a:pt x="6391" y="14180"/>
                    <a:pt x="6402" y="14225"/>
                    <a:pt x="6402" y="14260"/>
                  </a:cubicBezTo>
                  <a:lnTo>
                    <a:pt x="6402" y="14350"/>
                  </a:lnTo>
                  <a:cubicBezTo>
                    <a:pt x="6391" y="14395"/>
                    <a:pt x="6391" y="14451"/>
                    <a:pt x="6380" y="14496"/>
                  </a:cubicBezTo>
                  <a:cubicBezTo>
                    <a:pt x="6380" y="14508"/>
                    <a:pt x="6380" y="14508"/>
                    <a:pt x="6368" y="14519"/>
                  </a:cubicBezTo>
                  <a:cubicBezTo>
                    <a:pt x="6368" y="14553"/>
                    <a:pt x="6357" y="14587"/>
                    <a:pt x="6345" y="14621"/>
                  </a:cubicBezTo>
                  <a:lnTo>
                    <a:pt x="6345" y="14609"/>
                  </a:lnTo>
                  <a:lnTo>
                    <a:pt x="6335" y="14643"/>
                  </a:lnTo>
                  <a:cubicBezTo>
                    <a:pt x="6312" y="14689"/>
                    <a:pt x="6289" y="14734"/>
                    <a:pt x="6267" y="14790"/>
                  </a:cubicBezTo>
                  <a:lnTo>
                    <a:pt x="6244" y="14689"/>
                  </a:lnTo>
                  <a:lnTo>
                    <a:pt x="6222" y="14576"/>
                  </a:lnTo>
                  <a:cubicBezTo>
                    <a:pt x="6222" y="14553"/>
                    <a:pt x="6222" y="14541"/>
                    <a:pt x="6210" y="14519"/>
                  </a:cubicBezTo>
                  <a:lnTo>
                    <a:pt x="6210" y="14496"/>
                  </a:lnTo>
                  <a:lnTo>
                    <a:pt x="6176" y="14293"/>
                  </a:lnTo>
                  <a:cubicBezTo>
                    <a:pt x="6165" y="14214"/>
                    <a:pt x="6165" y="14124"/>
                    <a:pt x="6154" y="14022"/>
                  </a:cubicBezTo>
                  <a:lnTo>
                    <a:pt x="6154" y="13796"/>
                  </a:lnTo>
                  <a:cubicBezTo>
                    <a:pt x="6154" y="13774"/>
                    <a:pt x="6165" y="13751"/>
                    <a:pt x="6165" y="13729"/>
                  </a:cubicBezTo>
                  <a:lnTo>
                    <a:pt x="6165" y="13718"/>
                  </a:lnTo>
                  <a:close/>
                  <a:moveTo>
                    <a:pt x="6391" y="14993"/>
                  </a:moveTo>
                  <a:cubicBezTo>
                    <a:pt x="6389" y="14996"/>
                    <a:pt x="6387" y="15000"/>
                    <a:pt x="6385" y="15003"/>
                  </a:cubicBezTo>
                  <a:lnTo>
                    <a:pt x="6385" y="15003"/>
                  </a:lnTo>
                  <a:cubicBezTo>
                    <a:pt x="6388" y="15002"/>
                    <a:pt x="6391" y="14999"/>
                    <a:pt x="6391" y="14993"/>
                  </a:cubicBezTo>
                  <a:close/>
                  <a:moveTo>
                    <a:pt x="5103" y="14564"/>
                  </a:moveTo>
                  <a:cubicBezTo>
                    <a:pt x="5138" y="14564"/>
                    <a:pt x="5160" y="14576"/>
                    <a:pt x="5194" y="14576"/>
                  </a:cubicBezTo>
                  <a:cubicBezTo>
                    <a:pt x="5216" y="14587"/>
                    <a:pt x="5239" y="14587"/>
                    <a:pt x="5262" y="14598"/>
                  </a:cubicBezTo>
                  <a:cubicBezTo>
                    <a:pt x="5296" y="14609"/>
                    <a:pt x="5329" y="14621"/>
                    <a:pt x="5364" y="14643"/>
                  </a:cubicBezTo>
                  <a:cubicBezTo>
                    <a:pt x="5397" y="14666"/>
                    <a:pt x="5442" y="14689"/>
                    <a:pt x="5499" y="14722"/>
                  </a:cubicBezTo>
                  <a:cubicBezTo>
                    <a:pt x="5578" y="14779"/>
                    <a:pt x="5645" y="14835"/>
                    <a:pt x="5725" y="14892"/>
                  </a:cubicBezTo>
                  <a:lnTo>
                    <a:pt x="5736" y="14903"/>
                  </a:lnTo>
                  <a:cubicBezTo>
                    <a:pt x="5770" y="14937"/>
                    <a:pt x="5815" y="14970"/>
                    <a:pt x="5849" y="15016"/>
                  </a:cubicBezTo>
                  <a:lnTo>
                    <a:pt x="5860" y="15027"/>
                  </a:lnTo>
                  <a:cubicBezTo>
                    <a:pt x="5883" y="15038"/>
                    <a:pt x="5894" y="15050"/>
                    <a:pt x="5906" y="15072"/>
                  </a:cubicBezTo>
                  <a:lnTo>
                    <a:pt x="5939" y="15106"/>
                  </a:lnTo>
                  <a:lnTo>
                    <a:pt x="5973" y="15140"/>
                  </a:lnTo>
                  <a:cubicBezTo>
                    <a:pt x="6007" y="15185"/>
                    <a:pt x="6041" y="15219"/>
                    <a:pt x="6064" y="15253"/>
                  </a:cubicBezTo>
                  <a:lnTo>
                    <a:pt x="6074" y="15276"/>
                  </a:lnTo>
                  <a:cubicBezTo>
                    <a:pt x="6064" y="15276"/>
                    <a:pt x="6041" y="15264"/>
                    <a:pt x="6018" y="15253"/>
                  </a:cubicBezTo>
                  <a:cubicBezTo>
                    <a:pt x="5962" y="15231"/>
                    <a:pt x="5883" y="15208"/>
                    <a:pt x="5826" y="15196"/>
                  </a:cubicBezTo>
                  <a:cubicBezTo>
                    <a:pt x="5781" y="15185"/>
                    <a:pt x="5725" y="15174"/>
                    <a:pt x="5680" y="15163"/>
                  </a:cubicBezTo>
                  <a:cubicBezTo>
                    <a:pt x="5623" y="15151"/>
                    <a:pt x="5567" y="15140"/>
                    <a:pt x="5522" y="15128"/>
                  </a:cubicBezTo>
                  <a:cubicBezTo>
                    <a:pt x="5510" y="15128"/>
                    <a:pt x="5499" y="15128"/>
                    <a:pt x="5487" y="15118"/>
                  </a:cubicBezTo>
                  <a:lnTo>
                    <a:pt x="5352" y="15083"/>
                  </a:lnTo>
                  <a:cubicBezTo>
                    <a:pt x="5307" y="15061"/>
                    <a:pt x="5273" y="15050"/>
                    <a:pt x="5228" y="15027"/>
                  </a:cubicBezTo>
                  <a:cubicBezTo>
                    <a:pt x="5216" y="15016"/>
                    <a:pt x="5194" y="15005"/>
                    <a:pt x="5183" y="14993"/>
                  </a:cubicBezTo>
                  <a:cubicBezTo>
                    <a:pt x="5160" y="14982"/>
                    <a:pt x="5149" y="14982"/>
                    <a:pt x="5138" y="14970"/>
                  </a:cubicBezTo>
                  <a:cubicBezTo>
                    <a:pt x="5138" y="14960"/>
                    <a:pt x="5126" y="14948"/>
                    <a:pt x="5115" y="14948"/>
                  </a:cubicBezTo>
                  <a:cubicBezTo>
                    <a:pt x="5115" y="14937"/>
                    <a:pt x="5103" y="14925"/>
                    <a:pt x="5093" y="14914"/>
                  </a:cubicBezTo>
                  <a:cubicBezTo>
                    <a:pt x="5081" y="14892"/>
                    <a:pt x="5081" y="14880"/>
                    <a:pt x="5070" y="14869"/>
                  </a:cubicBezTo>
                  <a:cubicBezTo>
                    <a:pt x="5058" y="14847"/>
                    <a:pt x="5058" y="14835"/>
                    <a:pt x="5047" y="14824"/>
                  </a:cubicBezTo>
                  <a:cubicBezTo>
                    <a:pt x="5047" y="14790"/>
                    <a:pt x="5036" y="14767"/>
                    <a:pt x="5036" y="14734"/>
                  </a:cubicBezTo>
                  <a:cubicBezTo>
                    <a:pt x="5025" y="14699"/>
                    <a:pt x="5025" y="14677"/>
                    <a:pt x="5025" y="14643"/>
                  </a:cubicBezTo>
                  <a:lnTo>
                    <a:pt x="5025" y="14621"/>
                  </a:lnTo>
                  <a:lnTo>
                    <a:pt x="5025" y="14587"/>
                  </a:lnTo>
                  <a:lnTo>
                    <a:pt x="5025" y="14576"/>
                  </a:lnTo>
                  <a:lnTo>
                    <a:pt x="5036" y="14564"/>
                  </a:lnTo>
                  <a:close/>
                  <a:moveTo>
                    <a:pt x="5532" y="15941"/>
                  </a:moveTo>
                  <a:cubicBezTo>
                    <a:pt x="5578" y="15941"/>
                    <a:pt x="5623" y="15953"/>
                    <a:pt x="5657" y="15953"/>
                  </a:cubicBezTo>
                  <a:lnTo>
                    <a:pt x="5680" y="15953"/>
                  </a:lnTo>
                  <a:cubicBezTo>
                    <a:pt x="5770" y="15964"/>
                    <a:pt x="5883" y="15976"/>
                    <a:pt x="5996" y="15998"/>
                  </a:cubicBezTo>
                  <a:cubicBezTo>
                    <a:pt x="6052" y="16009"/>
                    <a:pt x="6109" y="16032"/>
                    <a:pt x="6165" y="16043"/>
                  </a:cubicBezTo>
                  <a:cubicBezTo>
                    <a:pt x="6222" y="16066"/>
                    <a:pt x="6267" y="16089"/>
                    <a:pt x="6323" y="16111"/>
                  </a:cubicBezTo>
                  <a:cubicBezTo>
                    <a:pt x="6380" y="16145"/>
                    <a:pt x="6425" y="16179"/>
                    <a:pt x="6493" y="16212"/>
                  </a:cubicBezTo>
                  <a:lnTo>
                    <a:pt x="6515" y="16224"/>
                  </a:lnTo>
                  <a:lnTo>
                    <a:pt x="6526" y="16247"/>
                  </a:lnTo>
                  <a:lnTo>
                    <a:pt x="6560" y="16269"/>
                  </a:lnTo>
                  <a:cubicBezTo>
                    <a:pt x="6571" y="16269"/>
                    <a:pt x="6583" y="16280"/>
                    <a:pt x="6605" y="16280"/>
                  </a:cubicBezTo>
                  <a:cubicBezTo>
                    <a:pt x="6628" y="16325"/>
                    <a:pt x="6651" y="16360"/>
                    <a:pt x="6673" y="16393"/>
                  </a:cubicBezTo>
                  <a:cubicBezTo>
                    <a:pt x="6651" y="16370"/>
                    <a:pt x="6628" y="16360"/>
                    <a:pt x="6605" y="16348"/>
                  </a:cubicBezTo>
                  <a:cubicBezTo>
                    <a:pt x="6560" y="16325"/>
                    <a:pt x="6503" y="16314"/>
                    <a:pt x="6458" y="16303"/>
                  </a:cubicBezTo>
                  <a:cubicBezTo>
                    <a:pt x="6425" y="16292"/>
                    <a:pt x="6402" y="16292"/>
                    <a:pt x="6368" y="16292"/>
                  </a:cubicBezTo>
                  <a:cubicBezTo>
                    <a:pt x="6312" y="16280"/>
                    <a:pt x="6255" y="16280"/>
                    <a:pt x="6199" y="16269"/>
                  </a:cubicBezTo>
                  <a:lnTo>
                    <a:pt x="6142" y="16269"/>
                  </a:lnTo>
                  <a:cubicBezTo>
                    <a:pt x="6086" y="16269"/>
                    <a:pt x="6029" y="16257"/>
                    <a:pt x="5962" y="16247"/>
                  </a:cubicBezTo>
                  <a:cubicBezTo>
                    <a:pt x="5928" y="16235"/>
                    <a:pt x="5894" y="16224"/>
                    <a:pt x="5849" y="16212"/>
                  </a:cubicBezTo>
                  <a:cubicBezTo>
                    <a:pt x="5803" y="16201"/>
                    <a:pt x="5758" y="16179"/>
                    <a:pt x="5725" y="16156"/>
                  </a:cubicBezTo>
                  <a:cubicBezTo>
                    <a:pt x="5680" y="16145"/>
                    <a:pt x="5657" y="16122"/>
                    <a:pt x="5635" y="16111"/>
                  </a:cubicBezTo>
                  <a:cubicBezTo>
                    <a:pt x="5612" y="16089"/>
                    <a:pt x="5600" y="16077"/>
                    <a:pt x="5578" y="16066"/>
                  </a:cubicBezTo>
                  <a:lnTo>
                    <a:pt x="5544" y="16032"/>
                  </a:lnTo>
                  <a:lnTo>
                    <a:pt x="5522" y="16009"/>
                  </a:lnTo>
                  <a:lnTo>
                    <a:pt x="5522" y="15986"/>
                  </a:lnTo>
                  <a:lnTo>
                    <a:pt x="5510" y="15976"/>
                  </a:lnTo>
                  <a:lnTo>
                    <a:pt x="5510" y="15964"/>
                  </a:lnTo>
                  <a:lnTo>
                    <a:pt x="5510" y="15953"/>
                  </a:lnTo>
                  <a:lnTo>
                    <a:pt x="5522" y="15953"/>
                  </a:lnTo>
                  <a:cubicBezTo>
                    <a:pt x="5522" y="15941"/>
                    <a:pt x="5522" y="15941"/>
                    <a:pt x="5532" y="15941"/>
                  </a:cubicBezTo>
                  <a:close/>
                  <a:moveTo>
                    <a:pt x="6899" y="15151"/>
                  </a:moveTo>
                  <a:cubicBezTo>
                    <a:pt x="6899" y="15163"/>
                    <a:pt x="6910" y="15163"/>
                    <a:pt x="6910" y="15163"/>
                  </a:cubicBezTo>
                  <a:lnTo>
                    <a:pt x="6922" y="15174"/>
                  </a:lnTo>
                  <a:lnTo>
                    <a:pt x="6944" y="15196"/>
                  </a:lnTo>
                  <a:cubicBezTo>
                    <a:pt x="6944" y="15208"/>
                    <a:pt x="6955" y="15219"/>
                    <a:pt x="6955" y="15231"/>
                  </a:cubicBezTo>
                  <a:cubicBezTo>
                    <a:pt x="6967" y="15253"/>
                    <a:pt x="6978" y="15276"/>
                    <a:pt x="6989" y="15309"/>
                  </a:cubicBezTo>
                  <a:cubicBezTo>
                    <a:pt x="7000" y="15354"/>
                    <a:pt x="7023" y="15399"/>
                    <a:pt x="7034" y="15456"/>
                  </a:cubicBezTo>
                  <a:cubicBezTo>
                    <a:pt x="7034" y="15501"/>
                    <a:pt x="7045" y="15557"/>
                    <a:pt x="7057" y="15603"/>
                  </a:cubicBezTo>
                  <a:cubicBezTo>
                    <a:pt x="7057" y="15660"/>
                    <a:pt x="7068" y="15716"/>
                    <a:pt x="7068" y="15772"/>
                  </a:cubicBezTo>
                  <a:cubicBezTo>
                    <a:pt x="7080" y="15863"/>
                    <a:pt x="7080" y="15941"/>
                    <a:pt x="7090" y="16032"/>
                  </a:cubicBezTo>
                  <a:lnTo>
                    <a:pt x="7090" y="16077"/>
                  </a:lnTo>
                  <a:lnTo>
                    <a:pt x="7090" y="16099"/>
                  </a:lnTo>
                  <a:cubicBezTo>
                    <a:pt x="7102" y="16156"/>
                    <a:pt x="7102" y="16212"/>
                    <a:pt x="7102" y="16269"/>
                  </a:cubicBezTo>
                  <a:lnTo>
                    <a:pt x="7102" y="16450"/>
                  </a:lnTo>
                  <a:cubicBezTo>
                    <a:pt x="7113" y="16518"/>
                    <a:pt x="7125" y="16585"/>
                    <a:pt x="7136" y="16641"/>
                  </a:cubicBezTo>
                  <a:cubicBezTo>
                    <a:pt x="7125" y="16608"/>
                    <a:pt x="7102" y="16585"/>
                    <a:pt x="7090" y="16551"/>
                  </a:cubicBezTo>
                  <a:cubicBezTo>
                    <a:pt x="7080" y="16506"/>
                    <a:pt x="7057" y="16461"/>
                    <a:pt x="7034" y="16427"/>
                  </a:cubicBezTo>
                  <a:cubicBezTo>
                    <a:pt x="7023" y="16393"/>
                    <a:pt x="7023" y="16370"/>
                    <a:pt x="7012" y="16348"/>
                  </a:cubicBezTo>
                  <a:lnTo>
                    <a:pt x="6989" y="16303"/>
                  </a:lnTo>
                  <a:cubicBezTo>
                    <a:pt x="6967" y="16235"/>
                    <a:pt x="6944" y="16156"/>
                    <a:pt x="6922" y="16089"/>
                  </a:cubicBezTo>
                  <a:lnTo>
                    <a:pt x="6910" y="16066"/>
                  </a:lnTo>
                  <a:cubicBezTo>
                    <a:pt x="6887" y="16009"/>
                    <a:pt x="6876" y="15953"/>
                    <a:pt x="6854" y="15896"/>
                  </a:cubicBezTo>
                  <a:lnTo>
                    <a:pt x="6842" y="15863"/>
                  </a:lnTo>
                  <a:cubicBezTo>
                    <a:pt x="6842" y="15840"/>
                    <a:pt x="6831" y="15818"/>
                    <a:pt x="6831" y="15795"/>
                  </a:cubicBezTo>
                  <a:lnTo>
                    <a:pt x="6820" y="15761"/>
                  </a:lnTo>
                  <a:cubicBezTo>
                    <a:pt x="6809" y="15727"/>
                    <a:pt x="6809" y="15705"/>
                    <a:pt x="6797" y="15682"/>
                  </a:cubicBezTo>
                  <a:lnTo>
                    <a:pt x="6797" y="15637"/>
                  </a:lnTo>
                  <a:lnTo>
                    <a:pt x="6786" y="15603"/>
                  </a:lnTo>
                  <a:cubicBezTo>
                    <a:pt x="6774" y="15557"/>
                    <a:pt x="6774" y="15512"/>
                    <a:pt x="6774" y="15467"/>
                  </a:cubicBezTo>
                  <a:lnTo>
                    <a:pt x="6774" y="15366"/>
                  </a:lnTo>
                  <a:cubicBezTo>
                    <a:pt x="6774" y="15343"/>
                    <a:pt x="6774" y="15321"/>
                    <a:pt x="6786" y="15309"/>
                  </a:cubicBezTo>
                  <a:cubicBezTo>
                    <a:pt x="6786" y="15287"/>
                    <a:pt x="6786" y="15276"/>
                    <a:pt x="6797" y="15264"/>
                  </a:cubicBezTo>
                  <a:cubicBezTo>
                    <a:pt x="6797" y="15253"/>
                    <a:pt x="6797" y="15241"/>
                    <a:pt x="6809" y="15231"/>
                  </a:cubicBezTo>
                  <a:cubicBezTo>
                    <a:pt x="6809" y="15231"/>
                    <a:pt x="6820" y="15219"/>
                    <a:pt x="6820" y="15208"/>
                  </a:cubicBezTo>
                  <a:lnTo>
                    <a:pt x="6842" y="15185"/>
                  </a:lnTo>
                  <a:cubicBezTo>
                    <a:pt x="6842" y="15185"/>
                    <a:pt x="6842" y="15174"/>
                    <a:pt x="6854" y="15174"/>
                  </a:cubicBezTo>
                  <a:lnTo>
                    <a:pt x="6865" y="15163"/>
                  </a:lnTo>
                  <a:cubicBezTo>
                    <a:pt x="6876" y="15163"/>
                    <a:pt x="6876" y="15163"/>
                    <a:pt x="6876" y="15151"/>
                  </a:cubicBezTo>
                  <a:close/>
                  <a:moveTo>
                    <a:pt x="6503" y="17263"/>
                  </a:moveTo>
                  <a:cubicBezTo>
                    <a:pt x="6538" y="17274"/>
                    <a:pt x="6571" y="17274"/>
                    <a:pt x="6605" y="17274"/>
                  </a:cubicBezTo>
                  <a:cubicBezTo>
                    <a:pt x="6639" y="17285"/>
                    <a:pt x="6661" y="17285"/>
                    <a:pt x="6684" y="17296"/>
                  </a:cubicBezTo>
                  <a:lnTo>
                    <a:pt x="6718" y="17296"/>
                  </a:lnTo>
                  <a:lnTo>
                    <a:pt x="6741" y="17308"/>
                  </a:lnTo>
                  <a:lnTo>
                    <a:pt x="6764" y="17308"/>
                  </a:lnTo>
                  <a:cubicBezTo>
                    <a:pt x="6774" y="17319"/>
                    <a:pt x="6786" y="17319"/>
                    <a:pt x="6797" y="17319"/>
                  </a:cubicBezTo>
                  <a:lnTo>
                    <a:pt x="6820" y="17330"/>
                  </a:lnTo>
                  <a:lnTo>
                    <a:pt x="6831" y="17330"/>
                  </a:lnTo>
                  <a:cubicBezTo>
                    <a:pt x="6854" y="17330"/>
                    <a:pt x="6865" y="17341"/>
                    <a:pt x="6876" y="17341"/>
                  </a:cubicBezTo>
                  <a:cubicBezTo>
                    <a:pt x="6910" y="17353"/>
                    <a:pt x="6955" y="17364"/>
                    <a:pt x="7000" y="17376"/>
                  </a:cubicBezTo>
                  <a:cubicBezTo>
                    <a:pt x="7068" y="17409"/>
                    <a:pt x="7147" y="17432"/>
                    <a:pt x="7226" y="17466"/>
                  </a:cubicBezTo>
                  <a:cubicBezTo>
                    <a:pt x="7271" y="17477"/>
                    <a:pt x="7316" y="17499"/>
                    <a:pt x="7361" y="17522"/>
                  </a:cubicBezTo>
                  <a:lnTo>
                    <a:pt x="7441" y="17544"/>
                  </a:lnTo>
                  <a:lnTo>
                    <a:pt x="7441" y="17556"/>
                  </a:lnTo>
                  <a:cubicBezTo>
                    <a:pt x="7418" y="17544"/>
                    <a:pt x="7396" y="17544"/>
                    <a:pt x="7361" y="17544"/>
                  </a:cubicBezTo>
                  <a:lnTo>
                    <a:pt x="7271" y="17544"/>
                  </a:lnTo>
                  <a:cubicBezTo>
                    <a:pt x="7226" y="17534"/>
                    <a:pt x="7181" y="17534"/>
                    <a:pt x="7125" y="17534"/>
                  </a:cubicBezTo>
                  <a:lnTo>
                    <a:pt x="7102" y="17534"/>
                  </a:lnTo>
                  <a:cubicBezTo>
                    <a:pt x="7080" y="17534"/>
                    <a:pt x="7057" y="17522"/>
                    <a:pt x="7034" y="17522"/>
                  </a:cubicBezTo>
                  <a:cubicBezTo>
                    <a:pt x="7012" y="17522"/>
                    <a:pt x="6978" y="17511"/>
                    <a:pt x="6944" y="17511"/>
                  </a:cubicBezTo>
                  <a:cubicBezTo>
                    <a:pt x="6865" y="17488"/>
                    <a:pt x="6797" y="17466"/>
                    <a:pt x="6729" y="17443"/>
                  </a:cubicBezTo>
                  <a:cubicBezTo>
                    <a:pt x="6684" y="17432"/>
                    <a:pt x="6651" y="17409"/>
                    <a:pt x="6605" y="17398"/>
                  </a:cubicBezTo>
                  <a:cubicBezTo>
                    <a:pt x="6605" y="17386"/>
                    <a:pt x="6594" y="17386"/>
                    <a:pt x="6594" y="17386"/>
                  </a:cubicBezTo>
                  <a:cubicBezTo>
                    <a:pt x="6583" y="17386"/>
                    <a:pt x="6571" y="17376"/>
                    <a:pt x="6549" y="17364"/>
                  </a:cubicBezTo>
                  <a:cubicBezTo>
                    <a:pt x="6538" y="17353"/>
                    <a:pt x="6526" y="17341"/>
                    <a:pt x="6515" y="17341"/>
                  </a:cubicBezTo>
                  <a:cubicBezTo>
                    <a:pt x="6515" y="17330"/>
                    <a:pt x="6503" y="17319"/>
                    <a:pt x="6503" y="17319"/>
                  </a:cubicBezTo>
                  <a:cubicBezTo>
                    <a:pt x="6493" y="17319"/>
                    <a:pt x="6493" y="17308"/>
                    <a:pt x="6493" y="17308"/>
                  </a:cubicBezTo>
                  <a:cubicBezTo>
                    <a:pt x="6481" y="17296"/>
                    <a:pt x="6481" y="17296"/>
                    <a:pt x="6481" y="17285"/>
                  </a:cubicBezTo>
                  <a:lnTo>
                    <a:pt x="6470" y="17274"/>
                  </a:lnTo>
                  <a:lnTo>
                    <a:pt x="6470" y="17263"/>
                  </a:lnTo>
                  <a:close/>
                  <a:moveTo>
                    <a:pt x="7757" y="16438"/>
                  </a:moveTo>
                  <a:cubicBezTo>
                    <a:pt x="7768" y="16438"/>
                    <a:pt x="7768" y="16438"/>
                    <a:pt x="7780" y="16450"/>
                  </a:cubicBezTo>
                  <a:lnTo>
                    <a:pt x="7802" y="16472"/>
                  </a:lnTo>
                  <a:cubicBezTo>
                    <a:pt x="7813" y="16483"/>
                    <a:pt x="7825" y="16495"/>
                    <a:pt x="7836" y="16518"/>
                  </a:cubicBezTo>
                  <a:lnTo>
                    <a:pt x="7836" y="16528"/>
                  </a:lnTo>
                  <a:cubicBezTo>
                    <a:pt x="7858" y="16551"/>
                    <a:pt x="7870" y="16585"/>
                    <a:pt x="7893" y="16608"/>
                  </a:cubicBezTo>
                  <a:cubicBezTo>
                    <a:pt x="7915" y="16664"/>
                    <a:pt x="7926" y="16698"/>
                    <a:pt x="7938" y="16743"/>
                  </a:cubicBezTo>
                  <a:lnTo>
                    <a:pt x="7949" y="16777"/>
                  </a:lnTo>
                  <a:lnTo>
                    <a:pt x="7960" y="16811"/>
                  </a:lnTo>
                  <a:lnTo>
                    <a:pt x="7971" y="16845"/>
                  </a:lnTo>
                  <a:lnTo>
                    <a:pt x="7971" y="16867"/>
                  </a:lnTo>
                  <a:lnTo>
                    <a:pt x="7983" y="16890"/>
                  </a:lnTo>
                  <a:cubicBezTo>
                    <a:pt x="7983" y="16901"/>
                    <a:pt x="7983" y="16912"/>
                    <a:pt x="7994" y="16924"/>
                  </a:cubicBezTo>
                  <a:lnTo>
                    <a:pt x="8005" y="16969"/>
                  </a:lnTo>
                  <a:lnTo>
                    <a:pt x="8005" y="17025"/>
                  </a:lnTo>
                  <a:cubicBezTo>
                    <a:pt x="8016" y="17093"/>
                    <a:pt x="8028" y="17172"/>
                    <a:pt x="8039" y="17240"/>
                  </a:cubicBezTo>
                  <a:cubicBezTo>
                    <a:pt x="8039" y="17285"/>
                    <a:pt x="8039" y="17330"/>
                    <a:pt x="8051" y="17376"/>
                  </a:cubicBezTo>
                  <a:lnTo>
                    <a:pt x="8051" y="17443"/>
                  </a:lnTo>
                  <a:cubicBezTo>
                    <a:pt x="8061" y="17556"/>
                    <a:pt x="8073" y="17647"/>
                    <a:pt x="8084" y="17725"/>
                  </a:cubicBezTo>
                  <a:cubicBezTo>
                    <a:pt x="8073" y="17714"/>
                    <a:pt x="8073" y="17692"/>
                    <a:pt x="8061" y="17669"/>
                  </a:cubicBezTo>
                  <a:lnTo>
                    <a:pt x="8061" y="17657"/>
                  </a:lnTo>
                  <a:lnTo>
                    <a:pt x="8051" y="17647"/>
                  </a:lnTo>
                  <a:cubicBezTo>
                    <a:pt x="8028" y="17579"/>
                    <a:pt x="8005" y="17499"/>
                    <a:pt x="7983" y="17432"/>
                  </a:cubicBezTo>
                  <a:lnTo>
                    <a:pt x="7971" y="17409"/>
                  </a:lnTo>
                  <a:cubicBezTo>
                    <a:pt x="7938" y="17296"/>
                    <a:pt x="7893" y="17161"/>
                    <a:pt x="7858" y="17037"/>
                  </a:cubicBezTo>
                  <a:cubicBezTo>
                    <a:pt x="7825" y="16924"/>
                    <a:pt x="7802" y="16811"/>
                    <a:pt x="7780" y="16686"/>
                  </a:cubicBezTo>
                  <a:cubicBezTo>
                    <a:pt x="7768" y="16630"/>
                    <a:pt x="7757" y="16563"/>
                    <a:pt x="7757" y="16495"/>
                  </a:cubicBezTo>
                  <a:lnTo>
                    <a:pt x="7757" y="16438"/>
                  </a:lnTo>
                  <a:close/>
                  <a:moveTo>
                    <a:pt x="7125" y="18301"/>
                  </a:moveTo>
                  <a:cubicBezTo>
                    <a:pt x="7170" y="18312"/>
                    <a:pt x="7215" y="18312"/>
                    <a:pt x="7249" y="18324"/>
                  </a:cubicBezTo>
                  <a:cubicBezTo>
                    <a:pt x="7305" y="18335"/>
                    <a:pt x="7351" y="18347"/>
                    <a:pt x="7407" y="18357"/>
                  </a:cubicBezTo>
                  <a:cubicBezTo>
                    <a:pt x="7452" y="18380"/>
                    <a:pt x="7509" y="18392"/>
                    <a:pt x="7565" y="18414"/>
                  </a:cubicBezTo>
                  <a:cubicBezTo>
                    <a:pt x="7644" y="18437"/>
                    <a:pt x="7734" y="18470"/>
                    <a:pt x="7813" y="18493"/>
                  </a:cubicBezTo>
                  <a:lnTo>
                    <a:pt x="7858" y="18515"/>
                  </a:lnTo>
                  <a:lnTo>
                    <a:pt x="7870" y="18515"/>
                  </a:lnTo>
                  <a:cubicBezTo>
                    <a:pt x="7915" y="18527"/>
                    <a:pt x="7971" y="18550"/>
                    <a:pt x="8016" y="18572"/>
                  </a:cubicBezTo>
                  <a:cubicBezTo>
                    <a:pt x="8051" y="18583"/>
                    <a:pt x="8084" y="18595"/>
                    <a:pt x="8107" y="18606"/>
                  </a:cubicBezTo>
                  <a:cubicBezTo>
                    <a:pt x="8129" y="18606"/>
                    <a:pt x="8152" y="18617"/>
                    <a:pt x="8163" y="18628"/>
                  </a:cubicBezTo>
                  <a:cubicBezTo>
                    <a:pt x="8186" y="18628"/>
                    <a:pt x="8197" y="18640"/>
                    <a:pt x="8209" y="18651"/>
                  </a:cubicBezTo>
                  <a:lnTo>
                    <a:pt x="8231" y="18651"/>
                  </a:lnTo>
                  <a:lnTo>
                    <a:pt x="8254" y="18663"/>
                  </a:lnTo>
                  <a:cubicBezTo>
                    <a:pt x="8265" y="18673"/>
                    <a:pt x="8287" y="18673"/>
                    <a:pt x="8299" y="18685"/>
                  </a:cubicBezTo>
                  <a:cubicBezTo>
                    <a:pt x="8344" y="18708"/>
                    <a:pt x="8389" y="18730"/>
                    <a:pt x="8423" y="18753"/>
                  </a:cubicBezTo>
                  <a:lnTo>
                    <a:pt x="8468" y="18776"/>
                  </a:lnTo>
                  <a:lnTo>
                    <a:pt x="8468" y="18786"/>
                  </a:lnTo>
                  <a:lnTo>
                    <a:pt x="8513" y="18866"/>
                  </a:lnTo>
                  <a:cubicBezTo>
                    <a:pt x="8490" y="18854"/>
                    <a:pt x="8480" y="18843"/>
                    <a:pt x="8457" y="18832"/>
                  </a:cubicBezTo>
                  <a:cubicBezTo>
                    <a:pt x="8412" y="18809"/>
                    <a:pt x="8367" y="18786"/>
                    <a:pt x="8322" y="18786"/>
                  </a:cubicBezTo>
                  <a:lnTo>
                    <a:pt x="8219" y="18753"/>
                  </a:lnTo>
                  <a:cubicBezTo>
                    <a:pt x="8163" y="18753"/>
                    <a:pt x="8107" y="18741"/>
                    <a:pt x="8051" y="18730"/>
                  </a:cubicBezTo>
                  <a:lnTo>
                    <a:pt x="8016" y="18730"/>
                  </a:lnTo>
                  <a:cubicBezTo>
                    <a:pt x="7971" y="18719"/>
                    <a:pt x="7926" y="18719"/>
                    <a:pt x="7881" y="18708"/>
                  </a:cubicBezTo>
                  <a:cubicBezTo>
                    <a:pt x="7847" y="18708"/>
                    <a:pt x="7802" y="18696"/>
                    <a:pt x="7757" y="18685"/>
                  </a:cubicBezTo>
                  <a:lnTo>
                    <a:pt x="7622" y="18651"/>
                  </a:lnTo>
                  <a:cubicBezTo>
                    <a:pt x="7576" y="18640"/>
                    <a:pt x="7542" y="18617"/>
                    <a:pt x="7497" y="18595"/>
                  </a:cubicBezTo>
                  <a:lnTo>
                    <a:pt x="7509" y="18595"/>
                  </a:lnTo>
                  <a:cubicBezTo>
                    <a:pt x="7497" y="18595"/>
                    <a:pt x="7486" y="18595"/>
                    <a:pt x="7474" y="18583"/>
                  </a:cubicBezTo>
                  <a:lnTo>
                    <a:pt x="7463" y="18583"/>
                  </a:lnTo>
                  <a:cubicBezTo>
                    <a:pt x="7441" y="18561"/>
                    <a:pt x="7407" y="18550"/>
                    <a:pt x="7384" y="18527"/>
                  </a:cubicBezTo>
                  <a:cubicBezTo>
                    <a:pt x="7361" y="18515"/>
                    <a:pt x="7339" y="18505"/>
                    <a:pt x="7316" y="18482"/>
                  </a:cubicBezTo>
                  <a:lnTo>
                    <a:pt x="7294" y="18459"/>
                  </a:lnTo>
                  <a:lnTo>
                    <a:pt x="7158" y="18357"/>
                  </a:lnTo>
                  <a:lnTo>
                    <a:pt x="7125" y="18324"/>
                  </a:lnTo>
                  <a:lnTo>
                    <a:pt x="7102" y="18301"/>
                  </a:lnTo>
                  <a:close/>
                  <a:moveTo>
                    <a:pt x="12487" y="9732"/>
                  </a:moveTo>
                  <a:cubicBezTo>
                    <a:pt x="12487" y="9744"/>
                    <a:pt x="12499" y="9755"/>
                    <a:pt x="12499" y="9766"/>
                  </a:cubicBezTo>
                  <a:lnTo>
                    <a:pt x="12510" y="9800"/>
                  </a:lnTo>
                  <a:lnTo>
                    <a:pt x="12510" y="9822"/>
                  </a:lnTo>
                  <a:cubicBezTo>
                    <a:pt x="12532" y="9924"/>
                    <a:pt x="12566" y="10025"/>
                    <a:pt x="12600" y="10128"/>
                  </a:cubicBezTo>
                  <a:cubicBezTo>
                    <a:pt x="12634" y="10251"/>
                    <a:pt x="12668" y="10342"/>
                    <a:pt x="12702" y="10432"/>
                  </a:cubicBezTo>
                  <a:cubicBezTo>
                    <a:pt x="12713" y="10489"/>
                    <a:pt x="12735" y="10534"/>
                    <a:pt x="12758" y="10590"/>
                  </a:cubicBezTo>
                  <a:cubicBezTo>
                    <a:pt x="12781" y="10647"/>
                    <a:pt x="12803" y="10692"/>
                    <a:pt x="12815" y="10748"/>
                  </a:cubicBezTo>
                  <a:lnTo>
                    <a:pt x="12826" y="10760"/>
                  </a:lnTo>
                  <a:cubicBezTo>
                    <a:pt x="12826" y="10771"/>
                    <a:pt x="12837" y="10782"/>
                    <a:pt x="12837" y="10805"/>
                  </a:cubicBezTo>
                  <a:cubicBezTo>
                    <a:pt x="12893" y="10986"/>
                    <a:pt x="12973" y="11200"/>
                    <a:pt x="13029" y="11425"/>
                  </a:cubicBezTo>
                  <a:cubicBezTo>
                    <a:pt x="13051" y="11493"/>
                    <a:pt x="13063" y="11561"/>
                    <a:pt x="13086" y="11629"/>
                  </a:cubicBezTo>
                  <a:cubicBezTo>
                    <a:pt x="13097" y="11663"/>
                    <a:pt x="13097" y="11696"/>
                    <a:pt x="13108" y="11731"/>
                  </a:cubicBezTo>
                  <a:cubicBezTo>
                    <a:pt x="13119" y="11787"/>
                    <a:pt x="13142" y="11844"/>
                    <a:pt x="13154" y="11900"/>
                  </a:cubicBezTo>
                  <a:cubicBezTo>
                    <a:pt x="13164" y="11956"/>
                    <a:pt x="13176" y="12002"/>
                    <a:pt x="13187" y="12058"/>
                  </a:cubicBezTo>
                  <a:lnTo>
                    <a:pt x="13187" y="12080"/>
                  </a:lnTo>
                  <a:cubicBezTo>
                    <a:pt x="13199" y="12103"/>
                    <a:pt x="13199" y="12125"/>
                    <a:pt x="13199" y="12160"/>
                  </a:cubicBezTo>
                  <a:lnTo>
                    <a:pt x="13199" y="12193"/>
                  </a:lnTo>
                  <a:lnTo>
                    <a:pt x="13210" y="12261"/>
                  </a:lnTo>
                  <a:lnTo>
                    <a:pt x="13210" y="12521"/>
                  </a:lnTo>
                  <a:cubicBezTo>
                    <a:pt x="13210" y="12600"/>
                    <a:pt x="13199" y="12690"/>
                    <a:pt x="13199" y="12769"/>
                  </a:cubicBezTo>
                  <a:lnTo>
                    <a:pt x="13199" y="12815"/>
                  </a:lnTo>
                  <a:cubicBezTo>
                    <a:pt x="13187" y="12882"/>
                    <a:pt x="13176" y="12961"/>
                    <a:pt x="13164" y="13029"/>
                  </a:cubicBezTo>
                  <a:cubicBezTo>
                    <a:pt x="13154" y="13131"/>
                    <a:pt x="13142" y="13221"/>
                    <a:pt x="13119" y="13311"/>
                  </a:cubicBezTo>
                  <a:lnTo>
                    <a:pt x="13119" y="13322"/>
                  </a:lnTo>
                  <a:lnTo>
                    <a:pt x="13051" y="13593"/>
                  </a:lnTo>
                  <a:cubicBezTo>
                    <a:pt x="13018" y="13706"/>
                    <a:pt x="12995" y="13808"/>
                    <a:pt x="12961" y="13898"/>
                  </a:cubicBezTo>
                  <a:cubicBezTo>
                    <a:pt x="12893" y="14102"/>
                    <a:pt x="12826" y="14305"/>
                    <a:pt x="12770" y="14508"/>
                  </a:cubicBezTo>
                  <a:lnTo>
                    <a:pt x="12758" y="14508"/>
                  </a:lnTo>
                  <a:lnTo>
                    <a:pt x="12758" y="14531"/>
                  </a:lnTo>
                  <a:lnTo>
                    <a:pt x="12758" y="14541"/>
                  </a:lnTo>
                  <a:lnTo>
                    <a:pt x="12735" y="14587"/>
                  </a:lnTo>
                  <a:lnTo>
                    <a:pt x="12735" y="14598"/>
                  </a:lnTo>
                  <a:lnTo>
                    <a:pt x="12735" y="14609"/>
                  </a:lnTo>
                  <a:lnTo>
                    <a:pt x="12725" y="14609"/>
                  </a:lnTo>
                  <a:lnTo>
                    <a:pt x="12725" y="14621"/>
                  </a:lnTo>
                  <a:lnTo>
                    <a:pt x="12725" y="14643"/>
                  </a:lnTo>
                  <a:lnTo>
                    <a:pt x="12713" y="14643"/>
                  </a:lnTo>
                  <a:lnTo>
                    <a:pt x="12713" y="14654"/>
                  </a:lnTo>
                  <a:lnTo>
                    <a:pt x="12713" y="14666"/>
                  </a:lnTo>
                  <a:cubicBezTo>
                    <a:pt x="12690" y="14711"/>
                    <a:pt x="12679" y="14756"/>
                    <a:pt x="12668" y="14802"/>
                  </a:cubicBezTo>
                  <a:cubicBezTo>
                    <a:pt x="12634" y="14869"/>
                    <a:pt x="12612" y="14937"/>
                    <a:pt x="12589" y="15005"/>
                  </a:cubicBezTo>
                  <a:cubicBezTo>
                    <a:pt x="12544" y="15128"/>
                    <a:pt x="12510" y="15264"/>
                    <a:pt x="12464" y="15389"/>
                  </a:cubicBezTo>
                  <a:cubicBezTo>
                    <a:pt x="12397" y="15603"/>
                    <a:pt x="12329" y="15806"/>
                    <a:pt x="12273" y="15998"/>
                  </a:cubicBezTo>
                  <a:lnTo>
                    <a:pt x="12250" y="16089"/>
                  </a:lnTo>
                  <a:cubicBezTo>
                    <a:pt x="12228" y="16167"/>
                    <a:pt x="12205" y="16235"/>
                    <a:pt x="12183" y="16303"/>
                  </a:cubicBezTo>
                  <a:cubicBezTo>
                    <a:pt x="12148" y="16416"/>
                    <a:pt x="12115" y="16528"/>
                    <a:pt x="12070" y="16630"/>
                  </a:cubicBezTo>
                  <a:lnTo>
                    <a:pt x="12070" y="16641"/>
                  </a:lnTo>
                  <a:cubicBezTo>
                    <a:pt x="12070" y="16653"/>
                    <a:pt x="12058" y="16664"/>
                    <a:pt x="12058" y="16676"/>
                  </a:cubicBezTo>
                  <a:lnTo>
                    <a:pt x="12035" y="16743"/>
                  </a:lnTo>
                  <a:cubicBezTo>
                    <a:pt x="12013" y="16799"/>
                    <a:pt x="11990" y="16867"/>
                    <a:pt x="11968" y="16924"/>
                  </a:cubicBezTo>
                  <a:lnTo>
                    <a:pt x="11731" y="17567"/>
                  </a:lnTo>
                  <a:cubicBezTo>
                    <a:pt x="11641" y="17770"/>
                    <a:pt x="11550" y="17985"/>
                    <a:pt x="11460" y="18154"/>
                  </a:cubicBezTo>
                  <a:lnTo>
                    <a:pt x="11426" y="18211"/>
                  </a:lnTo>
                  <a:lnTo>
                    <a:pt x="11358" y="18347"/>
                  </a:lnTo>
                  <a:lnTo>
                    <a:pt x="11335" y="18380"/>
                  </a:lnTo>
                  <a:cubicBezTo>
                    <a:pt x="11302" y="18448"/>
                    <a:pt x="11268" y="18505"/>
                    <a:pt x="11234" y="18561"/>
                  </a:cubicBezTo>
                  <a:cubicBezTo>
                    <a:pt x="11155" y="18685"/>
                    <a:pt x="11076" y="18809"/>
                    <a:pt x="10974" y="18967"/>
                  </a:cubicBezTo>
                  <a:lnTo>
                    <a:pt x="10952" y="18990"/>
                  </a:lnTo>
                  <a:cubicBezTo>
                    <a:pt x="10884" y="19092"/>
                    <a:pt x="10805" y="19205"/>
                    <a:pt x="10726" y="19306"/>
                  </a:cubicBezTo>
                  <a:lnTo>
                    <a:pt x="10715" y="19306"/>
                  </a:lnTo>
                  <a:cubicBezTo>
                    <a:pt x="10692" y="19340"/>
                    <a:pt x="10658" y="19373"/>
                    <a:pt x="10613" y="19408"/>
                  </a:cubicBezTo>
                  <a:cubicBezTo>
                    <a:pt x="10579" y="19441"/>
                    <a:pt x="10534" y="19475"/>
                    <a:pt x="10500" y="19498"/>
                  </a:cubicBezTo>
                  <a:cubicBezTo>
                    <a:pt x="10477" y="19521"/>
                    <a:pt x="10455" y="19531"/>
                    <a:pt x="10432" y="19543"/>
                  </a:cubicBezTo>
                  <a:lnTo>
                    <a:pt x="10568" y="19205"/>
                  </a:lnTo>
                  <a:cubicBezTo>
                    <a:pt x="10613" y="19080"/>
                    <a:pt x="10670" y="18944"/>
                    <a:pt x="10726" y="18821"/>
                  </a:cubicBezTo>
                  <a:lnTo>
                    <a:pt x="10760" y="18730"/>
                  </a:lnTo>
                  <a:cubicBezTo>
                    <a:pt x="10794" y="18628"/>
                    <a:pt x="10839" y="18538"/>
                    <a:pt x="10873" y="18437"/>
                  </a:cubicBezTo>
                  <a:cubicBezTo>
                    <a:pt x="10929" y="18312"/>
                    <a:pt x="10974" y="18177"/>
                    <a:pt x="11008" y="18053"/>
                  </a:cubicBezTo>
                  <a:cubicBezTo>
                    <a:pt x="11042" y="17928"/>
                    <a:pt x="11087" y="17793"/>
                    <a:pt x="11132" y="17635"/>
                  </a:cubicBezTo>
                  <a:lnTo>
                    <a:pt x="11155" y="17511"/>
                  </a:lnTo>
                  <a:cubicBezTo>
                    <a:pt x="11177" y="17421"/>
                    <a:pt x="11200" y="17341"/>
                    <a:pt x="11234" y="17251"/>
                  </a:cubicBezTo>
                  <a:cubicBezTo>
                    <a:pt x="11245" y="17183"/>
                    <a:pt x="11268" y="17115"/>
                    <a:pt x="11290" y="17048"/>
                  </a:cubicBezTo>
                  <a:lnTo>
                    <a:pt x="11358" y="16845"/>
                  </a:lnTo>
                  <a:lnTo>
                    <a:pt x="11358" y="16834"/>
                  </a:lnTo>
                  <a:lnTo>
                    <a:pt x="11370" y="16822"/>
                  </a:lnTo>
                  <a:cubicBezTo>
                    <a:pt x="11403" y="16721"/>
                    <a:pt x="11437" y="16630"/>
                    <a:pt x="11471" y="16540"/>
                  </a:cubicBezTo>
                  <a:cubicBezTo>
                    <a:pt x="11493" y="16495"/>
                    <a:pt x="11505" y="16450"/>
                    <a:pt x="11528" y="16405"/>
                  </a:cubicBezTo>
                  <a:cubicBezTo>
                    <a:pt x="11550" y="16325"/>
                    <a:pt x="11584" y="16257"/>
                    <a:pt x="11606" y="16179"/>
                  </a:cubicBezTo>
                  <a:cubicBezTo>
                    <a:pt x="11641" y="16099"/>
                    <a:pt x="11663" y="16021"/>
                    <a:pt x="11697" y="15941"/>
                  </a:cubicBezTo>
                  <a:cubicBezTo>
                    <a:pt x="11742" y="15795"/>
                    <a:pt x="11787" y="15660"/>
                    <a:pt x="11821" y="15524"/>
                  </a:cubicBezTo>
                  <a:cubicBezTo>
                    <a:pt x="11867" y="15399"/>
                    <a:pt x="11900" y="15287"/>
                    <a:pt x="11934" y="15163"/>
                  </a:cubicBezTo>
                  <a:cubicBezTo>
                    <a:pt x="12002" y="14925"/>
                    <a:pt x="12058" y="14666"/>
                    <a:pt x="12115" y="14373"/>
                  </a:cubicBezTo>
                  <a:cubicBezTo>
                    <a:pt x="12160" y="14147"/>
                    <a:pt x="12205" y="13932"/>
                    <a:pt x="12250" y="13706"/>
                  </a:cubicBezTo>
                  <a:cubicBezTo>
                    <a:pt x="12273" y="13570"/>
                    <a:pt x="12296" y="13424"/>
                    <a:pt x="12329" y="13289"/>
                  </a:cubicBezTo>
                  <a:cubicBezTo>
                    <a:pt x="12341" y="13164"/>
                    <a:pt x="12363" y="13029"/>
                    <a:pt x="12374" y="12893"/>
                  </a:cubicBezTo>
                  <a:cubicBezTo>
                    <a:pt x="12397" y="12554"/>
                    <a:pt x="12419" y="12306"/>
                    <a:pt x="12431" y="12058"/>
                  </a:cubicBezTo>
                  <a:cubicBezTo>
                    <a:pt x="12442" y="11945"/>
                    <a:pt x="12454" y="11809"/>
                    <a:pt x="12464" y="11663"/>
                  </a:cubicBezTo>
                  <a:cubicBezTo>
                    <a:pt x="12476" y="11595"/>
                    <a:pt x="12476" y="11527"/>
                    <a:pt x="12476" y="11460"/>
                  </a:cubicBezTo>
                  <a:cubicBezTo>
                    <a:pt x="12487" y="11380"/>
                    <a:pt x="12487" y="11313"/>
                    <a:pt x="12499" y="11234"/>
                  </a:cubicBezTo>
                  <a:lnTo>
                    <a:pt x="12499" y="10929"/>
                  </a:lnTo>
                  <a:lnTo>
                    <a:pt x="12499" y="10624"/>
                  </a:lnTo>
                  <a:lnTo>
                    <a:pt x="12499" y="10432"/>
                  </a:lnTo>
                  <a:lnTo>
                    <a:pt x="12499" y="10364"/>
                  </a:lnTo>
                  <a:cubicBezTo>
                    <a:pt x="12510" y="10319"/>
                    <a:pt x="12510" y="10286"/>
                    <a:pt x="12510" y="10240"/>
                  </a:cubicBezTo>
                  <a:cubicBezTo>
                    <a:pt x="12510" y="10206"/>
                    <a:pt x="12510" y="10161"/>
                    <a:pt x="12464" y="10150"/>
                  </a:cubicBezTo>
                  <a:lnTo>
                    <a:pt x="12454" y="10150"/>
                  </a:lnTo>
                  <a:cubicBezTo>
                    <a:pt x="12442" y="10150"/>
                    <a:pt x="12442" y="10150"/>
                    <a:pt x="12431" y="10161"/>
                  </a:cubicBezTo>
                  <a:cubicBezTo>
                    <a:pt x="12419" y="10173"/>
                    <a:pt x="12419" y="10184"/>
                    <a:pt x="12419" y="10195"/>
                  </a:cubicBezTo>
                  <a:cubicBezTo>
                    <a:pt x="12408" y="10206"/>
                    <a:pt x="12408" y="10229"/>
                    <a:pt x="12408" y="10251"/>
                  </a:cubicBezTo>
                  <a:lnTo>
                    <a:pt x="12408" y="10274"/>
                  </a:lnTo>
                  <a:lnTo>
                    <a:pt x="12408" y="10296"/>
                  </a:lnTo>
                  <a:cubicBezTo>
                    <a:pt x="12419" y="10319"/>
                    <a:pt x="12419" y="10342"/>
                    <a:pt x="12419" y="10364"/>
                  </a:cubicBezTo>
                  <a:cubicBezTo>
                    <a:pt x="12419" y="10489"/>
                    <a:pt x="12419" y="10624"/>
                    <a:pt x="12408" y="10760"/>
                  </a:cubicBezTo>
                  <a:cubicBezTo>
                    <a:pt x="12408" y="10895"/>
                    <a:pt x="12408" y="11031"/>
                    <a:pt x="12397" y="11166"/>
                  </a:cubicBezTo>
                  <a:lnTo>
                    <a:pt x="12397" y="11200"/>
                  </a:lnTo>
                  <a:lnTo>
                    <a:pt x="12397" y="11245"/>
                  </a:lnTo>
                  <a:lnTo>
                    <a:pt x="12397" y="11267"/>
                  </a:lnTo>
                  <a:cubicBezTo>
                    <a:pt x="12386" y="11415"/>
                    <a:pt x="12374" y="11573"/>
                    <a:pt x="12352" y="11719"/>
                  </a:cubicBezTo>
                  <a:cubicBezTo>
                    <a:pt x="12341" y="11832"/>
                    <a:pt x="12329" y="11934"/>
                    <a:pt x="12318" y="12047"/>
                  </a:cubicBezTo>
                  <a:lnTo>
                    <a:pt x="12306" y="12205"/>
                  </a:lnTo>
                  <a:cubicBezTo>
                    <a:pt x="12284" y="12351"/>
                    <a:pt x="12273" y="12498"/>
                    <a:pt x="12261" y="12645"/>
                  </a:cubicBezTo>
                  <a:lnTo>
                    <a:pt x="12261" y="12702"/>
                  </a:lnTo>
                  <a:cubicBezTo>
                    <a:pt x="12250" y="12815"/>
                    <a:pt x="12239" y="12938"/>
                    <a:pt x="12228" y="13051"/>
                  </a:cubicBezTo>
                  <a:lnTo>
                    <a:pt x="12160" y="13424"/>
                  </a:lnTo>
                  <a:lnTo>
                    <a:pt x="12160" y="13458"/>
                  </a:lnTo>
                  <a:cubicBezTo>
                    <a:pt x="12137" y="13537"/>
                    <a:pt x="12126" y="13616"/>
                    <a:pt x="12103" y="13706"/>
                  </a:cubicBezTo>
                  <a:lnTo>
                    <a:pt x="12081" y="13841"/>
                  </a:lnTo>
                  <a:lnTo>
                    <a:pt x="12070" y="13898"/>
                  </a:lnTo>
                  <a:lnTo>
                    <a:pt x="12047" y="13966"/>
                  </a:lnTo>
                  <a:cubicBezTo>
                    <a:pt x="11922" y="14598"/>
                    <a:pt x="11787" y="15095"/>
                    <a:pt x="11629" y="15547"/>
                  </a:cubicBezTo>
                  <a:lnTo>
                    <a:pt x="11629" y="15580"/>
                  </a:lnTo>
                  <a:lnTo>
                    <a:pt x="11600" y="15639"/>
                  </a:lnTo>
                  <a:lnTo>
                    <a:pt x="11600" y="15639"/>
                  </a:lnTo>
                  <a:cubicBezTo>
                    <a:pt x="11596" y="15642"/>
                    <a:pt x="11596" y="15648"/>
                    <a:pt x="11596" y="15648"/>
                  </a:cubicBezTo>
                  <a:lnTo>
                    <a:pt x="11606" y="15637"/>
                  </a:lnTo>
                  <a:lnTo>
                    <a:pt x="11606" y="15637"/>
                  </a:lnTo>
                  <a:cubicBezTo>
                    <a:pt x="11584" y="15682"/>
                    <a:pt x="11573" y="15727"/>
                    <a:pt x="11550" y="15772"/>
                  </a:cubicBezTo>
                  <a:lnTo>
                    <a:pt x="11550" y="15783"/>
                  </a:lnTo>
                  <a:cubicBezTo>
                    <a:pt x="11516" y="15874"/>
                    <a:pt x="11483" y="15953"/>
                    <a:pt x="11448" y="16032"/>
                  </a:cubicBezTo>
                  <a:cubicBezTo>
                    <a:pt x="11448" y="16054"/>
                    <a:pt x="11437" y="16066"/>
                    <a:pt x="11437" y="16089"/>
                  </a:cubicBezTo>
                  <a:cubicBezTo>
                    <a:pt x="11403" y="16167"/>
                    <a:pt x="11370" y="16235"/>
                    <a:pt x="11335" y="16314"/>
                  </a:cubicBezTo>
                  <a:cubicBezTo>
                    <a:pt x="11313" y="16382"/>
                    <a:pt x="11279" y="16450"/>
                    <a:pt x="11245" y="16528"/>
                  </a:cubicBezTo>
                  <a:lnTo>
                    <a:pt x="11177" y="16698"/>
                  </a:lnTo>
                  <a:cubicBezTo>
                    <a:pt x="11121" y="16811"/>
                    <a:pt x="11064" y="16935"/>
                    <a:pt x="11019" y="17082"/>
                  </a:cubicBezTo>
                  <a:cubicBezTo>
                    <a:pt x="10963" y="17240"/>
                    <a:pt x="10906" y="17398"/>
                    <a:pt x="10861" y="17544"/>
                  </a:cubicBezTo>
                  <a:cubicBezTo>
                    <a:pt x="10828" y="17657"/>
                    <a:pt x="10794" y="17759"/>
                    <a:pt x="10760" y="17861"/>
                  </a:cubicBezTo>
                  <a:lnTo>
                    <a:pt x="10738" y="17917"/>
                  </a:lnTo>
                  <a:cubicBezTo>
                    <a:pt x="10703" y="18019"/>
                    <a:pt x="10670" y="18132"/>
                    <a:pt x="10625" y="18234"/>
                  </a:cubicBezTo>
                  <a:cubicBezTo>
                    <a:pt x="10579" y="18357"/>
                    <a:pt x="10523" y="18482"/>
                    <a:pt x="10477" y="18583"/>
                  </a:cubicBezTo>
                  <a:lnTo>
                    <a:pt x="10410" y="18753"/>
                  </a:lnTo>
                  <a:lnTo>
                    <a:pt x="10410" y="18719"/>
                  </a:lnTo>
                  <a:cubicBezTo>
                    <a:pt x="10410" y="18663"/>
                    <a:pt x="10410" y="18617"/>
                    <a:pt x="10421" y="18572"/>
                  </a:cubicBezTo>
                  <a:cubicBezTo>
                    <a:pt x="10421" y="18482"/>
                    <a:pt x="10432" y="18392"/>
                    <a:pt x="10444" y="18290"/>
                  </a:cubicBezTo>
                  <a:lnTo>
                    <a:pt x="10477" y="18019"/>
                  </a:lnTo>
                  <a:cubicBezTo>
                    <a:pt x="10545" y="17601"/>
                    <a:pt x="10590" y="17161"/>
                    <a:pt x="10635" y="16721"/>
                  </a:cubicBezTo>
                  <a:lnTo>
                    <a:pt x="10635" y="16698"/>
                  </a:lnTo>
                  <a:cubicBezTo>
                    <a:pt x="10658" y="16483"/>
                    <a:pt x="10670" y="16269"/>
                    <a:pt x="10703" y="16054"/>
                  </a:cubicBezTo>
                  <a:cubicBezTo>
                    <a:pt x="10726" y="15930"/>
                    <a:pt x="10738" y="15806"/>
                    <a:pt x="10760" y="15693"/>
                  </a:cubicBezTo>
                  <a:cubicBezTo>
                    <a:pt x="10771" y="15614"/>
                    <a:pt x="10794" y="15535"/>
                    <a:pt x="10805" y="15456"/>
                  </a:cubicBezTo>
                  <a:lnTo>
                    <a:pt x="10816" y="15389"/>
                  </a:lnTo>
                  <a:lnTo>
                    <a:pt x="10828" y="15343"/>
                  </a:lnTo>
                  <a:cubicBezTo>
                    <a:pt x="10850" y="15264"/>
                    <a:pt x="10873" y="15174"/>
                    <a:pt x="10896" y="15095"/>
                  </a:cubicBezTo>
                  <a:lnTo>
                    <a:pt x="10906" y="15050"/>
                  </a:lnTo>
                  <a:cubicBezTo>
                    <a:pt x="10918" y="15016"/>
                    <a:pt x="10918" y="14982"/>
                    <a:pt x="10929" y="14937"/>
                  </a:cubicBezTo>
                  <a:cubicBezTo>
                    <a:pt x="10952" y="14892"/>
                    <a:pt x="10974" y="14835"/>
                    <a:pt x="10986" y="14779"/>
                  </a:cubicBezTo>
                  <a:cubicBezTo>
                    <a:pt x="11054" y="14598"/>
                    <a:pt x="11132" y="14418"/>
                    <a:pt x="11200" y="14237"/>
                  </a:cubicBezTo>
                  <a:lnTo>
                    <a:pt x="11223" y="14192"/>
                  </a:lnTo>
                  <a:lnTo>
                    <a:pt x="11245" y="14124"/>
                  </a:lnTo>
                  <a:lnTo>
                    <a:pt x="11347" y="13887"/>
                  </a:lnTo>
                  <a:cubicBezTo>
                    <a:pt x="11392" y="13763"/>
                    <a:pt x="11437" y="13650"/>
                    <a:pt x="11471" y="13537"/>
                  </a:cubicBezTo>
                  <a:cubicBezTo>
                    <a:pt x="11505" y="13447"/>
                    <a:pt x="11539" y="13345"/>
                    <a:pt x="11573" y="13244"/>
                  </a:cubicBezTo>
                  <a:cubicBezTo>
                    <a:pt x="11606" y="13153"/>
                    <a:pt x="11629" y="13074"/>
                    <a:pt x="11663" y="12983"/>
                  </a:cubicBezTo>
                  <a:lnTo>
                    <a:pt x="11686" y="12916"/>
                  </a:lnTo>
                  <a:lnTo>
                    <a:pt x="11719" y="12803"/>
                  </a:lnTo>
                  <a:cubicBezTo>
                    <a:pt x="11754" y="12735"/>
                    <a:pt x="11776" y="12667"/>
                    <a:pt x="11799" y="12600"/>
                  </a:cubicBezTo>
                  <a:lnTo>
                    <a:pt x="11900" y="12329"/>
                  </a:lnTo>
                  <a:lnTo>
                    <a:pt x="11912" y="12306"/>
                  </a:lnTo>
                  <a:cubicBezTo>
                    <a:pt x="11957" y="12205"/>
                    <a:pt x="11990" y="12103"/>
                    <a:pt x="12025" y="12012"/>
                  </a:cubicBezTo>
                  <a:cubicBezTo>
                    <a:pt x="12058" y="11911"/>
                    <a:pt x="12103" y="11798"/>
                    <a:pt x="12137" y="11686"/>
                  </a:cubicBezTo>
                  <a:lnTo>
                    <a:pt x="12148" y="11629"/>
                  </a:lnTo>
                  <a:cubicBezTo>
                    <a:pt x="12171" y="11538"/>
                    <a:pt x="12205" y="11448"/>
                    <a:pt x="12216" y="11358"/>
                  </a:cubicBezTo>
                  <a:cubicBezTo>
                    <a:pt x="12250" y="11245"/>
                    <a:pt x="12273" y="11132"/>
                    <a:pt x="12296" y="11008"/>
                  </a:cubicBezTo>
                  <a:cubicBezTo>
                    <a:pt x="12306" y="10906"/>
                    <a:pt x="12329" y="10793"/>
                    <a:pt x="12341" y="10692"/>
                  </a:cubicBezTo>
                  <a:cubicBezTo>
                    <a:pt x="12352" y="10590"/>
                    <a:pt x="12374" y="10477"/>
                    <a:pt x="12386" y="10376"/>
                  </a:cubicBezTo>
                  <a:cubicBezTo>
                    <a:pt x="12408" y="10173"/>
                    <a:pt x="12442" y="9958"/>
                    <a:pt x="12487" y="9732"/>
                  </a:cubicBezTo>
                  <a:close/>
                  <a:moveTo>
                    <a:pt x="464" y="16325"/>
                  </a:moveTo>
                  <a:cubicBezTo>
                    <a:pt x="486" y="16325"/>
                    <a:pt x="520" y="16325"/>
                    <a:pt x="542" y="16337"/>
                  </a:cubicBezTo>
                  <a:cubicBezTo>
                    <a:pt x="577" y="16348"/>
                    <a:pt x="610" y="16348"/>
                    <a:pt x="644" y="16360"/>
                  </a:cubicBezTo>
                  <a:cubicBezTo>
                    <a:pt x="690" y="16382"/>
                    <a:pt x="746" y="16405"/>
                    <a:pt x="813" y="16438"/>
                  </a:cubicBezTo>
                  <a:lnTo>
                    <a:pt x="893" y="16483"/>
                  </a:lnTo>
                  <a:cubicBezTo>
                    <a:pt x="994" y="16528"/>
                    <a:pt x="1096" y="16585"/>
                    <a:pt x="1197" y="16619"/>
                  </a:cubicBezTo>
                  <a:cubicBezTo>
                    <a:pt x="1265" y="16653"/>
                    <a:pt x="1322" y="16676"/>
                    <a:pt x="1390" y="16698"/>
                  </a:cubicBezTo>
                  <a:lnTo>
                    <a:pt x="1400" y="16709"/>
                  </a:lnTo>
                  <a:cubicBezTo>
                    <a:pt x="1480" y="16732"/>
                    <a:pt x="1548" y="16754"/>
                    <a:pt x="1626" y="16777"/>
                  </a:cubicBezTo>
                  <a:lnTo>
                    <a:pt x="1649" y="16777"/>
                  </a:lnTo>
                  <a:cubicBezTo>
                    <a:pt x="1717" y="16799"/>
                    <a:pt x="1784" y="16811"/>
                    <a:pt x="1852" y="16822"/>
                  </a:cubicBezTo>
                  <a:cubicBezTo>
                    <a:pt x="1932" y="16834"/>
                    <a:pt x="1999" y="16845"/>
                    <a:pt x="2067" y="16845"/>
                  </a:cubicBezTo>
                  <a:cubicBezTo>
                    <a:pt x="2090" y="16856"/>
                    <a:pt x="2112" y="16856"/>
                    <a:pt x="2135" y="16856"/>
                  </a:cubicBezTo>
                  <a:cubicBezTo>
                    <a:pt x="2180" y="16856"/>
                    <a:pt x="2236" y="16867"/>
                    <a:pt x="2281" y="16867"/>
                  </a:cubicBezTo>
                  <a:cubicBezTo>
                    <a:pt x="2349" y="16879"/>
                    <a:pt x="2428" y="16890"/>
                    <a:pt x="2496" y="16901"/>
                  </a:cubicBezTo>
                  <a:lnTo>
                    <a:pt x="2519" y="16901"/>
                  </a:lnTo>
                  <a:lnTo>
                    <a:pt x="2541" y="16912"/>
                  </a:lnTo>
                  <a:lnTo>
                    <a:pt x="2564" y="16912"/>
                  </a:lnTo>
                  <a:lnTo>
                    <a:pt x="2575" y="16924"/>
                  </a:lnTo>
                  <a:cubicBezTo>
                    <a:pt x="2665" y="16947"/>
                    <a:pt x="2755" y="16969"/>
                    <a:pt x="2835" y="16992"/>
                  </a:cubicBezTo>
                  <a:cubicBezTo>
                    <a:pt x="2913" y="17014"/>
                    <a:pt x="2993" y="17037"/>
                    <a:pt x="3060" y="17059"/>
                  </a:cubicBezTo>
                  <a:lnTo>
                    <a:pt x="3094" y="17070"/>
                  </a:lnTo>
                  <a:lnTo>
                    <a:pt x="3139" y="17082"/>
                  </a:lnTo>
                  <a:cubicBezTo>
                    <a:pt x="3196" y="17115"/>
                    <a:pt x="3252" y="17138"/>
                    <a:pt x="3309" y="17161"/>
                  </a:cubicBezTo>
                  <a:cubicBezTo>
                    <a:pt x="3309" y="17161"/>
                    <a:pt x="3320" y="17161"/>
                    <a:pt x="3320" y="17172"/>
                  </a:cubicBezTo>
                  <a:cubicBezTo>
                    <a:pt x="3387" y="17206"/>
                    <a:pt x="3455" y="17251"/>
                    <a:pt x="3523" y="17285"/>
                  </a:cubicBezTo>
                  <a:cubicBezTo>
                    <a:pt x="3580" y="17319"/>
                    <a:pt x="3636" y="17353"/>
                    <a:pt x="3704" y="17386"/>
                  </a:cubicBezTo>
                  <a:cubicBezTo>
                    <a:pt x="3749" y="17421"/>
                    <a:pt x="3794" y="17443"/>
                    <a:pt x="3851" y="17466"/>
                  </a:cubicBezTo>
                  <a:cubicBezTo>
                    <a:pt x="3919" y="17511"/>
                    <a:pt x="3997" y="17556"/>
                    <a:pt x="4065" y="17590"/>
                  </a:cubicBezTo>
                  <a:cubicBezTo>
                    <a:pt x="4336" y="17748"/>
                    <a:pt x="4573" y="17883"/>
                    <a:pt x="4810" y="18041"/>
                  </a:cubicBezTo>
                  <a:cubicBezTo>
                    <a:pt x="4867" y="18086"/>
                    <a:pt x="4923" y="18121"/>
                    <a:pt x="4980" y="18166"/>
                  </a:cubicBezTo>
                  <a:cubicBezTo>
                    <a:pt x="5025" y="18199"/>
                    <a:pt x="5081" y="18244"/>
                    <a:pt x="5126" y="18279"/>
                  </a:cubicBezTo>
                  <a:lnTo>
                    <a:pt x="5138" y="18290"/>
                  </a:lnTo>
                  <a:cubicBezTo>
                    <a:pt x="5296" y="18437"/>
                    <a:pt x="5431" y="18572"/>
                    <a:pt x="5555" y="18708"/>
                  </a:cubicBezTo>
                  <a:cubicBezTo>
                    <a:pt x="5600" y="18753"/>
                    <a:pt x="5635" y="18809"/>
                    <a:pt x="5680" y="18854"/>
                  </a:cubicBezTo>
                  <a:cubicBezTo>
                    <a:pt x="5747" y="18944"/>
                    <a:pt x="5826" y="19035"/>
                    <a:pt x="5906" y="19114"/>
                  </a:cubicBezTo>
                  <a:cubicBezTo>
                    <a:pt x="5939" y="19159"/>
                    <a:pt x="5984" y="19205"/>
                    <a:pt x="6029" y="19238"/>
                  </a:cubicBezTo>
                  <a:lnTo>
                    <a:pt x="6097" y="19306"/>
                  </a:lnTo>
                  <a:cubicBezTo>
                    <a:pt x="6154" y="19373"/>
                    <a:pt x="6222" y="19441"/>
                    <a:pt x="6278" y="19509"/>
                  </a:cubicBezTo>
                  <a:cubicBezTo>
                    <a:pt x="6345" y="19588"/>
                    <a:pt x="6402" y="19667"/>
                    <a:pt x="6470" y="19746"/>
                  </a:cubicBezTo>
                  <a:lnTo>
                    <a:pt x="6549" y="19848"/>
                  </a:lnTo>
                  <a:cubicBezTo>
                    <a:pt x="6594" y="19904"/>
                    <a:pt x="6628" y="19950"/>
                    <a:pt x="6673" y="19995"/>
                  </a:cubicBezTo>
                  <a:lnTo>
                    <a:pt x="6809" y="20164"/>
                  </a:lnTo>
                  <a:cubicBezTo>
                    <a:pt x="6854" y="20221"/>
                    <a:pt x="6887" y="20277"/>
                    <a:pt x="6932" y="20322"/>
                  </a:cubicBezTo>
                  <a:cubicBezTo>
                    <a:pt x="6978" y="20379"/>
                    <a:pt x="7023" y="20446"/>
                    <a:pt x="7068" y="20502"/>
                  </a:cubicBezTo>
                  <a:lnTo>
                    <a:pt x="7080" y="20525"/>
                  </a:lnTo>
                  <a:lnTo>
                    <a:pt x="7316" y="20830"/>
                  </a:lnTo>
                  <a:lnTo>
                    <a:pt x="7418" y="20999"/>
                  </a:lnTo>
                  <a:cubicBezTo>
                    <a:pt x="7452" y="21044"/>
                    <a:pt x="7474" y="21089"/>
                    <a:pt x="7497" y="21135"/>
                  </a:cubicBezTo>
                  <a:lnTo>
                    <a:pt x="7519" y="21192"/>
                  </a:lnTo>
                  <a:cubicBezTo>
                    <a:pt x="7576" y="21282"/>
                    <a:pt x="7622" y="21372"/>
                    <a:pt x="7667" y="21473"/>
                  </a:cubicBezTo>
                  <a:lnTo>
                    <a:pt x="7712" y="21564"/>
                  </a:lnTo>
                  <a:cubicBezTo>
                    <a:pt x="7723" y="21575"/>
                    <a:pt x="7723" y="21575"/>
                    <a:pt x="7723" y="21586"/>
                  </a:cubicBezTo>
                  <a:lnTo>
                    <a:pt x="7734" y="21631"/>
                  </a:lnTo>
                  <a:lnTo>
                    <a:pt x="7757" y="21677"/>
                  </a:lnTo>
                  <a:lnTo>
                    <a:pt x="7745" y="21666"/>
                  </a:lnTo>
                  <a:lnTo>
                    <a:pt x="7712" y="21631"/>
                  </a:lnTo>
                  <a:lnTo>
                    <a:pt x="7644" y="21575"/>
                  </a:lnTo>
                  <a:lnTo>
                    <a:pt x="7587" y="21518"/>
                  </a:lnTo>
                  <a:cubicBezTo>
                    <a:pt x="7554" y="21485"/>
                    <a:pt x="7519" y="21440"/>
                    <a:pt x="7486" y="21406"/>
                  </a:cubicBezTo>
                  <a:cubicBezTo>
                    <a:pt x="7441" y="21360"/>
                    <a:pt x="7396" y="21304"/>
                    <a:pt x="7361" y="21259"/>
                  </a:cubicBezTo>
                  <a:lnTo>
                    <a:pt x="7316" y="21214"/>
                  </a:lnTo>
                  <a:cubicBezTo>
                    <a:pt x="7249" y="21124"/>
                    <a:pt x="7193" y="21056"/>
                    <a:pt x="7125" y="20977"/>
                  </a:cubicBezTo>
                  <a:lnTo>
                    <a:pt x="6854" y="20706"/>
                  </a:lnTo>
                  <a:cubicBezTo>
                    <a:pt x="6820" y="20672"/>
                    <a:pt x="6786" y="20650"/>
                    <a:pt x="6752" y="20615"/>
                  </a:cubicBezTo>
                  <a:lnTo>
                    <a:pt x="6651" y="20525"/>
                  </a:lnTo>
                  <a:cubicBezTo>
                    <a:pt x="6605" y="20469"/>
                    <a:pt x="6549" y="20412"/>
                    <a:pt x="6493" y="20367"/>
                  </a:cubicBezTo>
                  <a:cubicBezTo>
                    <a:pt x="6402" y="20277"/>
                    <a:pt x="6300" y="20198"/>
                    <a:pt x="6232" y="20130"/>
                  </a:cubicBezTo>
                  <a:cubicBezTo>
                    <a:pt x="6131" y="20051"/>
                    <a:pt x="6041" y="19972"/>
                    <a:pt x="5973" y="19915"/>
                  </a:cubicBezTo>
                  <a:cubicBezTo>
                    <a:pt x="5894" y="19848"/>
                    <a:pt x="5815" y="19780"/>
                    <a:pt x="5725" y="19701"/>
                  </a:cubicBezTo>
                  <a:lnTo>
                    <a:pt x="5713" y="19701"/>
                  </a:lnTo>
                  <a:lnTo>
                    <a:pt x="5713" y="19690"/>
                  </a:lnTo>
                  <a:cubicBezTo>
                    <a:pt x="5702" y="19690"/>
                    <a:pt x="5691" y="19679"/>
                    <a:pt x="5691" y="19667"/>
                  </a:cubicBezTo>
                  <a:lnTo>
                    <a:pt x="5668" y="19656"/>
                  </a:lnTo>
                  <a:cubicBezTo>
                    <a:pt x="5600" y="19599"/>
                    <a:pt x="5522" y="19531"/>
                    <a:pt x="5454" y="19475"/>
                  </a:cubicBezTo>
                  <a:cubicBezTo>
                    <a:pt x="5352" y="19396"/>
                    <a:pt x="5262" y="19328"/>
                    <a:pt x="5149" y="19261"/>
                  </a:cubicBezTo>
                  <a:lnTo>
                    <a:pt x="5126" y="19238"/>
                  </a:lnTo>
                  <a:lnTo>
                    <a:pt x="5081" y="19215"/>
                  </a:lnTo>
                  <a:cubicBezTo>
                    <a:pt x="5002" y="19159"/>
                    <a:pt x="4912" y="19092"/>
                    <a:pt x="4810" y="19001"/>
                  </a:cubicBezTo>
                  <a:cubicBezTo>
                    <a:pt x="4777" y="18979"/>
                    <a:pt x="4742" y="18956"/>
                    <a:pt x="4709" y="18922"/>
                  </a:cubicBezTo>
                  <a:cubicBezTo>
                    <a:pt x="4664" y="18888"/>
                    <a:pt x="4607" y="18843"/>
                    <a:pt x="4551" y="18798"/>
                  </a:cubicBezTo>
                  <a:cubicBezTo>
                    <a:pt x="4460" y="18730"/>
                    <a:pt x="4370" y="18663"/>
                    <a:pt x="4245" y="18583"/>
                  </a:cubicBezTo>
                  <a:cubicBezTo>
                    <a:pt x="4212" y="18561"/>
                    <a:pt x="4167" y="18538"/>
                    <a:pt x="4133" y="18515"/>
                  </a:cubicBezTo>
                  <a:lnTo>
                    <a:pt x="4099" y="18493"/>
                  </a:lnTo>
                  <a:cubicBezTo>
                    <a:pt x="4065" y="18482"/>
                    <a:pt x="4031" y="18459"/>
                    <a:pt x="4009" y="18437"/>
                  </a:cubicBezTo>
                  <a:lnTo>
                    <a:pt x="3964" y="18414"/>
                  </a:lnTo>
                  <a:lnTo>
                    <a:pt x="3907" y="18369"/>
                  </a:lnTo>
                  <a:lnTo>
                    <a:pt x="3884" y="18357"/>
                  </a:lnTo>
                  <a:cubicBezTo>
                    <a:pt x="3873" y="18347"/>
                    <a:pt x="3851" y="18335"/>
                    <a:pt x="3839" y="18324"/>
                  </a:cubicBezTo>
                  <a:lnTo>
                    <a:pt x="3794" y="18290"/>
                  </a:lnTo>
                  <a:lnTo>
                    <a:pt x="3704" y="18222"/>
                  </a:lnTo>
                  <a:lnTo>
                    <a:pt x="3580" y="18098"/>
                  </a:lnTo>
                  <a:lnTo>
                    <a:pt x="3557" y="18086"/>
                  </a:lnTo>
                  <a:lnTo>
                    <a:pt x="3523" y="18053"/>
                  </a:lnTo>
                  <a:cubicBezTo>
                    <a:pt x="3512" y="18041"/>
                    <a:pt x="3500" y="18019"/>
                    <a:pt x="3490" y="18008"/>
                  </a:cubicBezTo>
                  <a:cubicBezTo>
                    <a:pt x="3478" y="17996"/>
                    <a:pt x="3455" y="17985"/>
                    <a:pt x="3444" y="17985"/>
                  </a:cubicBezTo>
                  <a:cubicBezTo>
                    <a:pt x="3433" y="17973"/>
                    <a:pt x="3422" y="17973"/>
                    <a:pt x="3410" y="17963"/>
                  </a:cubicBezTo>
                  <a:cubicBezTo>
                    <a:pt x="3410" y="17963"/>
                    <a:pt x="3399" y="17963"/>
                    <a:pt x="3387" y="17951"/>
                  </a:cubicBezTo>
                  <a:lnTo>
                    <a:pt x="3354" y="17940"/>
                  </a:lnTo>
                  <a:cubicBezTo>
                    <a:pt x="3342" y="17928"/>
                    <a:pt x="3342" y="17928"/>
                    <a:pt x="3331" y="17928"/>
                  </a:cubicBezTo>
                  <a:cubicBezTo>
                    <a:pt x="3297" y="17906"/>
                    <a:pt x="3264" y="17883"/>
                    <a:pt x="3229" y="17872"/>
                  </a:cubicBezTo>
                  <a:cubicBezTo>
                    <a:pt x="3173" y="17838"/>
                    <a:pt x="3116" y="17805"/>
                    <a:pt x="3049" y="17770"/>
                  </a:cubicBezTo>
                  <a:cubicBezTo>
                    <a:pt x="3004" y="17748"/>
                    <a:pt x="2948" y="17714"/>
                    <a:pt x="2902" y="17680"/>
                  </a:cubicBezTo>
                  <a:lnTo>
                    <a:pt x="2868" y="17657"/>
                  </a:lnTo>
                  <a:cubicBezTo>
                    <a:pt x="2823" y="17624"/>
                    <a:pt x="2778" y="17601"/>
                    <a:pt x="2744" y="17567"/>
                  </a:cubicBezTo>
                  <a:lnTo>
                    <a:pt x="2733" y="17567"/>
                  </a:lnTo>
                  <a:cubicBezTo>
                    <a:pt x="2710" y="17556"/>
                    <a:pt x="2699" y="17544"/>
                    <a:pt x="2687" y="17534"/>
                  </a:cubicBezTo>
                  <a:cubicBezTo>
                    <a:pt x="2687" y="17534"/>
                    <a:pt x="2677" y="17534"/>
                    <a:pt x="2677" y="17522"/>
                  </a:cubicBezTo>
                  <a:cubicBezTo>
                    <a:pt x="2665" y="17522"/>
                    <a:pt x="2654" y="17511"/>
                    <a:pt x="2642" y="17511"/>
                  </a:cubicBezTo>
                  <a:cubicBezTo>
                    <a:pt x="2631" y="17499"/>
                    <a:pt x="2620" y="17499"/>
                    <a:pt x="2609" y="17499"/>
                  </a:cubicBezTo>
                  <a:cubicBezTo>
                    <a:pt x="2586" y="17499"/>
                    <a:pt x="2597" y="17522"/>
                    <a:pt x="2597" y="17534"/>
                  </a:cubicBezTo>
                  <a:cubicBezTo>
                    <a:pt x="2597" y="17556"/>
                    <a:pt x="2631" y="17579"/>
                    <a:pt x="2654" y="17590"/>
                  </a:cubicBezTo>
                  <a:cubicBezTo>
                    <a:pt x="2654" y="17601"/>
                    <a:pt x="2665" y="17601"/>
                    <a:pt x="2665" y="17601"/>
                  </a:cubicBezTo>
                  <a:lnTo>
                    <a:pt x="2902" y="17770"/>
                  </a:lnTo>
                  <a:cubicBezTo>
                    <a:pt x="2913" y="17782"/>
                    <a:pt x="2913" y="17793"/>
                    <a:pt x="2925" y="17805"/>
                  </a:cubicBezTo>
                  <a:cubicBezTo>
                    <a:pt x="2948" y="17815"/>
                    <a:pt x="2958" y="17827"/>
                    <a:pt x="2981" y="17838"/>
                  </a:cubicBezTo>
                  <a:cubicBezTo>
                    <a:pt x="3004" y="17850"/>
                    <a:pt x="3015" y="17861"/>
                    <a:pt x="3038" y="17872"/>
                  </a:cubicBezTo>
                  <a:cubicBezTo>
                    <a:pt x="3049" y="17883"/>
                    <a:pt x="3060" y="17895"/>
                    <a:pt x="3071" y="17895"/>
                  </a:cubicBezTo>
                  <a:lnTo>
                    <a:pt x="3116" y="17928"/>
                  </a:lnTo>
                  <a:cubicBezTo>
                    <a:pt x="3139" y="17940"/>
                    <a:pt x="3173" y="17963"/>
                    <a:pt x="3207" y="17985"/>
                  </a:cubicBezTo>
                  <a:cubicBezTo>
                    <a:pt x="3229" y="17996"/>
                    <a:pt x="3264" y="18019"/>
                    <a:pt x="3286" y="18041"/>
                  </a:cubicBezTo>
                  <a:lnTo>
                    <a:pt x="3297" y="18053"/>
                  </a:lnTo>
                  <a:cubicBezTo>
                    <a:pt x="3331" y="18064"/>
                    <a:pt x="3354" y="18086"/>
                    <a:pt x="3377" y="18098"/>
                  </a:cubicBezTo>
                  <a:lnTo>
                    <a:pt x="3387" y="18121"/>
                  </a:lnTo>
                  <a:lnTo>
                    <a:pt x="3399" y="18132"/>
                  </a:lnTo>
                  <a:cubicBezTo>
                    <a:pt x="3422" y="18154"/>
                    <a:pt x="3433" y="18177"/>
                    <a:pt x="3455" y="18188"/>
                  </a:cubicBezTo>
                  <a:lnTo>
                    <a:pt x="3490" y="18234"/>
                  </a:lnTo>
                  <a:lnTo>
                    <a:pt x="3523" y="18267"/>
                  </a:lnTo>
                  <a:lnTo>
                    <a:pt x="3546" y="18290"/>
                  </a:lnTo>
                  <a:cubicBezTo>
                    <a:pt x="3568" y="18312"/>
                    <a:pt x="3591" y="18335"/>
                    <a:pt x="3625" y="18357"/>
                  </a:cubicBezTo>
                  <a:lnTo>
                    <a:pt x="3658" y="18392"/>
                  </a:lnTo>
                  <a:cubicBezTo>
                    <a:pt x="3681" y="18425"/>
                    <a:pt x="3715" y="18448"/>
                    <a:pt x="3738" y="18470"/>
                  </a:cubicBezTo>
                  <a:cubicBezTo>
                    <a:pt x="3749" y="18482"/>
                    <a:pt x="3771" y="18493"/>
                    <a:pt x="3783" y="18505"/>
                  </a:cubicBezTo>
                  <a:cubicBezTo>
                    <a:pt x="3806" y="18527"/>
                    <a:pt x="3828" y="18550"/>
                    <a:pt x="3862" y="18572"/>
                  </a:cubicBezTo>
                  <a:lnTo>
                    <a:pt x="3896" y="18595"/>
                  </a:lnTo>
                  <a:cubicBezTo>
                    <a:pt x="3919" y="18617"/>
                    <a:pt x="3952" y="18640"/>
                    <a:pt x="3975" y="18663"/>
                  </a:cubicBezTo>
                  <a:lnTo>
                    <a:pt x="4020" y="18696"/>
                  </a:lnTo>
                  <a:cubicBezTo>
                    <a:pt x="4042" y="18708"/>
                    <a:pt x="4077" y="18730"/>
                    <a:pt x="4099" y="18753"/>
                  </a:cubicBezTo>
                  <a:lnTo>
                    <a:pt x="4133" y="18786"/>
                  </a:lnTo>
                  <a:cubicBezTo>
                    <a:pt x="4167" y="18798"/>
                    <a:pt x="4189" y="18821"/>
                    <a:pt x="4212" y="18843"/>
                  </a:cubicBezTo>
                  <a:cubicBezTo>
                    <a:pt x="4235" y="18854"/>
                    <a:pt x="4245" y="18866"/>
                    <a:pt x="4257" y="18877"/>
                  </a:cubicBezTo>
                  <a:cubicBezTo>
                    <a:pt x="4280" y="18899"/>
                    <a:pt x="4302" y="18911"/>
                    <a:pt x="4325" y="18934"/>
                  </a:cubicBezTo>
                  <a:cubicBezTo>
                    <a:pt x="4404" y="19001"/>
                    <a:pt x="4471" y="19069"/>
                    <a:pt x="4551" y="19137"/>
                  </a:cubicBezTo>
                  <a:lnTo>
                    <a:pt x="4584" y="19170"/>
                  </a:lnTo>
                  <a:cubicBezTo>
                    <a:pt x="4618" y="19205"/>
                    <a:pt x="4664" y="19238"/>
                    <a:pt x="4697" y="19272"/>
                  </a:cubicBezTo>
                  <a:cubicBezTo>
                    <a:pt x="4742" y="19317"/>
                    <a:pt x="4787" y="19351"/>
                    <a:pt x="4833" y="19385"/>
                  </a:cubicBezTo>
                  <a:cubicBezTo>
                    <a:pt x="4878" y="19419"/>
                    <a:pt x="4935" y="19464"/>
                    <a:pt x="4980" y="19498"/>
                  </a:cubicBezTo>
                  <a:cubicBezTo>
                    <a:pt x="5002" y="19509"/>
                    <a:pt x="5013" y="19521"/>
                    <a:pt x="5025" y="19531"/>
                  </a:cubicBezTo>
                  <a:cubicBezTo>
                    <a:pt x="5047" y="19543"/>
                    <a:pt x="5070" y="19566"/>
                    <a:pt x="5093" y="19577"/>
                  </a:cubicBezTo>
                  <a:cubicBezTo>
                    <a:pt x="5138" y="19611"/>
                    <a:pt x="5194" y="19644"/>
                    <a:pt x="5239" y="19690"/>
                  </a:cubicBezTo>
                  <a:cubicBezTo>
                    <a:pt x="5273" y="19724"/>
                    <a:pt x="5318" y="19757"/>
                    <a:pt x="5352" y="19780"/>
                  </a:cubicBezTo>
                  <a:lnTo>
                    <a:pt x="5477" y="19904"/>
                  </a:lnTo>
                  <a:cubicBezTo>
                    <a:pt x="5522" y="19950"/>
                    <a:pt x="5567" y="19995"/>
                    <a:pt x="5612" y="20028"/>
                  </a:cubicBezTo>
                  <a:cubicBezTo>
                    <a:pt x="5691" y="20096"/>
                    <a:pt x="5758" y="20164"/>
                    <a:pt x="5826" y="20221"/>
                  </a:cubicBezTo>
                  <a:lnTo>
                    <a:pt x="5883" y="20266"/>
                  </a:lnTo>
                  <a:lnTo>
                    <a:pt x="5883" y="20277"/>
                  </a:lnTo>
                  <a:lnTo>
                    <a:pt x="5916" y="20311"/>
                  </a:lnTo>
                  <a:lnTo>
                    <a:pt x="5962" y="20344"/>
                  </a:lnTo>
                  <a:cubicBezTo>
                    <a:pt x="6052" y="20424"/>
                    <a:pt x="6131" y="20502"/>
                    <a:pt x="6222" y="20582"/>
                  </a:cubicBezTo>
                  <a:cubicBezTo>
                    <a:pt x="6300" y="20660"/>
                    <a:pt x="6380" y="20740"/>
                    <a:pt x="6458" y="20808"/>
                  </a:cubicBezTo>
                  <a:cubicBezTo>
                    <a:pt x="6503" y="20864"/>
                    <a:pt x="6560" y="20909"/>
                    <a:pt x="6605" y="20966"/>
                  </a:cubicBezTo>
                  <a:lnTo>
                    <a:pt x="6707" y="21056"/>
                  </a:lnTo>
                  <a:cubicBezTo>
                    <a:pt x="6774" y="21124"/>
                    <a:pt x="6842" y="21202"/>
                    <a:pt x="6922" y="21293"/>
                  </a:cubicBezTo>
                  <a:cubicBezTo>
                    <a:pt x="6967" y="21338"/>
                    <a:pt x="7012" y="21395"/>
                    <a:pt x="7045" y="21440"/>
                  </a:cubicBezTo>
                  <a:cubicBezTo>
                    <a:pt x="7113" y="21530"/>
                    <a:pt x="7193" y="21621"/>
                    <a:pt x="7260" y="21699"/>
                  </a:cubicBezTo>
                  <a:lnTo>
                    <a:pt x="7429" y="21869"/>
                  </a:lnTo>
                  <a:lnTo>
                    <a:pt x="7441" y="21880"/>
                  </a:lnTo>
                  <a:lnTo>
                    <a:pt x="7576" y="22015"/>
                  </a:lnTo>
                  <a:cubicBezTo>
                    <a:pt x="7531" y="21982"/>
                    <a:pt x="7474" y="21959"/>
                    <a:pt x="7429" y="21925"/>
                  </a:cubicBezTo>
                  <a:cubicBezTo>
                    <a:pt x="7384" y="21891"/>
                    <a:pt x="7328" y="21857"/>
                    <a:pt x="7283" y="21812"/>
                  </a:cubicBezTo>
                  <a:lnTo>
                    <a:pt x="7215" y="21767"/>
                  </a:lnTo>
                  <a:cubicBezTo>
                    <a:pt x="7170" y="21744"/>
                    <a:pt x="7125" y="21711"/>
                    <a:pt x="7090" y="21688"/>
                  </a:cubicBezTo>
                  <a:cubicBezTo>
                    <a:pt x="7068" y="21677"/>
                    <a:pt x="7057" y="21666"/>
                    <a:pt x="7034" y="21654"/>
                  </a:cubicBezTo>
                  <a:cubicBezTo>
                    <a:pt x="7012" y="21643"/>
                    <a:pt x="6989" y="21621"/>
                    <a:pt x="6967" y="21621"/>
                  </a:cubicBezTo>
                  <a:lnTo>
                    <a:pt x="6944" y="21598"/>
                  </a:lnTo>
                  <a:cubicBezTo>
                    <a:pt x="6910" y="21586"/>
                    <a:pt x="6876" y="21575"/>
                    <a:pt x="6854" y="21564"/>
                  </a:cubicBezTo>
                  <a:cubicBezTo>
                    <a:pt x="6809" y="21541"/>
                    <a:pt x="6752" y="21518"/>
                    <a:pt x="6707" y="21508"/>
                  </a:cubicBezTo>
                  <a:cubicBezTo>
                    <a:pt x="6651" y="21485"/>
                    <a:pt x="6594" y="21462"/>
                    <a:pt x="6538" y="21451"/>
                  </a:cubicBezTo>
                  <a:lnTo>
                    <a:pt x="6447" y="21417"/>
                  </a:lnTo>
                  <a:cubicBezTo>
                    <a:pt x="6357" y="21383"/>
                    <a:pt x="6267" y="21350"/>
                    <a:pt x="6176" y="21304"/>
                  </a:cubicBezTo>
                  <a:lnTo>
                    <a:pt x="6142" y="21293"/>
                  </a:lnTo>
                  <a:cubicBezTo>
                    <a:pt x="6052" y="21248"/>
                    <a:pt x="5962" y="21214"/>
                    <a:pt x="5860" y="21169"/>
                  </a:cubicBezTo>
                  <a:cubicBezTo>
                    <a:pt x="5803" y="21146"/>
                    <a:pt x="5747" y="21124"/>
                    <a:pt x="5680" y="21101"/>
                  </a:cubicBezTo>
                  <a:cubicBezTo>
                    <a:pt x="5645" y="21079"/>
                    <a:pt x="5600" y="21067"/>
                    <a:pt x="5555" y="21044"/>
                  </a:cubicBezTo>
                  <a:cubicBezTo>
                    <a:pt x="5465" y="21011"/>
                    <a:pt x="5386" y="20977"/>
                    <a:pt x="5284" y="20921"/>
                  </a:cubicBezTo>
                  <a:cubicBezTo>
                    <a:pt x="5228" y="20898"/>
                    <a:pt x="5183" y="20875"/>
                    <a:pt x="5149" y="20853"/>
                  </a:cubicBezTo>
                  <a:cubicBezTo>
                    <a:pt x="5058" y="20796"/>
                    <a:pt x="4957" y="20740"/>
                    <a:pt x="4878" y="20683"/>
                  </a:cubicBezTo>
                  <a:lnTo>
                    <a:pt x="4777" y="20627"/>
                  </a:lnTo>
                  <a:cubicBezTo>
                    <a:pt x="4652" y="20537"/>
                    <a:pt x="4516" y="20457"/>
                    <a:pt x="4370" y="20390"/>
                  </a:cubicBezTo>
                  <a:lnTo>
                    <a:pt x="4268" y="20334"/>
                  </a:lnTo>
                  <a:cubicBezTo>
                    <a:pt x="4167" y="20277"/>
                    <a:pt x="4077" y="20221"/>
                    <a:pt x="3975" y="20175"/>
                  </a:cubicBezTo>
                  <a:cubicBezTo>
                    <a:pt x="3862" y="20108"/>
                    <a:pt x="3749" y="20040"/>
                    <a:pt x="3636" y="19960"/>
                  </a:cubicBezTo>
                  <a:lnTo>
                    <a:pt x="3613" y="19950"/>
                  </a:lnTo>
                  <a:lnTo>
                    <a:pt x="3568" y="19915"/>
                  </a:lnTo>
                  <a:cubicBezTo>
                    <a:pt x="3512" y="19882"/>
                    <a:pt x="3444" y="19837"/>
                    <a:pt x="3387" y="19780"/>
                  </a:cubicBezTo>
                  <a:cubicBezTo>
                    <a:pt x="3309" y="19724"/>
                    <a:pt x="3229" y="19667"/>
                    <a:pt x="3128" y="19577"/>
                  </a:cubicBezTo>
                  <a:lnTo>
                    <a:pt x="3128" y="19577"/>
                  </a:lnTo>
                  <a:lnTo>
                    <a:pt x="3139" y="19588"/>
                  </a:lnTo>
                  <a:cubicBezTo>
                    <a:pt x="3116" y="19566"/>
                    <a:pt x="3106" y="19554"/>
                    <a:pt x="3083" y="19543"/>
                  </a:cubicBezTo>
                  <a:cubicBezTo>
                    <a:pt x="3060" y="19509"/>
                    <a:pt x="3026" y="19486"/>
                    <a:pt x="2993" y="19453"/>
                  </a:cubicBezTo>
                  <a:lnTo>
                    <a:pt x="2981" y="19441"/>
                  </a:lnTo>
                  <a:lnTo>
                    <a:pt x="2846" y="19306"/>
                  </a:lnTo>
                  <a:cubicBezTo>
                    <a:pt x="2722" y="19182"/>
                    <a:pt x="2609" y="19080"/>
                    <a:pt x="2507" y="18979"/>
                  </a:cubicBezTo>
                  <a:cubicBezTo>
                    <a:pt x="2462" y="18944"/>
                    <a:pt x="2417" y="18899"/>
                    <a:pt x="2371" y="18854"/>
                  </a:cubicBezTo>
                  <a:cubicBezTo>
                    <a:pt x="2315" y="18809"/>
                    <a:pt x="2258" y="18753"/>
                    <a:pt x="2202" y="18708"/>
                  </a:cubicBezTo>
                  <a:cubicBezTo>
                    <a:pt x="2090" y="18595"/>
                    <a:pt x="1977" y="18493"/>
                    <a:pt x="1864" y="18392"/>
                  </a:cubicBezTo>
                  <a:cubicBezTo>
                    <a:pt x="1796" y="18335"/>
                    <a:pt x="1739" y="18279"/>
                    <a:pt x="1671" y="18222"/>
                  </a:cubicBezTo>
                  <a:cubicBezTo>
                    <a:pt x="1638" y="18188"/>
                    <a:pt x="1593" y="18154"/>
                    <a:pt x="1559" y="18121"/>
                  </a:cubicBezTo>
                  <a:lnTo>
                    <a:pt x="1491" y="18053"/>
                  </a:lnTo>
                  <a:lnTo>
                    <a:pt x="1423" y="17996"/>
                  </a:lnTo>
                  <a:lnTo>
                    <a:pt x="1344" y="17895"/>
                  </a:lnTo>
                  <a:lnTo>
                    <a:pt x="1310" y="17861"/>
                  </a:lnTo>
                  <a:cubicBezTo>
                    <a:pt x="1288" y="17827"/>
                    <a:pt x="1265" y="17805"/>
                    <a:pt x="1254" y="17770"/>
                  </a:cubicBezTo>
                  <a:lnTo>
                    <a:pt x="1232" y="17748"/>
                  </a:lnTo>
                  <a:lnTo>
                    <a:pt x="1062" y="17511"/>
                  </a:lnTo>
                  <a:lnTo>
                    <a:pt x="1062" y="17499"/>
                  </a:lnTo>
                  <a:lnTo>
                    <a:pt x="1039" y="17477"/>
                  </a:lnTo>
                  <a:cubicBezTo>
                    <a:pt x="1017" y="17432"/>
                    <a:pt x="983" y="17376"/>
                    <a:pt x="949" y="17330"/>
                  </a:cubicBezTo>
                  <a:cubicBezTo>
                    <a:pt x="893" y="17218"/>
                    <a:pt x="825" y="17105"/>
                    <a:pt x="757" y="17003"/>
                  </a:cubicBezTo>
                  <a:cubicBezTo>
                    <a:pt x="678" y="16879"/>
                    <a:pt x="588" y="16754"/>
                    <a:pt x="509" y="16630"/>
                  </a:cubicBezTo>
                  <a:lnTo>
                    <a:pt x="441" y="16540"/>
                  </a:lnTo>
                  <a:lnTo>
                    <a:pt x="441" y="16528"/>
                  </a:lnTo>
                  <a:cubicBezTo>
                    <a:pt x="396" y="16461"/>
                    <a:pt x="362" y="16393"/>
                    <a:pt x="317" y="16325"/>
                  </a:cubicBezTo>
                  <a:close/>
                  <a:moveTo>
                    <a:pt x="10783" y="27321"/>
                  </a:moveTo>
                  <a:cubicBezTo>
                    <a:pt x="10783" y="27325"/>
                    <a:pt x="10784" y="27328"/>
                    <a:pt x="10786" y="27330"/>
                  </a:cubicBezTo>
                  <a:lnTo>
                    <a:pt x="10786" y="27330"/>
                  </a:lnTo>
                  <a:lnTo>
                    <a:pt x="10783" y="27321"/>
                  </a:lnTo>
                  <a:close/>
                  <a:moveTo>
                    <a:pt x="10786" y="27330"/>
                  </a:moveTo>
                  <a:lnTo>
                    <a:pt x="10788" y="27339"/>
                  </a:lnTo>
                  <a:lnTo>
                    <a:pt x="10794" y="27344"/>
                  </a:lnTo>
                  <a:cubicBezTo>
                    <a:pt x="10794" y="27337"/>
                    <a:pt x="10789" y="27334"/>
                    <a:pt x="10786" y="27330"/>
                  </a:cubicBezTo>
                  <a:close/>
                  <a:moveTo>
                    <a:pt x="14576" y="28608"/>
                  </a:moveTo>
                  <a:lnTo>
                    <a:pt x="14569" y="28619"/>
                  </a:lnTo>
                  <a:lnTo>
                    <a:pt x="14569" y="28619"/>
                  </a:lnTo>
                  <a:cubicBezTo>
                    <a:pt x="14572" y="28618"/>
                    <a:pt x="14576" y="28615"/>
                    <a:pt x="14576" y="28608"/>
                  </a:cubicBezTo>
                  <a:close/>
                  <a:moveTo>
                    <a:pt x="15389" y="24047"/>
                  </a:moveTo>
                  <a:lnTo>
                    <a:pt x="15389" y="24059"/>
                  </a:lnTo>
                  <a:cubicBezTo>
                    <a:pt x="15389" y="24172"/>
                    <a:pt x="15377" y="24285"/>
                    <a:pt x="15366" y="24398"/>
                  </a:cubicBezTo>
                  <a:cubicBezTo>
                    <a:pt x="15332" y="24725"/>
                    <a:pt x="15309" y="25063"/>
                    <a:pt x="15242" y="25402"/>
                  </a:cubicBezTo>
                  <a:cubicBezTo>
                    <a:pt x="15219" y="25482"/>
                    <a:pt x="15197" y="25560"/>
                    <a:pt x="15174" y="25628"/>
                  </a:cubicBezTo>
                  <a:cubicBezTo>
                    <a:pt x="15163" y="25707"/>
                    <a:pt x="15141" y="25786"/>
                    <a:pt x="15118" y="25866"/>
                  </a:cubicBezTo>
                  <a:cubicBezTo>
                    <a:pt x="15106" y="25899"/>
                    <a:pt x="15106" y="25944"/>
                    <a:pt x="15095" y="25978"/>
                  </a:cubicBezTo>
                  <a:cubicBezTo>
                    <a:pt x="15073" y="26102"/>
                    <a:pt x="15050" y="26227"/>
                    <a:pt x="15038" y="26317"/>
                  </a:cubicBezTo>
                  <a:lnTo>
                    <a:pt x="15028" y="26385"/>
                  </a:lnTo>
                  <a:lnTo>
                    <a:pt x="14993" y="26588"/>
                  </a:lnTo>
                  <a:cubicBezTo>
                    <a:pt x="14982" y="26667"/>
                    <a:pt x="14960" y="26757"/>
                    <a:pt x="14948" y="26847"/>
                  </a:cubicBezTo>
                  <a:cubicBezTo>
                    <a:pt x="14915" y="27017"/>
                    <a:pt x="14880" y="27198"/>
                    <a:pt x="14847" y="27389"/>
                  </a:cubicBezTo>
                  <a:cubicBezTo>
                    <a:pt x="14824" y="27514"/>
                    <a:pt x="14802" y="27604"/>
                    <a:pt x="14768" y="27694"/>
                  </a:cubicBezTo>
                  <a:cubicBezTo>
                    <a:pt x="14745" y="27807"/>
                    <a:pt x="14712" y="27920"/>
                    <a:pt x="14666" y="28021"/>
                  </a:cubicBezTo>
                  <a:lnTo>
                    <a:pt x="14655" y="28078"/>
                  </a:lnTo>
                  <a:lnTo>
                    <a:pt x="14644" y="28101"/>
                  </a:lnTo>
                  <a:lnTo>
                    <a:pt x="14644" y="28112"/>
                  </a:lnTo>
                  <a:cubicBezTo>
                    <a:pt x="14644" y="28112"/>
                    <a:pt x="14632" y="28123"/>
                    <a:pt x="14632" y="28134"/>
                  </a:cubicBezTo>
                  <a:cubicBezTo>
                    <a:pt x="14621" y="28157"/>
                    <a:pt x="14621" y="28179"/>
                    <a:pt x="14609" y="28191"/>
                  </a:cubicBezTo>
                  <a:lnTo>
                    <a:pt x="14599" y="28225"/>
                  </a:lnTo>
                  <a:cubicBezTo>
                    <a:pt x="14587" y="28247"/>
                    <a:pt x="14576" y="28259"/>
                    <a:pt x="14576" y="28282"/>
                  </a:cubicBezTo>
                  <a:lnTo>
                    <a:pt x="14474" y="28450"/>
                  </a:lnTo>
                  <a:cubicBezTo>
                    <a:pt x="14451" y="28485"/>
                    <a:pt x="14429" y="28530"/>
                    <a:pt x="14406" y="28563"/>
                  </a:cubicBezTo>
                  <a:lnTo>
                    <a:pt x="14373" y="28620"/>
                  </a:lnTo>
                  <a:lnTo>
                    <a:pt x="14316" y="28721"/>
                  </a:lnTo>
                  <a:cubicBezTo>
                    <a:pt x="14260" y="28801"/>
                    <a:pt x="14203" y="28879"/>
                    <a:pt x="14158" y="28970"/>
                  </a:cubicBezTo>
                  <a:cubicBezTo>
                    <a:pt x="14045" y="29117"/>
                    <a:pt x="13955" y="29241"/>
                    <a:pt x="13876" y="29354"/>
                  </a:cubicBezTo>
                  <a:lnTo>
                    <a:pt x="13899" y="29308"/>
                  </a:lnTo>
                  <a:lnTo>
                    <a:pt x="13921" y="29275"/>
                  </a:lnTo>
                  <a:cubicBezTo>
                    <a:pt x="13955" y="29230"/>
                    <a:pt x="13989" y="29185"/>
                    <a:pt x="14012" y="29128"/>
                  </a:cubicBezTo>
                  <a:lnTo>
                    <a:pt x="14034" y="29105"/>
                  </a:lnTo>
                  <a:lnTo>
                    <a:pt x="14068" y="29037"/>
                  </a:lnTo>
                  <a:lnTo>
                    <a:pt x="14079" y="29004"/>
                  </a:lnTo>
                  <a:lnTo>
                    <a:pt x="14113" y="28947"/>
                  </a:lnTo>
                  <a:cubicBezTo>
                    <a:pt x="14135" y="28902"/>
                    <a:pt x="14158" y="28846"/>
                    <a:pt x="14170" y="28801"/>
                  </a:cubicBezTo>
                  <a:lnTo>
                    <a:pt x="14192" y="28767"/>
                  </a:lnTo>
                  <a:cubicBezTo>
                    <a:pt x="14215" y="28711"/>
                    <a:pt x="14237" y="28654"/>
                    <a:pt x="14248" y="28608"/>
                  </a:cubicBezTo>
                  <a:cubicBezTo>
                    <a:pt x="14271" y="28541"/>
                    <a:pt x="14293" y="28485"/>
                    <a:pt x="14305" y="28428"/>
                  </a:cubicBezTo>
                  <a:cubicBezTo>
                    <a:pt x="14339" y="28292"/>
                    <a:pt x="14350" y="28169"/>
                    <a:pt x="14373" y="28044"/>
                  </a:cubicBezTo>
                  <a:cubicBezTo>
                    <a:pt x="14384" y="27943"/>
                    <a:pt x="14395" y="27830"/>
                    <a:pt x="14406" y="27683"/>
                  </a:cubicBezTo>
                  <a:cubicBezTo>
                    <a:pt x="14418" y="27570"/>
                    <a:pt x="14429" y="27446"/>
                    <a:pt x="14441" y="27321"/>
                  </a:cubicBezTo>
                  <a:cubicBezTo>
                    <a:pt x="14441" y="27209"/>
                    <a:pt x="14451" y="27096"/>
                    <a:pt x="14451" y="26972"/>
                  </a:cubicBezTo>
                  <a:lnTo>
                    <a:pt x="14451" y="26599"/>
                  </a:lnTo>
                  <a:cubicBezTo>
                    <a:pt x="14474" y="26430"/>
                    <a:pt x="14497" y="26249"/>
                    <a:pt x="14531" y="26080"/>
                  </a:cubicBezTo>
                  <a:lnTo>
                    <a:pt x="14531" y="26091"/>
                  </a:lnTo>
                  <a:cubicBezTo>
                    <a:pt x="14542" y="26034"/>
                    <a:pt x="14553" y="25978"/>
                    <a:pt x="14576" y="25921"/>
                  </a:cubicBezTo>
                  <a:lnTo>
                    <a:pt x="14609" y="25786"/>
                  </a:lnTo>
                  <a:lnTo>
                    <a:pt x="14644" y="25685"/>
                  </a:lnTo>
                  <a:cubicBezTo>
                    <a:pt x="14677" y="25583"/>
                    <a:pt x="14712" y="25470"/>
                    <a:pt x="14757" y="25357"/>
                  </a:cubicBezTo>
                  <a:cubicBezTo>
                    <a:pt x="14802" y="25222"/>
                    <a:pt x="14835" y="25120"/>
                    <a:pt x="14880" y="25030"/>
                  </a:cubicBezTo>
                  <a:cubicBezTo>
                    <a:pt x="14915" y="24940"/>
                    <a:pt x="14960" y="24849"/>
                    <a:pt x="15016" y="24737"/>
                  </a:cubicBezTo>
                  <a:lnTo>
                    <a:pt x="15028" y="24714"/>
                  </a:lnTo>
                  <a:lnTo>
                    <a:pt x="15038" y="24691"/>
                  </a:lnTo>
                  <a:cubicBezTo>
                    <a:pt x="15095" y="24578"/>
                    <a:pt x="15163" y="24476"/>
                    <a:pt x="15219" y="24375"/>
                  </a:cubicBezTo>
                  <a:lnTo>
                    <a:pt x="15231" y="24353"/>
                  </a:lnTo>
                  <a:cubicBezTo>
                    <a:pt x="15287" y="24273"/>
                    <a:pt x="15344" y="24160"/>
                    <a:pt x="15389" y="24047"/>
                  </a:cubicBezTo>
                  <a:close/>
                  <a:moveTo>
                    <a:pt x="13718" y="18425"/>
                  </a:moveTo>
                  <a:cubicBezTo>
                    <a:pt x="13729" y="18425"/>
                    <a:pt x="13729" y="18425"/>
                    <a:pt x="13741" y="18437"/>
                  </a:cubicBezTo>
                  <a:cubicBezTo>
                    <a:pt x="13741" y="18437"/>
                    <a:pt x="13751" y="18437"/>
                    <a:pt x="13751" y="18448"/>
                  </a:cubicBezTo>
                  <a:cubicBezTo>
                    <a:pt x="13786" y="18470"/>
                    <a:pt x="13808" y="18493"/>
                    <a:pt x="13842" y="18515"/>
                  </a:cubicBezTo>
                  <a:cubicBezTo>
                    <a:pt x="13899" y="18572"/>
                    <a:pt x="13966" y="18628"/>
                    <a:pt x="14022" y="18685"/>
                  </a:cubicBezTo>
                  <a:lnTo>
                    <a:pt x="14102" y="18764"/>
                  </a:lnTo>
                  <a:cubicBezTo>
                    <a:pt x="14124" y="18798"/>
                    <a:pt x="14158" y="18832"/>
                    <a:pt x="14192" y="18866"/>
                  </a:cubicBezTo>
                  <a:cubicBezTo>
                    <a:pt x="14260" y="18956"/>
                    <a:pt x="14328" y="19035"/>
                    <a:pt x="14395" y="19125"/>
                  </a:cubicBezTo>
                  <a:cubicBezTo>
                    <a:pt x="14463" y="19215"/>
                    <a:pt x="14531" y="19306"/>
                    <a:pt x="14587" y="19396"/>
                  </a:cubicBezTo>
                  <a:cubicBezTo>
                    <a:pt x="14587" y="19396"/>
                    <a:pt x="14587" y="19396"/>
                    <a:pt x="14587" y="19396"/>
                  </a:cubicBezTo>
                  <a:lnTo>
                    <a:pt x="14587" y="19396"/>
                  </a:lnTo>
                  <a:cubicBezTo>
                    <a:pt x="14587" y="19402"/>
                    <a:pt x="14590" y="19405"/>
                    <a:pt x="14594" y="19407"/>
                  </a:cubicBezTo>
                  <a:lnTo>
                    <a:pt x="14594" y="19407"/>
                  </a:lnTo>
                  <a:cubicBezTo>
                    <a:pt x="14591" y="19403"/>
                    <a:pt x="14589" y="19400"/>
                    <a:pt x="14587" y="19396"/>
                  </a:cubicBezTo>
                  <a:lnTo>
                    <a:pt x="14587" y="19396"/>
                  </a:lnTo>
                  <a:lnTo>
                    <a:pt x="14599" y="19408"/>
                  </a:lnTo>
                  <a:cubicBezTo>
                    <a:pt x="14599" y="19408"/>
                    <a:pt x="14596" y="19408"/>
                    <a:pt x="14594" y="19407"/>
                  </a:cubicBezTo>
                  <a:lnTo>
                    <a:pt x="14594" y="19407"/>
                  </a:lnTo>
                  <a:cubicBezTo>
                    <a:pt x="14647" y="19493"/>
                    <a:pt x="14691" y="19569"/>
                    <a:pt x="14734" y="19644"/>
                  </a:cubicBezTo>
                  <a:cubicBezTo>
                    <a:pt x="14768" y="19712"/>
                    <a:pt x="14813" y="19792"/>
                    <a:pt x="14847" y="19859"/>
                  </a:cubicBezTo>
                  <a:lnTo>
                    <a:pt x="14847" y="19870"/>
                  </a:lnTo>
                  <a:cubicBezTo>
                    <a:pt x="14892" y="19960"/>
                    <a:pt x="14937" y="20051"/>
                    <a:pt x="14971" y="20141"/>
                  </a:cubicBezTo>
                  <a:lnTo>
                    <a:pt x="14982" y="20164"/>
                  </a:lnTo>
                  <a:cubicBezTo>
                    <a:pt x="15016" y="20243"/>
                    <a:pt x="15061" y="20322"/>
                    <a:pt x="15084" y="20401"/>
                  </a:cubicBezTo>
                  <a:cubicBezTo>
                    <a:pt x="15151" y="20559"/>
                    <a:pt x="15219" y="20751"/>
                    <a:pt x="15287" y="20954"/>
                  </a:cubicBezTo>
                  <a:cubicBezTo>
                    <a:pt x="15321" y="21033"/>
                    <a:pt x="15332" y="21101"/>
                    <a:pt x="15355" y="21157"/>
                  </a:cubicBezTo>
                  <a:cubicBezTo>
                    <a:pt x="15377" y="21225"/>
                    <a:pt x="15400" y="21293"/>
                    <a:pt x="15411" y="21350"/>
                  </a:cubicBezTo>
                  <a:lnTo>
                    <a:pt x="15422" y="21372"/>
                  </a:lnTo>
                  <a:cubicBezTo>
                    <a:pt x="15434" y="21440"/>
                    <a:pt x="15457" y="21496"/>
                    <a:pt x="15467" y="21564"/>
                  </a:cubicBezTo>
                  <a:cubicBezTo>
                    <a:pt x="15479" y="21586"/>
                    <a:pt x="15490" y="21621"/>
                    <a:pt x="15490" y="21654"/>
                  </a:cubicBezTo>
                  <a:cubicBezTo>
                    <a:pt x="15502" y="21677"/>
                    <a:pt x="15513" y="21711"/>
                    <a:pt x="15513" y="21756"/>
                  </a:cubicBezTo>
                  <a:lnTo>
                    <a:pt x="15524" y="21767"/>
                  </a:lnTo>
                  <a:cubicBezTo>
                    <a:pt x="15524" y="21801"/>
                    <a:pt x="15535" y="21846"/>
                    <a:pt x="15535" y="21891"/>
                  </a:cubicBezTo>
                  <a:cubicBezTo>
                    <a:pt x="15547" y="21925"/>
                    <a:pt x="15547" y="21959"/>
                    <a:pt x="15547" y="21993"/>
                  </a:cubicBezTo>
                  <a:lnTo>
                    <a:pt x="15547" y="22050"/>
                  </a:lnTo>
                  <a:cubicBezTo>
                    <a:pt x="15535" y="22117"/>
                    <a:pt x="15535" y="22196"/>
                    <a:pt x="15535" y="22275"/>
                  </a:cubicBezTo>
                  <a:lnTo>
                    <a:pt x="15535" y="22377"/>
                  </a:lnTo>
                  <a:lnTo>
                    <a:pt x="15535" y="22489"/>
                  </a:lnTo>
                  <a:cubicBezTo>
                    <a:pt x="15524" y="22557"/>
                    <a:pt x="15524" y="22625"/>
                    <a:pt x="15524" y="22693"/>
                  </a:cubicBezTo>
                  <a:cubicBezTo>
                    <a:pt x="15513" y="22704"/>
                    <a:pt x="15513" y="22727"/>
                    <a:pt x="15513" y="22738"/>
                  </a:cubicBezTo>
                  <a:cubicBezTo>
                    <a:pt x="15502" y="22783"/>
                    <a:pt x="15490" y="22828"/>
                    <a:pt x="15479" y="22885"/>
                  </a:cubicBezTo>
                  <a:lnTo>
                    <a:pt x="15479" y="22896"/>
                  </a:lnTo>
                  <a:cubicBezTo>
                    <a:pt x="15457" y="22998"/>
                    <a:pt x="15434" y="23088"/>
                    <a:pt x="15411" y="23189"/>
                  </a:cubicBezTo>
                  <a:cubicBezTo>
                    <a:pt x="15400" y="23269"/>
                    <a:pt x="15377" y="23347"/>
                    <a:pt x="15366" y="23415"/>
                  </a:cubicBezTo>
                  <a:lnTo>
                    <a:pt x="15299" y="23686"/>
                  </a:lnTo>
                  <a:cubicBezTo>
                    <a:pt x="15287" y="23720"/>
                    <a:pt x="15276" y="23754"/>
                    <a:pt x="15264" y="23799"/>
                  </a:cubicBezTo>
                  <a:cubicBezTo>
                    <a:pt x="15253" y="23833"/>
                    <a:pt x="15242" y="23878"/>
                    <a:pt x="15219" y="23924"/>
                  </a:cubicBezTo>
                  <a:lnTo>
                    <a:pt x="15186" y="24025"/>
                  </a:lnTo>
                  <a:cubicBezTo>
                    <a:pt x="15163" y="24059"/>
                    <a:pt x="15151" y="24093"/>
                    <a:pt x="15141" y="24115"/>
                  </a:cubicBezTo>
                  <a:cubicBezTo>
                    <a:pt x="15106" y="24183"/>
                    <a:pt x="15061" y="24251"/>
                    <a:pt x="15028" y="24308"/>
                  </a:cubicBezTo>
                  <a:cubicBezTo>
                    <a:pt x="15005" y="24353"/>
                    <a:pt x="14982" y="24409"/>
                    <a:pt x="14948" y="24454"/>
                  </a:cubicBezTo>
                  <a:cubicBezTo>
                    <a:pt x="14892" y="24556"/>
                    <a:pt x="14835" y="24669"/>
                    <a:pt x="14790" y="24782"/>
                  </a:cubicBezTo>
                  <a:cubicBezTo>
                    <a:pt x="14734" y="24905"/>
                    <a:pt x="14677" y="25018"/>
                    <a:pt x="14644" y="25131"/>
                  </a:cubicBezTo>
                  <a:cubicBezTo>
                    <a:pt x="14599" y="25233"/>
                    <a:pt x="14564" y="25357"/>
                    <a:pt x="14519" y="25482"/>
                  </a:cubicBezTo>
                  <a:lnTo>
                    <a:pt x="14497" y="25549"/>
                  </a:lnTo>
                  <a:cubicBezTo>
                    <a:pt x="14463" y="25651"/>
                    <a:pt x="14429" y="25741"/>
                    <a:pt x="14406" y="25843"/>
                  </a:cubicBezTo>
                  <a:cubicBezTo>
                    <a:pt x="14395" y="25911"/>
                    <a:pt x="14373" y="25967"/>
                    <a:pt x="14361" y="26034"/>
                  </a:cubicBezTo>
                  <a:lnTo>
                    <a:pt x="14328" y="26204"/>
                  </a:lnTo>
                  <a:lnTo>
                    <a:pt x="14328" y="26215"/>
                  </a:lnTo>
                  <a:cubicBezTo>
                    <a:pt x="14305" y="26340"/>
                    <a:pt x="14293" y="26463"/>
                    <a:pt x="14283" y="26588"/>
                  </a:cubicBezTo>
                  <a:cubicBezTo>
                    <a:pt x="14271" y="26712"/>
                    <a:pt x="14260" y="26847"/>
                    <a:pt x="14260" y="26960"/>
                  </a:cubicBezTo>
                  <a:cubicBezTo>
                    <a:pt x="14260" y="27096"/>
                    <a:pt x="14260" y="27209"/>
                    <a:pt x="14248" y="27311"/>
                  </a:cubicBezTo>
                  <a:cubicBezTo>
                    <a:pt x="14248" y="27412"/>
                    <a:pt x="14237" y="27502"/>
                    <a:pt x="14226" y="27604"/>
                  </a:cubicBezTo>
                  <a:lnTo>
                    <a:pt x="14226" y="27672"/>
                  </a:lnTo>
                  <a:lnTo>
                    <a:pt x="14226" y="27683"/>
                  </a:lnTo>
                  <a:lnTo>
                    <a:pt x="14226" y="27694"/>
                  </a:lnTo>
                  <a:cubicBezTo>
                    <a:pt x="14215" y="27694"/>
                    <a:pt x="14215" y="27705"/>
                    <a:pt x="14215" y="27705"/>
                  </a:cubicBezTo>
                  <a:lnTo>
                    <a:pt x="14215" y="27717"/>
                  </a:lnTo>
                  <a:cubicBezTo>
                    <a:pt x="14203" y="27931"/>
                    <a:pt x="14170" y="28146"/>
                    <a:pt x="14135" y="28338"/>
                  </a:cubicBezTo>
                  <a:cubicBezTo>
                    <a:pt x="14124" y="28383"/>
                    <a:pt x="14113" y="28428"/>
                    <a:pt x="14090" y="28473"/>
                  </a:cubicBezTo>
                  <a:cubicBezTo>
                    <a:pt x="14079" y="28518"/>
                    <a:pt x="14068" y="28563"/>
                    <a:pt x="14057" y="28598"/>
                  </a:cubicBezTo>
                  <a:lnTo>
                    <a:pt x="14045" y="28631"/>
                  </a:lnTo>
                  <a:cubicBezTo>
                    <a:pt x="14022" y="28676"/>
                    <a:pt x="14000" y="28733"/>
                    <a:pt x="13989" y="28778"/>
                  </a:cubicBezTo>
                  <a:cubicBezTo>
                    <a:pt x="13955" y="28846"/>
                    <a:pt x="13932" y="28902"/>
                    <a:pt x="13899" y="28970"/>
                  </a:cubicBezTo>
                  <a:cubicBezTo>
                    <a:pt x="13887" y="28992"/>
                    <a:pt x="13876" y="29004"/>
                    <a:pt x="13876" y="29027"/>
                  </a:cubicBezTo>
                  <a:lnTo>
                    <a:pt x="13864" y="29037"/>
                  </a:lnTo>
                  <a:cubicBezTo>
                    <a:pt x="13864" y="29049"/>
                    <a:pt x="13853" y="29060"/>
                    <a:pt x="13842" y="29072"/>
                  </a:cubicBezTo>
                  <a:lnTo>
                    <a:pt x="13819" y="29117"/>
                  </a:lnTo>
                  <a:lnTo>
                    <a:pt x="13786" y="29162"/>
                  </a:lnTo>
                  <a:lnTo>
                    <a:pt x="13774" y="29185"/>
                  </a:lnTo>
                  <a:cubicBezTo>
                    <a:pt x="13751" y="29218"/>
                    <a:pt x="13718" y="29263"/>
                    <a:pt x="13684" y="29308"/>
                  </a:cubicBezTo>
                  <a:lnTo>
                    <a:pt x="13673" y="29320"/>
                  </a:lnTo>
                  <a:cubicBezTo>
                    <a:pt x="13661" y="29343"/>
                    <a:pt x="13650" y="29354"/>
                    <a:pt x="13639" y="29376"/>
                  </a:cubicBezTo>
                  <a:cubicBezTo>
                    <a:pt x="13616" y="29388"/>
                    <a:pt x="13605" y="29410"/>
                    <a:pt x="13583" y="29433"/>
                  </a:cubicBezTo>
                  <a:lnTo>
                    <a:pt x="13515" y="29501"/>
                  </a:lnTo>
                  <a:lnTo>
                    <a:pt x="13480" y="29534"/>
                  </a:lnTo>
                  <a:lnTo>
                    <a:pt x="13458" y="29557"/>
                  </a:lnTo>
                  <a:lnTo>
                    <a:pt x="13447" y="29557"/>
                  </a:lnTo>
                  <a:cubicBezTo>
                    <a:pt x="13435" y="29579"/>
                    <a:pt x="13413" y="29591"/>
                    <a:pt x="13390" y="29614"/>
                  </a:cubicBezTo>
                  <a:cubicBezTo>
                    <a:pt x="13368" y="29625"/>
                    <a:pt x="13345" y="29647"/>
                    <a:pt x="13322" y="29659"/>
                  </a:cubicBezTo>
                  <a:cubicBezTo>
                    <a:pt x="13266" y="29692"/>
                    <a:pt x="13221" y="29727"/>
                    <a:pt x="13176" y="29749"/>
                  </a:cubicBezTo>
                  <a:cubicBezTo>
                    <a:pt x="13154" y="29760"/>
                    <a:pt x="13119" y="29772"/>
                    <a:pt x="13097" y="29783"/>
                  </a:cubicBezTo>
                  <a:cubicBezTo>
                    <a:pt x="13086" y="29794"/>
                    <a:pt x="13063" y="29805"/>
                    <a:pt x="13051" y="29817"/>
                  </a:cubicBezTo>
                  <a:lnTo>
                    <a:pt x="13041" y="29817"/>
                  </a:lnTo>
                  <a:cubicBezTo>
                    <a:pt x="13051" y="29749"/>
                    <a:pt x="13063" y="29692"/>
                    <a:pt x="13074" y="29636"/>
                  </a:cubicBezTo>
                  <a:cubicBezTo>
                    <a:pt x="13097" y="29534"/>
                    <a:pt x="13119" y="29421"/>
                    <a:pt x="13142" y="29286"/>
                  </a:cubicBezTo>
                  <a:lnTo>
                    <a:pt x="13154" y="29230"/>
                  </a:lnTo>
                  <a:cubicBezTo>
                    <a:pt x="13176" y="29162"/>
                    <a:pt x="13187" y="29083"/>
                    <a:pt x="13210" y="29004"/>
                  </a:cubicBezTo>
                  <a:cubicBezTo>
                    <a:pt x="13244" y="28914"/>
                    <a:pt x="13266" y="28823"/>
                    <a:pt x="13300" y="28733"/>
                  </a:cubicBezTo>
                  <a:cubicBezTo>
                    <a:pt x="13368" y="28552"/>
                    <a:pt x="13424" y="28360"/>
                    <a:pt x="13480" y="28179"/>
                  </a:cubicBezTo>
                  <a:cubicBezTo>
                    <a:pt x="13503" y="28123"/>
                    <a:pt x="13515" y="28067"/>
                    <a:pt x="13526" y="28011"/>
                  </a:cubicBezTo>
                  <a:cubicBezTo>
                    <a:pt x="13548" y="27943"/>
                    <a:pt x="13571" y="27875"/>
                    <a:pt x="13593" y="27818"/>
                  </a:cubicBezTo>
                  <a:cubicBezTo>
                    <a:pt x="13605" y="27750"/>
                    <a:pt x="13628" y="27694"/>
                    <a:pt x="13639" y="27638"/>
                  </a:cubicBezTo>
                  <a:cubicBezTo>
                    <a:pt x="13661" y="27582"/>
                    <a:pt x="13684" y="27514"/>
                    <a:pt x="13695" y="27457"/>
                  </a:cubicBezTo>
                  <a:cubicBezTo>
                    <a:pt x="13729" y="27344"/>
                    <a:pt x="13763" y="27231"/>
                    <a:pt x="13786" y="27107"/>
                  </a:cubicBezTo>
                  <a:cubicBezTo>
                    <a:pt x="13797" y="27050"/>
                    <a:pt x="13808" y="26983"/>
                    <a:pt x="13819" y="26927"/>
                  </a:cubicBezTo>
                  <a:cubicBezTo>
                    <a:pt x="13887" y="26734"/>
                    <a:pt x="13944" y="26531"/>
                    <a:pt x="14000" y="26317"/>
                  </a:cubicBezTo>
                  <a:lnTo>
                    <a:pt x="14102" y="25978"/>
                  </a:lnTo>
                  <a:cubicBezTo>
                    <a:pt x="14113" y="25933"/>
                    <a:pt x="14124" y="25888"/>
                    <a:pt x="14135" y="25854"/>
                  </a:cubicBezTo>
                  <a:cubicBezTo>
                    <a:pt x="14135" y="25831"/>
                    <a:pt x="14147" y="25820"/>
                    <a:pt x="14147" y="25809"/>
                  </a:cubicBezTo>
                  <a:lnTo>
                    <a:pt x="14158" y="25775"/>
                  </a:lnTo>
                  <a:cubicBezTo>
                    <a:pt x="14170" y="25718"/>
                    <a:pt x="14192" y="25662"/>
                    <a:pt x="14203" y="25605"/>
                  </a:cubicBezTo>
                  <a:lnTo>
                    <a:pt x="14203" y="25595"/>
                  </a:lnTo>
                  <a:cubicBezTo>
                    <a:pt x="14215" y="25572"/>
                    <a:pt x="14215" y="25560"/>
                    <a:pt x="14215" y="25538"/>
                  </a:cubicBezTo>
                  <a:lnTo>
                    <a:pt x="14226" y="25504"/>
                  </a:lnTo>
                  <a:lnTo>
                    <a:pt x="14237" y="25482"/>
                  </a:lnTo>
                  <a:lnTo>
                    <a:pt x="14237" y="25425"/>
                  </a:lnTo>
                  <a:cubicBezTo>
                    <a:pt x="14260" y="25369"/>
                    <a:pt x="14271" y="25301"/>
                    <a:pt x="14283" y="25233"/>
                  </a:cubicBezTo>
                  <a:cubicBezTo>
                    <a:pt x="14293" y="25131"/>
                    <a:pt x="14305" y="25018"/>
                    <a:pt x="14316" y="24883"/>
                  </a:cubicBezTo>
                  <a:lnTo>
                    <a:pt x="14316" y="24872"/>
                  </a:lnTo>
                  <a:cubicBezTo>
                    <a:pt x="14328" y="24815"/>
                    <a:pt x="14328" y="24747"/>
                    <a:pt x="14328" y="24680"/>
                  </a:cubicBezTo>
                  <a:cubicBezTo>
                    <a:pt x="14339" y="24612"/>
                    <a:pt x="14339" y="24544"/>
                    <a:pt x="14339" y="24466"/>
                  </a:cubicBezTo>
                  <a:cubicBezTo>
                    <a:pt x="14350" y="24364"/>
                    <a:pt x="14339" y="24251"/>
                    <a:pt x="14339" y="24149"/>
                  </a:cubicBezTo>
                  <a:lnTo>
                    <a:pt x="14339" y="24138"/>
                  </a:lnTo>
                  <a:lnTo>
                    <a:pt x="14339" y="24115"/>
                  </a:lnTo>
                  <a:lnTo>
                    <a:pt x="14339" y="23946"/>
                  </a:lnTo>
                  <a:cubicBezTo>
                    <a:pt x="14328" y="23878"/>
                    <a:pt x="14328" y="23822"/>
                    <a:pt x="14328" y="23754"/>
                  </a:cubicBezTo>
                  <a:cubicBezTo>
                    <a:pt x="14328" y="23709"/>
                    <a:pt x="14316" y="23664"/>
                    <a:pt x="14316" y="23618"/>
                  </a:cubicBezTo>
                  <a:cubicBezTo>
                    <a:pt x="14316" y="23551"/>
                    <a:pt x="14305" y="23472"/>
                    <a:pt x="14305" y="23404"/>
                  </a:cubicBezTo>
                  <a:lnTo>
                    <a:pt x="14305" y="23393"/>
                  </a:lnTo>
                  <a:lnTo>
                    <a:pt x="14305" y="23359"/>
                  </a:lnTo>
                  <a:lnTo>
                    <a:pt x="14305" y="23347"/>
                  </a:lnTo>
                  <a:cubicBezTo>
                    <a:pt x="14293" y="23291"/>
                    <a:pt x="14293" y="23235"/>
                    <a:pt x="14293" y="23189"/>
                  </a:cubicBezTo>
                  <a:cubicBezTo>
                    <a:pt x="14283" y="23122"/>
                    <a:pt x="14283" y="23054"/>
                    <a:pt x="14271" y="22998"/>
                  </a:cubicBezTo>
                  <a:lnTo>
                    <a:pt x="14271" y="22964"/>
                  </a:lnTo>
                  <a:cubicBezTo>
                    <a:pt x="14260" y="22930"/>
                    <a:pt x="14260" y="22885"/>
                    <a:pt x="14248" y="22840"/>
                  </a:cubicBezTo>
                  <a:cubicBezTo>
                    <a:pt x="14248" y="22795"/>
                    <a:pt x="14237" y="22750"/>
                    <a:pt x="14237" y="22704"/>
                  </a:cubicBezTo>
                  <a:cubicBezTo>
                    <a:pt x="14226" y="22670"/>
                    <a:pt x="14226" y="22637"/>
                    <a:pt x="14215" y="22602"/>
                  </a:cubicBezTo>
                  <a:cubicBezTo>
                    <a:pt x="14203" y="22546"/>
                    <a:pt x="14158" y="22512"/>
                    <a:pt x="14102" y="22512"/>
                  </a:cubicBezTo>
                  <a:lnTo>
                    <a:pt x="14090" y="22512"/>
                  </a:lnTo>
                  <a:cubicBezTo>
                    <a:pt x="14034" y="22512"/>
                    <a:pt x="13989" y="22569"/>
                    <a:pt x="13989" y="22625"/>
                  </a:cubicBezTo>
                  <a:lnTo>
                    <a:pt x="13989" y="22682"/>
                  </a:lnTo>
                  <a:lnTo>
                    <a:pt x="14000" y="22715"/>
                  </a:lnTo>
                  <a:lnTo>
                    <a:pt x="14000" y="22772"/>
                  </a:lnTo>
                  <a:cubicBezTo>
                    <a:pt x="14012" y="22806"/>
                    <a:pt x="14012" y="22828"/>
                    <a:pt x="14012" y="22862"/>
                  </a:cubicBezTo>
                  <a:lnTo>
                    <a:pt x="14022" y="22896"/>
                  </a:lnTo>
                  <a:cubicBezTo>
                    <a:pt x="14022" y="22930"/>
                    <a:pt x="14034" y="22964"/>
                    <a:pt x="14034" y="22998"/>
                  </a:cubicBezTo>
                  <a:cubicBezTo>
                    <a:pt x="14045" y="23076"/>
                    <a:pt x="14045" y="23167"/>
                    <a:pt x="14057" y="23257"/>
                  </a:cubicBezTo>
                  <a:lnTo>
                    <a:pt x="14057" y="23325"/>
                  </a:lnTo>
                  <a:cubicBezTo>
                    <a:pt x="14079" y="23551"/>
                    <a:pt x="14090" y="23776"/>
                    <a:pt x="14102" y="24002"/>
                  </a:cubicBezTo>
                  <a:cubicBezTo>
                    <a:pt x="14113" y="24228"/>
                    <a:pt x="14113" y="24420"/>
                    <a:pt x="14113" y="24612"/>
                  </a:cubicBezTo>
                  <a:lnTo>
                    <a:pt x="14102" y="24669"/>
                  </a:lnTo>
                  <a:lnTo>
                    <a:pt x="14102" y="24905"/>
                  </a:lnTo>
                  <a:cubicBezTo>
                    <a:pt x="14102" y="24973"/>
                    <a:pt x="14102" y="25030"/>
                    <a:pt x="14090" y="25086"/>
                  </a:cubicBezTo>
                  <a:lnTo>
                    <a:pt x="14090" y="25188"/>
                  </a:lnTo>
                  <a:lnTo>
                    <a:pt x="14079" y="25222"/>
                  </a:lnTo>
                  <a:lnTo>
                    <a:pt x="14079" y="25267"/>
                  </a:lnTo>
                  <a:cubicBezTo>
                    <a:pt x="14068" y="25334"/>
                    <a:pt x="14057" y="25414"/>
                    <a:pt x="14045" y="25482"/>
                  </a:cubicBezTo>
                  <a:cubicBezTo>
                    <a:pt x="14045" y="25549"/>
                    <a:pt x="14022" y="25617"/>
                    <a:pt x="14012" y="25685"/>
                  </a:cubicBezTo>
                  <a:lnTo>
                    <a:pt x="14012" y="25718"/>
                  </a:lnTo>
                  <a:cubicBezTo>
                    <a:pt x="13977" y="25831"/>
                    <a:pt x="13955" y="25944"/>
                    <a:pt x="13921" y="26057"/>
                  </a:cubicBezTo>
                  <a:cubicBezTo>
                    <a:pt x="13909" y="26080"/>
                    <a:pt x="13909" y="26114"/>
                    <a:pt x="13899" y="26136"/>
                  </a:cubicBezTo>
                  <a:cubicBezTo>
                    <a:pt x="13876" y="26204"/>
                    <a:pt x="13853" y="26260"/>
                    <a:pt x="13842" y="26317"/>
                  </a:cubicBezTo>
                  <a:cubicBezTo>
                    <a:pt x="13808" y="26396"/>
                    <a:pt x="13786" y="26486"/>
                    <a:pt x="13763" y="26599"/>
                  </a:cubicBezTo>
                  <a:cubicBezTo>
                    <a:pt x="13751" y="26633"/>
                    <a:pt x="13751" y="26667"/>
                    <a:pt x="13741" y="26701"/>
                  </a:cubicBezTo>
                  <a:lnTo>
                    <a:pt x="13741" y="26712"/>
                  </a:lnTo>
                  <a:cubicBezTo>
                    <a:pt x="13706" y="26814"/>
                    <a:pt x="13673" y="26927"/>
                    <a:pt x="13639" y="27017"/>
                  </a:cubicBezTo>
                  <a:cubicBezTo>
                    <a:pt x="13605" y="27107"/>
                    <a:pt x="13571" y="27209"/>
                    <a:pt x="13537" y="27299"/>
                  </a:cubicBezTo>
                  <a:lnTo>
                    <a:pt x="13492" y="27389"/>
                  </a:lnTo>
                  <a:cubicBezTo>
                    <a:pt x="13470" y="27446"/>
                    <a:pt x="13447" y="27514"/>
                    <a:pt x="13424" y="27570"/>
                  </a:cubicBezTo>
                  <a:cubicBezTo>
                    <a:pt x="13390" y="27672"/>
                    <a:pt x="13345" y="27762"/>
                    <a:pt x="13312" y="27863"/>
                  </a:cubicBezTo>
                  <a:cubicBezTo>
                    <a:pt x="13289" y="27943"/>
                    <a:pt x="13255" y="28021"/>
                    <a:pt x="13232" y="28112"/>
                  </a:cubicBezTo>
                  <a:lnTo>
                    <a:pt x="13221" y="28123"/>
                  </a:lnTo>
                  <a:cubicBezTo>
                    <a:pt x="13142" y="28360"/>
                    <a:pt x="13063" y="28598"/>
                    <a:pt x="12995" y="28846"/>
                  </a:cubicBezTo>
                  <a:cubicBezTo>
                    <a:pt x="12973" y="28936"/>
                    <a:pt x="12961" y="29037"/>
                    <a:pt x="12939" y="29128"/>
                  </a:cubicBezTo>
                  <a:cubicBezTo>
                    <a:pt x="12916" y="29230"/>
                    <a:pt x="12905" y="29331"/>
                    <a:pt x="12883" y="29433"/>
                  </a:cubicBezTo>
                  <a:cubicBezTo>
                    <a:pt x="12883" y="29421"/>
                    <a:pt x="12883" y="29399"/>
                    <a:pt x="12871" y="29376"/>
                  </a:cubicBezTo>
                  <a:cubicBezTo>
                    <a:pt x="12860" y="29308"/>
                    <a:pt x="12848" y="29241"/>
                    <a:pt x="12848" y="29162"/>
                  </a:cubicBezTo>
                  <a:lnTo>
                    <a:pt x="12837" y="29117"/>
                  </a:lnTo>
                  <a:cubicBezTo>
                    <a:pt x="12826" y="29004"/>
                    <a:pt x="12803" y="28891"/>
                    <a:pt x="12792" y="28778"/>
                  </a:cubicBezTo>
                  <a:cubicBezTo>
                    <a:pt x="12781" y="28721"/>
                    <a:pt x="12770" y="28654"/>
                    <a:pt x="12758" y="28598"/>
                  </a:cubicBezTo>
                  <a:lnTo>
                    <a:pt x="12725" y="28394"/>
                  </a:lnTo>
                  <a:cubicBezTo>
                    <a:pt x="12679" y="28157"/>
                    <a:pt x="12634" y="27920"/>
                    <a:pt x="12589" y="27694"/>
                  </a:cubicBezTo>
                  <a:lnTo>
                    <a:pt x="12589" y="27672"/>
                  </a:lnTo>
                  <a:lnTo>
                    <a:pt x="12589" y="27649"/>
                  </a:lnTo>
                  <a:cubicBezTo>
                    <a:pt x="12566" y="27559"/>
                    <a:pt x="12555" y="27479"/>
                    <a:pt x="12544" y="27389"/>
                  </a:cubicBezTo>
                  <a:cubicBezTo>
                    <a:pt x="12532" y="27344"/>
                    <a:pt x="12532" y="27288"/>
                    <a:pt x="12532" y="27231"/>
                  </a:cubicBezTo>
                  <a:cubicBezTo>
                    <a:pt x="12521" y="27198"/>
                    <a:pt x="12521" y="27175"/>
                    <a:pt x="12521" y="27141"/>
                  </a:cubicBezTo>
                  <a:lnTo>
                    <a:pt x="12521" y="27107"/>
                  </a:lnTo>
                  <a:lnTo>
                    <a:pt x="12521" y="26915"/>
                  </a:lnTo>
                  <a:lnTo>
                    <a:pt x="12521" y="26734"/>
                  </a:lnTo>
                  <a:lnTo>
                    <a:pt x="12521" y="26724"/>
                  </a:lnTo>
                  <a:lnTo>
                    <a:pt x="12521" y="26712"/>
                  </a:lnTo>
                  <a:cubicBezTo>
                    <a:pt x="12532" y="26667"/>
                    <a:pt x="12532" y="26621"/>
                    <a:pt x="12544" y="26576"/>
                  </a:cubicBezTo>
                  <a:cubicBezTo>
                    <a:pt x="12544" y="26531"/>
                    <a:pt x="12555" y="26486"/>
                    <a:pt x="12566" y="26441"/>
                  </a:cubicBezTo>
                  <a:lnTo>
                    <a:pt x="12566" y="26430"/>
                  </a:lnTo>
                  <a:lnTo>
                    <a:pt x="12566" y="26418"/>
                  </a:lnTo>
                  <a:cubicBezTo>
                    <a:pt x="12566" y="26418"/>
                    <a:pt x="12577" y="26407"/>
                    <a:pt x="12577" y="26396"/>
                  </a:cubicBezTo>
                  <a:lnTo>
                    <a:pt x="12577" y="26385"/>
                  </a:lnTo>
                  <a:lnTo>
                    <a:pt x="12577" y="26373"/>
                  </a:lnTo>
                  <a:lnTo>
                    <a:pt x="12577" y="26362"/>
                  </a:lnTo>
                  <a:lnTo>
                    <a:pt x="12589" y="26351"/>
                  </a:lnTo>
                  <a:lnTo>
                    <a:pt x="12589" y="26340"/>
                  </a:lnTo>
                  <a:lnTo>
                    <a:pt x="12589" y="26328"/>
                  </a:lnTo>
                  <a:lnTo>
                    <a:pt x="12690" y="25956"/>
                  </a:lnTo>
                  <a:lnTo>
                    <a:pt x="12690" y="25944"/>
                  </a:lnTo>
                  <a:lnTo>
                    <a:pt x="12713" y="25866"/>
                  </a:lnTo>
                  <a:cubicBezTo>
                    <a:pt x="12735" y="25763"/>
                    <a:pt x="12770" y="25673"/>
                    <a:pt x="12792" y="25572"/>
                  </a:cubicBezTo>
                  <a:cubicBezTo>
                    <a:pt x="12803" y="25527"/>
                    <a:pt x="12815" y="25492"/>
                    <a:pt x="12826" y="25459"/>
                  </a:cubicBezTo>
                  <a:cubicBezTo>
                    <a:pt x="12837" y="25380"/>
                    <a:pt x="12860" y="25301"/>
                    <a:pt x="12883" y="25222"/>
                  </a:cubicBezTo>
                  <a:cubicBezTo>
                    <a:pt x="12905" y="25131"/>
                    <a:pt x="12939" y="25041"/>
                    <a:pt x="12961" y="24951"/>
                  </a:cubicBezTo>
                  <a:lnTo>
                    <a:pt x="12995" y="24849"/>
                  </a:lnTo>
                  <a:cubicBezTo>
                    <a:pt x="13029" y="24725"/>
                    <a:pt x="13063" y="24601"/>
                    <a:pt x="13086" y="24499"/>
                  </a:cubicBezTo>
                  <a:cubicBezTo>
                    <a:pt x="13108" y="24409"/>
                    <a:pt x="13119" y="24318"/>
                    <a:pt x="13131" y="24228"/>
                  </a:cubicBezTo>
                  <a:lnTo>
                    <a:pt x="13142" y="24172"/>
                  </a:lnTo>
                  <a:cubicBezTo>
                    <a:pt x="13164" y="24070"/>
                    <a:pt x="13187" y="23957"/>
                    <a:pt x="13199" y="23856"/>
                  </a:cubicBezTo>
                  <a:cubicBezTo>
                    <a:pt x="13210" y="23799"/>
                    <a:pt x="13221" y="23754"/>
                    <a:pt x="13232" y="23709"/>
                  </a:cubicBezTo>
                  <a:lnTo>
                    <a:pt x="13266" y="23505"/>
                  </a:lnTo>
                  <a:cubicBezTo>
                    <a:pt x="13289" y="23382"/>
                    <a:pt x="13312" y="23257"/>
                    <a:pt x="13334" y="23144"/>
                  </a:cubicBezTo>
                  <a:cubicBezTo>
                    <a:pt x="13357" y="23031"/>
                    <a:pt x="13379" y="22930"/>
                    <a:pt x="13402" y="22817"/>
                  </a:cubicBezTo>
                  <a:lnTo>
                    <a:pt x="13470" y="22411"/>
                  </a:lnTo>
                  <a:lnTo>
                    <a:pt x="13503" y="22264"/>
                  </a:lnTo>
                  <a:cubicBezTo>
                    <a:pt x="13537" y="22060"/>
                    <a:pt x="13571" y="21857"/>
                    <a:pt x="13593" y="21654"/>
                  </a:cubicBezTo>
                  <a:cubicBezTo>
                    <a:pt x="13605" y="21518"/>
                    <a:pt x="13616" y="21395"/>
                    <a:pt x="13616" y="21270"/>
                  </a:cubicBezTo>
                  <a:lnTo>
                    <a:pt x="13628" y="21214"/>
                  </a:lnTo>
                  <a:lnTo>
                    <a:pt x="13628" y="21089"/>
                  </a:lnTo>
                  <a:cubicBezTo>
                    <a:pt x="13628" y="21033"/>
                    <a:pt x="13639" y="20966"/>
                    <a:pt x="13639" y="20909"/>
                  </a:cubicBezTo>
                  <a:lnTo>
                    <a:pt x="13639" y="20886"/>
                  </a:lnTo>
                  <a:cubicBezTo>
                    <a:pt x="13650" y="20819"/>
                    <a:pt x="13661" y="20763"/>
                    <a:pt x="13661" y="20706"/>
                  </a:cubicBezTo>
                  <a:lnTo>
                    <a:pt x="13673" y="20604"/>
                  </a:lnTo>
                  <a:cubicBezTo>
                    <a:pt x="13684" y="20570"/>
                    <a:pt x="13695" y="20525"/>
                    <a:pt x="13695" y="20480"/>
                  </a:cubicBezTo>
                  <a:lnTo>
                    <a:pt x="13695" y="20469"/>
                  </a:lnTo>
                  <a:lnTo>
                    <a:pt x="13729" y="20266"/>
                  </a:lnTo>
                  <a:cubicBezTo>
                    <a:pt x="13729" y="20198"/>
                    <a:pt x="13741" y="20130"/>
                    <a:pt x="13741" y="20063"/>
                  </a:cubicBezTo>
                  <a:cubicBezTo>
                    <a:pt x="13751" y="19938"/>
                    <a:pt x="13751" y="19814"/>
                    <a:pt x="13751" y="19690"/>
                  </a:cubicBezTo>
                  <a:lnTo>
                    <a:pt x="13751" y="19554"/>
                  </a:lnTo>
                  <a:lnTo>
                    <a:pt x="13751" y="19317"/>
                  </a:lnTo>
                  <a:cubicBezTo>
                    <a:pt x="13751" y="19227"/>
                    <a:pt x="13741" y="19114"/>
                    <a:pt x="13741" y="19024"/>
                  </a:cubicBezTo>
                  <a:lnTo>
                    <a:pt x="13729" y="18979"/>
                  </a:lnTo>
                  <a:cubicBezTo>
                    <a:pt x="13729" y="18854"/>
                    <a:pt x="13718" y="18719"/>
                    <a:pt x="13718" y="18595"/>
                  </a:cubicBezTo>
                  <a:cubicBezTo>
                    <a:pt x="13706" y="18538"/>
                    <a:pt x="13706" y="18493"/>
                    <a:pt x="13718" y="18437"/>
                  </a:cubicBezTo>
                  <a:lnTo>
                    <a:pt x="13718" y="18425"/>
                  </a:lnTo>
                  <a:close/>
                  <a:moveTo>
                    <a:pt x="13071" y="29989"/>
                  </a:moveTo>
                  <a:lnTo>
                    <a:pt x="13071" y="29989"/>
                  </a:lnTo>
                  <a:cubicBezTo>
                    <a:pt x="13050" y="30009"/>
                    <a:pt x="13028" y="30021"/>
                    <a:pt x="13006" y="30031"/>
                  </a:cubicBezTo>
                  <a:cubicBezTo>
                    <a:pt x="13006" y="30020"/>
                    <a:pt x="13006" y="30020"/>
                    <a:pt x="13018" y="30008"/>
                  </a:cubicBezTo>
                  <a:lnTo>
                    <a:pt x="13018" y="29998"/>
                  </a:lnTo>
                  <a:lnTo>
                    <a:pt x="13029" y="29998"/>
                  </a:lnTo>
                  <a:cubicBezTo>
                    <a:pt x="13049" y="29998"/>
                    <a:pt x="13061" y="29998"/>
                    <a:pt x="13071" y="29989"/>
                  </a:cubicBezTo>
                  <a:close/>
                  <a:moveTo>
                    <a:pt x="10839" y="27638"/>
                  </a:moveTo>
                  <a:cubicBezTo>
                    <a:pt x="10861" y="27638"/>
                    <a:pt x="10896" y="27638"/>
                    <a:pt x="10929" y="27649"/>
                  </a:cubicBezTo>
                  <a:cubicBezTo>
                    <a:pt x="10952" y="27649"/>
                    <a:pt x="10963" y="27660"/>
                    <a:pt x="10986" y="27660"/>
                  </a:cubicBezTo>
                  <a:lnTo>
                    <a:pt x="11054" y="27694"/>
                  </a:lnTo>
                  <a:cubicBezTo>
                    <a:pt x="11099" y="27717"/>
                    <a:pt x="11144" y="27750"/>
                    <a:pt x="11200" y="27785"/>
                  </a:cubicBezTo>
                  <a:lnTo>
                    <a:pt x="11189" y="27773"/>
                  </a:lnTo>
                  <a:lnTo>
                    <a:pt x="11189" y="27773"/>
                  </a:lnTo>
                  <a:cubicBezTo>
                    <a:pt x="11200" y="27785"/>
                    <a:pt x="11223" y="27796"/>
                    <a:pt x="11234" y="27807"/>
                  </a:cubicBezTo>
                  <a:cubicBezTo>
                    <a:pt x="11245" y="27818"/>
                    <a:pt x="11257" y="27818"/>
                    <a:pt x="11268" y="27830"/>
                  </a:cubicBezTo>
                  <a:cubicBezTo>
                    <a:pt x="11279" y="27841"/>
                    <a:pt x="11290" y="27841"/>
                    <a:pt x="11290" y="27853"/>
                  </a:cubicBezTo>
                  <a:cubicBezTo>
                    <a:pt x="11325" y="27875"/>
                    <a:pt x="11347" y="27886"/>
                    <a:pt x="11370" y="27908"/>
                  </a:cubicBezTo>
                  <a:cubicBezTo>
                    <a:pt x="11426" y="27954"/>
                    <a:pt x="11483" y="27999"/>
                    <a:pt x="11550" y="28044"/>
                  </a:cubicBezTo>
                  <a:cubicBezTo>
                    <a:pt x="11596" y="28089"/>
                    <a:pt x="11641" y="28134"/>
                    <a:pt x="11674" y="28179"/>
                  </a:cubicBezTo>
                  <a:cubicBezTo>
                    <a:pt x="11742" y="28247"/>
                    <a:pt x="11799" y="28327"/>
                    <a:pt x="11844" y="28394"/>
                  </a:cubicBezTo>
                  <a:lnTo>
                    <a:pt x="11889" y="28450"/>
                  </a:lnTo>
                  <a:cubicBezTo>
                    <a:pt x="11979" y="28552"/>
                    <a:pt x="12035" y="28643"/>
                    <a:pt x="12103" y="28721"/>
                  </a:cubicBezTo>
                  <a:cubicBezTo>
                    <a:pt x="12115" y="28744"/>
                    <a:pt x="12137" y="28778"/>
                    <a:pt x="12148" y="28801"/>
                  </a:cubicBezTo>
                  <a:lnTo>
                    <a:pt x="12183" y="28869"/>
                  </a:lnTo>
                  <a:lnTo>
                    <a:pt x="12193" y="28879"/>
                  </a:lnTo>
                  <a:cubicBezTo>
                    <a:pt x="12205" y="28914"/>
                    <a:pt x="12216" y="28947"/>
                    <a:pt x="12239" y="28981"/>
                  </a:cubicBezTo>
                  <a:cubicBezTo>
                    <a:pt x="12239" y="29015"/>
                    <a:pt x="12250" y="29037"/>
                    <a:pt x="12261" y="29072"/>
                  </a:cubicBezTo>
                  <a:cubicBezTo>
                    <a:pt x="12261" y="29117"/>
                    <a:pt x="12273" y="29173"/>
                    <a:pt x="12273" y="29218"/>
                  </a:cubicBezTo>
                  <a:lnTo>
                    <a:pt x="12273" y="29286"/>
                  </a:lnTo>
                  <a:cubicBezTo>
                    <a:pt x="12273" y="29298"/>
                    <a:pt x="12273" y="29320"/>
                    <a:pt x="12261" y="29331"/>
                  </a:cubicBezTo>
                  <a:cubicBezTo>
                    <a:pt x="12261" y="29354"/>
                    <a:pt x="12261" y="29365"/>
                    <a:pt x="12250" y="29376"/>
                  </a:cubicBezTo>
                  <a:cubicBezTo>
                    <a:pt x="12239" y="29410"/>
                    <a:pt x="12228" y="29444"/>
                    <a:pt x="12216" y="29466"/>
                  </a:cubicBezTo>
                  <a:cubicBezTo>
                    <a:pt x="12205" y="29489"/>
                    <a:pt x="12193" y="29512"/>
                    <a:pt x="12171" y="29534"/>
                  </a:cubicBezTo>
                  <a:cubicBezTo>
                    <a:pt x="12148" y="29569"/>
                    <a:pt x="12126" y="29602"/>
                    <a:pt x="12092" y="29636"/>
                  </a:cubicBezTo>
                  <a:cubicBezTo>
                    <a:pt x="12035" y="29704"/>
                    <a:pt x="11968" y="29772"/>
                    <a:pt x="11900" y="29840"/>
                  </a:cubicBezTo>
                  <a:cubicBezTo>
                    <a:pt x="11867" y="29862"/>
                    <a:pt x="11832" y="29895"/>
                    <a:pt x="11799" y="29930"/>
                  </a:cubicBezTo>
                  <a:cubicBezTo>
                    <a:pt x="11731" y="29998"/>
                    <a:pt x="11674" y="30076"/>
                    <a:pt x="11606" y="30144"/>
                  </a:cubicBezTo>
                  <a:cubicBezTo>
                    <a:pt x="11573" y="30178"/>
                    <a:pt x="11539" y="30223"/>
                    <a:pt x="11505" y="30257"/>
                  </a:cubicBezTo>
                  <a:lnTo>
                    <a:pt x="11155" y="30607"/>
                  </a:lnTo>
                  <a:lnTo>
                    <a:pt x="11076" y="30686"/>
                  </a:lnTo>
                  <a:lnTo>
                    <a:pt x="10805" y="30957"/>
                  </a:lnTo>
                  <a:cubicBezTo>
                    <a:pt x="10748" y="31014"/>
                    <a:pt x="10692" y="31081"/>
                    <a:pt x="10635" y="31149"/>
                  </a:cubicBezTo>
                  <a:cubicBezTo>
                    <a:pt x="10568" y="31217"/>
                    <a:pt x="10512" y="31285"/>
                    <a:pt x="10467" y="31352"/>
                  </a:cubicBezTo>
                  <a:lnTo>
                    <a:pt x="10229" y="31691"/>
                  </a:lnTo>
                  <a:lnTo>
                    <a:pt x="10173" y="31770"/>
                  </a:lnTo>
                  <a:lnTo>
                    <a:pt x="10184" y="31770"/>
                  </a:lnTo>
                  <a:lnTo>
                    <a:pt x="10173" y="31781"/>
                  </a:lnTo>
                  <a:lnTo>
                    <a:pt x="10161" y="31792"/>
                  </a:lnTo>
                  <a:lnTo>
                    <a:pt x="10150" y="31804"/>
                  </a:lnTo>
                  <a:lnTo>
                    <a:pt x="10116" y="31860"/>
                  </a:lnTo>
                  <a:lnTo>
                    <a:pt x="10105" y="31872"/>
                  </a:lnTo>
                  <a:cubicBezTo>
                    <a:pt x="10060" y="31950"/>
                    <a:pt x="10003" y="32018"/>
                    <a:pt x="9958" y="32075"/>
                  </a:cubicBezTo>
                  <a:cubicBezTo>
                    <a:pt x="9936" y="32108"/>
                    <a:pt x="9902" y="32143"/>
                    <a:pt x="9880" y="32188"/>
                  </a:cubicBezTo>
                  <a:lnTo>
                    <a:pt x="9812" y="32256"/>
                  </a:lnTo>
                  <a:cubicBezTo>
                    <a:pt x="9767" y="32312"/>
                    <a:pt x="9710" y="32391"/>
                    <a:pt x="9665" y="32459"/>
                  </a:cubicBezTo>
                  <a:cubicBezTo>
                    <a:pt x="9619" y="32526"/>
                    <a:pt x="9574" y="32605"/>
                    <a:pt x="9541" y="32673"/>
                  </a:cubicBezTo>
                  <a:cubicBezTo>
                    <a:pt x="9518" y="32707"/>
                    <a:pt x="9496" y="32741"/>
                    <a:pt x="9484" y="32786"/>
                  </a:cubicBezTo>
                  <a:lnTo>
                    <a:pt x="9473" y="32786"/>
                  </a:lnTo>
                  <a:cubicBezTo>
                    <a:pt x="9439" y="32853"/>
                    <a:pt x="9416" y="32910"/>
                    <a:pt x="9371" y="32966"/>
                  </a:cubicBezTo>
                  <a:cubicBezTo>
                    <a:pt x="9360" y="32989"/>
                    <a:pt x="9348" y="33001"/>
                    <a:pt x="9326" y="33023"/>
                  </a:cubicBezTo>
                  <a:cubicBezTo>
                    <a:pt x="9326" y="33023"/>
                    <a:pt x="9326" y="33034"/>
                    <a:pt x="9315" y="33034"/>
                  </a:cubicBezTo>
                  <a:lnTo>
                    <a:pt x="9303" y="33034"/>
                  </a:lnTo>
                  <a:lnTo>
                    <a:pt x="9303" y="33046"/>
                  </a:lnTo>
                  <a:lnTo>
                    <a:pt x="9281" y="33046"/>
                  </a:lnTo>
                  <a:lnTo>
                    <a:pt x="9281" y="33057"/>
                  </a:lnTo>
                  <a:lnTo>
                    <a:pt x="9270" y="33057"/>
                  </a:lnTo>
                  <a:lnTo>
                    <a:pt x="9258" y="33046"/>
                  </a:lnTo>
                  <a:lnTo>
                    <a:pt x="9247" y="33046"/>
                  </a:lnTo>
                  <a:cubicBezTo>
                    <a:pt x="9247" y="33034"/>
                    <a:pt x="9247" y="33034"/>
                    <a:pt x="9236" y="33034"/>
                  </a:cubicBezTo>
                  <a:cubicBezTo>
                    <a:pt x="9225" y="33023"/>
                    <a:pt x="9225" y="33001"/>
                    <a:pt x="9213" y="32989"/>
                  </a:cubicBezTo>
                  <a:cubicBezTo>
                    <a:pt x="9190" y="32955"/>
                    <a:pt x="9168" y="32933"/>
                    <a:pt x="9157" y="32899"/>
                  </a:cubicBezTo>
                  <a:cubicBezTo>
                    <a:pt x="9134" y="32843"/>
                    <a:pt x="9112" y="32797"/>
                    <a:pt x="9100" y="32763"/>
                  </a:cubicBezTo>
                  <a:cubicBezTo>
                    <a:pt x="9077" y="32718"/>
                    <a:pt x="9067" y="32673"/>
                    <a:pt x="9055" y="32628"/>
                  </a:cubicBezTo>
                  <a:cubicBezTo>
                    <a:pt x="9032" y="32560"/>
                    <a:pt x="9010" y="32492"/>
                    <a:pt x="8999" y="32424"/>
                  </a:cubicBezTo>
                  <a:cubicBezTo>
                    <a:pt x="8987" y="32368"/>
                    <a:pt x="8976" y="32323"/>
                    <a:pt x="8965" y="32266"/>
                  </a:cubicBezTo>
                  <a:lnTo>
                    <a:pt x="8954" y="32233"/>
                  </a:lnTo>
                  <a:lnTo>
                    <a:pt x="8954" y="32221"/>
                  </a:lnTo>
                  <a:lnTo>
                    <a:pt x="8954" y="32210"/>
                  </a:lnTo>
                  <a:lnTo>
                    <a:pt x="8942" y="32176"/>
                  </a:lnTo>
                  <a:lnTo>
                    <a:pt x="8942" y="32131"/>
                  </a:lnTo>
                  <a:lnTo>
                    <a:pt x="8909" y="31995"/>
                  </a:lnTo>
                  <a:cubicBezTo>
                    <a:pt x="8886" y="31827"/>
                    <a:pt x="8863" y="31646"/>
                    <a:pt x="8841" y="31465"/>
                  </a:cubicBezTo>
                  <a:cubicBezTo>
                    <a:pt x="8818" y="31318"/>
                    <a:pt x="8807" y="31160"/>
                    <a:pt x="8796" y="30979"/>
                  </a:cubicBezTo>
                  <a:lnTo>
                    <a:pt x="8796" y="30663"/>
                  </a:lnTo>
                  <a:lnTo>
                    <a:pt x="8796" y="30607"/>
                  </a:lnTo>
                  <a:cubicBezTo>
                    <a:pt x="8796" y="30573"/>
                    <a:pt x="8807" y="30539"/>
                    <a:pt x="8807" y="30505"/>
                  </a:cubicBezTo>
                  <a:lnTo>
                    <a:pt x="8807" y="30460"/>
                  </a:lnTo>
                  <a:cubicBezTo>
                    <a:pt x="8807" y="30415"/>
                    <a:pt x="8818" y="30381"/>
                    <a:pt x="8818" y="30336"/>
                  </a:cubicBezTo>
                  <a:cubicBezTo>
                    <a:pt x="8818" y="30279"/>
                    <a:pt x="8829" y="30223"/>
                    <a:pt x="8829" y="30178"/>
                  </a:cubicBezTo>
                  <a:cubicBezTo>
                    <a:pt x="8841" y="30144"/>
                    <a:pt x="8841" y="30110"/>
                    <a:pt x="8852" y="30076"/>
                  </a:cubicBezTo>
                  <a:lnTo>
                    <a:pt x="8852" y="30054"/>
                  </a:lnTo>
                  <a:cubicBezTo>
                    <a:pt x="8863" y="29963"/>
                    <a:pt x="8886" y="29873"/>
                    <a:pt x="8897" y="29783"/>
                  </a:cubicBezTo>
                  <a:cubicBezTo>
                    <a:pt x="8931" y="29659"/>
                    <a:pt x="8965" y="29546"/>
                    <a:pt x="8987" y="29433"/>
                  </a:cubicBezTo>
                  <a:lnTo>
                    <a:pt x="9021" y="29331"/>
                  </a:lnTo>
                  <a:lnTo>
                    <a:pt x="9032" y="29275"/>
                  </a:lnTo>
                  <a:lnTo>
                    <a:pt x="9044" y="29230"/>
                  </a:lnTo>
                  <a:lnTo>
                    <a:pt x="9067" y="29173"/>
                  </a:lnTo>
                  <a:lnTo>
                    <a:pt x="9077" y="29140"/>
                  </a:lnTo>
                  <a:cubicBezTo>
                    <a:pt x="9077" y="29105"/>
                    <a:pt x="9089" y="29072"/>
                    <a:pt x="9100" y="29037"/>
                  </a:cubicBezTo>
                  <a:cubicBezTo>
                    <a:pt x="9112" y="29027"/>
                    <a:pt x="9112" y="29004"/>
                    <a:pt x="9123" y="28992"/>
                  </a:cubicBezTo>
                  <a:cubicBezTo>
                    <a:pt x="9134" y="28970"/>
                    <a:pt x="9145" y="28947"/>
                    <a:pt x="9157" y="28936"/>
                  </a:cubicBezTo>
                  <a:cubicBezTo>
                    <a:pt x="9168" y="28925"/>
                    <a:pt x="9180" y="28902"/>
                    <a:pt x="9180" y="28891"/>
                  </a:cubicBezTo>
                  <a:lnTo>
                    <a:pt x="9202" y="28869"/>
                  </a:lnTo>
                  <a:lnTo>
                    <a:pt x="9225" y="28834"/>
                  </a:lnTo>
                  <a:lnTo>
                    <a:pt x="9236" y="28812"/>
                  </a:lnTo>
                  <a:lnTo>
                    <a:pt x="9281" y="28744"/>
                  </a:lnTo>
                  <a:lnTo>
                    <a:pt x="9315" y="28688"/>
                  </a:lnTo>
                  <a:cubicBezTo>
                    <a:pt x="9360" y="28620"/>
                    <a:pt x="9405" y="28541"/>
                    <a:pt x="9450" y="28473"/>
                  </a:cubicBezTo>
                  <a:lnTo>
                    <a:pt x="9552" y="28338"/>
                  </a:lnTo>
                  <a:cubicBezTo>
                    <a:pt x="9586" y="28292"/>
                    <a:pt x="9619" y="28247"/>
                    <a:pt x="9654" y="28214"/>
                  </a:cubicBezTo>
                  <a:cubicBezTo>
                    <a:pt x="9699" y="28157"/>
                    <a:pt x="9755" y="28101"/>
                    <a:pt x="9812" y="28044"/>
                  </a:cubicBezTo>
                  <a:lnTo>
                    <a:pt x="9880" y="28011"/>
                  </a:lnTo>
                  <a:cubicBezTo>
                    <a:pt x="9913" y="27999"/>
                    <a:pt x="9936" y="27988"/>
                    <a:pt x="9970" y="27965"/>
                  </a:cubicBezTo>
                  <a:cubicBezTo>
                    <a:pt x="10003" y="27954"/>
                    <a:pt x="10038" y="27931"/>
                    <a:pt x="10071" y="27908"/>
                  </a:cubicBezTo>
                  <a:cubicBezTo>
                    <a:pt x="10094" y="27886"/>
                    <a:pt x="10116" y="27875"/>
                    <a:pt x="10139" y="27863"/>
                  </a:cubicBezTo>
                  <a:lnTo>
                    <a:pt x="10173" y="27830"/>
                  </a:lnTo>
                  <a:cubicBezTo>
                    <a:pt x="10206" y="27818"/>
                    <a:pt x="10229" y="27796"/>
                    <a:pt x="10252" y="27785"/>
                  </a:cubicBezTo>
                  <a:cubicBezTo>
                    <a:pt x="10286" y="27762"/>
                    <a:pt x="10309" y="27750"/>
                    <a:pt x="10331" y="27740"/>
                  </a:cubicBezTo>
                  <a:cubicBezTo>
                    <a:pt x="10387" y="27717"/>
                    <a:pt x="10432" y="27694"/>
                    <a:pt x="10477" y="27683"/>
                  </a:cubicBezTo>
                  <a:cubicBezTo>
                    <a:pt x="10500" y="27672"/>
                    <a:pt x="10523" y="27672"/>
                    <a:pt x="10545" y="27660"/>
                  </a:cubicBezTo>
                  <a:lnTo>
                    <a:pt x="10545" y="27672"/>
                  </a:lnTo>
                  <a:lnTo>
                    <a:pt x="10534" y="27683"/>
                  </a:lnTo>
                  <a:lnTo>
                    <a:pt x="10467" y="27750"/>
                  </a:lnTo>
                  <a:cubicBezTo>
                    <a:pt x="10421" y="27807"/>
                    <a:pt x="10376" y="27853"/>
                    <a:pt x="10331" y="27920"/>
                  </a:cubicBezTo>
                  <a:cubicBezTo>
                    <a:pt x="10297" y="27965"/>
                    <a:pt x="10252" y="28021"/>
                    <a:pt x="10218" y="28078"/>
                  </a:cubicBezTo>
                  <a:lnTo>
                    <a:pt x="10206" y="28089"/>
                  </a:lnTo>
                  <a:cubicBezTo>
                    <a:pt x="10196" y="28112"/>
                    <a:pt x="10184" y="28134"/>
                    <a:pt x="10161" y="28157"/>
                  </a:cubicBezTo>
                  <a:lnTo>
                    <a:pt x="10139" y="28202"/>
                  </a:lnTo>
                  <a:lnTo>
                    <a:pt x="10128" y="28225"/>
                  </a:lnTo>
                  <a:lnTo>
                    <a:pt x="10116" y="28236"/>
                  </a:lnTo>
                  <a:cubicBezTo>
                    <a:pt x="10116" y="28236"/>
                    <a:pt x="10116" y="28247"/>
                    <a:pt x="10105" y="28259"/>
                  </a:cubicBezTo>
                  <a:lnTo>
                    <a:pt x="10094" y="28292"/>
                  </a:lnTo>
                  <a:lnTo>
                    <a:pt x="10071" y="28327"/>
                  </a:lnTo>
                  <a:lnTo>
                    <a:pt x="10060" y="28349"/>
                  </a:lnTo>
                  <a:cubicBezTo>
                    <a:pt x="10060" y="28360"/>
                    <a:pt x="10048" y="28372"/>
                    <a:pt x="10038" y="28383"/>
                  </a:cubicBezTo>
                  <a:lnTo>
                    <a:pt x="10026" y="28428"/>
                  </a:lnTo>
                  <a:lnTo>
                    <a:pt x="10003" y="28473"/>
                  </a:lnTo>
                  <a:lnTo>
                    <a:pt x="9992" y="28485"/>
                  </a:lnTo>
                  <a:cubicBezTo>
                    <a:pt x="9992" y="28507"/>
                    <a:pt x="9981" y="28518"/>
                    <a:pt x="9981" y="28530"/>
                  </a:cubicBezTo>
                  <a:lnTo>
                    <a:pt x="9958" y="28575"/>
                  </a:lnTo>
                  <a:cubicBezTo>
                    <a:pt x="9947" y="28620"/>
                    <a:pt x="9925" y="28665"/>
                    <a:pt x="9913" y="28721"/>
                  </a:cubicBezTo>
                  <a:cubicBezTo>
                    <a:pt x="9880" y="28789"/>
                    <a:pt x="9857" y="28857"/>
                    <a:pt x="9834" y="28925"/>
                  </a:cubicBezTo>
                  <a:lnTo>
                    <a:pt x="9812" y="28992"/>
                  </a:lnTo>
                  <a:cubicBezTo>
                    <a:pt x="9777" y="29094"/>
                    <a:pt x="9744" y="29207"/>
                    <a:pt x="9710" y="29308"/>
                  </a:cubicBezTo>
                  <a:lnTo>
                    <a:pt x="9687" y="29365"/>
                  </a:lnTo>
                  <a:lnTo>
                    <a:pt x="9654" y="29466"/>
                  </a:lnTo>
                  <a:lnTo>
                    <a:pt x="9654" y="29478"/>
                  </a:lnTo>
                  <a:cubicBezTo>
                    <a:pt x="9631" y="29523"/>
                    <a:pt x="9619" y="29557"/>
                    <a:pt x="9609" y="29602"/>
                  </a:cubicBezTo>
                  <a:cubicBezTo>
                    <a:pt x="9586" y="29670"/>
                    <a:pt x="9563" y="29727"/>
                    <a:pt x="9541" y="29783"/>
                  </a:cubicBezTo>
                  <a:lnTo>
                    <a:pt x="9529" y="29817"/>
                  </a:lnTo>
                  <a:cubicBezTo>
                    <a:pt x="9529" y="29840"/>
                    <a:pt x="9518" y="29862"/>
                    <a:pt x="9518" y="29885"/>
                  </a:cubicBezTo>
                  <a:cubicBezTo>
                    <a:pt x="9506" y="29918"/>
                    <a:pt x="9496" y="29963"/>
                    <a:pt x="9484" y="29998"/>
                  </a:cubicBezTo>
                  <a:cubicBezTo>
                    <a:pt x="9473" y="30020"/>
                    <a:pt x="9473" y="30054"/>
                    <a:pt x="9461" y="30076"/>
                  </a:cubicBezTo>
                  <a:lnTo>
                    <a:pt x="9461" y="30110"/>
                  </a:lnTo>
                  <a:lnTo>
                    <a:pt x="9450" y="30144"/>
                  </a:lnTo>
                  <a:lnTo>
                    <a:pt x="9450" y="30156"/>
                  </a:lnTo>
                  <a:cubicBezTo>
                    <a:pt x="9450" y="30166"/>
                    <a:pt x="9450" y="30178"/>
                    <a:pt x="9439" y="30178"/>
                  </a:cubicBezTo>
                  <a:lnTo>
                    <a:pt x="9439" y="30223"/>
                  </a:lnTo>
                  <a:cubicBezTo>
                    <a:pt x="9428" y="30269"/>
                    <a:pt x="9428" y="30314"/>
                    <a:pt x="9416" y="30370"/>
                  </a:cubicBezTo>
                  <a:lnTo>
                    <a:pt x="9416" y="30449"/>
                  </a:lnTo>
                  <a:lnTo>
                    <a:pt x="9405" y="30460"/>
                  </a:lnTo>
                  <a:lnTo>
                    <a:pt x="9405" y="30483"/>
                  </a:lnTo>
                  <a:lnTo>
                    <a:pt x="9405" y="30595"/>
                  </a:lnTo>
                  <a:cubicBezTo>
                    <a:pt x="9394" y="30652"/>
                    <a:pt x="9394" y="30720"/>
                    <a:pt x="9394" y="30788"/>
                  </a:cubicBezTo>
                  <a:lnTo>
                    <a:pt x="9394" y="31002"/>
                  </a:lnTo>
                  <a:cubicBezTo>
                    <a:pt x="9394" y="31036"/>
                    <a:pt x="9394" y="31070"/>
                    <a:pt x="9405" y="31104"/>
                  </a:cubicBezTo>
                  <a:lnTo>
                    <a:pt x="9405" y="31205"/>
                  </a:lnTo>
                  <a:lnTo>
                    <a:pt x="9405" y="31239"/>
                  </a:lnTo>
                  <a:cubicBezTo>
                    <a:pt x="9405" y="31183"/>
                    <a:pt x="9405" y="31127"/>
                    <a:pt x="9416" y="31081"/>
                  </a:cubicBezTo>
                  <a:lnTo>
                    <a:pt x="9416" y="31002"/>
                  </a:lnTo>
                  <a:lnTo>
                    <a:pt x="9416" y="30968"/>
                  </a:lnTo>
                  <a:cubicBezTo>
                    <a:pt x="9428" y="30923"/>
                    <a:pt x="9428" y="30866"/>
                    <a:pt x="9439" y="30821"/>
                  </a:cubicBezTo>
                  <a:cubicBezTo>
                    <a:pt x="9439" y="30765"/>
                    <a:pt x="9450" y="30708"/>
                    <a:pt x="9461" y="30652"/>
                  </a:cubicBezTo>
                  <a:cubicBezTo>
                    <a:pt x="9473" y="30539"/>
                    <a:pt x="9496" y="30437"/>
                    <a:pt x="9506" y="30347"/>
                  </a:cubicBezTo>
                  <a:lnTo>
                    <a:pt x="9518" y="30302"/>
                  </a:lnTo>
                  <a:cubicBezTo>
                    <a:pt x="9529" y="30279"/>
                    <a:pt x="9541" y="30246"/>
                    <a:pt x="9541" y="30223"/>
                  </a:cubicBezTo>
                  <a:cubicBezTo>
                    <a:pt x="9552" y="30201"/>
                    <a:pt x="9552" y="30178"/>
                    <a:pt x="9563" y="30156"/>
                  </a:cubicBezTo>
                  <a:lnTo>
                    <a:pt x="9574" y="30133"/>
                  </a:lnTo>
                  <a:lnTo>
                    <a:pt x="9574" y="30121"/>
                  </a:lnTo>
                  <a:cubicBezTo>
                    <a:pt x="9586" y="30088"/>
                    <a:pt x="9586" y="30065"/>
                    <a:pt x="9597" y="30031"/>
                  </a:cubicBezTo>
                  <a:lnTo>
                    <a:pt x="9619" y="29975"/>
                  </a:lnTo>
                  <a:lnTo>
                    <a:pt x="9642" y="29918"/>
                  </a:lnTo>
                  <a:lnTo>
                    <a:pt x="9687" y="29783"/>
                  </a:lnTo>
                  <a:lnTo>
                    <a:pt x="9687" y="29772"/>
                  </a:lnTo>
                  <a:lnTo>
                    <a:pt x="9789" y="29501"/>
                  </a:lnTo>
                  <a:lnTo>
                    <a:pt x="9789" y="29512"/>
                  </a:lnTo>
                  <a:cubicBezTo>
                    <a:pt x="9789" y="29489"/>
                    <a:pt x="9800" y="29478"/>
                    <a:pt x="9800" y="29466"/>
                  </a:cubicBezTo>
                  <a:cubicBezTo>
                    <a:pt x="9823" y="29410"/>
                    <a:pt x="9834" y="29365"/>
                    <a:pt x="9857" y="29320"/>
                  </a:cubicBezTo>
                  <a:cubicBezTo>
                    <a:pt x="9880" y="29241"/>
                    <a:pt x="9902" y="29173"/>
                    <a:pt x="9925" y="29105"/>
                  </a:cubicBezTo>
                  <a:lnTo>
                    <a:pt x="9992" y="28902"/>
                  </a:lnTo>
                  <a:lnTo>
                    <a:pt x="10015" y="28823"/>
                  </a:lnTo>
                  <a:lnTo>
                    <a:pt x="10026" y="28789"/>
                  </a:lnTo>
                  <a:cubicBezTo>
                    <a:pt x="10026" y="28767"/>
                    <a:pt x="10038" y="28744"/>
                    <a:pt x="10048" y="28721"/>
                  </a:cubicBezTo>
                  <a:lnTo>
                    <a:pt x="10048" y="28711"/>
                  </a:lnTo>
                  <a:cubicBezTo>
                    <a:pt x="10071" y="28665"/>
                    <a:pt x="10083" y="28620"/>
                    <a:pt x="10094" y="28575"/>
                  </a:cubicBezTo>
                  <a:lnTo>
                    <a:pt x="10128" y="28496"/>
                  </a:lnTo>
                  <a:lnTo>
                    <a:pt x="10161" y="28440"/>
                  </a:lnTo>
                  <a:cubicBezTo>
                    <a:pt x="10161" y="28417"/>
                    <a:pt x="10173" y="28405"/>
                    <a:pt x="10173" y="28394"/>
                  </a:cubicBezTo>
                  <a:lnTo>
                    <a:pt x="10184" y="28372"/>
                  </a:lnTo>
                  <a:lnTo>
                    <a:pt x="10196" y="28349"/>
                  </a:lnTo>
                  <a:lnTo>
                    <a:pt x="10218" y="28304"/>
                  </a:lnTo>
                  <a:lnTo>
                    <a:pt x="10241" y="28270"/>
                  </a:lnTo>
                  <a:lnTo>
                    <a:pt x="10274" y="28202"/>
                  </a:lnTo>
                  <a:cubicBezTo>
                    <a:pt x="10286" y="28179"/>
                    <a:pt x="10309" y="28157"/>
                    <a:pt x="10319" y="28134"/>
                  </a:cubicBezTo>
                  <a:lnTo>
                    <a:pt x="10342" y="28089"/>
                  </a:lnTo>
                  <a:cubicBezTo>
                    <a:pt x="10354" y="28067"/>
                    <a:pt x="10365" y="28044"/>
                    <a:pt x="10376" y="28033"/>
                  </a:cubicBezTo>
                  <a:lnTo>
                    <a:pt x="10399" y="27999"/>
                  </a:lnTo>
                  <a:cubicBezTo>
                    <a:pt x="10410" y="27976"/>
                    <a:pt x="10432" y="27943"/>
                    <a:pt x="10444" y="27920"/>
                  </a:cubicBezTo>
                  <a:lnTo>
                    <a:pt x="10455" y="27908"/>
                  </a:lnTo>
                  <a:lnTo>
                    <a:pt x="10467" y="27886"/>
                  </a:lnTo>
                  <a:cubicBezTo>
                    <a:pt x="10500" y="27853"/>
                    <a:pt x="10523" y="27818"/>
                    <a:pt x="10545" y="27773"/>
                  </a:cubicBezTo>
                  <a:cubicBezTo>
                    <a:pt x="10579" y="27728"/>
                    <a:pt x="10613" y="27683"/>
                    <a:pt x="10647" y="27649"/>
                  </a:cubicBezTo>
                  <a:lnTo>
                    <a:pt x="10658" y="27638"/>
                  </a:lnTo>
                  <a:close/>
                  <a:moveTo>
                    <a:pt x="8378" y="0"/>
                  </a:moveTo>
                  <a:cubicBezTo>
                    <a:pt x="8152" y="0"/>
                    <a:pt x="7971" y="181"/>
                    <a:pt x="7960" y="396"/>
                  </a:cubicBezTo>
                  <a:cubicBezTo>
                    <a:pt x="7960" y="565"/>
                    <a:pt x="8073" y="723"/>
                    <a:pt x="8231" y="790"/>
                  </a:cubicBezTo>
                  <a:lnTo>
                    <a:pt x="8219" y="790"/>
                  </a:lnTo>
                  <a:lnTo>
                    <a:pt x="8219" y="881"/>
                  </a:lnTo>
                  <a:lnTo>
                    <a:pt x="8219" y="971"/>
                  </a:lnTo>
                  <a:lnTo>
                    <a:pt x="8219" y="1367"/>
                  </a:lnTo>
                  <a:cubicBezTo>
                    <a:pt x="8219" y="1378"/>
                    <a:pt x="8219" y="1389"/>
                    <a:pt x="8231" y="1389"/>
                  </a:cubicBezTo>
                  <a:lnTo>
                    <a:pt x="8231" y="1468"/>
                  </a:lnTo>
                  <a:lnTo>
                    <a:pt x="8231" y="1660"/>
                  </a:lnTo>
                  <a:cubicBezTo>
                    <a:pt x="8231" y="1716"/>
                    <a:pt x="8219" y="1773"/>
                    <a:pt x="8219" y="1829"/>
                  </a:cubicBezTo>
                  <a:lnTo>
                    <a:pt x="8219" y="2021"/>
                  </a:lnTo>
                  <a:lnTo>
                    <a:pt x="8219" y="2032"/>
                  </a:lnTo>
                  <a:cubicBezTo>
                    <a:pt x="8219" y="2055"/>
                    <a:pt x="8219" y="2077"/>
                    <a:pt x="8209" y="2112"/>
                  </a:cubicBezTo>
                  <a:cubicBezTo>
                    <a:pt x="8197" y="2225"/>
                    <a:pt x="8186" y="2338"/>
                    <a:pt x="8174" y="2461"/>
                  </a:cubicBezTo>
                  <a:cubicBezTo>
                    <a:pt x="8163" y="2586"/>
                    <a:pt x="8152" y="2710"/>
                    <a:pt x="8141" y="2823"/>
                  </a:cubicBezTo>
                  <a:cubicBezTo>
                    <a:pt x="8129" y="2947"/>
                    <a:pt x="8118" y="3071"/>
                    <a:pt x="8096" y="3196"/>
                  </a:cubicBezTo>
                  <a:cubicBezTo>
                    <a:pt x="8084" y="3128"/>
                    <a:pt x="8084" y="3048"/>
                    <a:pt x="8061" y="2981"/>
                  </a:cubicBezTo>
                  <a:lnTo>
                    <a:pt x="8061" y="2958"/>
                  </a:lnTo>
                  <a:lnTo>
                    <a:pt x="8061" y="2936"/>
                  </a:lnTo>
                  <a:cubicBezTo>
                    <a:pt x="8051" y="2880"/>
                    <a:pt x="8028" y="2812"/>
                    <a:pt x="8016" y="2755"/>
                  </a:cubicBezTo>
                  <a:cubicBezTo>
                    <a:pt x="8016" y="2744"/>
                    <a:pt x="8028" y="2744"/>
                    <a:pt x="8028" y="2732"/>
                  </a:cubicBezTo>
                  <a:cubicBezTo>
                    <a:pt x="8051" y="2699"/>
                    <a:pt x="8039" y="2665"/>
                    <a:pt x="8005" y="2654"/>
                  </a:cubicBezTo>
                  <a:cubicBezTo>
                    <a:pt x="8005" y="2642"/>
                    <a:pt x="7994" y="2642"/>
                    <a:pt x="7983" y="2631"/>
                  </a:cubicBezTo>
                  <a:lnTo>
                    <a:pt x="7971" y="2619"/>
                  </a:lnTo>
                  <a:cubicBezTo>
                    <a:pt x="7960" y="2597"/>
                    <a:pt x="7949" y="2574"/>
                    <a:pt x="7938" y="2541"/>
                  </a:cubicBezTo>
                  <a:cubicBezTo>
                    <a:pt x="7915" y="2484"/>
                    <a:pt x="7893" y="2416"/>
                    <a:pt x="7870" y="2360"/>
                  </a:cubicBezTo>
                  <a:cubicBezTo>
                    <a:pt x="7858" y="2315"/>
                    <a:pt x="7836" y="2281"/>
                    <a:pt x="7825" y="2247"/>
                  </a:cubicBezTo>
                  <a:lnTo>
                    <a:pt x="7825" y="2236"/>
                  </a:lnTo>
                  <a:lnTo>
                    <a:pt x="7825" y="2225"/>
                  </a:lnTo>
                  <a:cubicBezTo>
                    <a:pt x="7813" y="2190"/>
                    <a:pt x="7813" y="2168"/>
                    <a:pt x="7813" y="2145"/>
                  </a:cubicBezTo>
                  <a:cubicBezTo>
                    <a:pt x="7813" y="2123"/>
                    <a:pt x="7802" y="2112"/>
                    <a:pt x="7802" y="2089"/>
                  </a:cubicBezTo>
                  <a:lnTo>
                    <a:pt x="7802" y="2032"/>
                  </a:lnTo>
                  <a:cubicBezTo>
                    <a:pt x="7790" y="2010"/>
                    <a:pt x="7790" y="1987"/>
                    <a:pt x="7790" y="1976"/>
                  </a:cubicBezTo>
                  <a:lnTo>
                    <a:pt x="7790" y="1919"/>
                  </a:lnTo>
                  <a:lnTo>
                    <a:pt x="7790" y="1874"/>
                  </a:lnTo>
                  <a:cubicBezTo>
                    <a:pt x="7790" y="1841"/>
                    <a:pt x="7802" y="1807"/>
                    <a:pt x="7802" y="1773"/>
                  </a:cubicBezTo>
                  <a:lnTo>
                    <a:pt x="7802" y="1784"/>
                  </a:lnTo>
                  <a:cubicBezTo>
                    <a:pt x="7802" y="1728"/>
                    <a:pt x="7813" y="1671"/>
                    <a:pt x="7813" y="1603"/>
                  </a:cubicBezTo>
                  <a:cubicBezTo>
                    <a:pt x="7836" y="1615"/>
                    <a:pt x="7847" y="1615"/>
                    <a:pt x="7870" y="1615"/>
                  </a:cubicBezTo>
                  <a:cubicBezTo>
                    <a:pt x="7893" y="1615"/>
                    <a:pt x="7915" y="1615"/>
                    <a:pt x="7949" y="1603"/>
                  </a:cubicBezTo>
                  <a:cubicBezTo>
                    <a:pt x="8141" y="1558"/>
                    <a:pt x="8254" y="1355"/>
                    <a:pt x="8209" y="1174"/>
                  </a:cubicBezTo>
                  <a:cubicBezTo>
                    <a:pt x="8209" y="1152"/>
                    <a:pt x="8197" y="1129"/>
                    <a:pt x="8197" y="1118"/>
                  </a:cubicBezTo>
                  <a:cubicBezTo>
                    <a:pt x="8166" y="962"/>
                    <a:pt x="8011" y="845"/>
                    <a:pt x="7854" y="845"/>
                  </a:cubicBezTo>
                  <a:cubicBezTo>
                    <a:pt x="7840" y="845"/>
                    <a:pt x="7826" y="846"/>
                    <a:pt x="7813" y="847"/>
                  </a:cubicBezTo>
                  <a:cubicBezTo>
                    <a:pt x="7644" y="870"/>
                    <a:pt x="7509" y="1016"/>
                    <a:pt x="7509" y="1197"/>
                  </a:cubicBezTo>
                  <a:cubicBezTo>
                    <a:pt x="7497" y="1231"/>
                    <a:pt x="7509" y="1265"/>
                    <a:pt x="7509" y="1299"/>
                  </a:cubicBezTo>
                  <a:cubicBezTo>
                    <a:pt x="7509" y="1322"/>
                    <a:pt x="7519" y="1355"/>
                    <a:pt x="7531" y="1378"/>
                  </a:cubicBezTo>
                  <a:cubicBezTo>
                    <a:pt x="7519" y="1490"/>
                    <a:pt x="7531" y="1603"/>
                    <a:pt x="7565" y="1705"/>
                  </a:cubicBezTo>
                  <a:lnTo>
                    <a:pt x="7599" y="1874"/>
                  </a:lnTo>
                  <a:cubicBezTo>
                    <a:pt x="7610" y="1919"/>
                    <a:pt x="7622" y="1976"/>
                    <a:pt x="7644" y="2032"/>
                  </a:cubicBezTo>
                  <a:cubicBezTo>
                    <a:pt x="7655" y="2100"/>
                    <a:pt x="7678" y="2157"/>
                    <a:pt x="7689" y="2225"/>
                  </a:cubicBezTo>
                  <a:lnTo>
                    <a:pt x="7757" y="2428"/>
                  </a:lnTo>
                  <a:cubicBezTo>
                    <a:pt x="7757" y="2451"/>
                    <a:pt x="7768" y="2484"/>
                    <a:pt x="7780" y="2507"/>
                  </a:cubicBezTo>
                  <a:cubicBezTo>
                    <a:pt x="7734" y="2473"/>
                    <a:pt x="7678" y="2451"/>
                    <a:pt x="7632" y="2416"/>
                  </a:cubicBezTo>
                  <a:cubicBezTo>
                    <a:pt x="7576" y="2394"/>
                    <a:pt x="7519" y="2360"/>
                    <a:pt x="7463" y="2326"/>
                  </a:cubicBezTo>
                  <a:cubicBezTo>
                    <a:pt x="7542" y="2258"/>
                    <a:pt x="7587" y="2157"/>
                    <a:pt x="7587" y="2055"/>
                  </a:cubicBezTo>
                  <a:cubicBezTo>
                    <a:pt x="7587" y="1841"/>
                    <a:pt x="7418" y="1648"/>
                    <a:pt x="7203" y="1648"/>
                  </a:cubicBezTo>
                  <a:cubicBezTo>
                    <a:pt x="6978" y="1648"/>
                    <a:pt x="6797" y="1818"/>
                    <a:pt x="6797" y="2032"/>
                  </a:cubicBezTo>
                  <a:cubicBezTo>
                    <a:pt x="6786" y="2247"/>
                    <a:pt x="6967" y="2439"/>
                    <a:pt x="7181" y="2439"/>
                  </a:cubicBezTo>
                  <a:cubicBezTo>
                    <a:pt x="7249" y="2439"/>
                    <a:pt x="7316" y="2416"/>
                    <a:pt x="7384" y="2383"/>
                  </a:cubicBezTo>
                  <a:cubicBezTo>
                    <a:pt x="7396" y="2405"/>
                    <a:pt x="7418" y="2416"/>
                    <a:pt x="7441" y="2428"/>
                  </a:cubicBezTo>
                  <a:cubicBezTo>
                    <a:pt x="7474" y="2451"/>
                    <a:pt x="7497" y="2473"/>
                    <a:pt x="7531" y="2484"/>
                  </a:cubicBezTo>
                  <a:lnTo>
                    <a:pt x="7836" y="2687"/>
                  </a:lnTo>
                  <a:cubicBezTo>
                    <a:pt x="7858" y="2721"/>
                    <a:pt x="7870" y="2767"/>
                    <a:pt x="7881" y="2812"/>
                  </a:cubicBezTo>
                  <a:cubicBezTo>
                    <a:pt x="7915" y="2902"/>
                    <a:pt x="7938" y="2992"/>
                    <a:pt x="7960" y="3083"/>
                  </a:cubicBezTo>
                  <a:cubicBezTo>
                    <a:pt x="7971" y="3128"/>
                    <a:pt x="7983" y="3184"/>
                    <a:pt x="7994" y="3229"/>
                  </a:cubicBezTo>
                  <a:cubicBezTo>
                    <a:pt x="8005" y="3274"/>
                    <a:pt x="8005" y="3319"/>
                    <a:pt x="8016" y="3354"/>
                  </a:cubicBezTo>
                  <a:cubicBezTo>
                    <a:pt x="8028" y="3387"/>
                    <a:pt x="8028" y="3410"/>
                    <a:pt x="8028" y="3432"/>
                  </a:cubicBezTo>
                  <a:lnTo>
                    <a:pt x="8028" y="3523"/>
                  </a:lnTo>
                  <a:lnTo>
                    <a:pt x="8028" y="3545"/>
                  </a:lnTo>
                  <a:lnTo>
                    <a:pt x="8016" y="3545"/>
                  </a:lnTo>
                  <a:cubicBezTo>
                    <a:pt x="8016" y="3568"/>
                    <a:pt x="8016" y="3579"/>
                    <a:pt x="8028" y="3590"/>
                  </a:cubicBezTo>
                  <a:cubicBezTo>
                    <a:pt x="8005" y="3703"/>
                    <a:pt x="7983" y="3828"/>
                    <a:pt x="7971" y="3952"/>
                  </a:cubicBezTo>
                  <a:cubicBezTo>
                    <a:pt x="7949" y="4087"/>
                    <a:pt x="7938" y="4212"/>
                    <a:pt x="7926" y="4347"/>
                  </a:cubicBezTo>
                  <a:cubicBezTo>
                    <a:pt x="7915" y="4313"/>
                    <a:pt x="7915" y="4290"/>
                    <a:pt x="7903" y="4268"/>
                  </a:cubicBezTo>
                  <a:cubicBezTo>
                    <a:pt x="7870" y="4189"/>
                    <a:pt x="7847" y="4099"/>
                    <a:pt x="7813" y="4019"/>
                  </a:cubicBezTo>
                  <a:cubicBezTo>
                    <a:pt x="7768" y="3884"/>
                    <a:pt x="7723" y="3760"/>
                    <a:pt x="7678" y="3625"/>
                  </a:cubicBezTo>
                  <a:cubicBezTo>
                    <a:pt x="7667" y="3602"/>
                    <a:pt x="7655" y="3568"/>
                    <a:pt x="7644" y="3534"/>
                  </a:cubicBezTo>
                  <a:cubicBezTo>
                    <a:pt x="7622" y="3500"/>
                    <a:pt x="7610" y="3467"/>
                    <a:pt x="7599" y="3432"/>
                  </a:cubicBezTo>
                  <a:cubicBezTo>
                    <a:pt x="7587" y="3410"/>
                    <a:pt x="7576" y="3387"/>
                    <a:pt x="7576" y="3376"/>
                  </a:cubicBezTo>
                  <a:cubicBezTo>
                    <a:pt x="7565" y="3365"/>
                    <a:pt x="7565" y="3354"/>
                    <a:pt x="7565" y="3342"/>
                  </a:cubicBezTo>
                  <a:lnTo>
                    <a:pt x="7554" y="3331"/>
                  </a:lnTo>
                  <a:lnTo>
                    <a:pt x="7587" y="3297"/>
                  </a:lnTo>
                  <a:lnTo>
                    <a:pt x="7587" y="3252"/>
                  </a:lnTo>
                  <a:cubicBezTo>
                    <a:pt x="7587" y="3241"/>
                    <a:pt x="7599" y="3241"/>
                    <a:pt x="7599" y="3229"/>
                  </a:cubicBezTo>
                  <a:lnTo>
                    <a:pt x="7599" y="3206"/>
                  </a:lnTo>
                  <a:lnTo>
                    <a:pt x="7599" y="3184"/>
                  </a:lnTo>
                  <a:cubicBezTo>
                    <a:pt x="7599" y="3161"/>
                    <a:pt x="7587" y="3150"/>
                    <a:pt x="7587" y="3128"/>
                  </a:cubicBezTo>
                  <a:cubicBezTo>
                    <a:pt x="7576" y="3116"/>
                    <a:pt x="7565" y="3105"/>
                    <a:pt x="7542" y="3105"/>
                  </a:cubicBezTo>
                  <a:cubicBezTo>
                    <a:pt x="7537" y="3099"/>
                    <a:pt x="7525" y="3097"/>
                    <a:pt x="7513" y="3097"/>
                  </a:cubicBezTo>
                  <a:cubicBezTo>
                    <a:pt x="7500" y="3097"/>
                    <a:pt x="7486" y="3099"/>
                    <a:pt x="7474" y="3105"/>
                  </a:cubicBezTo>
                  <a:cubicBezTo>
                    <a:pt x="7441" y="3116"/>
                    <a:pt x="7418" y="3139"/>
                    <a:pt x="7407" y="3173"/>
                  </a:cubicBezTo>
                  <a:cubicBezTo>
                    <a:pt x="7396" y="3206"/>
                    <a:pt x="7396" y="3241"/>
                    <a:pt x="7396" y="3274"/>
                  </a:cubicBezTo>
                  <a:cubicBezTo>
                    <a:pt x="7407" y="3297"/>
                    <a:pt x="7407" y="3309"/>
                    <a:pt x="7418" y="3319"/>
                  </a:cubicBezTo>
                  <a:lnTo>
                    <a:pt x="7441" y="3342"/>
                  </a:lnTo>
                  <a:cubicBezTo>
                    <a:pt x="7441" y="3342"/>
                    <a:pt x="7452" y="3342"/>
                    <a:pt x="7463" y="3354"/>
                  </a:cubicBezTo>
                  <a:lnTo>
                    <a:pt x="7509" y="3354"/>
                  </a:lnTo>
                  <a:cubicBezTo>
                    <a:pt x="7509" y="3354"/>
                    <a:pt x="7519" y="3354"/>
                    <a:pt x="7531" y="3342"/>
                  </a:cubicBezTo>
                  <a:lnTo>
                    <a:pt x="7531" y="3354"/>
                  </a:lnTo>
                  <a:cubicBezTo>
                    <a:pt x="7542" y="3387"/>
                    <a:pt x="7554" y="3421"/>
                    <a:pt x="7554" y="3455"/>
                  </a:cubicBezTo>
                  <a:cubicBezTo>
                    <a:pt x="7565" y="3489"/>
                    <a:pt x="7576" y="3523"/>
                    <a:pt x="7587" y="3545"/>
                  </a:cubicBezTo>
                  <a:cubicBezTo>
                    <a:pt x="7610" y="3602"/>
                    <a:pt x="7622" y="3658"/>
                    <a:pt x="7644" y="3715"/>
                  </a:cubicBezTo>
                  <a:cubicBezTo>
                    <a:pt x="7655" y="3771"/>
                    <a:pt x="7678" y="3839"/>
                    <a:pt x="7689" y="3896"/>
                  </a:cubicBezTo>
                  <a:cubicBezTo>
                    <a:pt x="7712" y="3952"/>
                    <a:pt x="7734" y="4019"/>
                    <a:pt x="7757" y="4076"/>
                  </a:cubicBezTo>
                  <a:cubicBezTo>
                    <a:pt x="7780" y="4167"/>
                    <a:pt x="7802" y="4245"/>
                    <a:pt x="7836" y="4325"/>
                  </a:cubicBezTo>
                  <a:cubicBezTo>
                    <a:pt x="7847" y="4370"/>
                    <a:pt x="7870" y="4403"/>
                    <a:pt x="7881" y="4438"/>
                  </a:cubicBezTo>
                  <a:cubicBezTo>
                    <a:pt x="7881" y="4460"/>
                    <a:pt x="7893" y="4483"/>
                    <a:pt x="7903" y="4494"/>
                  </a:cubicBezTo>
                  <a:lnTo>
                    <a:pt x="7903" y="4516"/>
                  </a:lnTo>
                  <a:cubicBezTo>
                    <a:pt x="7881" y="4719"/>
                    <a:pt x="7858" y="4934"/>
                    <a:pt x="7836" y="5137"/>
                  </a:cubicBezTo>
                  <a:cubicBezTo>
                    <a:pt x="7825" y="5284"/>
                    <a:pt x="7813" y="5419"/>
                    <a:pt x="7802" y="5555"/>
                  </a:cubicBezTo>
                  <a:cubicBezTo>
                    <a:pt x="7802" y="5690"/>
                    <a:pt x="7802" y="5826"/>
                    <a:pt x="7790" y="5961"/>
                  </a:cubicBezTo>
                  <a:cubicBezTo>
                    <a:pt x="7790" y="6097"/>
                    <a:pt x="7780" y="6221"/>
                    <a:pt x="7780" y="6357"/>
                  </a:cubicBezTo>
                  <a:cubicBezTo>
                    <a:pt x="7780" y="6492"/>
                    <a:pt x="7790" y="6628"/>
                    <a:pt x="7802" y="6763"/>
                  </a:cubicBezTo>
                  <a:lnTo>
                    <a:pt x="7802" y="6910"/>
                  </a:lnTo>
                  <a:cubicBezTo>
                    <a:pt x="7780" y="6854"/>
                    <a:pt x="7768" y="6786"/>
                    <a:pt x="7745" y="6718"/>
                  </a:cubicBezTo>
                  <a:cubicBezTo>
                    <a:pt x="7734" y="6650"/>
                    <a:pt x="7712" y="6583"/>
                    <a:pt x="7689" y="6515"/>
                  </a:cubicBezTo>
                  <a:cubicBezTo>
                    <a:pt x="7667" y="6447"/>
                    <a:pt x="7644" y="6379"/>
                    <a:pt x="7622" y="6322"/>
                  </a:cubicBezTo>
                  <a:cubicBezTo>
                    <a:pt x="7622" y="6312"/>
                    <a:pt x="7622" y="6300"/>
                    <a:pt x="7610" y="6289"/>
                  </a:cubicBezTo>
                  <a:cubicBezTo>
                    <a:pt x="7610" y="6232"/>
                    <a:pt x="7610" y="6176"/>
                    <a:pt x="7599" y="6119"/>
                  </a:cubicBezTo>
                  <a:cubicBezTo>
                    <a:pt x="7599" y="6063"/>
                    <a:pt x="7587" y="5995"/>
                    <a:pt x="7587" y="5928"/>
                  </a:cubicBezTo>
                  <a:cubicBezTo>
                    <a:pt x="7576" y="5792"/>
                    <a:pt x="7554" y="5657"/>
                    <a:pt x="7554" y="5521"/>
                  </a:cubicBezTo>
                  <a:lnTo>
                    <a:pt x="7554" y="5510"/>
                  </a:lnTo>
                  <a:cubicBezTo>
                    <a:pt x="7554" y="5499"/>
                    <a:pt x="7542" y="5499"/>
                    <a:pt x="7531" y="5499"/>
                  </a:cubicBezTo>
                  <a:cubicBezTo>
                    <a:pt x="7528" y="5495"/>
                    <a:pt x="7524" y="5494"/>
                    <a:pt x="7521" y="5494"/>
                  </a:cubicBezTo>
                  <a:cubicBezTo>
                    <a:pt x="7514" y="5494"/>
                    <a:pt x="7509" y="5502"/>
                    <a:pt x="7509" y="5510"/>
                  </a:cubicBezTo>
                  <a:lnTo>
                    <a:pt x="7509" y="5521"/>
                  </a:lnTo>
                  <a:lnTo>
                    <a:pt x="7509" y="5532"/>
                  </a:lnTo>
                  <a:lnTo>
                    <a:pt x="7509" y="5735"/>
                  </a:lnTo>
                  <a:lnTo>
                    <a:pt x="7509" y="5826"/>
                  </a:lnTo>
                  <a:lnTo>
                    <a:pt x="7509" y="5939"/>
                  </a:lnTo>
                  <a:cubicBezTo>
                    <a:pt x="7509" y="5973"/>
                    <a:pt x="7509" y="6006"/>
                    <a:pt x="7519" y="6029"/>
                  </a:cubicBezTo>
                  <a:cubicBezTo>
                    <a:pt x="7497" y="6006"/>
                    <a:pt x="7486" y="5973"/>
                    <a:pt x="7474" y="5939"/>
                  </a:cubicBezTo>
                  <a:cubicBezTo>
                    <a:pt x="7441" y="5871"/>
                    <a:pt x="7418" y="5815"/>
                    <a:pt x="7384" y="5758"/>
                  </a:cubicBezTo>
                  <a:cubicBezTo>
                    <a:pt x="7373" y="5713"/>
                    <a:pt x="7351" y="5668"/>
                    <a:pt x="7328" y="5622"/>
                  </a:cubicBezTo>
                  <a:cubicBezTo>
                    <a:pt x="7328" y="5589"/>
                    <a:pt x="7328" y="5555"/>
                    <a:pt x="7316" y="5532"/>
                  </a:cubicBezTo>
                  <a:lnTo>
                    <a:pt x="7316" y="5476"/>
                  </a:lnTo>
                  <a:cubicBezTo>
                    <a:pt x="7316" y="5454"/>
                    <a:pt x="7316" y="5431"/>
                    <a:pt x="7305" y="5419"/>
                  </a:cubicBezTo>
                  <a:cubicBezTo>
                    <a:pt x="7305" y="5386"/>
                    <a:pt x="7316" y="5363"/>
                    <a:pt x="7316" y="5329"/>
                  </a:cubicBezTo>
                  <a:lnTo>
                    <a:pt x="7316" y="5273"/>
                  </a:lnTo>
                  <a:cubicBezTo>
                    <a:pt x="7316" y="5239"/>
                    <a:pt x="7328" y="5205"/>
                    <a:pt x="7328" y="5183"/>
                  </a:cubicBezTo>
                  <a:cubicBezTo>
                    <a:pt x="7328" y="5115"/>
                    <a:pt x="7339" y="5058"/>
                    <a:pt x="7339" y="4990"/>
                  </a:cubicBezTo>
                  <a:cubicBezTo>
                    <a:pt x="7351" y="4934"/>
                    <a:pt x="7361" y="4867"/>
                    <a:pt x="7361" y="4799"/>
                  </a:cubicBezTo>
                  <a:cubicBezTo>
                    <a:pt x="7373" y="4754"/>
                    <a:pt x="7373" y="4719"/>
                    <a:pt x="7373" y="4674"/>
                  </a:cubicBezTo>
                  <a:lnTo>
                    <a:pt x="7418" y="4674"/>
                  </a:lnTo>
                  <a:cubicBezTo>
                    <a:pt x="7587" y="4674"/>
                    <a:pt x="7734" y="4539"/>
                    <a:pt x="7734" y="4370"/>
                  </a:cubicBezTo>
                  <a:cubicBezTo>
                    <a:pt x="7745" y="4200"/>
                    <a:pt x="7599" y="4042"/>
                    <a:pt x="7429" y="4042"/>
                  </a:cubicBezTo>
                  <a:cubicBezTo>
                    <a:pt x="7339" y="4042"/>
                    <a:pt x="7260" y="4087"/>
                    <a:pt x="7203" y="4144"/>
                  </a:cubicBezTo>
                  <a:lnTo>
                    <a:pt x="7203" y="4087"/>
                  </a:lnTo>
                  <a:cubicBezTo>
                    <a:pt x="7215" y="3906"/>
                    <a:pt x="7057" y="3738"/>
                    <a:pt x="6865" y="3738"/>
                  </a:cubicBezTo>
                  <a:cubicBezTo>
                    <a:pt x="6673" y="3738"/>
                    <a:pt x="6503" y="3884"/>
                    <a:pt x="6503" y="4076"/>
                  </a:cubicBezTo>
                  <a:cubicBezTo>
                    <a:pt x="6503" y="4268"/>
                    <a:pt x="6661" y="4438"/>
                    <a:pt x="6854" y="4438"/>
                  </a:cubicBezTo>
                  <a:cubicBezTo>
                    <a:pt x="6876" y="4438"/>
                    <a:pt x="6899" y="4438"/>
                    <a:pt x="6922" y="4426"/>
                  </a:cubicBezTo>
                  <a:cubicBezTo>
                    <a:pt x="6932" y="4516"/>
                    <a:pt x="6932" y="4596"/>
                    <a:pt x="6955" y="4686"/>
                  </a:cubicBezTo>
                  <a:cubicBezTo>
                    <a:pt x="6967" y="4754"/>
                    <a:pt x="6978" y="4810"/>
                    <a:pt x="6989" y="4877"/>
                  </a:cubicBezTo>
                  <a:cubicBezTo>
                    <a:pt x="7000" y="4912"/>
                    <a:pt x="7012" y="4934"/>
                    <a:pt x="7012" y="4957"/>
                  </a:cubicBezTo>
                  <a:lnTo>
                    <a:pt x="6978" y="4923"/>
                  </a:lnTo>
                  <a:cubicBezTo>
                    <a:pt x="6955" y="4900"/>
                    <a:pt x="6922" y="4867"/>
                    <a:pt x="6887" y="4844"/>
                  </a:cubicBezTo>
                  <a:lnTo>
                    <a:pt x="6876" y="4832"/>
                  </a:lnTo>
                  <a:lnTo>
                    <a:pt x="6876" y="4832"/>
                  </a:lnTo>
                  <a:cubicBezTo>
                    <a:pt x="6876" y="4833"/>
                    <a:pt x="6876" y="4833"/>
                    <a:pt x="6876" y="4833"/>
                  </a:cubicBezTo>
                  <a:lnTo>
                    <a:pt x="6876" y="4833"/>
                  </a:lnTo>
                  <a:cubicBezTo>
                    <a:pt x="6861" y="4817"/>
                    <a:pt x="6850" y="4808"/>
                    <a:pt x="6831" y="4799"/>
                  </a:cubicBezTo>
                  <a:cubicBezTo>
                    <a:pt x="6831" y="4799"/>
                    <a:pt x="6831" y="4787"/>
                    <a:pt x="6820" y="4787"/>
                  </a:cubicBezTo>
                  <a:lnTo>
                    <a:pt x="6820" y="4776"/>
                  </a:lnTo>
                  <a:cubicBezTo>
                    <a:pt x="6797" y="4764"/>
                    <a:pt x="6786" y="4754"/>
                    <a:pt x="6774" y="4731"/>
                  </a:cubicBezTo>
                  <a:cubicBezTo>
                    <a:pt x="6752" y="4719"/>
                    <a:pt x="6741" y="4708"/>
                    <a:pt x="6729" y="4686"/>
                  </a:cubicBezTo>
                  <a:cubicBezTo>
                    <a:pt x="6718" y="4686"/>
                    <a:pt x="6718" y="4674"/>
                    <a:pt x="6707" y="4663"/>
                  </a:cubicBezTo>
                  <a:lnTo>
                    <a:pt x="6707" y="4641"/>
                  </a:lnTo>
                  <a:cubicBezTo>
                    <a:pt x="6701" y="4635"/>
                    <a:pt x="6693" y="4632"/>
                    <a:pt x="6684" y="4632"/>
                  </a:cubicBezTo>
                  <a:cubicBezTo>
                    <a:pt x="6676" y="4632"/>
                    <a:pt x="6667" y="4635"/>
                    <a:pt x="6661" y="4641"/>
                  </a:cubicBezTo>
                  <a:cubicBezTo>
                    <a:pt x="6661" y="4652"/>
                    <a:pt x="6661" y="4674"/>
                    <a:pt x="6673" y="4686"/>
                  </a:cubicBezTo>
                  <a:cubicBezTo>
                    <a:pt x="6684" y="4697"/>
                    <a:pt x="6684" y="4708"/>
                    <a:pt x="6696" y="4719"/>
                  </a:cubicBezTo>
                  <a:cubicBezTo>
                    <a:pt x="6707" y="4719"/>
                    <a:pt x="6707" y="4731"/>
                    <a:pt x="6718" y="4742"/>
                  </a:cubicBezTo>
                  <a:cubicBezTo>
                    <a:pt x="6729" y="4754"/>
                    <a:pt x="6741" y="4776"/>
                    <a:pt x="6764" y="4799"/>
                  </a:cubicBezTo>
                  <a:cubicBezTo>
                    <a:pt x="6786" y="4821"/>
                    <a:pt x="6820" y="4855"/>
                    <a:pt x="6842" y="4889"/>
                  </a:cubicBezTo>
                  <a:lnTo>
                    <a:pt x="6932" y="4979"/>
                  </a:lnTo>
                  <a:lnTo>
                    <a:pt x="6967" y="5013"/>
                  </a:lnTo>
                  <a:cubicBezTo>
                    <a:pt x="6978" y="5035"/>
                    <a:pt x="7000" y="5047"/>
                    <a:pt x="7012" y="5058"/>
                  </a:cubicBezTo>
                  <a:cubicBezTo>
                    <a:pt x="7023" y="5081"/>
                    <a:pt x="7034" y="5092"/>
                    <a:pt x="7045" y="5115"/>
                  </a:cubicBezTo>
                  <a:cubicBezTo>
                    <a:pt x="7057" y="5160"/>
                    <a:pt x="7080" y="5216"/>
                    <a:pt x="7090" y="5273"/>
                  </a:cubicBezTo>
                  <a:cubicBezTo>
                    <a:pt x="7102" y="5329"/>
                    <a:pt x="7113" y="5397"/>
                    <a:pt x="7136" y="5454"/>
                  </a:cubicBezTo>
                  <a:cubicBezTo>
                    <a:pt x="7147" y="5521"/>
                    <a:pt x="7170" y="5589"/>
                    <a:pt x="7193" y="5657"/>
                  </a:cubicBezTo>
                  <a:lnTo>
                    <a:pt x="7193" y="5668"/>
                  </a:lnTo>
                  <a:cubicBezTo>
                    <a:pt x="7203" y="5679"/>
                    <a:pt x="7203" y="5690"/>
                    <a:pt x="7203" y="5702"/>
                  </a:cubicBezTo>
                  <a:cubicBezTo>
                    <a:pt x="7249" y="5826"/>
                    <a:pt x="7294" y="5950"/>
                    <a:pt x="7351" y="6074"/>
                  </a:cubicBezTo>
                  <a:lnTo>
                    <a:pt x="7418" y="6244"/>
                  </a:lnTo>
                  <a:cubicBezTo>
                    <a:pt x="7441" y="6312"/>
                    <a:pt x="7463" y="6379"/>
                    <a:pt x="7497" y="6447"/>
                  </a:cubicBezTo>
                  <a:cubicBezTo>
                    <a:pt x="7542" y="6571"/>
                    <a:pt x="7599" y="6695"/>
                    <a:pt x="7655" y="6819"/>
                  </a:cubicBezTo>
                  <a:cubicBezTo>
                    <a:pt x="7689" y="6887"/>
                    <a:pt x="7712" y="6944"/>
                    <a:pt x="7757" y="7012"/>
                  </a:cubicBezTo>
                  <a:cubicBezTo>
                    <a:pt x="7768" y="7045"/>
                    <a:pt x="7780" y="7068"/>
                    <a:pt x="7802" y="7102"/>
                  </a:cubicBezTo>
                  <a:lnTo>
                    <a:pt x="7802" y="7158"/>
                  </a:lnTo>
                  <a:cubicBezTo>
                    <a:pt x="7802" y="7170"/>
                    <a:pt x="7790" y="7180"/>
                    <a:pt x="7802" y="7192"/>
                  </a:cubicBezTo>
                  <a:lnTo>
                    <a:pt x="7802" y="7339"/>
                  </a:lnTo>
                  <a:cubicBezTo>
                    <a:pt x="7813" y="7508"/>
                    <a:pt x="7813" y="7666"/>
                    <a:pt x="7825" y="7824"/>
                  </a:cubicBezTo>
                  <a:lnTo>
                    <a:pt x="7825" y="7858"/>
                  </a:lnTo>
                  <a:cubicBezTo>
                    <a:pt x="7813" y="7926"/>
                    <a:pt x="7802" y="7993"/>
                    <a:pt x="7802" y="8073"/>
                  </a:cubicBezTo>
                  <a:cubicBezTo>
                    <a:pt x="7790" y="8118"/>
                    <a:pt x="7790" y="8163"/>
                    <a:pt x="7790" y="8197"/>
                  </a:cubicBezTo>
                  <a:cubicBezTo>
                    <a:pt x="7745" y="8129"/>
                    <a:pt x="7712" y="8050"/>
                    <a:pt x="7667" y="7971"/>
                  </a:cubicBezTo>
                  <a:cubicBezTo>
                    <a:pt x="7610" y="7847"/>
                    <a:pt x="7542" y="7722"/>
                    <a:pt x="7486" y="7599"/>
                  </a:cubicBezTo>
                  <a:cubicBezTo>
                    <a:pt x="7441" y="7531"/>
                    <a:pt x="7407" y="7463"/>
                    <a:pt x="7373" y="7406"/>
                  </a:cubicBezTo>
                  <a:lnTo>
                    <a:pt x="7271" y="7237"/>
                  </a:lnTo>
                  <a:cubicBezTo>
                    <a:pt x="7193" y="7113"/>
                    <a:pt x="7125" y="6989"/>
                    <a:pt x="7045" y="6876"/>
                  </a:cubicBezTo>
                  <a:lnTo>
                    <a:pt x="7034" y="6876"/>
                  </a:lnTo>
                  <a:cubicBezTo>
                    <a:pt x="7034" y="6854"/>
                    <a:pt x="7034" y="6842"/>
                    <a:pt x="7023" y="6819"/>
                  </a:cubicBezTo>
                  <a:cubicBezTo>
                    <a:pt x="7012" y="6763"/>
                    <a:pt x="7012" y="6718"/>
                    <a:pt x="7000" y="6661"/>
                  </a:cubicBezTo>
                  <a:lnTo>
                    <a:pt x="7000" y="6673"/>
                  </a:lnTo>
                  <a:cubicBezTo>
                    <a:pt x="6989" y="6639"/>
                    <a:pt x="6989" y="6616"/>
                    <a:pt x="6989" y="6593"/>
                  </a:cubicBezTo>
                  <a:cubicBezTo>
                    <a:pt x="6978" y="6548"/>
                    <a:pt x="6967" y="6515"/>
                    <a:pt x="6967" y="6470"/>
                  </a:cubicBezTo>
                  <a:cubicBezTo>
                    <a:pt x="6955" y="6435"/>
                    <a:pt x="6955" y="6390"/>
                    <a:pt x="6944" y="6357"/>
                  </a:cubicBezTo>
                  <a:cubicBezTo>
                    <a:pt x="6932" y="6300"/>
                    <a:pt x="6922" y="6232"/>
                    <a:pt x="6910" y="6176"/>
                  </a:cubicBezTo>
                  <a:lnTo>
                    <a:pt x="6910" y="6164"/>
                  </a:lnTo>
                  <a:lnTo>
                    <a:pt x="6910" y="6154"/>
                  </a:lnTo>
                  <a:lnTo>
                    <a:pt x="6910" y="6142"/>
                  </a:lnTo>
                  <a:cubicBezTo>
                    <a:pt x="6899" y="6131"/>
                    <a:pt x="6899" y="6119"/>
                    <a:pt x="6899" y="6108"/>
                  </a:cubicBezTo>
                  <a:lnTo>
                    <a:pt x="6865" y="5939"/>
                  </a:lnTo>
                  <a:cubicBezTo>
                    <a:pt x="6854" y="5883"/>
                    <a:pt x="6831" y="5837"/>
                    <a:pt x="6809" y="5781"/>
                  </a:cubicBezTo>
                  <a:cubicBezTo>
                    <a:pt x="6876" y="5758"/>
                    <a:pt x="6922" y="5713"/>
                    <a:pt x="6922" y="5645"/>
                  </a:cubicBezTo>
                  <a:cubicBezTo>
                    <a:pt x="6932" y="5566"/>
                    <a:pt x="6865" y="5487"/>
                    <a:pt x="6786" y="5487"/>
                  </a:cubicBezTo>
                  <a:cubicBezTo>
                    <a:pt x="6764" y="5487"/>
                    <a:pt x="6741" y="5499"/>
                    <a:pt x="6718" y="5499"/>
                  </a:cubicBezTo>
                  <a:cubicBezTo>
                    <a:pt x="6673" y="5521"/>
                    <a:pt x="6628" y="5577"/>
                    <a:pt x="6628" y="5634"/>
                  </a:cubicBezTo>
                  <a:cubicBezTo>
                    <a:pt x="6628" y="5702"/>
                    <a:pt x="6684" y="5770"/>
                    <a:pt x="6752" y="5781"/>
                  </a:cubicBezTo>
                  <a:lnTo>
                    <a:pt x="6752" y="5837"/>
                  </a:lnTo>
                  <a:cubicBezTo>
                    <a:pt x="6774" y="5950"/>
                    <a:pt x="6797" y="6063"/>
                    <a:pt x="6831" y="6187"/>
                  </a:cubicBezTo>
                  <a:cubicBezTo>
                    <a:pt x="6842" y="6244"/>
                    <a:pt x="6854" y="6312"/>
                    <a:pt x="6865" y="6379"/>
                  </a:cubicBezTo>
                  <a:cubicBezTo>
                    <a:pt x="6876" y="6447"/>
                    <a:pt x="6899" y="6515"/>
                    <a:pt x="6910" y="6583"/>
                  </a:cubicBezTo>
                  <a:lnTo>
                    <a:pt x="6943" y="6745"/>
                  </a:lnTo>
                  <a:lnTo>
                    <a:pt x="6943" y="6745"/>
                  </a:lnTo>
                  <a:cubicBezTo>
                    <a:pt x="6939" y="6736"/>
                    <a:pt x="6930" y="6727"/>
                    <a:pt x="6922" y="6718"/>
                  </a:cubicBezTo>
                  <a:cubicBezTo>
                    <a:pt x="6876" y="6661"/>
                    <a:pt x="6842" y="6605"/>
                    <a:pt x="6797" y="6548"/>
                  </a:cubicBezTo>
                  <a:cubicBezTo>
                    <a:pt x="6752" y="6492"/>
                    <a:pt x="6707" y="6447"/>
                    <a:pt x="6661" y="6390"/>
                  </a:cubicBezTo>
                  <a:cubicBezTo>
                    <a:pt x="6628" y="6334"/>
                    <a:pt x="6583" y="6277"/>
                    <a:pt x="6549" y="6221"/>
                  </a:cubicBezTo>
                  <a:cubicBezTo>
                    <a:pt x="6526" y="6187"/>
                    <a:pt x="6503" y="6164"/>
                    <a:pt x="6493" y="6131"/>
                  </a:cubicBezTo>
                  <a:cubicBezTo>
                    <a:pt x="6470" y="6097"/>
                    <a:pt x="6447" y="6074"/>
                    <a:pt x="6436" y="6041"/>
                  </a:cubicBezTo>
                  <a:cubicBezTo>
                    <a:pt x="6402" y="5973"/>
                    <a:pt x="6380" y="5916"/>
                    <a:pt x="6345" y="5860"/>
                  </a:cubicBezTo>
                  <a:cubicBezTo>
                    <a:pt x="6312" y="5792"/>
                    <a:pt x="6289" y="5735"/>
                    <a:pt x="6255" y="5679"/>
                  </a:cubicBezTo>
                  <a:cubicBezTo>
                    <a:pt x="6232" y="5622"/>
                    <a:pt x="6199" y="5555"/>
                    <a:pt x="6165" y="5499"/>
                  </a:cubicBezTo>
                  <a:cubicBezTo>
                    <a:pt x="6154" y="5487"/>
                    <a:pt x="6142" y="5464"/>
                    <a:pt x="6131" y="5442"/>
                  </a:cubicBezTo>
                  <a:cubicBezTo>
                    <a:pt x="6176" y="5419"/>
                    <a:pt x="6210" y="5363"/>
                    <a:pt x="6210" y="5306"/>
                  </a:cubicBezTo>
                  <a:cubicBezTo>
                    <a:pt x="6222" y="5205"/>
                    <a:pt x="6131" y="5115"/>
                    <a:pt x="6041" y="5115"/>
                  </a:cubicBezTo>
                  <a:cubicBezTo>
                    <a:pt x="5939" y="5115"/>
                    <a:pt x="5849" y="5193"/>
                    <a:pt x="5849" y="5296"/>
                  </a:cubicBezTo>
                  <a:cubicBezTo>
                    <a:pt x="5849" y="5397"/>
                    <a:pt x="5928" y="5476"/>
                    <a:pt x="6029" y="5476"/>
                  </a:cubicBezTo>
                  <a:cubicBezTo>
                    <a:pt x="6052" y="5476"/>
                    <a:pt x="6074" y="5476"/>
                    <a:pt x="6086" y="5464"/>
                  </a:cubicBezTo>
                  <a:cubicBezTo>
                    <a:pt x="6097" y="5476"/>
                    <a:pt x="6097" y="5487"/>
                    <a:pt x="6097" y="5499"/>
                  </a:cubicBezTo>
                  <a:cubicBezTo>
                    <a:pt x="6120" y="5566"/>
                    <a:pt x="6142" y="5622"/>
                    <a:pt x="6176" y="5690"/>
                  </a:cubicBezTo>
                  <a:cubicBezTo>
                    <a:pt x="6210" y="5747"/>
                    <a:pt x="6244" y="5803"/>
                    <a:pt x="6278" y="5871"/>
                  </a:cubicBezTo>
                  <a:cubicBezTo>
                    <a:pt x="6335" y="5984"/>
                    <a:pt x="6391" y="6108"/>
                    <a:pt x="6470" y="6221"/>
                  </a:cubicBezTo>
                  <a:cubicBezTo>
                    <a:pt x="6503" y="6277"/>
                    <a:pt x="6549" y="6334"/>
                    <a:pt x="6583" y="6390"/>
                  </a:cubicBezTo>
                  <a:cubicBezTo>
                    <a:pt x="6628" y="6447"/>
                    <a:pt x="6673" y="6492"/>
                    <a:pt x="6707" y="6548"/>
                  </a:cubicBezTo>
                  <a:cubicBezTo>
                    <a:pt x="6752" y="6605"/>
                    <a:pt x="6786" y="6650"/>
                    <a:pt x="6831" y="6706"/>
                  </a:cubicBezTo>
                  <a:cubicBezTo>
                    <a:pt x="6820" y="6695"/>
                    <a:pt x="6809" y="6695"/>
                    <a:pt x="6797" y="6684"/>
                  </a:cubicBezTo>
                  <a:cubicBezTo>
                    <a:pt x="6774" y="6673"/>
                    <a:pt x="6764" y="6661"/>
                    <a:pt x="6752" y="6661"/>
                  </a:cubicBezTo>
                  <a:cubicBezTo>
                    <a:pt x="6729" y="6650"/>
                    <a:pt x="6718" y="6650"/>
                    <a:pt x="6707" y="6639"/>
                  </a:cubicBezTo>
                  <a:cubicBezTo>
                    <a:pt x="6673" y="6628"/>
                    <a:pt x="6639" y="6616"/>
                    <a:pt x="6616" y="6605"/>
                  </a:cubicBezTo>
                  <a:lnTo>
                    <a:pt x="6515" y="6571"/>
                  </a:lnTo>
                  <a:cubicBezTo>
                    <a:pt x="6493" y="6548"/>
                    <a:pt x="6458" y="6537"/>
                    <a:pt x="6425" y="6526"/>
                  </a:cubicBezTo>
                  <a:cubicBezTo>
                    <a:pt x="6357" y="6503"/>
                    <a:pt x="6289" y="6481"/>
                    <a:pt x="6232" y="6458"/>
                  </a:cubicBezTo>
                  <a:cubicBezTo>
                    <a:pt x="6210" y="6447"/>
                    <a:pt x="6187" y="6447"/>
                    <a:pt x="6176" y="6435"/>
                  </a:cubicBezTo>
                  <a:cubicBezTo>
                    <a:pt x="6165" y="6435"/>
                    <a:pt x="6142" y="6425"/>
                    <a:pt x="6131" y="6425"/>
                  </a:cubicBezTo>
                  <a:lnTo>
                    <a:pt x="6029" y="6390"/>
                  </a:lnTo>
                  <a:cubicBezTo>
                    <a:pt x="5996" y="6379"/>
                    <a:pt x="5951" y="6368"/>
                    <a:pt x="5916" y="6345"/>
                  </a:cubicBezTo>
                  <a:cubicBezTo>
                    <a:pt x="5928" y="6322"/>
                    <a:pt x="5939" y="6289"/>
                    <a:pt x="5939" y="6255"/>
                  </a:cubicBezTo>
                  <a:cubicBezTo>
                    <a:pt x="5939" y="6142"/>
                    <a:pt x="5849" y="6051"/>
                    <a:pt x="5736" y="6051"/>
                  </a:cubicBezTo>
                  <a:cubicBezTo>
                    <a:pt x="5623" y="6051"/>
                    <a:pt x="5522" y="6131"/>
                    <a:pt x="5522" y="6255"/>
                  </a:cubicBezTo>
                  <a:cubicBezTo>
                    <a:pt x="5522" y="6357"/>
                    <a:pt x="5612" y="6458"/>
                    <a:pt x="5725" y="6458"/>
                  </a:cubicBezTo>
                  <a:cubicBezTo>
                    <a:pt x="5793" y="6458"/>
                    <a:pt x="5849" y="6425"/>
                    <a:pt x="5894" y="6379"/>
                  </a:cubicBezTo>
                  <a:cubicBezTo>
                    <a:pt x="5951" y="6390"/>
                    <a:pt x="6007" y="6413"/>
                    <a:pt x="6052" y="6435"/>
                  </a:cubicBezTo>
                  <a:cubicBezTo>
                    <a:pt x="6086" y="6447"/>
                    <a:pt x="6120" y="6458"/>
                    <a:pt x="6142" y="6458"/>
                  </a:cubicBezTo>
                  <a:cubicBezTo>
                    <a:pt x="6165" y="6470"/>
                    <a:pt x="6199" y="6481"/>
                    <a:pt x="6222" y="6492"/>
                  </a:cubicBezTo>
                  <a:cubicBezTo>
                    <a:pt x="6267" y="6503"/>
                    <a:pt x="6300" y="6515"/>
                    <a:pt x="6345" y="6537"/>
                  </a:cubicBezTo>
                  <a:cubicBezTo>
                    <a:pt x="6391" y="6548"/>
                    <a:pt x="6436" y="6571"/>
                    <a:pt x="6481" y="6583"/>
                  </a:cubicBezTo>
                  <a:cubicBezTo>
                    <a:pt x="6526" y="6605"/>
                    <a:pt x="6571" y="6616"/>
                    <a:pt x="6616" y="6639"/>
                  </a:cubicBezTo>
                  <a:cubicBezTo>
                    <a:pt x="6639" y="6639"/>
                    <a:pt x="6661" y="6650"/>
                    <a:pt x="6684" y="6661"/>
                  </a:cubicBezTo>
                  <a:cubicBezTo>
                    <a:pt x="6696" y="6673"/>
                    <a:pt x="6718" y="6684"/>
                    <a:pt x="6741" y="6684"/>
                  </a:cubicBezTo>
                  <a:cubicBezTo>
                    <a:pt x="6752" y="6695"/>
                    <a:pt x="6764" y="6706"/>
                    <a:pt x="6774" y="6706"/>
                  </a:cubicBezTo>
                  <a:cubicBezTo>
                    <a:pt x="6786" y="6718"/>
                    <a:pt x="6797" y="6718"/>
                    <a:pt x="6809" y="6729"/>
                  </a:cubicBezTo>
                  <a:cubicBezTo>
                    <a:pt x="6831" y="6741"/>
                    <a:pt x="6854" y="6751"/>
                    <a:pt x="6876" y="6774"/>
                  </a:cubicBezTo>
                  <a:cubicBezTo>
                    <a:pt x="6887" y="6786"/>
                    <a:pt x="6899" y="6797"/>
                    <a:pt x="6899" y="6808"/>
                  </a:cubicBezTo>
                  <a:cubicBezTo>
                    <a:pt x="6922" y="6831"/>
                    <a:pt x="6932" y="6854"/>
                    <a:pt x="6955" y="6887"/>
                  </a:cubicBezTo>
                  <a:cubicBezTo>
                    <a:pt x="6967" y="6899"/>
                    <a:pt x="6978" y="6921"/>
                    <a:pt x="6989" y="6932"/>
                  </a:cubicBezTo>
                  <a:cubicBezTo>
                    <a:pt x="6989" y="6944"/>
                    <a:pt x="6989" y="6966"/>
                    <a:pt x="7000" y="6977"/>
                  </a:cubicBezTo>
                  <a:cubicBezTo>
                    <a:pt x="7000" y="6989"/>
                    <a:pt x="7012" y="7000"/>
                    <a:pt x="7023" y="7000"/>
                  </a:cubicBezTo>
                  <a:lnTo>
                    <a:pt x="7034" y="7000"/>
                  </a:lnTo>
                  <a:cubicBezTo>
                    <a:pt x="7090" y="7102"/>
                    <a:pt x="7147" y="7203"/>
                    <a:pt x="7215" y="7305"/>
                  </a:cubicBezTo>
                  <a:cubicBezTo>
                    <a:pt x="7249" y="7361"/>
                    <a:pt x="7283" y="7429"/>
                    <a:pt x="7328" y="7497"/>
                  </a:cubicBezTo>
                  <a:cubicBezTo>
                    <a:pt x="7339" y="7519"/>
                    <a:pt x="7351" y="7553"/>
                    <a:pt x="7373" y="7576"/>
                  </a:cubicBezTo>
                  <a:cubicBezTo>
                    <a:pt x="7384" y="7609"/>
                    <a:pt x="7396" y="7632"/>
                    <a:pt x="7418" y="7655"/>
                  </a:cubicBezTo>
                  <a:cubicBezTo>
                    <a:pt x="7429" y="7689"/>
                    <a:pt x="7441" y="7722"/>
                    <a:pt x="7463" y="7745"/>
                  </a:cubicBezTo>
                  <a:lnTo>
                    <a:pt x="7361" y="7677"/>
                  </a:lnTo>
                  <a:cubicBezTo>
                    <a:pt x="7328" y="7655"/>
                    <a:pt x="7305" y="7632"/>
                    <a:pt x="7271" y="7621"/>
                  </a:cubicBezTo>
                  <a:cubicBezTo>
                    <a:pt x="7249" y="7599"/>
                    <a:pt x="7215" y="7587"/>
                    <a:pt x="7193" y="7576"/>
                  </a:cubicBezTo>
                  <a:cubicBezTo>
                    <a:pt x="7158" y="7553"/>
                    <a:pt x="7136" y="7542"/>
                    <a:pt x="7102" y="7531"/>
                  </a:cubicBezTo>
                  <a:cubicBezTo>
                    <a:pt x="7090" y="7519"/>
                    <a:pt x="7068" y="7508"/>
                    <a:pt x="7045" y="7497"/>
                  </a:cubicBezTo>
                  <a:cubicBezTo>
                    <a:pt x="7034" y="7486"/>
                    <a:pt x="7023" y="7486"/>
                    <a:pt x="7000" y="7474"/>
                  </a:cubicBezTo>
                  <a:cubicBezTo>
                    <a:pt x="6989" y="7463"/>
                    <a:pt x="6978" y="7463"/>
                    <a:pt x="6955" y="7451"/>
                  </a:cubicBezTo>
                  <a:cubicBezTo>
                    <a:pt x="6944" y="7451"/>
                    <a:pt x="6932" y="7441"/>
                    <a:pt x="6922" y="7441"/>
                  </a:cubicBezTo>
                  <a:cubicBezTo>
                    <a:pt x="6887" y="7429"/>
                    <a:pt x="6842" y="7418"/>
                    <a:pt x="6809" y="7406"/>
                  </a:cubicBezTo>
                  <a:cubicBezTo>
                    <a:pt x="6774" y="7395"/>
                    <a:pt x="6752" y="7373"/>
                    <a:pt x="6718" y="7361"/>
                  </a:cubicBezTo>
                  <a:cubicBezTo>
                    <a:pt x="6696" y="7361"/>
                    <a:pt x="6684" y="7350"/>
                    <a:pt x="6661" y="7350"/>
                  </a:cubicBezTo>
                  <a:cubicBezTo>
                    <a:pt x="6639" y="7339"/>
                    <a:pt x="6628" y="7328"/>
                    <a:pt x="6605" y="7328"/>
                  </a:cubicBezTo>
                  <a:cubicBezTo>
                    <a:pt x="6616" y="7305"/>
                    <a:pt x="6628" y="7271"/>
                    <a:pt x="6628" y="7248"/>
                  </a:cubicBezTo>
                  <a:cubicBezTo>
                    <a:pt x="6628" y="7135"/>
                    <a:pt x="6538" y="7034"/>
                    <a:pt x="6413" y="7034"/>
                  </a:cubicBezTo>
                  <a:cubicBezTo>
                    <a:pt x="6300" y="7034"/>
                    <a:pt x="6210" y="7124"/>
                    <a:pt x="6210" y="7237"/>
                  </a:cubicBezTo>
                  <a:cubicBezTo>
                    <a:pt x="6199" y="7350"/>
                    <a:pt x="6300" y="7451"/>
                    <a:pt x="6413" y="7451"/>
                  </a:cubicBezTo>
                  <a:cubicBezTo>
                    <a:pt x="6470" y="7451"/>
                    <a:pt x="6526" y="7418"/>
                    <a:pt x="6571" y="7373"/>
                  </a:cubicBezTo>
                  <a:cubicBezTo>
                    <a:pt x="6571" y="7384"/>
                    <a:pt x="6571" y="7384"/>
                    <a:pt x="6583" y="7384"/>
                  </a:cubicBezTo>
                  <a:cubicBezTo>
                    <a:pt x="6583" y="7384"/>
                    <a:pt x="6594" y="7384"/>
                    <a:pt x="6605" y="7373"/>
                  </a:cubicBezTo>
                  <a:cubicBezTo>
                    <a:pt x="6605" y="7373"/>
                    <a:pt x="6605" y="7361"/>
                    <a:pt x="6594" y="7361"/>
                  </a:cubicBezTo>
                  <a:lnTo>
                    <a:pt x="6594" y="7350"/>
                  </a:lnTo>
                  <a:cubicBezTo>
                    <a:pt x="6605" y="7361"/>
                    <a:pt x="6616" y="7361"/>
                    <a:pt x="6628" y="7373"/>
                  </a:cubicBezTo>
                  <a:cubicBezTo>
                    <a:pt x="6684" y="7406"/>
                    <a:pt x="6741" y="7429"/>
                    <a:pt x="6797" y="7463"/>
                  </a:cubicBezTo>
                  <a:cubicBezTo>
                    <a:pt x="6820" y="7474"/>
                    <a:pt x="6854" y="7486"/>
                    <a:pt x="6887" y="7508"/>
                  </a:cubicBezTo>
                  <a:lnTo>
                    <a:pt x="6955" y="7542"/>
                  </a:lnTo>
                  <a:cubicBezTo>
                    <a:pt x="6989" y="7553"/>
                    <a:pt x="7012" y="7576"/>
                    <a:pt x="7045" y="7587"/>
                  </a:cubicBezTo>
                  <a:cubicBezTo>
                    <a:pt x="7068" y="7599"/>
                    <a:pt x="7102" y="7621"/>
                    <a:pt x="7125" y="7632"/>
                  </a:cubicBezTo>
                  <a:cubicBezTo>
                    <a:pt x="7158" y="7655"/>
                    <a:pt x="7181" y="7666"/>
                    <a:pt x="7215" y="7689"/>
                  </a:cubicBezTo>
                  <a:cubicBezTo>
                    <a:pt x="7238" y="7700"/>
                    <a:pt x="7260" y="7712"/>
                    <a:pt x="7294" y="7734"/>
                  </a:cubicBezTo>
                  <a:cubicBezTo>
                    <a:pt x="7351" y="7779"/>
                    <a:pt x="7418" y="7824"/>
                    <a:pt x="7474" y="7870"/>
                  </a:cubicBezTo>
                  <a:lnTo>
                    <a:pt x="7554" y="7948"/>
                  </a:lnTo>
                  <a:cubicBezTo>
                    <a:pt x="7554" y="7960"/>
                    <a:pt x="7565" y="7960"/>
                    <a:pt x="7565" y="7960"/>
                  </a:cubicBezTo>
                  <a:lnTo>
                    <a:pt x="7554" y="7960"/>
                  </a:lnTo>
                  <a:cubicBezTo>
                    <a:pt x="7565" y="7960"/>
                    <a:pt x="7576" y="7971"/>
                    <a:pt x="7576" y="7982"/>
                  </a:cubicBezTo>
                  <a:cubicBezTo>
                    <a:pt x="7587" y="8005"/>
                    <a:pt x="7610" y="8028"/>
                    <a:pt x="7622" y="8050"/>
                  </a:cubicBezTo>
                  <a:cubicBezTo>
                    <a:pt x="7644" y="8118"/>
                    <a:pt x="7678" y="8174"/>
                    <a:pt x="7712" y="8231"/>
                  </a:cubicBezTo>
                  <a:cubicBezTo>
                    <a:pt x="7734" y="8276"/>
                    <a:pt x="7757" y="8309"/>
                    <a:pt x="7780" y="8355"/>
                  </a:cubicBezTo>
                  <a:lnTo>
                    <a:pt x="7780" y="8660"/>
                  </a:lnTo>
                  <a:cubicBezTo>
                    <a:pt x="7768" y="8784"/>
                    <a:pt x="7768" y="8919"/>
                    <a:pt x="7768" y="9055"/>
                  </a:cubicBezTo>
                  <a:lnTo>
                    <a:pt x="7768" y="9224"/>
                  </a:lnTo>
                  <a:lnTo>
                    <a:pt x="7768" y="9438"/>
                  </a:lnTo>
                  <a:cubicBezTo>
                    <a:pt x="7780" y="9506"/>
                    <a:pt x="7780" y="9563"/>
                    <a:pt x="7790" y="9631"/>
                  </a:cubicBezTo>
                  <a:cubicBezTo>
                    <a:pt x="7790" y="9699"/>
                    <a:pt x="7802" y="9766"/>
                    <a:pt x="7802" y="9834"/>
                  </a:cubicBezTo>
                  <a:cubicBezTo>
                    <a:pt x="7813" y="10025"/>
                    <a:pt x="7813" y="10229"/>
                    <a:pt x="7825" y="10421"/>
                  </a:cubicBezTo>
                  <a:cubicBezTo>
                    <a:pt x="7825" y="10624"/>
                    <a:pt x="7836" y="10828"/>
                    <a:pt x="7847" y="11031"/>
                  </a:cubicBezTo>
                  <a:cubicBezTo>
                    <a:pt x="7847" y="11166"/>
                    <a:pt x="7858" y="11313"/>
                    <a:pt x="7870" y="11448"/>
                  </a:cubicBezTo>
                  <a:cubicBezTo>
                    <a:pt x="7880" y="11567"/>
                    <a:pt x="7881" y="11675"/>
                    <a:pt x="7891" y="11783"/>
                  </a:cubicBezTo>
                  <a:lnTo>
                    <a:pt x="7891" y="11783"/>
                  </a:lnTo>
                  <a:cubicBezTo>
                    <a:pt x="7858" y="11706"/>
                    <a:pt x="7835" y="11639"/>
                    <a:pt x="7802" y="11573"/>
                  </a:cubicBezTo>
                  <a:cubicBezTo>
                    <a:pt x="7768" y="11482"/>
                    <a:pt x="7745" y="11403"/>
                    <a:pt x="7712" y="11324"/>
                  </a:cubicBezTo>
                  <a:cubicBezTo>
                    <a:pt x="7644" y="11166"/>
                    <a:pt x="7576" y="11019"/>
                    <a:pt x="7509" y="10873"/>
                  </a:cubicBezTo>
                  <a:lnTo>
                    <a:pt x="7509" y="10861"/>
                  </a:lnTo>
                  <a:lnTo>
                    <a:pt x="7509" y="10838"/>
                  </a:lnTo>
                  <a:cubicBezTo>
                    <a:pt x="7497" y="10828"/>
                    <a:pt x="7497" y="10816"/>
                    <a:pt x="7497" y="10805"/>
                  </a:cubicBezTo>
                  <a:lnTo>
                    <a:pt x="7486" y="10793"/>
                  </a:lnTo>
                  <a:cubicBezTo>
                    <a:pt x="7474" y="10715"/>
                    <a:pt x="7452" y="10635"/>
                    <a:pt x="7441" y="10557"/>
                  </a:cubicBezTo>
                  <a:lnTo>
                    <a:pt x="7441" y="10534"/>
                  </a:lnTo>
                  <a:cubicBezTo>
                    <a:pt x="7429" y="10455"/>
                    <a:pt x="7407" y="10364"/>
                    <a:pt x="7396" y="10286"/>
                  </a:cubicBezTo>
                  <a:lnTo>
                    <a:pt x="7361" y="10015"/>
                  </a:lnTo>
                  <a:lnTo>
                    <a:pt x="7328" y="9506"/>
                  </a:lnTo>
                  <a:cubicBezTo>
                    <a:pt x="7328" y="9348"/>
                    <a:pt x="7339" y="9190"/>
                    <a:pt x="7339" y="9032"/>
                  </a:cubicBezTo>
                  <a:lnTo>
                    <a:pt x="7339" y="8580"/>
                  </a:lnTo>
                  <a:cubicBezTo>
                    <a:pt x="7339" y="8490"/>
                    <a:pt x="7351" y="8412"/>
                    <a:pt x="7339" y="8321"/>
                  </a:cubicBezTo>
                  <a:cubicBezTo>
                    <a:pt x="7339" y="8231"/>
                    <a:pt x="7316" y="8106"/>
                    <a:pt x="7226" y="8050"/>
                  </a:cubicBezTo>
                  <a:cubicBezTo>
                    <a:pt x="7201" y="8040"/>
                    <a:pt x="7175" y="8034"/>
                    <a:pt x="7151" y="8034"/>
                  </a:cubicBezTo>
                  <a:cubicBezTo>
                    <a:pt x="7121" y="8034"/>
                    <a:pt x="7093" y="8043"/>
                    <a:pt x="7068" y="8061"/>
                  </a:cubicBezTo>
                  <a:cubicBezTo>
                    <a:pt x="7034" y="8084"/>
                    <a:pt x="7012" y="8118"/>
                    <a:pt x="7000" y="8163"/>
                  </a:cubicBezTo>
                  <a:cubicBezTo>
                    <a:pt x="6978" y="8242"/>
                    <a:pt x="6989" y="8309"/>
                    <a:pt x="7012" y="8377"/>
                  </a:cubicBezTo>
                  <a:cubicBezTo>
                    <a:pt x="7012" y="8422"/>
                    <a:pt x="7023" y="8468"/>
                    <a:pt x="7045" y="8502"/>
                  </a:cubicBezTo>
                  <a:cubicBezTo>
                    <a:pt x="7057" y="8535"/>
                    <a:pt x="7068" y="8570"/>
                    <a:pt x="7090" y="8603"/>
                  </a:cubicBezTo>
                  <a:lnTo>
                    <a:pt x="7090" y="8693"/>
                  </a:lnTo>
                  <a:cubicBezTo>
                    <a:pt x="7090" y="8761"/>
                    <a:pt x="7090" y="8829"/>
                    <a:pt x="7102" y="8908"/>
                  </a:cubicBezTo>
                  <a:cubicBezTo>
                    <a:pt x="7113" y="8953"/>
                    <a:pt x="7113" y="8999"/>
                    <a:pt x="7125" y="9044"/>
                  </a:cubicBezTo>
                  <a:lnTo>
                    <a:pt x="7125" y="9134"/>
                  </a:lnTo>
                  <a:cubicBezTo>
                    <a:pt x="7125" y="9258"/>
                    <a:pt x="7147" y="9371"/>
                    <a:pt x="7158" y="9484"/>
                  </a:cubicBezTo>
                  <a:cubicBezTo>
                    <a:pt x="7170" y="9540"/>
                    <a:pt x="7170" y="9596"/>
                    <a:pt x="7181" y="9653"/>
                  </a:cubicBezTo>
                  <a:cubicBezTo>
                    <a:pt x="7193" y="9709"/>
                    <a:pt x="7203" y="9766"/>
                    <a:pt x="7203" y="9811"/>
                  </a:cubicBezTo>
                  <a:lnTo>
                    <a:pt x="7203" y="9822"/>
                  </a:lnTo>
                  <a:cubicBezTo>
                    <a:pt x="7215" y="9822"/>
                    <a:pt x="7215" y="9834"/>
                    <a:pt x="7215" y="9845"/>
                  </a:cubicBezTo>
                  <a:lnTo>
                    <a:pt x="7215" y="9879"/>
                  </a:lnTo>
                  <a:cubicBezTo>
                    <a:pt x="7226" y="9890"/>
                    <a:pt x="7226" y="9902"/>
                    <a:pt x="7226" y="9913"/>
                  </a:cubicBezTo>
                  <a:cubicBezTo>
                    <a:pt x="7238" y="9980"/>
                    <a:pt x="7249" y="10060"/>
                    <a:pt x="7260" y="10138"/>
                  </a:cubicBezTo>
                  <a:cubicBezTo>
                    <a:pt x="7283" y="10263"/>
                    <a:pt x="7316" y="10387"/>
                    <a:pt x="7339" y="10511"/>
                  </a:cubicBezTo>
                  <a:cubicBezTo>
                    <a:pt x="7328" y="10489"/>
                    <a:pt x="7316" y="10455"/>
                    <a:pt x="7305" y="10432"/>
                  </a:cubicBezTo>
                  <a:cubicBezTo>
                    <a:pt x="7238" y="10263"/>
                    <a:pt x="7158" y="10093"/>
                    <a:pt x="7068" y="9924"/>
                  </a:cubicBezTo>
                  <a:cubicBezTo>
                    <a:pt x="7034" y="9867"/>
                    <a:pt x="7012" y="9811"/>
                    <a:pt x="6978" y="9755"/>
                  </a:cubicBezTo>
                  <a:cubicBezTo>
                    <a:pt x="6967" y="9755"/>
                    <a:pt x="6967" y="9744"/>
                    <a:pt x="6967" y="9732"/>
                  </a:cubicBezTo>
                  <a:lnTo>
                    <a:pt x="6899" y="9563"/>
                  </a:lnTo>
                  <a:lnTo>
                    <a:pt x="6831" y="9393"/>
                  </a:lnTo>
                  <a:cubicBezTo>
                    <a:pt x="6809" y="9360"/>
                    <a:pt x="6797" y="9315"/>
                    <a:pt x="6786" y="9280"/>
                  </a:cubicBezTo>
                  <a:cubicBezTo>
                    <a:pt x="6797" y="9270"/>
                    <a:pt x="6797" y="9247"/>
                    <a:pt x="6786" y="9235"/>
                  </a:cubicBezTo>
                  <a:cubicBezTo>
                    <a:pt x="6774" y="9213"/>
                    <a:pt x="6764" y="9202"/>
                    <a:pt x="6741" y="9190"/>
                  </a:cubicBezTo>
                  <a:lnTo>
                    <a:pt x="6741" y="9179"/>
                  </a:lnTo>
                  <a:cubicBezTo>
                    <a:pt x="6718" y="9134"/>
                    <a:pt x="6707" y="9089"/>
                    <a:pt x="6684" y="9032"/>
                  </a:cubicBezTo>
                  <a:cubicBezTo>
                    <a:pt x="6639" y="8919"/>
                    <a:pt x="6594" y="8795"/>
                    <a:pt x="6549" y="8671"/>
                  </a:cubicBezTo>
                  <a:cubicBezTo>
                    <a:pt x="6526" y="8592"/>
                    <a:pt x="6503" y="8524"/>
                    <a:pt x="6481" y="8445"/>
                  </a:cubicBezTo>
                  <a:cubicBezTo>
                    <a:pt x="6481" y="8412"/>
                    <a:pt x="6470" y="8377"/>
                    <a:pt x="6458" y="8355"/>
                  </a:cubicBezTo>
                  <a:lnTo>
                    <a:pt x="6458" y="8309"/>
                  </a:lnTo>
                  <a:cubicBezTo>
                    <a:pt x="6526" y="8299"/>
                    <a:pt x="6594" y="8242"/>
                    <a:pt x="6594" y="8163"/>
                  </a:cubicBezTo>
                  <a:cubicBezTo>
                    <a:pt x="6594" y="8084"/>
                    <a:pt x="6526" y="8016"/>
                    <a:pt x="6447" y="8016"/>
                  </a:cubicBezTo>
                  <a:cubicBezTo>
                    <a:pt x="6357" y="8016"/>
                    <a:pt x="6289" y="8073"/>
                    <a:pt x="6289" y="8163"/>
                  </a:cubicBezTo>
                  <a:cubicBezTo>
                    <a:pt x="6289" y="8186"/>
                    <a:pt x="6289" y="8208"/>
                    <a:pt x="6300" y="8219"/>
                  </a:cubicBezTo>
                  <a:lnTo>
                    <a:pt x="6300" y="8231"/>
                  </a:lnTo>
                  <a:cubicBezTo>
                    <a:pt x="6289" y="8253"/>
                    <a:pt x="6289" y="8287"/>
                    <a:pt x="6300" y="8309"/>
                  </a:cubicBezTo>
                  <a:cubicBezTo>
                    <a:pt x="6312" y="8355"/>
                    <a:pt x="6323" y="8412"/>
                    <a:pt x="6335" y="8457"/>
                  </a:cubicBezTo>
                  <a:cubicBezTo>
                    <a:pt x="6357" y="8513"/>
                    <a:pt x="6368" y="8570"/>
                    <a:pt x="6380" y="8626"/>
                  </a:cubicBezTo>
                  <a:cubicBezTo>
                    <a:pt x="6402" y="8693"/>
                    <a:pt x="6425" y="8750"/>
                    <a:pt x="6447" y="8818"/>
                  </a:cubicBezTo>
                  <a:cubicBezTo>
                    <a:pt x="6413" y="8773"/>
                    <a:pt x="6380" y="8728"/>
                    <a:pt x="6345" y="8693"/>
                  </a:cubicBezTo>
                  <a:cubicBezTo>
                    <a:pt x="6312" y="8637"/>
                    <a:pt x="6267" y="8592"/>
                    <a:pt x="6222" y="8547"/>
                  </a:cubicBezTo>
                  <a:cubicBezTo>
                    <a:pt x="6222" y="8535"/>
                    <a:pt x="6210" y="8524"/>
                    <a:pt x="6199" y="8524"/>
                  </a:cubicBezTo>
                  <a:cubicBezTo>
                    <a:pt x="6199" y="8513"/>
                    <a:pt x="6187" y="8513"/>
                    <a:pt x="6187" y="8502"/>
                  </a:cubicBezTo>
                  <a:cubicBezTo>
                    <a:pt x="6165" y="8479"/>
                    <a:pt x="6131" y="8445"/>
                    <a:pt x="6109" y="8412"/>
                  </a:cubicBezTo>
                  <a:lnTo>
                    <a:pt x="6041" y="8309"/>
                  </a:lnTo>
                  <a:cubicBezTo>
                    <a:pt x="5984" y="8231"/>
                    <a:pt x="5928" y="8141"/>
                    <a:pt x="5883" y="8050"/>
                  </a:cubicBezTo>
                  <a:cubicBezTo>
                    <a:pt x="5871" y="8028"/>
                    <a:pt x="5871" y="8016"/>
                    <a:pt x="5860" y="8005"/>
                  </a:cubicBezTo>
                  <a:cubicBezTo>
                    <a:pt x="5962" y="7960"/>
                    <a:pt x="6041" y="7870"/>
                    <a:pt x="6041" y="7757"/>
                  </a:cubicBezTo>
                  <a:cubicBezTo>
                    <a:pt x="6052" y="7609"/>
                    <a:pt x="5928" y="7474"/>
                    <a:pt x="5781" y="7474"/>
                  </a:cubicBezTo>
                  <a:cubicBezTo>
                    <a:pt x="5635" y="7474"/>
                    <a:pt x="5510" y="7587"/>
                    <a:pt x="5499" y="7745"/>
                  </a:cubicBezTo>
                  <a:cubicBezTo>
                    <a:pt x="5499" y="7892"/>
                    <a:pt x="5623" y="8016"/>
                    <a:pt x="5770" y="8016"/>
                  </a:cubicBezTo>
                  <a:cubicBezTo>
                    <a:pt x="5793" y="8073"/>
                    <a:pt x="5815" y="8129"/>
                    <a:pt x="5849" y="8174"/>
                  </a:cubicBezTo>
                  <a:cubicBezTo>
                    <a:pt x="5860" y="8208"/>
                    <a:pt x="5883" y="8242"/>
                    <a:pt x="5894" y="8264"/>
                  </a:cubicBezTo>
                  <a:cubicBezTo>
                    <a:pt x="5916" y="8299"/>
                    <a:pt x="5939" y="8332"/>
                    <a:pt x="5951" y="8366"/>
                  </a:cubicBezTo>
                  <a:cubicBezTo>
                    <a:pt x="5973" y="8389"/>
                    <a:pt x="5996" y="8422"/>
                    <a:pt x="6007" y="8445"/>
                  </a:cubicBezTo>
                  <a:cubicBezTo>
                    <a:pt x="6029" y="8468"/>
                    <a:pt x="6052" y="8502"/>
                    <a:pt x="6074" y="8524"/>
                  </a:cubicBezTo>
                  <a:cubicBezTo>
                    <a:pt x="6120" y="8570"/>
                    <a:pt x="6165" y="8626"/>
                    <a:pt x="6210" y="8671"/>
                  </a:cubicBezTo>
                  <a:cubicBezTo>
                    <a:pt x="6255" y="8716"/>
                    <a:pt x="6300" y="8773"/>
                    <a:pt x="6335" y="8818"/>
                  </a:cubicBezTo>
                  <a:cubicBezTo>
                    <a:pt x="6368" y="8851"/>
                    <a:pt x="6402" y="8897"/>
                    <a:pt x="6436" y="8942"/>
                  </a:cubicBezTo>
                  <a:cubicBezTo>
                    <a:pt x="6458" y="8953"/>
                    <a:pt x="6470" y="8976"/>
                    <a:pt x="6481" y="8987"/>
                  </a:cubicBezTo>
                  <a:cubicBezTo>
                    <a:pt x="6503" y="9009"/>
                    <a:pt x="6515" y="9021"/>
                    <a:pt x="6526" y="9044"/>
                  </a:cubicBezTo>
                  <a:cubicBezTo>
                    <a:pt x="6549" y="9089"/>
                    <a:pt x="6560" y="9134"/>
                    <a:pt x="6583" y="9179"/>
                  </a:cubicBezTo>
                  <a:cubicBezTo>
                    <a:pt x="6605" y="9235"/>
                    <a:pt x="6639" y="9303"/>
                    <a:pt x="6673" y="9360"/>
                  </a:cubicBezTo>
                  <a:cubicBezTo>
                    <a:pt x="6707" y="9438"/>
                    <a:pt x="6741" y="9518"/>
                    <a:pt x="6774" y="9586"/>
                  </a:cubicBezTo>
                  <a:lnTo>
                    <a:pt x="6876" y="9789"/>
                  </a:lnTo>
                  <a:cubicBezTo>
                    <a:pt x="6899" y="9867"/>
                    <a:pt x="6922" y="9947"/>
                    <a:pt x="6955" y="10025"/>
                  </a:cubicBezTo>
                  <a:cubicBezTo>
                    <a:pt x="6989" y="10116"/>
                    <a:pt x="7023" y="10195"/>
                    <a:pt x="7057" y="10274"/>
                  </a:cubicBezTo>
                  <a:cubicBezTo>
                    <a:pt x="7090" y="10364"/>
                    <a:pt x="7125" y="10455"/>
                    <a:pt x="7158" y="10534"/>
                  </a:cubicBezTo>
                  <a:cubicBezTo>
                    <a:pt x="7215" y="10703"/>
                    <a:pt x="7271" y="10873"/>
                    <a:pt x="7339" y="11031"/>
                  </a:cubicBezTo>
                  <a:cubicBezTo>
                    <a:pt x="7305" y="10996"/>
                    <a:pt x="7271" y="10951"/>
                    <a:pt x="7238" y="10918"/>
                  </a:cubicBezTo>
                  <a:cubicBezTo>
                    <a:pt x="7238" y="10906"/>
                    <a:pt x="7226" y="10895"/>
                    <a:pt x="7215" y="10884"/>
                  </a:cubicBezTo>
                  <a:cubicBezTo>
                    <a:pt x="7193" y="10850"/>
                    <a:pt x="7181" y="10828"/>
                    <a:pt x="7158" y="10793"/>
                  </a:cubicBezTo>
                  <a:cubicBezTo>
                    <a:pt x="7136" y="10760"/>
                    <a:pt x="7113" y="10725"/>
                    <a:pt x="7080" y="10692"/>
                  </a:cubicBezTo>
                  <a:cubicBezTo>
                    <a:pt x="7057" y="10658"/>
                    <a:pt x="7034" y="10613"/>
                    <a:pt x="7000" y="10579"/>
                  </a:cubicBezTo>
                  <a:cubicBezTo>
                    <a:pt x="6967" y="10522"/>
                    <a:pt x="6932" y="10466"/>
                    <a:pt x="6887" y="10409"/>
                  </a:cubicBezTo>
                  <a:cubicBezTo>
                    <a:pt x="6854" y="10353"/>
                    <a:pt x="6809" y="10296"/>
                    <a:pt x="6764" y="10240"/>
                  </a:cubicBezTo>
                  <a:lnTo>
                    <a:pt x="6707" y="10184"/>
                  </a:lnTo>
                  <a:cubicBezTo>
                    <a:pt x="6684" y="10150"/>
                    <a:pt x="6661" y="10116"/>
                    <a:pt x="6628" y="10082"/>
                  </a:cubicBezTo>
                  <a:cubicBezTo>
                    <a:pt x="6583" y="10003"/>
                    <a:pt x="6549" y="9924"/>
                    <a:pt x="6503" y="9857"/>
                  </a:cubicBezTo>
                  <a:cubicBezTo>
                    <a:pt x="6470" y="9789"/>
                    <a:pt x="6425" y="9721"/>
                    <a:pt x="6391" y="9664"/>
                  </a:cubicBezTo>
                  <a:lnTo>
                    <a:pt x="6255" y="9461"/>
                  </a:lnTo>
                  <a:cubicBezTo>
                    <a:pt x="6210" y="9405"/>
                    <a:pt x="6176" y="9348"/>
                    <a:pt x="6131" y="9292"/>
                  </a:cubicBezTo>
                  <a:cubicBezTo>
                    <a:pt x="6089" y="9229"/>
                    <a:pt x="6047" y="9175"/>
                    <a:pt x="6004" y="9122"/>
                  </a:cubicBezTo>
                  <a:lnTo>
                    <a:pt x="6004" y="9122"/>
                  </a:lnTo>
                  <a:cubicBezTo>
                    <a:pt x="6006" y="9122"/>
                    <a:pt x="6007" y="9122"/>
                    <a:pt x="6007" y="9122"/>
                  </a:cubicBezTo>
                  <a:cubicBezTo>
                    <a:pt x="5962" y="9077"/>
                    <a:pt x="5916" y="9021"/>
                    <a:pt x="5883" y="8964"/>
                  </a:cubicBezTo>
                  <a:cubicBezTo>
                    <a:pt x="5871" y="8953"/>
                    <a:pt x="5860" y="8942"/>
                    <a:pt x="5860" y="8919"/>
                  </a:cubicBezTo>
                  <a:cubicBezTo>
                    <a:pt x="5849" y="8908"/>
                    <a:pt x="5849" y="8897"/>
                    <a:pt x="5838" y="8886"/>
                  </a:cubicBezTo>
                  <a:cubicBezTo>
                    <a:pt x="5826" y="8829"/>
                    <a:pt x="5815" y="8773"/>
                    <a:pt x="5793" y="8728"/>
                  </a:cubicBezTo>
                  <a:cubicBezTo>
                    <a:pt x="5781" y="8660"/>
                    <a:pt x="5758" y="8592"/>
                    <a:pt x="5725" y="8535"/>
                  </a:cubicBezTo>
                  <a:cubicBezTo>
                    <a:pt x="5702" y="8490"/>
                    <a:pt x="5668" y="8457"/>
                    <a:pt x="5623" y="8422"/>
                  </a:cubicBezTo>
                  <a:cubicBezTo>
                    <a:pt x="5645" y="8389"/>
                    <a:pt x="5657" y="8344"/>
                    <a:pt x="5623" y="8309"/>
                  </a:cubicBezTo>
                  <a:cubicBezTo>
                    <a:pt x="5623" y="8299"/>
                    <a:pt x="5612" y="8299"/>
                    <a:pt x="5612" y="8287"/>
                  </a:cubicBezTo>
                  <a:cubicBezTo>
                    <a:pt x="5589" y="8264"/>
                    <a:pt x="5555" y="8264"/>
                    <a:pt x="5532" y="8253"/>
                  </a:cubicBezTo>
                  <a:cubicBezTo>
                    <a:pt x="5510" y="8242"/>
                    <a:pt x="5477" y="8231"/>
                    <a:pt x="5454" y="8231"/>
                  </a:cubicBezTo>
                  <a:cubicBezTo>
                    <a:pt x="5448" y="8230"/>
                    <a:pt x="5442" y="8229"/>
                    <a:pt x="5435" y="8229"/>
                  </a:cubicBezTo>
                  <a:cubicBezTo>
                    <a:pt x="5383" y="8229"/>
                    <a:pt x="5329" y="8270"/>
                    <a:pt x="5329" y="8321"/>
                  </a:cubicBezTo>
                  <a:cubicBezTo>
                    <a:pt x="5318" y="8366"/>
                    <a:pt x="5341" y="8400"/>
                    <a:pt x="5364" y="8422"/>
                  </a:cubicBezTo>
                  <a:cubicBezTo>
                    <a:pt x="5364" y="8445"/>
                    <a:pt x="5364" y="8479"/>
                    <a:pt x="5374" y="8502"/>
                  </a:cubicBezTo>
                  <a:cubicBezTo>
                    <a:pt x="5374" y="8513"/>
                    <a:pt x="5386" y="8535"/>
                    <a:pt x="5386" y="8547"/>
                  </a:cubicBezTo>
                  <a:cubicBezTo>
                    <a:pt x="5420" y="8615"/>
                    <a:pt x="5454" y="8671"/>
                    <a:pt x="5499" y="8738"/>
                  </a:cubicBezTo>
                  <a:cubicBezTo>
                    <a:pt x="5510" y="8773"/>
                    <a:pt x="5532" y="8795"/>
                    <a:pt x="5555" y="8829"/>
                  </a:cubicBezTo>
                  <a:lnTo>
                    <a:pt x="5589" y="8897"/>
                  </a:lnTo>
                  <a:cubicBezTo>
                    <a:pt x="5600" y="8908"/>
                    <a:pt x="5600" y="8919"/>
                    <a:pt x="5600" y="8931"/>
                  </a:cubicBezTo>
                  <a:cubicBezTo>
                    <a:pt x="5612" y="8999"/>
                    <a:pt x="5645" y="9066"/>
                    <a:pt x="5691" y="9122"/>
                  </a:cubicBezTo>
                  <a:cubicBezTo>
                    <a:pt x="5736" y="9179"/>
                    <a:pt x="5781" y="9235"/>
                    <a:pt x="5826" y="9280"/>
                  </a:cubicBezTo>
                  <a:lnTo>
                    <a:pt x="5954" y="9408"/>
                  </a:lnTo>
                  <a:lnTo>
                    <a:pt x="5951" y="9405"/>
                  </a:lnTo>
                  <a:lnTo>
                    <a:pt x="5973" y="9428"/>
                  </a:lnTo>
                  <a:lnTo>
                    <a:pt x="5973" y="9438"/>
                  </a:lnTo>
                  <a:cubicBezTo>
                    <a:pt x="5984" y="9450"/>
                    <a:pt x="5984" y="9461"/>
                    <a:pt x="5996" y="9461"/>
                  </a:cubicBezTo>
                  <a:cubicBezTo>
                    <a:pt x="5996" y="9461"/>
                    <a:pt x="5996" y="9473"/>
                    <a:pt x="6007" y="9473"/>
                  </a:cubicBezTo>
                  <a:lnTo>
                    <a:pt x="5996" y="9473"/>
                  </a:lnTo>
                  <a:cubicBezTo>
                    <a:pt x="6007" y="9473"/>
                    <a:pt x="6007" y="9473"/>
                    <a:pt x="6007" y="9484"/>
                  </a:cubicBezTo>
                  <a:cubicBezTo>
                    <a:pt x="6007" y="9495"/>
                    <a:pt x="6018" y="9495"/>
                    <a:pt x="6018" y="9495"/>
                  </a:cubicBezTo>
                  <a:cubicBezTo>
                    <a:pt x="6029" y="9518"/>
                    <a:pt x="6041" y="9540"/>
                    <a:pt x="6052" y="9551"/>
                  </a:cubicBezTo>
                  <a:lnTo>
                    <a:pt x="6052" y="9563"/>
                  </a:lnTo>
                  <a:lnTo>
                    <a:pt x="6064" y="9563"/>
                  </a:lnTo>
                  <a:cubicBezTo>
                    <a:pt x="6074" y="9586"/>
                    <a:pt x="6086" y="9608"/>
                    <a:pt x="6097" y="9619"/>
                  </a:cubicBezTo>
                  <a:lnTo>
                    <a:pt x="6109" y="9631"/>
                  </a:lnTo>
                  <a:cubicBezTo>
                    <a:pt x="6120" y="9664"/>
                    <a:pt x="6142" y="9687"/>
                    <a:pt x="6165" y="9721"/>
                  </a:cubicBezTo>
                  <a:cubicBezTo>
                    <a:pt x="6199" y="9777"/>
                    <a:pt x="6244" y="9834"/>
                    <a:pt x="6278" y="9890"/>
                  </a:cubicBezTo>
                  <a:cubicBezTo>
                    <a:pt x="6323" y="9947"/>
                    <a:pt x="6357" y="10003"/>
                    <a:pt x="6402" y="10060"/>
                  </a:cubicBezTo>
                  <a:cubicBezTo>
                    <a:pt x="6425" y="10082"/>
                    <a:pt x="6447" y="10105"/>
                    <a:pt x="6458" y="10128"/>
                  </a:cubicBezTo>
                  <a:cubicBezTo>
                    <a:pt x="6493" y="10161"/>
                    <a:pt x="6515" y="10195"/>
                    <a:pt x="6538" y="10218"/>
                  </a:cubicBezTo>
                  <a:cubicBezTo>
                    <a:pt x="6583" y="10274"/>
                    <a:pt x="6628" y="10319"/>
                    <a:pt x="6673" y="10364"/>
                  </a:cubicBezTo>
                  <a:cubicBezTo>
                    <a:pt x="6729" y="10421"/>
                    <a:pt x="6774" y="10489"/>
                    <a:pt x="6820" y="10557"/>
                  </a:cubicBezTo>
                  <a:cubicBezTo>
                    <a:pt x="6831" y="10567"/>
                    <a:pt x="6854" y="10590"/>
                    <a:pt x="6865" y="10613"/>
                  </a:cubicBezTo>
                  <a:cubicBezTo>
                    <a:pt x="6854" y="10602"/>
                    <a:pt x="6842" y="10590"/>
                    <a:pt x="6820" y="10590"/>
                  </a:cubicBezTo>
                  <a:lnTo>
                    <a:pt x="6684" y="10489"/>
                  </a:lnTo>
                  <a:cubicBezTo>
                    <a:pt x="6661" y="10466"/>
                    <a:pt x="6639" y="10455"/>
                    <a:pt x="6616" y="10432"/>
                  </a:cubicBezTo>
                  <a:cubicBezTo>
                    <a:pt x="6605" y="10421"/>
                    <a:pt x="6583" y="10409"/>
                    <a:pt x="6571" y="10399"/>
                  </a:cubicBezTo>
                  <a:cubicBezTo>
                    <a:pt x="6560" y="10387"/>
                    <a:pt x="6538" y="10376"/>
                    <a:pt x="6526" y="10364"/>
                  </a:cubicBezTo>
                  <a:cubicBezTo>
                    <a:pt x="6515" y="10353"/>
                    <a:pt x="6503" y="10342"/>
                    <a:pt x="6493" y="10342"/>
                  </a:cubicBezTo>
                  <a:cubicBezTo>
                    <a:pt x="6481" y="10331"/>
                    <a:pt x="6470" y="10319"/>
                    <a:pt x="6447" y="10308"/>
                  </a:cubicBezTo>
                  <a:cubicBezTo>
                    <a:pt x="6436" y="10308"/>
                    <a:pt x="6413" y="10296"/>
                    <a:pt x="6402" y="10286"/>
                  </a:cubicBezTo>
                  <a:cubicBezTo>
                    <a:pt x="6380" y="10274"/>
                    <a:pt x="6368" y="10263"/>
                    <a:pt x="6345" y="10251"/>
                  </a:cubicBezTo>
                  <a:cubicBezTo>
                    <a:pt x="6289" y="10218"/>
                    <a:pt x="6232" y="10195"/>
                    <a:pt x="6165" y="10161"/>
                  </a:cubicBezTo>
                  <a:cubicBezTo>
                    <a:pt x="6109" y="10128"/>
                    <a:pt x="6052" y="10105"/>
                    <a:pt x="5984" y="10071"/>
                  </a:cubicBezTo>
                  <a:cubicBezTo>
                    <a:pt x="5973" y="10060"/>
                    <a:pt x="5951" y="10048"/>
                    <a:pt x="5939" y="10048"/>
                  </a:cubicBezTo>
                  <a:lnTo>
                    <a:pt x="5928" y="10037"/>
                  </a:lnTo>
                  <a:cubicBezTo>
                    <a:pt x="5951" y="10025"/>
                    <a:pt x="5973" y="9992"/>
                    <a:pt x="5973" y="9958"/>
                  </a:cubicBezTo>
                  <a:cubicBezTo>
                    <a:pt x="5973" y="9913"/>
                    <a:pt x="5928" y="9857"/>
                    <a:pt x="5871" y="9857"/>
                  </a:cubicBezTo>
                  <a:cubicBezTo>
                    <a:pt x="5815" y="9857"/>
                    <a:pt x="5770" y="9902"/>
                    <a:pt x="5770" y="9958"/>
                  </a:cubicBezTo>
                  <a:cubicBezTo>
                    <a:pt x="5770" y="10015"/>
                    <a:pt x="5815" y="10060"/>
                    <a:pt x="5860" y="10060"/>
                  </a:cubicBezTo>
                  <a:lnTo>
                    <a:pt x="5871" y="10071"/>
                  </a:lnTo>
                  <a:cubicBezTo>
                    <a:pt x="5894" y="10082"/>
                    <a:pt x="5928" y="10105"/>
                    <a:pt x="5962" y="10116"/>
                  </a:cubicBezTo>
                  <a:cubicBezTo>
                    <a:pt x="5984" y="10138"/>
                    <a:pt x="6007" y="10150"/>
                    <a:pt x="6041" y="10161"/>
                  </a:cubicBezTo>
                  <a:cubicBezTo>
                    <a:pt x="6086" y="10195"/>
                    <a:pt x="6142" y="10229"/>
                    <a:pt x="6199" y="10263"/>
                  </a:cubicBezTo>
                  <a:cubicBezTo>
                    <a:pt x="6222" y="10274"/>
                    <a:pt x="6255" y="10296"/>
                    <a:pt x="6289" y="10308"/>
                  </a:cubicBezTo>
                  <a:cubicBezTo>
                    <a:pt x="6312" y="10331"/>
                    <a:pt x="6335" y="10342"/>
                    <a:pt x="6368" y="10353"/>
                  </a:cubicBezTo>
                  <a:cubicBezTo>
                    <a:pt x="6380" y="10364"/>
                    <a:pt x="6402" y="10376"/>
                    <a:pt x="6413" y="10387"/>
                  </a:cubicBezTo>
                  <a:cubicBezTo>
                    <a:pt x="6436" y="10387"/>
                    <a:pt x="6447" y="10399"/>
                    <a:pt x="6458" y="10409"/>
                  </a:cubicBezTo>
                  <a:cubicBezTo>
                    <a:pt x="6481" y="10421"/>
                    <a:pt x="6503" y="10432"/>
                    <a:pt x="6526" y="10455"/>
                  </a:cubicBezTo>
                  <a:cubicBezTo>
                    <a:pt x="6571" y="10477"/>
                    <a:pt x="6605" y="10500"/>
                    <a:pt x="6639" y="10522"/>
                  </a:cubicBezTo>
                  <a:cubicBezTo>
                    <a:pt x="6673" y="10545"/>
                    <a:pt x="6707" y="10567"/>
                    <a:pt x="6752" y="10590"/>
                  </a:cubicBezTo>
                  <a:cubicBezTo>
                    <a:pt x="6774" y="10613"/>
                    <a:pt x="6809" y="10635"/>
                    <a:pt x="6842" y="10658"/>
                  </a:cubicBezTo>
                  <a:lnTo>
                    <a:pt x="6910" y="10692"/>
                  </a:lnTo>
                  <a:lnTo>
                    <a:pt x="6932" y="10715"/>
                  </a:lnTo>
                  <a:cubicBezTo>
                    <a:pt x="6978" y="10771"/>
                    <a:pt x="7023" y="10828"/>
                    <a:pt x="7057" y="10884"/>
                  </a:cubicBezTo>
                  <a:cubicBezTo>
                    <a:pt x="7102" y="10940"/>
                    <a:pt x="7136" y="10996"/>
                    <a:pt x="7181" y="11042"/>
                  </a:cubicBezTo>
                  <a:cubicBezTo>
                    <a:pt x="7226" y="11098"/>
                    <a:pt x="7271" y="11144"/>
                    <a:pt x="7316" y="11200"/>
                  </a:cubicBezTo>
                  <a:cubicBezTo>
                    <a:pt x="7361" y="11245"/>
                    <a:pt x="7396" y="11290"/>
                    <a:pt x="7441" y="11335"/>
                  </a:cubicBezTo>
                  <a:cubicBezTo>
                    <a:pt x="7452" y="11369"/>
                    <a:pt x="7474" y="11392"/>
                    <a:pt x="7486" y="11415"/>
                  </a:cubicBezTo>
                  <a:cubicBezTo>
                    <a:pt x="7509" y="11460"/>
                    <a:pt x="7531" y="11505"/>
                    <a:pt x="7542" y="11561"/>
                  </a:cubicBezTo>
                  <a:cubicBezTo>
                    <a:pt x="7622" y="11731"/>
                    <a:pt x="7689" y="11900"/>
                    <a:pt x="7768" y="12080"/>
                  </a:cubicBezTo>
                  <a:cubicBezTo>
                    <a:pt x="7802" y="12160"/>
                    <a:pt x="7836" y="12250"/>
                    <a:pt x="7870" y="12340"/>
                  </a:cubicBezTo>
                  <a:cubicBezTo>
                    <a:pt x="7881" y="12386"/>
                    <a:pt x="7893" y="12431"/>
                    <a:pt x="7915" y="12476"/>
                  </a:cubicBezTo>
                  <a:cubicBezTo>
                    <a:pt x="7915" y="12498"/>
                    <a:pt x="7926" y="12521"/>
                    <a:pt x="7938" y="12544"/>
                  </a:cubicBezTo>
                  <a:cubicBezTo>
                    <a:pt x="7949" y="12566"/>
                    <a:pt x="7949" y="12589"/>
                    <a:pt x="7960" y="12622"/>
                  </a:cubicBezTo>
                  <a:lnTo>
                    <a:pt x="7960" y="12645"/>
                  </a:lnTo>
                  <a:cubicBezTo>
                    <a:pt x="7960" y="12702"/>
                    <a:pt x="7949" y="12758"/>
                    <a:pt x="7949" y="12815"/>
                  </a:cubicBezTo>
                  <a:cubicBezTo>
                    <a:pt x="7960" y="12837"/>
                    <a:pt x="7960" y="12871"/>
                    <a:pt x="7960" y="12893"/>
                  </a:cubicBezTo>
                  <a:lnTo>
                    <a:pt x="7960" y="13063"/>
                  </a:lnTo>
                  <a:cubicBezTo>
                    <a:pt x="7971" y="13379"/>
                    <a:pt x="7994" y="13683"/>
                    <a:pt x="8028" y="13989"/>
                  </a:cubicBezTo>
                  <a:cubicBezTo>
                    <a:pt x="8051" y="14282"/>
                    <a:pt x="8073" y="14576"/>
                    <a:pt x="8107" y="14858"/>
                  </a:cubicBezTo>
                  <a:cubicBezTo>
                    <a:pt x="8163" y="15490"/>
                    <a:pt x="8254" y="16111"/>
                    <a:pt x="8355" y="16732"/>
                  </a:cubicBezTo>
                  <a:cubicBezTo>
                    <a:pt x="8445" y="17319"/>
                    <a:pt x="8536" y="17906"/>
                    <a:pt x="8615" y="18493"/>
                  </a:cubicBezTo>
                  <a:cubicBezTo>
                    <a:pt x="8626" y="18538"/>
                    <a:pt x="8626" y="18572"/>
                    <a:pt x="8638" y="18617"/>
                  </a:cubicBezTo>
                  <a:cubicBezTo>
                    <a:pt x="8626" y="18606"/>
                    <a:pt x="8626" y="18595"/>
                    <a:pt x="8615" y="18595"/>
                  </a:cubicBezTo>
                  <a:lnTo>
                    <a:pt x="8547" y="18493"/>
                  </a:lnTo>
                  <a:cubicBezTo>
                    <a:pt x="8525" y="18448"/>
                    <a:pt x="8490" y="18414"/>
                    <a:pt x="8468" y="18369"/>
                  </a:cubicBezTo>
                  <a:cubicBezTo>
                    <a:pt x="8445" y="18335"/>
                    <a:pt x="8434" y="18290"/>
                    <a:pt x="8412" y="18256"/>
                  </a:cubicBezTo>
                  <a:cubicBezTo>
                    <a:pt x="8400" y="18222"/>
                    <a:pt x="8389" y="18199"/>
                    <a:pt x="8367" y="18166"/>
                  </a:cubicBezTo>
                  <a:cubicBezTo>
                    <a:pt x="8355" y="18143"/>
                    <a:pt x="8355" y="18121"/>
                    <a:pt x="8344" y="18098"/>
                  </a:cubicBezTo>
                  <a:lnTo>
                    <a:pt x="8310" y="18030"/>
                  </a:lnTo>
                  <a:cubicBezTo>
                    <a:pt x="8310" y="18008"/>
                    <a:pt x="8299" y="17985"/>
                    <a:pt x="8287" y="17963"/>
                  </a:cubicBezTo>
                  <a:cubicBezTo>
                    <a:pt x="8276" y="17928"/>
                    <a:pt x="8276" y="17906"/>
                    <a:pt x="8265" y="17872"/>
                  </a:cubicBezTo>
                  <a:cubicBezTo>
                    <a:pt x="8265" y="17850"/>
                    <a:pt x="8254" y="17815"/>
                    <a:pt x="8254" y="17793"/>
                  </a:cubicBezTo>
                  <a:cubicBezTo>
                    <a:pt x="8231" y="17669"/>
                    <a:pt x="8209" y="17544"/>
                    <a:pt x="8197" y="17421"/>
                  </a:cubicBezTo>
                  <a:cubicBezTo>
                    <a:pt x="8197" y="17364"/>
                    <a:pt x="8186" y="17308"/>
                    <a:pt x="8186" y="17240"/>
                  </a:cubicBezTo>
                  <a:cubicBezTo>
                    <a:pt x="8174" y="17172"/>
                    <a:pt x="8174" y="17105"/>
                    <a:pt x="8163" y="17037"/>
                  </a:cubicBezTo>
                  <a:cubicBezTo>
                    <a:pt x="8152" y="17003"/>
                    <a:pt x="8141" y="16957"/>
                    <a:pt x="8141" y="16924"/>
                  </a:cubicBezTo>
                  <a:cubicBezTo>
                    <a:pt x="8129" y="16879"/>
                    <a:pt x="8118" y="16845"/>
                    <a:pt x="8107" y="16799"/>
                  </a:cubicBezTo>
                  <a:cubicBezTo>
                    <a:pt x="8096" y="16754"/>
                    <a:pt x="8084" y="16721"/>
                    <a:pt x="8061" y="16676"/>
                  </a:cubicBezTo>
                  <a:cubicBezTo>
                    <a:pt x="8051" y="16641"/>
                    <a:pt x="8039" y="16608"/>
                    <a:pt x="8016" y="16574"/>
                  </a:cubicBezTo>
                  <a:cubicBezTo>
                    <a:pt x="7994" y="16528"/>
                    <a:pt x="7971" y="16483"/>
                    <a:pt x="7949" y="16450"/>
                  </a:cubicBezTo>
                  <a:cubicBezTo>
                    <a:pt x="7915" y="16405"/>
                    <a:pt x="7881" y="16370"/>
                    <a:pt x="7836" y="16337"/>
                  </a:cubicBezTo>
                  <a:cubicBezTo>
                    <a:pt x="7813" y="16314"/>
                    <a:pt x="7768" y="16292"/>
                    <a:pt x="7723" y="16292"/>
                  </a:cubicBezTo>
                  <a:cubicBezTo>
                    <a:pt x="7689" y="16303"/>
                    <a:pt x="7655" y="16314"/>
                    <a:pt x="7644" y="16348"/>
                  </a:cubicBezTo>
                  <a:cubicBezTo>
                    <a:pt x="7632" y="16382"/>
                    <a:pt x="7622" y="16416"/>
                    <a:pt x="7622" y="16450"/>
                  </a:cubicBezTo>
                  <a:cubicBezTo>
                    <a:pt x="7622" y="16528"/>
                    <a:pt x="7632" y="16608"/>
                    <a:pt x="7644" y="16698"/>
                  </a:cubicBezTo>
                  <a:cubicBezTo>
                    <a:pt x="7655" y="16777"/>
                    <a:pt x="7678" y="16856"/>
                    <a:pt x="7689" y="16935"/>
                  </a:cubicBezTo>
                  <a:cubicBezTo>
                    <a:pt x="7712" y="17014"/>
                    <a:pt x="7723" y="17082"/>
                    <a:pt x="7745" y="17161"/>
                  </a:cubicBezTo>
                  <a:lnTo>
                    <a:pt x="7813" y="17398"/>
                  </a:lnTo>
                  <a:cubicBezTo>
                    <a:pt x="7813" y="17421"/>
                    <a:pt x="7825" y="17432"/>
                    <a:pt x="7825" y="17443"/>
                  </a:cubicBezTo>
                  <a:cubicBezTo>
                    <a:pt x="7802" y="17409"/>
                    <a:pt x="7768" y="17364"/>
                    <a:pt x="7745" y="17330"/>
                  </a:cubicBezTo>
                  <a:cubicBezTo>
                    <a:pt x="7712" y="17285"/>
                    <a:pt x="7678" y="17240"/>
                    <a:pt x="7644" y="17206"/>
                  </a:cubicBezTo>
                  <a:cubicBezTo>
                    <a:pt x="7610" y="17172"/>
                    <a:pt x="7576" y="17127"/>
                    <a:pt x="7531" y="17093"/>
                  </a:cubicBezTo>
                  <a:cubicBezTo>
                    <a:pt x="7519" y="17070"/>
                    <a:pt x="7497" y="17037"/>
                    <a:pt x="7474" y="17014"/>
                  </a:cubicBezTo>
                  <a:cubicBezTo>
                    <a:pt x="7463" y="16992"/>
                    <a:pt x="7441" y="16969"/>
                    <a:pt x="7429" y="16947"/>
                  </a:cubicBezTo>
                  <a:cubicBezTo>
                    <a:pt x="7407" y="16924"/>
                    <a:pt x="7396" y="16901"/>
                    <a:pt x="7384" y="16879"/>
                  </a:cubicBezTo>
                  <a:lnTo>
                    <a:pt x="7351" y="16811"/>
                  </a:lnTo>
                  <a:cubicBezTo>
                    <a:pt x="7316" y="16743"/>
                    <a:pt x="7294" y="16686"/>
                    <a:pt x="7271" y="16619"/>
                  </a:cubicBezTo>
                  <a:cubicBezTo>
                    <a:pt x="7260" y="16596"/>
                    <a:pt x="7249" y="16563"/>
                    <a:pt x="7249" y="16540"/>
                  </a:cubicBezTo>
                  <a:cubicBezTo>
                    <a:pt x="7238" y="16506"/>
                    <a:pt x="7238" y="16483"/>
                    <a:pt x="7238" y="16450"/>
                  </a:cubicBezTo>
                  <a:lnTo>
                    <a:pt x="7238" y="16314"/>
                  </a:lnTo>
                  <a:cubicBezTo>
                    <a:pt x="7238" y="16235"/>
                    <a:pt x="7238" y="16156"/>
                    <a:pt x="7226" y="16077"/>
                  </a:cubicBezTo>
                  <a:cubicBezTo>
                    <a:pt x="7226" y="15986"/>
                    <a:pt x="7226" y="15908"/>
                    <a:pt x="7215" y="15818"/>
                  </a:cubicBezTo>
                  <a:cubicBezTo>
                    <a:pt x="7203" y="15750"/>
                    <a:pt x="7203" y="15670"/>
                    <a:pt x="7193" y="15592"/>
                  </a:cubicBezTo>
                  <a:cubicBezTo>
                    <a:pt x="7181" y="15547"/>
                    <a:pt x="7170" y="15512"/>
                    <a:pt x="7170" y="15467"/>
                  </a:cubicBezTo>
                  <a:cubicBezTo>
                    <a:pt x="7147" y="15389"/>
                    <a:pt x="7125" y="15298"/>
                    <a:pt x="7090" y="15231"/>
                  </a:cubicBezTo>
                  <a:cubicBezTo>
                    <a:pt x="7057" y="15151"/>
                    <a:pt x="7012" y="15061"/>
                    <a:pt x="6910" y="15050"/>
                  </a:cubicBezTo>
                  <a:cubicBezTo>
                    <a:pt x="6900" y="15047"/>
                    <a:pt x="6891" y="15046"/>
                    <a:pt x="6882" y="15046"/>
                  </a:cubicBezTo>
                  <a:cubicBezTo>
                    <a:pt x="6805" y="15046"/>
                    <a:pt x="6748" y="15125"/>
                    <a:pt x="6718" y="15185"/>
                  </a:cubicBezTo>
                  <a:cubicBezTo>
                    <a:pt x="6696" y="15231"/>
                    <a:pt x="6684" y="15276"/>
                    <a:pt x="6673" y="15321"/>
                  </a:cubicBezTo>
                  <a:lnTo>
                    <a:pt x="6673" y="15479"/>
                  </a:lnTo>
                  <a:cubicBezTo>
                    <a:pt x="6673" y="15512"/>
                    <a:pt x="6673" y="15557"/>
                    <a:pt x="6684" y="15603"/>
                  </a:cubicBezTo>
                  <a:cubicBezTo>
                    <a:pt x="6684" y="15625"/>
                    <a:pt x="6696" y="15648"/>
                    <a:pt x="6696" y="15682"/>
                  </a:cubicBezTo>
                  <a:cubicBezTo>
                    <a:pt x="6707" y="15750"/>
                    <a:pt x="6729" y="15828"/>
                    <a:pt x="6752" y="15908"/>
                  </a:cubicBezTo>
                  <a:cubicBezTo>
                    <a:pt x="6764" y="15941"/>
                    <a:pt x="6764" y="15976"/>
                    <a:pt x="6774" y="16009"/>
                  </a:cubicBezTo>
                  <a:cubicBezTo>
                    <a:pt x="6786" y="16054"/>
                    <a:pt x="6797" y="16089"/>
                    <a:pt x="6809" y="16134"/>
                  </a:cubicBezTo>
                  <a:lnTo>
                    <a:pt x="6809" y="16122"/>
                  </a:lnTo>
                  <a:cubicBezTo>
                    <a:pt x="6820" y="16156"/>
                    <a:pt x="6831" y="16201"/>
                    <a:pt x="6842" y="16235"/>
                  </a:cubicBezTo>
                  <a:cubicBezTo>
                    <a:pt x="6853" y="16256"/>
                    <a:pt x="6863" y="16277"/>
                    <a:pt x="6865" y="16297"/>
                  </a:cubicBezTo>
                  <a:lnTo>
                    <a:pt x="6865" y="16297"/>
                  </a:lnTo>
                  <a:cubicBezTo>
                    <a:pt x="6853" y="16284"/>
                    <a:pt x="6839" y="16274"/>
                    <a:pt x="6831" y="16257"/>
                  </a:cubicBezTo>
                  <a:cubicBezTo>
                    <a:pt x="6809" y="16212"/>
                    <a:pt x="6774" y="16167"/>
                    <a:pt x="6752" y="16111"/>
                  </a:cubicBezTo>
                  <a:cubicBezTo>
                    <a:pt x="6718" y="16066"/>
                    <a:pt x="6696" y="16021"/>
                    <a:pt x="6673" y="15964"/>
                  </a:cubicBezTo>
                  <a:cubicBezTo>
                    <a:pt x="6651" y="15930"/>
                    <a:pt x="6628" y="15896"/>
                    <a:pt x="6616" y="15851"/>
                  </a:cubicBezTo>
                  <a:cubicBezTo>
                    <a:pt x="6583" y="15783"/>
                    <a:pt x="6560" y="15716"/>
                    <a:pt x="6526" y="15648"/>
                  </a:cubicBezTo>
                  <a:cubicBezTo>
                    <a:pt x="6503" y="15580"/>
                    <a:pt x="6470" y="15512"/>
                    <a:pt x="6447" y="15445"/>
                  </a:cubicBezTo>
                  <a:cubicBezTo>
                    <a:pt x="6425" y="15389"/>
                    <a:pt x="6391" y="15332"/>
                    <a:pt x="6368" y="15276"/>
                  </a:cubicBezTo>
                  <a:cubicBezTo>
                    <a:pt x="6368" y="15253"/>
                    <a:pt x="6357" y="15219"/>
                    <a:pt x="6357" y="15196"/>
                  </a:cubicBezTo>
                  <a:cubicBezTo>
                    <a:pt x="6345" y="15163"/>
                    <a:pt x="6335" y="15140"/>
                    <a:pt x="6335" y="15118"/>
                  </a:cubicBezTo>
                  <a:cubicBezTo>
                    <a:pt x="6345" y="15076"/>
                    <a:pt x="6365" y="15043"/>
                    <a:pt x="6385" y="15003"/>
                  </a:cubicBezTo>
                  <a:lnTo>
                    <a:pt x="6385" y="15003"/>
                  </a:lnTo>
                  <a:cubicBezTo>
                    <a:pt x="6383" y="15005"/>
                    <a:pt x="6380" y="15005"/>
                    <a:pt x="6380" y="15005"/>
                  </a:cubicBezTo>
                  <a:cubicBezTo>
                    <a:pt x="6436" y="14892"/>
                    <a:pt x="6503" y="14779"/>
                    <a:pt x="6538" y="14654"/>
                  </a:cubicBezTo>
                  <a:cubicBezTo>
                    <a:pt x="6583" y="14508"/>
                    <a:pt x="6605" y="14338"/>
                    <a:pt x="6583" y="14180"/>
                  </a:cubicBezTo>
                  <a:cubicBezTo>
                    <a:pt x="6583" y="14102"/>
                    <a:pt x="6560" y="14011"/>
                    <a:pt x="6538" y="13943"/>
                  </a:cubicBezTo>
                  <a:cubicBezTo>
                    <a:pt x="6515" y="13898"/>
                    <a:pt x="6503" y="13864"/>
                    <a:pt x="6481" y="13819"/>
                  </a:cubicBezTo>
                  <a:lnTo>
                    <a:pt x="6413" y="13718"/>
                  </a:lnTo>
                  <a:cubicBezTo>
                    <a:pt x="6380" y="13683"/>
                    <a:pt x="6335" y="13638"/>
                    <a:pt x="6289" y="13605"/>
                  </a:cubicBezTo>
                  <a:cubicBezTo>
                    <a:pt x="6255" y="13582"/>
                    <a:pt x="6210" y="13560"/>
                    <a:pt x="6176" y="13560"/>
                  </a:cubicBezTo>
                  <a:cubicBezTo>
                    <a:pt x="6142" y="13560"/>
                    <a:pt x="6097" y="13570"/>
                    <a:pt x="6074" y="13605"/>
                  </a:cubicBezTo>
                  <a:cubicBezTo>
                    <a:pt x="6052" y="13627"/>
                    <a:pt x="6029" y="13661"/>
                    <a:pt x="6029" y="13695"/>
                  </a:cubicBezTo>
                  <a:cubicBezTo>
                    <a:pt x="6018" y="13718"/>
                    <a:pt x="6018" y="13740"/>
                    <a:pt x="6018" y="13751"/>
                  </a:cubicBezTo>
                  <a:cubicBezTo>
                    <a:pt x="6018" y="13796"/>
                    <a:pt x="6007" y="13831"/>
                    <a:pt x="6007" y="13864"/>
                  </a:cubicBezTo>
                  <a:cubicBezTo>
                    <a:pt x="6007" y="13943"/>
                    <a:pt x="6018" y="14022"/>
                    <a:pt x="6029" y="14102"/>
                  </a:cubicBezTo>
                  <a:lnTo>
                    <a:pt x="6064" y="14373"/>
                  </a:lnTo>
                  <a:cubicBezTo>
                    <a:pt x="6097" y="14519"/>
                    <a:pt x="6120" y="14666"/>
                    <a:pt x="6154" y="14812"/>
                  </a:cubicBezTo>
                  <a:lnTo>
                    <a:pt x="6154" y="14824"/>
                  </a:lnTo>
                  <a:cubicBezTo>
                    <a:pt x="6120" y="14734"/>
                    <a:pt x="6074" y="14643"/>
                    <a:pt x="6029" y="14553"/>
                  </a:cubicBezTo>
                  <a:cubicBezTo>
                    <a:pt x="6007" y="14496"/>
                    <a:pt x="5984" y="14440"/>
                    <a:pt x="5951" y="14373"/>
                  </a:cubicBezTo>
                  <a:cubicBezTo>
                    <a:pt x="5928" y="14316"/>
                    <a:pt x="5894" y="14248"/>
                    <a:pt x="5860" y="14180"/>
                  </a:cubicBezTo>
                  <a:lnTo>
                    <a:pt x="5871" y="14180"/>
                  </a:lnTo>
                  <a:cubicBezTo>
                    <a:pt x="5849" y="14158"/>
                    <a:pt x="5838" y="14124"/>
                    <a:pt x="5826" y="14090"/>
                  </a:cubicBezTo>
                  <a:lnTo>
                    <a:pt x="5826" y="14102"/>
                  </a:lnTo>
                  <a:cubicBezTo>
                    <a:pt x="5803" y="14067"/>
                    <a:pt x="5793" y="14034"/>
                    <a:pt x="5781" y="13999"/>
                  </a:cubicBezTo>
                  <a:cubicBezTo>
                    <a:pt x="5758" y="13966"/>
                    <a:pt x="5747" y="13932"/>
                    <a:pt x="5725" y="13898"/>
                  </a:cubicBezTo>
                  <a:cubicBezTo>
                    <a:pt x="5668" y="13763"/>
                    <a:pt x="5589" y="13638"/>
                    <a:pt x="5522" y="13503"/>
                  </a:cubicBezTo>
                  <a:cubicBezTo>
                    <a:pt x="5499" y="13469"/>
                    <a:pt x="5477" y="13435"/>
                    <a:pt x="5454" y="13390"/>
                  </a:cubicBezTo>
                  <a:cubicBezTo>
                    <a:pt x="5442" y="13367"/>
                    <a:pt x="5420" y="13334"/>
                    <a:pt x="5409" y="13311"/>
                  </a:cubicBezTo>
                  <a:cubicBezTo>
                    <a:pt x="5386" y="13277"/>
                    <a:pt x="5352" y="13244"/>
                    <a:pt x="5329" y="13209"/>
                  </a:cubicBezTo>
                  <a:cubicBezTo>
                    <a:pt x="5307" y="13176"/>
                    <a:pt x="5273" y="13141"/>
                    <a:pt x="5251" y="13119"/>
                  </a:cubicBezTo>
                  <a:cubicBezTo>
                    <a:pt x="5216" y="13085"/>
                    <a:pt x="5183" y="13051"/>
                    <a:pt x="5138" y="13018"/>
                  </a:cubicBezTo>
                  <a:cubicBezTo>
                    <a:pt x="5103" y="13006"/>
                    <a:pt x="5070" y="12983"/>
                    <a:pt x="5036" y="12973"/>
                  </a:cubicBezTo>
                  <a:cubicBezTo>
                    <a:pt x="5004" y="12964"/>
                    <a:pt x="4978" y="12956"/>
                    <a:pt x="4949" y="12956"/>
                  </a:cubicBezTo>
                  <a:cubicBezTo>
                    <a:pt x="4937" y="12956"/>
                    <a:pt x="4925" y="12958"/>
                    <a:pt x="4912" y="12961"/>
                  </a:cubicBezTo>
                  <a:cubicBezTo>
                    <a:pt x="4889" y="12973"/>
                    <a:pt x="4855" y="12995"/>
                    <a:pt x="4844" y="13029"/>
                  </a:cubicBezTo>
                  <a:cubicBezTo>
                    <a:pt x="4810" y="13063"/>
                    <a:pt x="4810" y="13096"/>
                    <a:pt x="4799" y="13141"/>
                  </a:cubicBezTo>
                  <a:lnTo>
                    <a:pt x="4799" y="13266"/>
                  </a:lnTo>
                  <a:cubicBezTo>
                    <a:pt x="4810" y="13322"/>
                    <a:pt x="4822" y="13367"/>
                    <a:pt x="4844" y="13402"/>
                  </a:cubicBezTo>
                  <a:cubicBezTo>
                    <a:pt x="4867" y="13447"/>
                    <a:pt x="4889" y="13480"/>
                    <a:pt x="4923" y="13514"/>
                  </a:cubicBezTo>
                  <a:cubicBezTo>
                    <a:pt x="4980" y="13582"/>
                    <a:pt x="5058" y="13638"/>
                    <a:pt x="5138" y="13695"/>
                  </a:cubicBezTo>
                  <a:cubicBezTo>
                    <a:pt x="5194" y="13729"/>
                    <a:pt x="5251" y="13774"/>
                    <a:pt x="5307" y="13819"/>
                  </a:cubicBezTo>
                  <a:lnTo>
                    <a:pt x="5465" y="13977"/>
                  </a:lnTo>
                  <a:cubicBezTo>
                    <a:pt x="5487" y="14011"/>
                    <a:pt x="5510" y="14045"/>
                    <a:pt x="5544" y="14079"/>
                  </a:cubicBezTo>
                  <a:cubicBezTo>
                    <a:pt x="5578" y="14135"/>
                    <a:pt x="5612" y="14192"/>
                    <a:pt x="5645" y="14260"/>
                  </a:cubicBezTo>
                  <a:cubicBezTo>
                    <a:pt x="5668" y="14316"/>
                    <a:pt x="5702" y="14373"/>
                    <a:pt x="5736" y="14440"/>
                  </a:cubicBezTo>
                  <a:cubicBezTo>
                    <a:pt x="5770" y="14496"/>
                    <a:pt x="5803" y="14553"/>
                    <a:pt x="5838" y="14621"/>
                  </a:cubicBezTo>
                  <a:cubicBezTo>
                    <a:pt x="5849" y="14643"/>
                    <a:pt x="5860" y="14677"/>
                    <a:pt x="5871" y="14699"/>
                  </a:cubicBezTo>
                  <a:cubicBezTo>
                    <a:pt x="5894" y="14722"/>
                    <a:pt x="5906" y="14745"/>
                    <a:pt x="5916" y="14767"/>
                  </a:cubicBezTo>
                  <a:cubicBezTo>
                    <a:pt x="5916" y="14779"/>
                    <a:pt x="5928" y="14790"/>
                    <a:pt x="5928" y="14802"/>
                  </a:cubicBezTo>
                  <a:cubicBezTo>
                    <a:pt x="5939" y="14824"/>
                    <a:pt x="5951" y="14835"/>
                    <a:pt x="5951" y="14858"/>
                  </a:cubicBezTo>
                  <a:cubicBezTo>
                    <a:pt x="5973" y="14880"/>
                    <a:pt x="5984" y="14914"/>
                    <a:pt x="6007" y="14937"/>
                  </a:cubicBezTo>
                  <a:cubicBezTo>
                    <a:pt x="6029" y="14982"/>
                    <a:pt x="6064" y="15027"/>
                    <a:pt x="6086" y="15083"/>
                  </a:cubicBezTo>
                  <a:cubicBezTo>
                    <a:pt x="6074" y="15061"/>
                    <a:pt x="6064" y="15038"/>
                    <a:pt x="6052" y="15027"/>
                  </a:cubicBezTo>
                  <a:cubicBezTo>
                    <a:pt x="5996" y="14970"/>
                    <a:pt x="5939" y="14903"/>
                    <a:pt x="5883" y="14858"/>
                  </a:cubicBezTo>
                  <a:cubicBezTo>
                    <a:pt x="5849" y="14824"/>
                    <a:pt x="5815" y="14802"/>
                    <a:pt x="5781" y="14767"/>
                  </a:cubicBezTo>
                  <a:cubicBezTo>
                    <a:pt x="5747" y="14745"/>
                    <a:pt x="5725" y="14722"/>
                    <a:pt x="5691" y="14699"/>
                  </a:cubicBezTo>
                  <a:cubicBezTo>
                    <a:pt x="5657" y="14666"/>
                    <a:pt x="5612" y="14643"/>
                    <a:pt x="5578" y="14621"/>
                  </a:cubicBezTo>
                  <a:cubicBezTo>
                    <a:pt x="5487" y="14564"/>
                    <a:pt x="5397" y="14508"/>
                    <a:pt x="5296" y="14474"/>
                  </a:cubicBezTo>
                  <a:cubicBezTo>
                    <a:pt x="5251" y="14463"/>
                    <a:pt x="5206" y="14451"/>
                    <a:pt x="5149" y="14440"/>
                  </a:cubicBezTo>
                  <a:cubicBezTo>
                    <a:pt x="5126" y="14440"/>
                    <a:pt x="5093" y="14440"/>
                    <a:pt x="5058" y="14429"/>
                  </a:cubicBezTo>
                  <a:cubicBezTo>
                    <a:pt x="5025" y="14429"/>
                    <a:pt x="4980" y="14440"/>
                    <a:pt x="4945" y="14474"/>
                  </a:cubicBezTo>
                  <a:cubicBezTo>
                    <a:pt x="4912" y="14496"/>
                    <a:pt x="4900" y="14541"/>
                    <a:pt x="4889" y="14576"/>
                  </a:cubicBezTo>
                  <a:cubicBezTo>
                    <a:pt x="4878" y="14632"/>
                    <a:pt x="4889" y="14689"/>
                    <a:pt x="4889" y="14745"/>
                  </a:cubicBezTo>
                  <a:lnTo>
                    <a:pt x="4923" y="14880"/>
                  </a:lnTo>
                  <a:cubicBezTo>
                    <a:pt x="4945" y="14937"/>
                    <a:pt x="4968" y="14982"/>
                    <a:pt x="5002" y="15027"/>
                  </a:cubicBezTo>
                  <a:lnTo>
                    <a:pt x="5103" y="15128"/>
                  </a:lnTo>
                  <a:cubicBezTo>
                    <a:pt x="5183" y="15174"/>
                    <a:pt x="5262" y="15208"/>
                    <a:pt x="5341" y="15231"/>
                  </a:cubicBezTo>
                  <a:cubicBezTo>
                    <a:pt x="5352" y="15241"/>
                    <a:pt x="5374" y="15253"/>
                    <a:pt x="5397" y="15253"/>
                  </a:cubicBezTo>
                  <a:cubicBezTo>
                    <a:pt x="5420" y="15264"/>
                    <a:pt x="5442" y="15264"/>
                    <a:pt x="5465" y="15276"/>
                  </a:cubicBezTo>
                  <a:cubicBezTo>
                    <a:pt x="5544" y="15298"/>
                    <a:pt x="5623" y="15309"/>
                    <a:pt x="5691" y="15332"/>
                  </a:cubicBezTo>
                  <a:cubicBezTo>
                    <a:pt x="5770" y="15343"/>
                    <a:pt x="5838" y="15366"/>
                    <a:pt x="5916" y="15389"/>
                  </a:cubicBezTo>
                  <a:lnTo>
                    <a:pt x="5984" y="15422"/>
                  </a:lnTo>
                  <a:cubicBezTo>
                    <a:pt x="6018" y="15434"/>
                    <a:pt x="6041" y="15456"/>
                    <a:pt x="6064" y="15467"/>
                  </a:cubicBezTo>
                  <a:cubicBezTo>
                    <a:pt x="6097" y="15490"/>
                    <a:pt x="6131" y="15524"/>
                    <a:pt x="6165" y="15547"/>
                  </a:cubicBezTo>
                  <a:cubicBezTo>
                    <a:pt x="6187" y="15580"/>
                    <a:pt x="6222" y="15603"/>
                    <a:pt x="6244" y="15625"/>
                  </a:cubicBezTo>
                  <a:cubicBezTo>
                    <a:pt x="6255" y="15648"/>
                    <a:pt x="6267" y="15660"/>
                    <a:pt x="6278" y="15670"/>
                  </a:cubicBezTo>
                  <a:cubicBezTo>
                    <a:pt x="6289" y="15693"/>
                    <a:pt x="6300" y="15705"/>
                    <a:pt x="6312" y="15727"/>
                  </a:cubicBezTo>
                  <a:cubicBezTo>
                    <a:pt x="6335" y="15750"/>
                    <a:pt x="6345" y="15772"/>
                    <a:pt x="6368" y="15806"/>
                  </a:cubicBezTo>
                  <a:lnTo>
                    <a:pt x="6402" y="15874"/>
                  </a:lnTo>
                  <a:cubicBezTo>
                    <a:pt x="6413" y="15885"/>
                    <a:pt x="6413" y="15896"/>
                    <a:pt x="6425" y="15908"/>
                  </a:cubicBezTo>
                  <a:cubicBezTo>
                    <a:pt x="6436" y="15953"/>
                    <a:pt x="6447" y="15986"/>
                    <a:pt x="6470" y="16032"/>
                  </a:cubicBezTo>
                  <a:cubicBezTo>
                    <a:pt x="6357" y="15964"/>
                    <a:pt x="6232" y="15919"/>
                    <a:pt x="6109" y="15885"/>
                  </a:cubicBezTo>
                  <a:cubicBezTo>
                    <a:pt x="5973" y="15863"/>
                    <a:pt x="5849" y="15840"/>
                    <a:pt x="5713" y="15840"/>
                  </a:cubicBezTo>
                  <a:cubicBezTo>
                    <a:pt x="5691" y="15840"/>
                    <a:pt x="5668" y="15835"/>
                    <a:pt x="5646" y="15835"/>
                  </a:cubicBezTo>
                  <a:cubicBezTo>
                    <a:pt x="5634" y="15835"/>
                    <a:pt x="5623" y="15836"/>
                    <a:pt x="5612" y="15840"/>
                  </a:cubicBezTo>
                  <a:cubicBezTo>
                    <a:pt x="5589" y="15840"/>
                    <a:pt x="5567" y="15835"/>
                    <a:pt x="5544" y="15835"/>
                  </a:cubicBezTo>
                  <a:cubicBezTo>
                    <a:pt x="5533" y="15835"/>
                    <a:pt x="5521" y="15836"/>
                    <a:pt x="5510" y="15840"/>
                  </a:cubicBezTo>
                  <a:cubicBezTo>
                    <a:pt x="5499" y="15840"/>
                    <a:pt x="5477" y="15840"/>
                    <a:pt x="5465" y="15851"/>
                  </a:cubicBezTo>
                  <a:cubicBezTo>
                    <a:pt x="5442" y="15863"/>
                    <a:pt x="5431" y="15874"/>
                    <a:pt x="5420" y="15885"/>
                  </a:cubicBezTo>
                  <a:cubicBezTo>
                    <a:pt x="5397" y="15919"/>
                    <a:pt x="5397" y="15964"/>
                    <a:pt x="5409" y="15998"/>
                  </a:cubicBezTo>
                  <a:cubicBezTo>
                    <a:pt x="5420" y="16032"/>
                    <a:pt x="5454" y="16077"/>
                    <a:pt x="5477" y="16099"/>
                  </a:cubicBezTo>
                  <a:cubicBezTo>
                    <a:pt x="5555" y="16179"/>
                    <a:pt x="5645" y="16235"/>
                    <a:pt x="5736" y="16269"/>
                  </a:cubicBezTo>
                  <a:cubicBezTo>
                    <a:pt x="5838" y="16314"/>
                    <a:pt x="5939" y="16348"/>
                    <a:pt x="6052" y="16360"/>
                  </a:cubicBezTo>
                  <a:cubicBezTo>
                    <a:pt x="6097" y="16370"/>
                    <a:pt x="6131" y="16370"/>
                    <a:pt x="6165" y="16382"/>
                  </a:cubicBezTo>
                  <a:cubicBezTo>
                    <a:pt x="6244" y="16382"/>
                    <a:pt x="6323" y="16393"/>
                    <a:pt x="6402" y="16416"/>
                  </a:cubicBezTo>
                  <a:cubicBezTo>
                    <a:pt x="6425" y="16416"/>
                    <a:pt x="6447" y="16427"/>
                    <a:pt x="6458" y="16427"/>
                  </a:cubicBezTo>
                  <a:cubicBezTo>
                    <a:pt x="6481" y="16438"/>
                    <a:pt x="6503" y="16450"/>
                    <a:pt x="6515" y="16461"/>
                  </a:cubicBezTo>
                  <a:cubicBezTo>
                    <a:pt x="6549" y="16472"/>
                    <a:pt x="6583" y="16495"/>
                    <a:pt x="6605" y="16506"/>
                  </a:cubicBezTo>
                  <a:cubicBezTo>
                    <a:pt x="6628" y="16528"/>
                    <a:pt x="6661" y="16551"/>
                    <a:pt x="6684" y="16574"/>
                  </a:cubicBezTo>
                  <a:lnTo>
                    <a:pt x="6865" y="16754"/>
                  </a:lnTo>
                  <a:cubicBezTo>
                    <a:pt x="6932" y="16811"/>
                    <a:pt x="6989" y="16867"/>
                    <a:pt x="7057" y="16924"/>
                  </a:cubicBezTo>
                  <a:cubicBezTo>
                    <a:pt x="7080" y="16947"/>
                    <a:pt x="7102" y="16969"/>
                    <a:pt x="7125" y="16980"/>
                  </a:cubicBezTo>
                  <a:cubicBezTo>
                    <a:pt x="7136" y="16980"/>
                    <a:pt x="7136" y="16980"/>
                    <a:pt x="7136" y="16992"/>
                  </a:cubicBezTo>
                  <a:cubicBezTo>
                    <a:pt x="7226" y="17105"/>
                    <a:pt x="7316" y="17218"/>
                    <a:pt x="7418" y="17330"/>
                  </a:cubicBezTo>
                  <a:lnTo>
                    <a:pt x="7554" y="17466"/>
                  </a:lnTo>
                  <a:cubicBezTo>
                    <a:pt x="7542" y="17466"/>
                    <a:pt x="7531" y="17466"/>
                    <a:pt x="7519" y="17454"/>
                  </a:cubicBezTo>
                  <a:cubicBezTo>
                    <a:pt x="7396" y="17409"/>
                    <a:pt x="7260" y="17353"/>
                    <a:pt x="7136" y="17308"/>
                  </a:cubicBezTo>
                  <a:cubicBezTo>
                    <a:pt x="7090" y="17296"/>
                    <a:pt x="7057" y="17285"/>
                    <a:pt x="7023" y="17274"/>
                  </a:cubicBezTo>
                  <a:cubicBezTo>
                    <a:pt x="6978" y="17263"/>
                    <a:pt x="6944" y="17251"/>
                    <a:pt x="6899" y="17240"/>
                  </a:cubicBezTo>
                  <a:cubicBezTo>
                    <a:pt x="6820" y="17218"/>
                    <a:pt x="6741" y="17195"/>
                    <a:pt x="6661" y="17183"/>
                  </a:cubicBezTo>
                  <a:cubicBezTo>
                    <a:pt x="6616" y="17183"/>
                    <a:pt x="6583" y="17172"/>
                    <a:pt x="6538" y="17172"/>
                  </a:cubicBezTo>
                  <a:cubicBezTo>
                    <a:pt x="6521" y="17167"/>
                    <a:pt x="6504" y="17164"/>
                    <a:pt x="6487" y="17164"/>
                  </a:cubicBezTo>
                  <a:cubicBezTo>
                    <a:pt x="6470" y="17164"/>
                    <a:pt x="6453" y="17167"/>
                    <a:pt x="6436" y="17172"/>
                  </a:cubicBezTo>
                  <a:cubicBezTo>
                    <a:pt x="6413" y="17172"/>
                    <a:pt x="6391" y="17195"/>
                    <a:pt x="6380" y="17228"/>
                  </a:cubicBezTo>
                  <a:cubicBezTo>
                    <a:pt x="6345" y="17308"/>
                    <a:pt x="6413" y="17386"/>
                    <a:pt x="6470" y="17432"/>
                  </a:cubicBezTo>
                  <a:cubicBezTo>
                    <a:pt x="6538" y="17488"/>
                    <a:pt x="6628" y="17534"/>
                    <a:pt x="6707" y="17556"/>
                  </a:cubicBezTo>
                  <a:cubicBezTo>
                    <a:pt x="6741" y="17579"/>
                    <a:pt x="6774" y="17590"/>
                    <a:pt x="6809" y="17601"/>
                  </a:cubicBezTo>
                  <a:cubicBezTo>
                    <a:pt x="6809" y="17601"/>
                    <a:pt x="6809" y="17596"/>
                    <a:pt x="6806" y="17593"/>
                  </a:cubicBezTo>
                  <a:lnTo>
                    <a:pt x="6806" y="17593"/>
                  </a:lnTo>
                  <a:cubicBezTo>
                    <a:pt x="6858" y="17613"/>
                    <a:pt x="6902" y="17625"/>
                    <a:pt x="6955" y="17635"/>
                  </a:cubicBezTo>
                  <a:cubicBezTo>
                    <a:pt x="6978" y="17647"/>
                    <a:pt x="7000" y="17657"/>
                    <a:pt x="7034" y="17657"/>
                  </a:cubicBezTo>
                  <a:cubicBezTo>
                    <a:pt x="7057" y="17669"/>
                    <a:pt x="7080" y="17669"/>
                    <a:pt x="7113" y="17669"/>
                  </a:cubicBezTo>
                  <a:cubicBezTo>
                    <a:pt x="7170" y="17680"/>
                    <a:pt x="7226" y="17692"/>
                    <a:pt x="7283" y="17692"/>
                  </a:cubicBezTo>
                  <a:cubicBezTo>
                    <a:pt x="7305" y="17703"/>
                    <a:pt x="7339" y="17703"/>
                    <a:pt x="7361" y="17703"/>
                  </a:cubicBezTo>
                  <a:cubicBezTo>
                    <a:pt x="7384" y="17714"/>
                    <a:pt x="7418" y="17714"/>
                    <a:pt x="7441" y="17714"/>
                  </a:cubicBezTo>
                  <a:cubicBezTo>
                    <a:pt x="7497" y="17725"/>
                    <a:pt x="7542" y="17748"/>
                    <a:pt x="7599" y="17759"/>
                  </a:cubicBezTo>
                  <a:cubicBezTo>
                    <a:pt x="7632" y="17770"/>
                    <a:pt x="7667" y="17782"/>
                    <a:pt x="7700" y="17805"/>
                  </a:cubicBezTo>
                  <a:cubicBezTo>
                    <a:pt x="7723" y="17815"/>
                    <a:pt x="7757" y="17838"/>
                    <a:pt x="7790" y="17861"/>
                  </a:cubicBezTo>
                  <a:cubicBezTo>
                    <a:pt x="7836" y="17895"/>
                    <a:pt x="7870" y="17917"/>
                    <a:pt x="7915" y="17951"/>
                  </a:cubicBezTo>
                  <a:lnTo>
                    <a:pt x="7938" y="17973"/>
                  </a:lnTo>
                  <a:cubicBezTo>
                    <a:pt x="7971" y="18008"/>
                    <a:pt x="8005" y="18030"/>
                    <a:pt x="8028" y="18064"/>
                  </a:cubicBezTo>
                  <a:cubicBezTo>
                    <a:pt x="8039" y="18076"/>
                    <a:pt x="8051" y="18086"/>
                    <a:pt x="8061" y="18086"/>
                  </a:cubicBezTo>
                  <a:cubicBezTo>
                    <a:pt x="8061" y="18098"/>
                    <a:pt x="8061" y="18098"/>
                    <a:pt x="8073" y="18098"/>
                  </a:cubicBezTo>
                  <a:cubicBezTo>
                    <a:pt x="8096" y="18143"/>
                    <a:pt x="8129" y="18188"/>
                    <a:pt x="8163" y="18234"/>
                  </a:cubicBezTo>
                  <a:cubicBezTo>
                    <a:pt x="8186" y="18267"/>
                    <a:pt x="8209" y="18312"/>
                    <a:pt x="8231" y="18347"/>
                  </a:cubicBezTo>
                  <a:cubicBezTo>
                    <a:pt x="8254" y="18403"/>
                    <a:pt x="8287" y="18459"/>
                    <a:pt x="8322" y="18515"/>
                  </a:cubicBezTo>
                  <a:cubicBezTo>
                    <a:pt x="8332" y="18538"/>
                    <a:pt x="8355" y="18572"/>
                    <a:pt x="8367" y="18606"/>
                  </a:cubicBezTo>
                  <a:cubicBezTo>
                    <a:pt x="8355" y="18595"/>
                    <a:pt x="8344" y="18595"/>
                    <a:pt x="8332" y="18583"/>
                  </a:cubicBezTo>
                  <a:cubicBezTo>
                    <a:pt x="8287" y="18561"/>
                    <a:pt x="8242" y="18550"/>
                    <a:pt x="8197" y="18527"/>
                  </a:cubicBezTo>
                  <a:cubicBezTo>
                    <a:pt x="8152" y="18505"/>
                    <a:pt x="8096" y="18482"/>
                    <a:pt x="8051" y="18470"/>
                  </a:cubicBezTo>
                  <a:cubicBezTo>
                    <a:pt x="7994" y="18448"/>
                    <a:pt x="7949" y="18437"/>
                    <a:pt x="7893" y="18414"/>
                  </a:cubicBezTo>
                  <a:lnTo>
                    <a:pt x="7689" y="18347"/>
                  </a:lnTo>
                  <a:cubicBezTo>
                    <a:pt x="7622" y="18324"/>
                    <a:pt x="7554" y="18301"/>
                    <a:pt x="7474" y="18279"/>
                  </a:cubicBezTo>
                  <a:cubicBezTo>
                    <a:pt x="7407" y="18256"/>
                    <a:pt x="7328" y="18234"/>
                    <a:pt x="7260" y="18222"/>
                  </a:cubicBezTo>
                  <a:cubicBezTo>
                    <a:pt x="7215" y="18211"/>
                    <a:pt x="7170" y="18199"/>
                    <a:pt x="7125" y="18199"/>
                  </a:cubicBezTo>
                  <a:cubicBezTo>
                    <a:pt x="7113" y="18188"/>
                    <a:pt x="7090" y="18188"/>
                    <a:pt x="7080" y="18188"/>
                  </a:cubicBezTo>
                  <a:cubicBezTo>
                    <a:pt x="7065" y="18188"/>
                    <a:pt x="7054" y="18183"/>
                    <a:pt x="7043" y="18183"/>
                  </a:cubicBezTo>
                  <a:cubicBezTo>
                    <a:pt x="7037" y="18183"/>
                    <a:pt x="7030" y="18185"/>
                    <a:pt x="7023" y="18188"/>
                  </a:cubicBezTo>
                  <a:cubicBezTo>
                    <a:pt x="7012" y="18188"/>
                    <a:pt x="7000" y="18199"/>
                    <a:pt x="6978" y="18211"/>
                  </a:cubicBezTo>
                  <a:cubicBezTo>
                    <a:pt x="6978" y="18222"/>
                    <a:pt x="6967" y="18222"/>
                    <a:pt x="6955" y="18244"/>
                  </a:cubicBezTo>
                  <a:lnTo>
                    <a:pt x="6955" y="18290"/>
                  </a:lnTo>
                  <a:cubicBezTo>
                    <a:pt x="6967" y="18312"/>
                    <a:pt x="6978" y="18324"/>
                    <a:pt x="6989" y="18335"/>
                  </a:cubicBezTo>
                  <a:cubicBezTo>
                    <a:pt x="7012" y="18380"/>
                    <a:pt x="7045" y="18414"/>
                    <a:pt x="7080" y="18437"/>
                  </a:cubicBezTo>
                  <a:cubicBezTo>
                    <a:pt x="7136" y="18493"/>
                    <a:pt x="7181" y="18527"/>
                    <a:pt x="7238" y="18572"/>
                  </a:cubicBezTo>
                  <a:cubicBezTo>
                    <a:pt x="7294" y="18617"/>
                    <a:pt x="7339" y="18651"/>
                    <a:pt x="7396" y="18685"/>
                  </a:cubicBezTo>
                  <a:cubicBezTo>
                    <a:pt x="7486" y="18753"/>
                    <a:pt x="7587" y="18786"/>
                    <a:pt x="7689" y="18821"/>
                  </a:cubicBezTo>
                  <a:cubicBezTo>
                    <a:pt x="7790" y="18854"/>
                    <a:pt x="7893" y="18877"/>
                    <a:pt x="7994" y="18888"/>
                  </a:cubicBezTo>
                  <a:cubicBezTo>
                    <a:pt x="8061" y="18899"/>
                    <a:pt x="8141" y="18911"/>
                    <a:pt x="8209" y="18934"/>
                  </a:cubicBezTo>
                  <a:cubicBezTo>
                    <a:pt x="8242" y="18934"/>
                    <a:pt x="8276" y="18944"/>
                    <a:pt x="8310" y="18956"/>
                  </a:cubicBezTo>
                  <a:cubicBezTo>
                    <a:pt x="8332" y="18967"/>
                    <a:pt x="8355" y="18979"/>
                    <a:pt x="8378" y="18979"/>
                  </a:cubicBezTo>
                  <a:cubicBezTo>
                    <a:pt x="8389" y="18990"/>
                    <a:pt x="8412" y="19001"/>
                    <a:pt x="8434" y="19012"/>
                  </a:cubicBezTo>
                  <a:cubicBezTo>
                    <a:pt x="8468" y="19046"/>
                    <a:pt x="8502" y="19069"/>
                    <a:pt x="8547" y="19102"/>
                  </a:cubicBezTo>
                  <a:cubicBezTo>
                    <a:pt x="8603" y="19159"/>
                    <a:pt x="8648" y="19215"/>
                    <a:pt x="8705" y="19261"/>
                  </a:cubicBezTo>
                  <a:cubicBezTo>
                    <a:pt x="8716" y="19295"/>
                    <a:pt x="8728" y="19328"/>
                    <a:pt x="8728" y="19351"/>
                  </a:cubicBezTo>
                  <a:cubicBezTo>
                    <a:pt x="8739" y="19363"/>
                    <a:pt x="8739" y="19363"/>
                    <a:pt x="8739" y="19373"/>
                  </a:cubicBezTo>
                  <a:cubicBezTo>
                    <a:pt x="8739" y="19419"/>
                    <a:pt x="8751" y="19464"/>
                    <a:pt x="8751" y="19509"/>
                  </a:cubicBezTo>
                  <a:lnTo>
                    <a:pt x="8852" y="20322"/>
                  </a:lnTo>
                  <a:cubicBezTo>
                    <a:pt x="8886" y="20638"/>
                    <a:pt x="8919" y="20966"/>
                    <a:pt x="8965" y="21282"/>
                  </a:cubicBezTo>
                  <a:cubicBezTo>
                    <a:pt x="8999" y="21598"/>
                    <a:pt x="9044" y="21902"/>
                    <a:pt x="9089" y="22218"/>
                  </a:cubicBezTo>
                  <a:cubicBezTo>
                    <a:pt x="9123" y="22501"/>
                    <a:pt x="9180" y="22783"/>
                    <a:pt x="9225" y="23066"/>
                  </a:cubicBezTo>
                  <a:cubicBezTo>
                    <a:pt x="9281" y="23359"/>
                    <a:pt x="9326" y="23641"/>
                    <a:pt x="9394" y="23924"/>
                  </a:cubicBezTo>
                  <a:cubicBezTo>
                    <a:pt x="9428" y="24047"/>
                    <a:pt x="9450" y="24160"/>
                    <a:pt x="9484" y="24285"/>
                  </a:cubicBezTo>
                  <a:cubicBezTo>
                    <a:pt x="9461" y="24251"/>
                    <a:pt x="9439" y="24228"/>
                    <a:pt x="9416" y="24195"/>
                  </a:cubicBezTo>
                  <a:cubicBezTo>
                    <a:pt x="9360" y="24115"/>
                    <a:pt x="9315" y="24037"/>
                    <a:pt x="9258" y="23946"/>
                  </a:cubicBezTo>
                  <a:cubicBezTo>
                    <a:pt x="9213" y="23878"/>
                    <a:pt x="9180" y="23811"/>
                    <a:pt x="9134" y="23743"/>
                  </a:cubicBezTo>
                  <a:cubicBezTo>
                    <a:pt x="9089" y="23675"/>
                    <a:pt x="9055" y="23608"/>
                    <a:pt x="8999" y="23528"/>
                  </a:cubicBezTo>
                  <a:cubicBezTo>
                    <a:pt x="8909" y="23404"/>
                    <a:pt x="8796" y="23280"/>
                    <a:pt x="8705" y="23144"/>
                  </a:cubicBezTo>
                  <a:cubicBezTo>
                    <a:pt x="8626" y="23020"/>
                    <a:pt x="8547" y="22885"/>
                    <a:pt x="8480" y="22760"/>
                  </a:cubicBezTo>
                  <a:lnTo>
                    <a:pt x="8480" y="22760"/>
                  </a:lnTo>
                  <a:lnTo>
                    <a:pt x="8558" y="22840"/>
                  </a:lnTo>
                  <a:cubicBezTo>
                    <a:pt x="8490" y="22704"/>
                    <a:pt x="8412" y="22569"/>
                    <a:pt x="8310" y="22456"/>
                  </a:cubicBezTo>
                  <a:cubicBezTo>
                    <a:pt x="8197" y="22264"/>
                    <a:pt x="8084" y="22072"/>
                    <a:pt x="7949" y="21891"/>
                  </a:cubicBezTo>
                  <a:cubicBezTo>
                    <a:pt x="7938" y="21880"/>
                    <a:pt x="7926" y="21869"/>
                    <a:pt x="7915" y="21846"/>
                  </a:cubicBezTo>
                  <a:cubicBezTo>
                    <a:pt x="7903" y="21835"/>
                    <a:pt x="7903" y="21824"/>
                    <a:pt x="7903" y="21812"/>
                  </a:cubicBezTo>
                  <a:cubicBezTo>
                    <a:pt x="7881" y="21733"/>
                    <a:pt x="7870" y="21654"/>
                    <a:pt x="7847" y="21575"/>
                  </a:cubicBezTo>
                  <a:cubicBezTo>
                    <a:pt x="7847" y="21564"/>
                    <a:pt x="7847" y="21553"/>
                    <a:pt x="7836" y="21530"/>
                  </a:cubicBezTo>
                  <a:cubicBezTo>
                    <a:pt x="7836" y="21508"/>
                    <a:pt x="7825" y="21496"/>
                    <a:pt x="7813" y="21473"/>
                  </a:cubicBezTo>
                  <a:cubicBezTo>
                    <a:pt x="7813" y="21462"/>
                    <a:pt x="7802" y="21440"/>
                    <a:pt x="7790" y="21428"/>
                  </a:cubicBezTo>
                  <a:cubicBezTo>
                    <a:pt x="7780" y="21395"/>
                    <a:pt x="7768" y="21372"/>
                    <a:pt x="7757" y="21338"/>
                  </a:cubicBezTo>
                  <a:cubicBezTo>
                    <a:pt x="7723" y="21270"/>
                    <a:pt x="7700" y="21202"/>
                    <a:pt x="7667" y="21135"/>
                  </a:cubicBezTo>
                  <a:cubicBezTo>
                    <a:pt x="7632" y="21067"/>
                    <a:pt x="7599" y="20988"/>
                    <a:pt x="7565" y="20921"/>
                  </a:cubicBezTo>
                  <a:cubicBezTo>
                    <a:pt x="7531" y="20864"/>
                    <a:pt x="7497" y="20796"/>
                    <a:pt x="7463" y="20740"/>
                  </a:cubicBezTo>
                  <a:cubicBezTo>
                    <a:pt x="7396" y="20615"/>
                    <a:pt x="7305" y="20502"/>
                    <a:pt x="7215" y="20390"/>
                  </a:cubicBezTo>
                  <a:cubicBezTo>
                    <a:pt x="7136" y="20277"/>
                    <a:pt x="7057" y="20164"/>
                    <a:pt x="6967" y="20051"/>
                  </a:cubicBezTo>
                  <a:cubicBezTo>
                    <a:pt x="6887" y="19938"/>
                    <a:pt x="6797" y="19825"/>
                    <a:pt x="6718" y="19712"/>
                  </a:cubicBezTo>
                  <a:cubicBezTo>
                    <a:pt x="6628" y="19599"/>
                    <a:pt x="6549" y="19475"/>
                    <a:pt x="6447" y="19373"/>
                  </a:cubicBezTo>
                  <a:lnTo>
                    <a:pt x="6447" y="19363"/>
                  </a:lnTo>
                  <a:cubicBezTo>
                    <a:pt x="6380" y="19283"/>
                    <a:pt x="6312" y="19215"/>
                    <a:pt x="6244" y="19148"/>
                  </a:cubicBezTo>
                  <a:cubicBezTo>
                    <a:pt x="6187" y="19080"/>
                    <a:pt x="6120" y="19024"/>
                    <a:pt x="6052" y="18956"/>
                  </a:cubicBezTo>
                  <a:cubicBezTo>
                    <a:pt x="5928" y="18832"/>
                    <a:pt x="5826" y="18685"/>
                    <a:pt x="5691" y="18561"/>
                  </a:cubicBezTo>
                  <a:cubicBezTo>
                    <a:pt x="5589" y="18459"/>
                    <a:pt x="5487" y="18369"/>
                    <a:pt x="5374" y="18267"/>
                  </a:cubicBezTo>
                  <a:cubicBezTo>
                    <a:pt x="5262" y="18177"/>
                    <a:pt x="5149" y="18086"/>
                    <a:pt x="5025" y="17996"/>
                  </a:cubicBezTo>
                  <a:cubicBezTo>
                    <a:pt x="4799" y="17838"/>
                    <a:pt x="4562" y="17692"/>
                    <a:pt x="4325" y="17534"/>
                  </a:cubicBezTo>
                  <a:cubicBezTo>
                    <a:pt x="4212" y="17454"/>
                    <a:pt x="4110" y="17376"/>
                    <a:pt x="3997" y="17308"/>
                  </a:cubicBezTo>
                  <a:cubicBezTo>
                    <a:pt x="3896" y="17228"/>
                    <a:pt x="3806" y="17150"/>
                    <a:pt x="3715" y="17070"/>
                  </a:cubicBezTo>
                  <a:cubicBezTo>
                    <a:pt x="3670" y="17025"/>
                    <a:pt x="3625" y="16992"/>
                    <a:pt x="3580" y="16947"/>
                  </a:cubicBezTo>
                  <a:cubicBezTo>
                    <a:pt x="3523" y="16901"/>
                    <a:pt x="3478" y="16856"/>
                    <a:pt x="3410" y="16822"/>
                  </a:cubicBezTo>
                  <a:cubicBezTo>
                    <a:pt x="3354" y="16777"/>
                    <a:pt x="3286" y="16732"/>
                    <a:pt x="3219" y="16698"/>
                  </a:cubicBezTo>
                  <a:cubicBezTo>
                    <a:pt x="3151" y="16664"/>
                    <a:pt x="3071" y="16630"/>
                    <a:pt x="3004" y="16596"/>
                  </a:cubicBezTo>
                  <a:cubicBezTo>
                    <a:pt x="2936" y="16574"/>
                    <a:pt x="2880" y="16540"/>
                    <a:pt x="2812" y="16518"/>
                  </a:cubicBezTo>
                  <a:cubicBezTo>
                    <a:pt x="2733" y="16495"/>
                    <a:pt x="2654" y="16461"/>
                    <a:pt x="2564" y="16450"/>
                  </a:cubicBezTo>
                  <a:cubicBezTo>
                    <a:pt x="2484" y="16427"/>
                    <a:pt x="2406" y="16416"/>
                    <a:pt x="2326" y="16416"/>
                  </a:cubicBezTo>
                  <a:cubicBezTo>
                    <a:pt x="2180" y="16405"/>
                    <a:pt x="2044" y="16405"/>
                    <a:pt x="1909" y="16393"/>
                  </a:cubicBezTo>
                  <a:cubicBezTo>
                    <a:pt x="1841" y="16382"/>
                    <a:pt x="1773" y="16382"/>
                    <a:pt x="1717" y="16370"/>
                  </a:cubicBezTo>
                  <a:cubicBezTo>
                    <a:pt x="1593" y="16337"/>
                    <a:pt x="1480" y="16303"/>
                    <a:pt x="1367" y="16269"/>
                  </a:cubicBezTo>
                  <a:cubicBezTo>
                    <a:pt x="1242" y="16235"/>
                    <a:pt x="1119" y="16212"/>
                    <a:pt x="994" y="16167"/>
                  </a:cubicBezTo>
                  <a:cubicBezTo>
                    <a:pt x="881" y="16134"/>
                    <a:pt x="780" y="16089"/>
                    <a:pt x="667" y="16066"/>
                  </a:cubicBezTo>
                  <a:cubicBezTo>
                    <a:pt x="599" y="16043"/>
                    <a:pt x="520" y="16043"/>
                    <a:pt x="452" y="16032"/>
                  </a:cubicBezTo>
                  <a:cubicBezTo>
                    <a:pt x="384" y="16032"/>
                    <a:pt x="306" y="16043"/>
                    <a:pt x="238" y="16043"/>
                  </a:cubicBezTo>
                  <a:cubicBezTo>
                    <a:pt x="204" y="16043"/>
                    <a:pt x="181" y="16054"/>
                    <a:pt x="148" y="16054"/>
                  </a:cubicBezTo>
                  <a:cubicBezTo>
                    <a:pt x="113" y="16054"/>
                    <a:pt x="80" y="16077"/>
                    <a:pt x="57" y="16099"/>
                  </a:cubicBezTo>
                  <a:cubicBezTo>
                    <a:pt x="23" y="16122"/>
                    <a:pt x="23" y="16156"/>
                    <a:pt x="12" y="16190"/>
                  </a:cubicBezTo>
                  <a:cubicBezTo>
                    <a:pt x="1" y="16235"/>
                    <a:pt x="12" y="16280"/>
                    <a:pt x="35" y="16314"/>
                  </a:cubicBezTo>
                  <a:cubicBezTo>
                    <a:pt x="46" y="16348"/>
                    <a:pt x="68" y="16382"/>
                    <a:pt x="91" y="16416"/>
                  </a:cubicBezTo>
                  <a:cubicBezTo>
                    <a:pt x="113" y="16472"/>
                    <a:pt x="148" y="16518"/>
                    <a:pt x="193" y="16563"/>
                  </a:cubicBezTo>
                  <a:cubicBezTo>
                    <a:pt x="283" y="16686"/>
                    <a:pt x="374" y="16799"/>
                    <a:pt x="475" y="16912"/>
                  </a:cubicBezTo>
                  <a:cubicBezTo>
                    <a:pt x="554" y="17025"/>
                    <a:pt x="644" y="17138"/>
                    <a:pt x="723" y="17251"/>
                  </a:cubicBezTo>
                  <a:cubicBezTo>
                    <a:pt x="904" y="17499"/>
                    <a:pt x="1073" y="17759"/>
                    <a:pt x="1277" y="17973"/>
                  </a:cubicBezTo>
                  <a:cubicBezTo>
                    <a:pt x="1299" y="18008"/>
                    <a:pt x="1333" y="18030"/>
                    <a:pt x="1355" y="18064"/>
                  </a:cubicBezTo>
                  <a:cubicBezTo>
                    <a:pt x="1390" y="18086"/>
                    <a:pt x="1412" y="18121"/>
                    <a:pt x="1446" y="18143"/>
                  </a:cubicBezTo>
                  <a:cubicBezTo>
                    <a:pt x="1503" y="18188"/>
                    <a:pt x="1559" y="18244"/>
                    <a:pt x="1615" y="18290"/>
                  </a:cubicBezTo>
                  <a:cubicBezTo>
                    <a:pt x="1717" y="18380"/>
                    <a:pt x="1829" y="18470"/>
                    <a:pt x="1932" y="18561"/>
                  </a:cubicBezTo>
                  <a:cubicBezTo>
                    <a:pt x="2033" y="18651"/>
                    <a:pt x="2123" y="18741"/>
                    <a:pt x="2225" y="18832"/>
                  </a:cubicBezTo>
                  <a:cubicBezTo>
                    <a:pt x="2338" y="18934"/>
                    <a:pt x="2451" y="19035"/>
                    <a:pt x="2552" y="19137"/>
                  </a:cubicBezTo>
                  <a:cubicBezTo>
                    <a:pt x="2654" y="19238"/>
                    <a:pt x="2744" y="19340"/>
                    <a:pt x="2846" y="19441"/>
                  </a:cubicBezTo>
                  <a:cubicBezTo>
                    <a:pt x="2902" y="19509"/>
                    <a:pt x="2958" y="19566"/>
                    <a:pt x="3015" y="19622"/>
                  </a:cubicBezTo>
                  <a:cubicBezTo>
                    <a:pt x="3071" y="19667"/>
                    <a:pt x="3128" y="19724"/>
                    <a:pt x="3184" y="19769"/>
                  </a:cubicBezTo>
                  <a:cubicBezTo>
                    <a:pt x="3297" y="19870"/>
                    <a:pt x="3422" y="19950"/>
                    <a:pt x="3535" y="20040"/>
                  </a:cubicBezTo>
                  <a:cubicBezTo>
                    <a:pt x="3602" y="20085"/>
                    <a:pt x="3658" y="20119"/>
                    <a:pt x="3715" y="20164"/>
                  </a:cubicBezTo>
                  <a:cubicBezTo>
                    <a:pt x="3771" y="20198"/>
                    <a:pt x="3828" y="20231"/>
                    <a:pt x="3896" y="20266"/>
                  </a:cubicBezTo>
                  <a:cubicBezTo>
                    <a:pt x="4009" y="20344"/>
                    <a:pt x="4133" y="20412"/>
                    <a:pt x="4257" y="20480"/>
                  </a:cubicBezTo>
                  <a:cubicBezTo>
                    <a:pt x="4393" y="20559"/>
                    <a:pt x="4516" y="20627"/>
                    <a:pt x="4652" y="20717"/>
                  </a:cubicBezTo>
                  <a:cubicBezTo>
                    <a:pt x="4765" y="20796"/>
                    <a:pt x="4889" y="20875"/>
                    <a:pt x="5013" y="20954"/>
                  </a:cubicBezTo>
                  <a:cubicBezTo>
                    <a:pt x="5138" y="21033"/>
                    <a:pt x="5273" y="21101"/>
                    <a:pt x="5409" y="21169"/>
                  </a:cubicBezTo>
                  <a:lnTo>
                    <a:pt x="5815" y="21338"/>
                  </a:lnTo>
                  <a:cubicBezTo>
                    <a:pt x="5951" y="21395"/>
                    <a:pt x="6086" y="21462"/>
                    <a:pt x="6222" y="21518"/>
                  </a:cubicBezTo>
                  <a:cubicBezTo>
                    <a:pt x="6357" y="21564"/>
                    <a:pt x="6493" y="21609"/>
                    <a:pt x="6616" y="21654"/>
                  </a:cubicBezTo>
                  <a:cubicBezTo>
                    <a:pt x="6651" y="21666"/>
                    <a:pt x="6684" y="21677"/>
                    <a:pt x="6707" y="21688"/>
                  </a:cubicBezTo>
                  <a:cubicBezTo>
                    <a:pt x="6774" y="21711"/>
                    <a:pt x="6831" y="21744"/>
                    <a:pt x="6899" y="21767"/>
                  </a:cubicBezTo>
                  <a:lnTo>
                    <a:pt x="7068" y="21869"/>
                  </a:lnTo>
                  <a:cubicBezTo>
                    <a:pt x="7090" y="21891"/>
                    <a:pt x="7113" y="21902"/>
                    <a:pt x="7136" y="21914"/>
                  </a:cubicBezTo>
                  <a:cubicBezTo>
                    <a:pt x="7249" y="21993"/>
                    <a:pt x="7351" y="22072"/>
                    <a:pt x="7474" y="22140"/>
                  </a:cubicBezTo>
                  <a:cubicBezTo>
                    <a:pt x="7576" y="22196"/>
                    <a:pt x="7689" y="22241"/>
                    <a:pt x="7802" y="22298"/>
                  </a:cubicBezTo>
                  <a:cubicBezTo>
                    <a:pt x="7802" y="22309"/>
                    <a:pt x="7813" y="22321"/>
                    <a:pt x="7825" y="22331"/>
                  </a:cubicBezTo>
                  <a:cubicBezTo>
                    <a:pt x="7903" y="22444"/>
                    <a:pt x="7971" y="22569"/>
                    <a:pt x="8051" y="22693"/>
                  </a:cubicBezTo>
                  <a:cubicBezTo>
                    <a:pt x="8152" y="22840"/>
                    <a:pt x="8254" y="22998"/>
                    <a:pt x="8355" y="23144"/>
                  </a:cubicBezTo>
                  <a:cubicBezTo>
                    <a:pt x="8412" y="23212"/>
                    <a:pt x="8457" y="23291"/>
                    <a:pt x="8513" y="23359"/>
                  </a:cubicBezTo>
                  <a:cubicBezTo>
                    <a:pt x="8570" y="23427"/>
                    <a:pt x="8638" y="23505"/>
                    <a:pt x="8694" y="23573"/>
                  </a:cubicBezTo>
                  <a:cubicBezTo>
                    <a:pt x="8751" y="23641"/>
                    <a:pt x="8807" y="23709"/>
                    <a:pt x="8852" y="23788"/>
                  </a:cubicBezTo>
                  <a:cubicBezTo>
                    <a:pt x="8897" y="23856"/>
                    <a:pt x="8942" y="23912"/>
                    <a:pt x="8976" y="23980"/>
                  </a:cubicBezTo>
                  <a:cubicBezTo>
                    <a:pt x="8999" y="24025"/>
                    <a:pt x="9021" y="24059"/>
                    <a:pt x="9044" y="24093"/>
                  </a:cubicBezTo>
                  <a:cubicBezTo>
                    <a:pt x="9067" y="24138"/>
                    <a:pt x="9100" y="24172"/>
                    <a:pt x="9123" y="24217"/>
                  </a:cubicBezTo>
                  <a:cubicBezTo>
                    <a:pt x="9213" y="24353"/>
                    <a:pt x="9315" y="24488"/>
                    <a:pt x="9405" y="24624"/>
                  </a:cubicBezTo>
                  <a:cubicBezTo>
                    <a:pt x="9496" y="24770"/>
                    <a:pt x="9586" y="24905"/>
                    <a:pt x="9665" y="25053"/>
                  </a:cubicBezTo>
                  <a:cubicBezTo>
                    <a:pt x="9732" y="25301"/>
                    <a:pt x="9789" y="25560"/>
                    <a:pt x="9857" y="25809"/>
                  </a:cubicBezTo>
                  <a:cubicBezTo>
                    <a:pt x="9925" y="26091"/>
                    <a:pt x="10003" y="26373"/>
                    <a:pt x="10083" y="26667"/>
                  </a:cubicBezTo>
                  <a:cubicBezTo>
                    <a:pt x="10116" y="26802"/>
                    <a:pt x="10150" y="26938"/>
                    <a:pt x="10184" y="27085"/>
                  </a:cubicBezTo>
                  <a:cubicBezTo>
                    <a:pt x="10229" y="27220"/>
                    <a:pt x="10263" y="27356"/>
                    <a:pt x="10309" y="27491"/>
                  </a:cubicBezTo>
                  <a:cubicBezTo>
                    <a:pt x="10309" y="27502"/>
                    <a:pt x="10319" y="27525"/>
                    <a:pt x="10319" y="27536"/>
                  </a:cubicBezTo>
                  <a:cubicBezTo>
                    <a:pt x="10297" y="27547"/>
                    <a:pt x="10263" y="27559"/>
                    <a:pt x="10241" y="27570"/>
                  </a:cubicBezTo>
                  <a:cubicBezTo>
                    <a:pt x="10218" y="27592"/>
                    <a:pt x="10184" y="27604"/>
                    <a:pt x="10150" y="27627"/>
                  </a:cubicBezTo>
                  <a:cubicBezTo>
                    <a:pt x="10128" y="27649"/>
                    <a:pt x="10094" y="27672"/>
                    <a:pt x="10071" y="27694"/>
                  </a:cubicBezTo>
                  <a:cubicBezTo>
                    <a:pt x="10015" y="27740"/>
                    <a:pt x="9958" y="27785"/>
                    <a:pt x="9913" y="27841"/>
                  </a:cubicBezTo>
                  <a:lnTo>
                    <a:pt x="9902" y="27841"/>
                  </a:lnTo>
                  <a:cubicBezTo>
                    <a:pt x="9880" y="27875"/>
                    <a:pt x="9845" y="27908"/>
                    <a:pt x="9812" y="27931"/>
                  </a:cubicBezTo>
                  <a:cubicBezTo>
                    <a:pt x="9777" y="27976"/>
                    <a:pt x="9744" y="28011"/>
                    <a:pt x="9710" y="28044"/>
                  </a:cubicBezTo>
                  <a:cubicBezTo>
                    <a:pt x="9687" y="28078"/>
                    <a:pt x="9654" y="28112"/>
                    <a:pt x="9619" y="28134"/>
                  </a:cubicBezTo>
                  <a:cubicBezTo>
                    <a:pt x="9563" y="28202"/>
                    <a:pt x="9506" y="28270"/>
                    <a:pt x="9461" y="28338"/>
                  </a:cubicBezTo>
                  <a:cubicBezTo>
                    <a:pt x="9383" y="28450"/>
                    <a:pt x="9303" y="28563"/>
                    <a:pt x="9236" y="28676"/>
                  </a:cubicBezTo>
                  <a:cubicBezTo>
                    <a:pt x="9190" y="28744"/>
                    <a:pt x="9145" y="28823"/>
                    <a:pt x="9100" y="28891"/>
                  </a:cubicBezTo>
                  <a:cubicBezTo>
                    <a:pt x="9089" y="28902"/>
                    <a:pt x="9077" y="28925"/>
                    <a:pt x="9067" y="28947"/>
                  </a:cubicBezTo>
                  <a:lnTo>
                    <a:pt x="9032" y="29015"/>
                  </a:lnTo>
                  <a:cubicBezTo>
                    <a:pt x="9021" y="29049"/>
                    <a:pt x="9010" y="29094"/>
                    <a:pt x="8999" y="29140"/>
                  </a:cubicBezTo>
                  <a:cubicBezTo>
                    <a:pt x="8987" y="29185"/>
                    <a:pt x="8976" y="29218"/>
                    <a:pt x="8965" y="29263"/>
                  </a:cubicBezTo>
                  <a:lnTo>
                    <a:pt x="8897" y="29501"/>
                  </a:lnTo>
                  <a:cubicBezTo>
                    <a:pt x="8874" y="29579"/>
                    <a:pt x="8852" y="29670"/>
                    <a:pt x="8829" y="29749"/>
                  </a:cubicBezTo>
                  <a:cubicBezTo>
                    <a:pt x="8818" y="29783"/>
                    <a:pt x="8818" y="29817"/>
                    <a:pt x="8807" y="29850"/>
                  </a:cubicBezTo>
                  <a:cubicBezTo>
                    <a:pt x="8796" y="29885"/>
                    <a:pt x="8796" y="29918"/>
                    <a:pt x="8784" y="29963"/>
                  </a:cubicBezTo>
                  <a:cubicBezTo>
                    <a:pt x="8773" y="30008"/>
                    <a:pt x="8773" y="30065"/>
                    <a:pt x="8761" y="30121"/>
                  </a:cubicBezTo>
                  <a:cubicBezTo>
                    <a:pt x="8751" y="30156"/>
                    <a:pt x="8751" y="30189"/>
                    <a:pt x="8751" y="30223"/>
                  </a:cubicBezTo>
                  <a:cubicBezTo>
                    <a:pt x="8739" y="30257"/>
                    <a:pt x="8739" y="30302"/>
                    <a:pt x="8739" y="30336"/>
                  </a:cubicBezTo>
                  <a:cubicBezTo>
                    <a:pt x="8728" y="30392"/>
                    <a:pt x="8728" y="30449"/>
                    <a:pt x="8716" y="30494"/>
                  </a:cubicBezTo>
                  <a:lnTo>
                    <a:pt x="8716" y="30720"/>
                  </a:lnTo>
                  <a:cubicBezTo>
                    <a:pt x="8705" y="30810"/>
                    <a:pt x="8705" y="30901"/>
                    <a:pt x="8716" y="30979"/>
                  </a:cubicBezTo>
                  <a:lnTo>
                    <a:pt x="8716" y="30991"/>
                  </a:lnTo>
                  <a:lnTo>
                    <a:pt x="8716" y="31115"/>
                  </a:lnTo>
                  <a:lnTo>
                    <a:pt x="8716" y="31127"/>
                  </a:lnTo>
                  <a:cubicBezTo>
                    <a:pt x="8716" y="31183"/>
                    <a:pt x="8728" y="31228"/>
                    <a:pt x="8728" y="31285"/>
                  </a:cubicBezTo>
                  <a:cubicBezTo>
                    <a:pt x="8739" y="31341"/>
                    <a:pt x="8739" y="31386"/>
                    <a:pt x="8751" y="31443"/>
                  </a:cubicBezTo>
                  <a:cubicBezTo>
                    <a:pt x="8761" y="31544"/>
                    <a:pt x="8773" y="31657"/>
                    <a:pt x="8796" y="31759"/>
                  </a:cubicBezTo>
                  <a:cubicBezTo>
                    <a:pt x="8807" y="31849"/>
                    <a:pt x="8818" y="31928"/>
                    <a:pt x="8829" y="32018"/>
                  </a:cubicBezTo>
                  <a:cubicBezTo>
                    <a:pt x="8852" y="32097"/>
                    <a:pt x="8863" y="32176"/>
                    <a:pt x="8874" y="32244"/>
                  </a:cubicBezTo>
                  <a:cubicBezTo>
                    <a:pt x="8897" y="32334"/>
                    <a:pt x="8909" y="32414"/>
                    <a:pt x="8942" y="32504"/>
                  </a:cubicBezTo>
                  <a:cubicBezTo>
                    <a:pt x="8965" y="32582"/>
                    <a:pt x="8987" y="32662"/>
                    <a:pt x="9021" y="32730"/>
                  </a:cubicBezTo>
                  <a:cubicBezTo>
                    <a:pt x="9044" y="32808"/>
                    <a:pt x="9077" y="32888"/>
                    <a:pt x="9123" y="32955"/>
                  </a:cubicBezTo>
                  <a:cubicBezTo>
                    <a:pt x="9145" y="33001"/>
                    <a:pt x="9168" y="33034"/>
                    <a:pt x="9190" y="33068"/>
                  </a:cubicBezTo>
                  <a:cubicBezTo>
                    <a:pt x="9213" y="33091"/>
                    <a:pt x="9236" y="33114"/>
                    <a:pt x="9270" y="33114"/>
                  </a:cubicBezTo>
                  <a:cubicBezTo>
                    <a:pt x="9303" y="33114"/>
                    <a:pt x="9338" y="33091"/>
                    <a:pt x="9360" y="33079"/>
                  </a:cubicBezTo>
                  <a:cubicBezTo>
                    <a:pt x="9394" y="33046"/>
                    <a:pt x="9416" y="33001"/>
                    <a:pt x="9450" y="32966"/>
                  </a:cubicBezTo>
                  <a:cubicBezTo>
                    <a:pt x="9461" y="32933"/>
                    <a:pt x="9484" y="32899"/>
                    <a:pt x="9496" y="32876"/>
                  </a:cubicBezTo>
                  <a:cubicBezTo>
                    <a:pt x="9518" y="32831"/>
                    <a:pt x="9541" y="32797"/>
                    <a:pt x="9563" y="32752"/>
                  </a:cubicBezTo>
                  <a:cubicBezTo>
                    <a:pt x="9586" y="32707"/>
                    <a:pt x="9609" y="32673"/>
                    <a:pt x="9631" y="32628"/>
                  </a:cubicBezTo>
                  <a:cubicBezTo>
                    <a:pt x="9654" y="32594"/>
                    <a:pt x="9665" y="32572"/>
                    <a:pt x="9687" y="32537"/>
                  </a:cubicBezTo>
                  <a:cubicBezTo>
                    <a:pt x="9721" y="32492"/>
                    <a:pt x="9744" y="32459"/>
                    <a:pt x="9777" y="32414"/>
                  </a:cubicBezTo>
                  <a:cubicBezTo>
                    <a:pt x="9812" y="32379"/>
                    <a:pt x="9845" y="32334"/>
                    <a:pt x="9880" y="32301"/>
                  </a:cubicBezTo>
                  <a:cubicBezTo>
                    <a:pt x="9902" y="32266"/>
                    <a:pt x="9925" y="32244"/>
                    <a:pt x="9947" y="32210"/>
                  </a:cubicBezTo>
                  <a:cubicBezTo>
                    <a:pt x="9970" y="32188"/>
                    <a:pt x="10003" y="32165"/>
                    <a:pt x="10026" y="32131"/>
                  </a:cubicBezTo>
                  <a:lnTo>
                    <a:pt x="10015" y="32131"/>
                  </a:lnTo>
                  <a:cubicBezTo>
                    <a:pt x="10071" y="32075"/>
                    <a:pt x="10128" y="32007"/>
                    <a:pt x="10184" y="31939"/>
                  </a:cubicBezTo>
                  <a:cubicBezTo>
                    <a:pt x="10229" y="31872"/>
                    <a:pt x="10274" y="31815"/>
                    <a:pt x="10331" y="31747"/>
                  </a:cubicBezTo>
                  <a:cubicBezTo>
                    <a:pt x="10376" y="31679"/>
                    <a:pt x="10421" y="31612"/>
                    <a:pt x="10477" y="31556"/>
                  </a:cubicBezTo>
                  <a:cubicBezTo>
                    <a:pt x="10523" y="31488"/>
                    <a:pt x="10579" y="31431"/>
                    <a:pt x="10625" y="31375"/>
                  </a:cubicBezTo>
                  <a:cubicBezTo>
                    <a:pt x="10738" y="31250"/>
                    <a:pt x="10839" y="31137"/>
                    <a:pt x="10952" y="31036"/>
                  </a:cubicBezTo>
                  <a:cubicBezTo>
                    <a:pt x="11076" y="30912"/>
                    <a:pt x="11200" y="30799"/>
                    <a:pt x="11335" y="30698"/>
                  </a:cubicBezTo>
                  <a:cubicBezTo>
                    <a:pt x="11358" y="30663"/>
                    <a:pt x="11392" y="30641"/>
                    <a:pt x="11415" y="30618"/>
                  </a:cubicBezTo>
                  <a:lnTo>
                    <a:pt x="11550" y="30957"/>
                  </a:lnTo>
                  <a:cubicBezTo>
                    <a:pt x="11618" y="31172"/>
                    <a:pt x="11686" y="31375"/>
                    <a:pt x="11754" y="31589"/>
                  </a:cubicBezTo>
                  <a:cubicBezTo>
                    <a:pt x="11832" y="31804"/>
                    <a:pt x="11912" y="32030"/>
                    <a:pt x="11968" y="32244"/>
                  </a:cubicBezTo>
                  <a:cubicBezTo>
                    <a:pt x="12103" y="32695"/>
                    <a:pt x="12228" y="33147"/>
                    <a:pt x="12374" y="33588"/>
                  </a:cubicBezTo>
                  <a:cubicBezTo>
                    <a:pt x="12419" y="33734"/>
                    <a:pt x="12476" y="33881"/>
                    <a:pt x="12532" y="34028"/>
                  </a:cubicBezTo>
                  <a:cubicBezTo>
                    <a:pt x="12577" y="34175"/>
                    <a:pt x="12634" y="34310"/>
                    <a:pt x="12679" y="34457"/>
                  </a:cubicBezTo>
                  <a:cubicBezTo>
                    <a:pt x="12781" y="34739"/>
                    <a:pt x="12893" y="35021"/>
                    <a:pt x="13041" y="35292"/>
                  </a:cubicBezTo>
                  <a:cubicBezTo>
                    <a:pt x="13108" y="35427"/>
                    <a:pt x="13187" y="35552"/>
                    <a:pt x="13266" y="35676"/>
                  </a:cubicBezTo>
                  <a:cubicBezTo>
                    <a:pt x="13357" y="35789"/>
                    <a:pt x="13435" y="35902"/>
                    <a:pt x="13537" y="36004"/>
                  </a:cubicBezTo>
                  <a:cubicBezTo>
                    <a:pt x="13616" y="36105"/>
                    <a:pt x="13695" y="36207"/>
                    <a:pt x="13774" y="36297"/>
                  </a:cubicBezTo>
                  <a:cubicBezTo>
                    <a:pt x="13831" y="36353"/>
                    <a:pt x="13876" y="36421"/>
                    <a:pt x="13932" y="36466"/>
                  </a:cubicBezTo>
                  <a:cubicBezTo>
                    <a:pt x="13966" y="36511"/>
                    <a:pt x="14000" y="36546"/>
                    <a:pt x="14034" y="36568"/>
                  </a:cubicBezTo>
                  <a:cubicBezTo>
                    <a:pt x="14090" y="36624"/>
                    <a:pt x="14158" y="36636"/>
                    <a:pt x="14237" y="36636"/>
                  </a:cubicBezTo>
                  <a:cubicBezTo>
                    <a:pt x="14305" y="36636"/>
                    <a:pt x="14373" y="36613"/>
                    <a:pt x="14418" y="36568"/>
                  </a:cubicBezTo>
                  <a:cubicBezTo>
                    <a:pt x="14463" y="36546"/>
                    <a:pt x="14486" y="36500"/>
                    <a:pt x="14508" y="36455"/>
                  </a:cubicBezTo>
                  <a:cubicBezTo>
                    <a:pt x="14587" y="36297"/>
                    <a:pt x="14508" y="36127"/>
                    <a:pt x="14418" y="35992"/>
                  </a:cubicBezTo>
                  <a:cubicBezTo>
                    <a:pt x="14373" y="35936"/>
                    <a:pt x="14328" y="35879"/>
                    <a:pt x="14271" y="35834"/>
                  </a:cubicBezTo>
                  <a:cubicBezTo>
                    <a:pt x="14248" y="35811"/>
                    <a:pt x="14215" y="35789"/>
                    <a:pt x="14192" y="35766"/>
                  </a:cubicBezTo>
                  <a:cubicBezTo>
                    <a:pt x="14147" y="35710"/>
                    <a:pt x="14102" y="35642"/>
                    <a:pt x="14045" y="35575"/>
                  </a:cubicBezTo>
                  <a:cubicBezTo>
                    <a:pt x="13944" y="35427"/>
                    <a:pt x="13831" y="35292"/>
                    <a:pt x="13718" y="35146"/>
                  </a:cubicBezTo>
                  <a:cubicBezTo>
                    <a:pt x="13639" y="35010"/>
                    <a:pt x="13571" y="34875"/>
                    <a:pt x="13492" y="34739"/>
                  </a:cubicBezTo>
                  <a:cubicBezTo>
                    <a:pt x="13424" y="34592"/>
                    <a:pt x="13357" y="34446"/>
                    <a:pt x="13300" y="34288"/>
                  </a:cubicBezTo>
                  <a:cubicBezTo>
                    <a:pt x="13244" y="34130"/>
                    <a:pt x="13176" y="33972"/>
                    <a:pt x="13119" y="33814"/>
                  </a:cubicBezTo>
                  <a:cubicBezTo>
                    <a:pt x="13063" y="33678"/>
                    <a:pt x="13006" y="33531"/>
                    <a:pt x="12950" y="33384"/>
                  </a:cubicBezTo>
                  <a:cubicBezTo>
                    <a:pt x="12928" y="33339"/>
                    <a:pt x="12916" y="33294"/>
                    <a:pt x="12893" y="33249"/>
                  </a:cubicBezTo>
                  <a:cubicBezTo>
                    <a:pt x="12893" y="33136"/>
                    <a:pt x="12893" y="33034"/>
                    <a:pt x="12905" y="32933"/>
                  </a:cubicBezTo>
                  <a:cubicBezTo>
                    <a:pt x="12905" y="32820"/>
                    <a:pt x="12905" y="32707"/>
                    <a:pt x="12893" y="32582"/>
                  </a:cubicBezTo>
                  <a:cubicBezTo>
                    <a:pt x="12893" y="32459"/>
                    <a:pt x="12883" y="32334"/>
                    <a:pt x="12883" y="32210"/>
                  </a:cubicBezTo>
                  <a:lnTo>
                    <a:pt x="12883" y="31837"/>
                  </a:lnTo>
                  <a:cubicBezTo>
                    <a:pt x="12893" y="31714"/>
                    <a:pt x="12893" y="31589"/>
                    <a:pt x="12905" y="31465"/>
                  </a:cubicBezTo>
                  <a:cubicBezTo>
                    <a:pt x="12916" y="31352"/>
                    <a:pt x="12928" y="31228"/>
                    <a:pt x="12928" y="31104"/>
                  </a:cubicBezTo>
                  <a:cubicBezTo>
                    <a:pt x="12950" y="30856"/>
                    <a:pt x="12961" y="30607"/>
                    <a:pt x="12984" y="30347"/>
                  </a:cubicBezTo>
                  <a:cubicBezTo>
                    <a:pt x="12984" y="30291"/>
                    <a:pt x="12995" y="30223"/>
                    <a:pt x="12995" y="30156"/>
                  </a:cubicBezTo>
                  <a:lnTo>
                    <a:pt x="13018" y="30156"/>
                  </a:lnTo>
                  <a:cubicBezTo>
                    <a:pt x="13029" y="30156"/>
                    <a:pt x="13041" y="30156"/>
                    <a:pt x="13051" y="30144"/>
                  </a:cubicBezTo>
                  <a:lnTo>
                    <a:pt x="13063" y="30133"/>
                  </a:lnTo>
                  <a:cubicBezTo>
                    <a:pt x="13097" y="30121"/>
                    <a:pt x="13119" y="30099"/>
                    <a:pt x="13142" y="30088"/>
                  </a:cubicBezTo>
                  <a:lnTo>
                    <a:pt x="13244" y="30020"/>
                  </a:lnTo>
                  <a:cubicBezTo>
                    <a:pt x="13322" y="29975"/>
                    <a:pt x="13390" y="29930"/>
                    <a:pt x="13470" y="29873"/>
                  </a:cubicBezTo>
                  <a:cubicBezTo>
                    <a:pt x="13537" y="29828"/>
                    <a:pt x="13605" y="29783"/>
                    <a:pt x="13673" y="29727"/>
                  </a:cubicBezTo>
                  <a:cubicBezTo>
                    <a:pt x="13706" y="29704"/>
                    <a:pt x="13741" y="29681"/>
                    <a:pt x="13774" y="29647"/>
                  </a:cubicBezTo>
                  <a:cubicBezTo>
                    <a:pt x="13797" y="29636"/>
                    <a:pt x="13808" y="29614"/>
                    <a:pt x="13831" y="29602"/>
                  </a:cubicBezTo>
                  <a:lnTo>
                    <a:pt x="13876" y="29557"/>
                  </a:lnTo>
                  <a:lnTo>
                    <a:pt x="14045" y="29354"/>
                  </a:lnTo>
                  <a:cubicBezTo>
                    <a:pt x="14090" y="29286"/>
                    <a:pt x="14147" y="29218"/>
                    <a:pt x="14203" y="29150"/>
                  </a:cubicBezTo>
                  <a:cubicBezTo>
                    <a:pt x="14260" y="29072"/>
                    <a:pt x="14305" y="29004"/>
                    <a:pt x="14361" y="28925"/>
                  </a:cubicBezTo>
                  <a:cubicBezTo>
                    <a:pt x="14406" y="28857"/>
                    <a:pt x="14463" y="28778"/>
                    <a:pt x="14508" y="28699"/>
                  </a:cubicBezTo>
                  <a:lnTo>
                    <a:pt x="14508" y="28711"/>
                  </a:lnTo>
                  <a:lnTo>
                    <a:pt x="14569" y="28619"/>
                  </a:lnTo>
                  <a:lnTo>
                    <a:pt x="14569" y="28619"/>
                  </a:lnTo>
                  <a:cubicBezTo>
                    <a:pt x="14566" y="28620"/>
                    <a:pt x="14564" y="28620"/>
                    <a:pt x="14564" y="28620"/>
                  </a:cubicBezTo>
                  <a:lnTo>
                    <a:pt x="14587" y="28598"/>
                  </a:lnTo>
                  <a:cubicBezTo>
                    <a:pt x="14621" y="28541"/>
                    <a:pt x="14655" y="28496"/>
                    <a:pt x="14689" y="28440"/>
                  </a:cubicBezTo>
                  <a:cubicBezTo>
                    <a:pt x="14722" y="28383"/>
                    <a:pt x="14745" y="28327"/>
                    <a:pt x="14768" y="28270"/>
                  </a:cubicBezTo>
                  <a:cubicBezTo>
                    <a:pt x="14802" y="28214"/>
                    <a:pt x="14813" y="28157"/>
                    <a:pt x="14835" y="28101"/>
                  </a:cubicBezTo>
                  <a:cubicBezTo>
                    <a:pt x="14858" y="28056"/>
                    <a:pt x="14880" y="27999"/>
                    <a:pt x="14892" y="27943"/>
                  </a:cubicBezTo>
                  <a:cubicBezTo>
                    <a:pt x="14948" y="27773"/>
                    <a:pt x="14993" y="27604"/>
                    <a:pt x="15038" y="27434"/>
                  </a:cubicBezTo>
                  <a:cubicBezTo>
                    <a:pt x="15061" y="27333"/>
                    <a:pt x="15084" y="27243"/>
                    <a:pt x="15095" y="27153"/>
                  </a:cubicBezTo>
                  <a:cubicBezTo>
                    <a:pt x="15118" y="27062"/>
                    <a:pt x="15129" y="26972"/>
                    <a:pt x="15151" y="26882"/>
                  </a:cubicBezTo>
                  <a:cubicBezTo>
                    <a:pt x="15174" y="26712"/>
                    <a:pt x="15197" y="26531"/>
                    <a:pt x="15219" y="26351"/>
                  </a:cubicBezTo>
                  <a:cubicBezTo>
                    <a:pt x="15231" y="26272"/>
                    <a:pt x="15253" y="26182"/>
                    <a:pt x="15264" y="26091"/>
                  </a:cubicBezTo>
                  <a:cubicBezTo>
                    <a:pt x="15276" y="26012"/>
                    <a:pt x="15299" y="25933"/>
                    <a:pt x="15309" y="25854"/>
                  </a:cubicBezTo>
                  <a:lnTo>
                    <a:pt x="15309" y="25843"/>
                  </a:lnTo>
                  <a:cubicBezTo>
                    <a:pt x="15321" y="25820"/>
                    <a:pt x="15321" y="25798"/>
                    <a:pt x="15332" y="25775"/>
                  </a:cubicBezTo>
                  <a:lnTo>
                    <a:pt x="15332" y="25763"/>
                  </a:lnTo>
                  <a:cubicBezTo>
                    <a:pt x="15332" y="25741"/>
                    <a:pt x="15344" y="25718"/>
                    <a:pt x="15344" y="25696"/>
                  </a:cubicBezTo>
                  <a:cubicBezTo>
                    <a:pt x="15355" y="25640"/>
                    <a:pt x="15366" y="25572"/>
                    <a:pt x="15377" y="25515"/>
                  </a:cubicBezTo>
                  <a:cubicBezTo>
                    <a:pt x="15389" y="25447"/>
                    <a:pt x="15400" y="25391"/>
                    <a:pt x="15411" y="25324"/>
                  </a:cubicBezTo>
                  <a:cubicBezTo>
                    <a:pt x="15434" y="25188"/>
                    <a:pt x="15445" y="25053"/>
                    <a:pt x="15457" y="24917"/>
                  </a:cubicBezTo>
                  <a:cubicBezTo>
                    <a:pt x="15467" y="24838"/>
                    <a:pt x="15467" y="24759"/>
                    <a:pt x="15479" y="24680"/>
                  </a:cubicBezTo>
                  <a:cubicBezTo>
                    <a:pt x="15502" y="24318"/>
                    <a:pt x="15524" y="23957"/>
                    <a:pt x="15558" y="23585"/>
                  </a:cubicBezTo>
                  <a:cubicBezTo>
                    <a:pt x="15558" y="23562"/>
                    <a:pt x="15558" y="23528"/>
                    <a:pt x="15570" y="23495"/>
                  </a:cubicBezTo>
                  <a:cubicBezTo>
                    <a:pt x="15580" y="23438"/>
                    <a:pt x="15592" y="23382"/>
                    <a:pt x="15603" y="23314"/>
                  </a:cubicBezTo>
                  <a:cubicBezTo>
                    <a:pt x="15637" y="23189"/>
                    <a:pt x="15671" y="23066"/>
                    <a:pt x="15693" y="22941"/>
                  </a:cubicBezTo>
                  <a:cubicBezTo>
                    <a:pt x="15728" y="22828"/>
                    <a:pt x="15750" y="22704"/>
                    <a:pt x="15750" y="22580"/>
                  </a:cubicBezTo>
                  <a:cubicBezTo>
                    <a:pt x="15761" y="22512"/>
                    <a:pt x="15761" y="22456"/>
                    <a:pt x="15761" y="22388"/>
                  </a:cubicBezTo>
                  <a:lnTo>
                    <a:pt x="15761" y="22208"/>
                  </a:lnTo>
                  <a:cubicBezTo>
                    <a:pt x="15761" y="22083"/>
                    <a:pt x="15750" y="21959"/>
                    <a:pt x="15728" y="21835"/>
                  </a:cubicBezTo>
                  <a:cubicBezTo>
                    <a:pt x="15728" y="21824"/>
                    <a:pt x="15728" y="21812"/>
                    <a:pt x="15716" y="21801"/>
                  </a:cubicBezTo>
                  <a:cubicBezTo>
                    <a:pt x="15705" y="21688"/>
                    <a:pt x="15671" y="21586"/>
                    <a:pt x="15637" y="21473"/>
                  </a:cubicBezTo>
                  <a:cubicBezTo>
                    <a:pt x="15603" y="21360"/>
                    <a:pt x="15558" y="21259"/>
                    <a:pt x="15524" y="21146"/>
                  </a:cubicBezTo>
                  <a:cubicBezTo>
                    <a:pt x="15434" y="20909"/>
                    <a:pt x="15355" y="20683"/>
                    <a:pt x="15253" y="20457"/>
                  </a:cubicBezTo>
                  <a:cubicBezTo>
                    <a:pt x="15208" y="20344"/>
                    <a:pt x="15163" y="20231"/>
                    <a:pt x="15106" y="20119"/>
                  </a:cubicBezTo>
                  <a:cubicBezTo>
                    <a:pt x="15061" y="20006"/>
                    <a:pt x="15005" y="19904"/>
                    <a:pt x="14948" y="19792"/>
                  </a:cubicBezTo>
                  <a:cubicBezTo>
                    <a:pt x="14903" y="19679"/>
                    <a:pt x="14847" y="19566"/>
                    <a:pt x="14779" y="19464"/>
                  </a:cubicBezTo>
                  <a:cubicBezTo>
                    <a:pt x="14722" y="19351"/>
                    <a:pt x="14655" y="19250"/>
                    <a:pt x="14576" y="19148"/>
                  </a:cubicBezTo>
                  <a:cubicBezTo>
                    <a:pt x="14429" y="18956"/>
                    <a:pt x="14271" y="18753"/>
                    <a:pt x="14102" y="18572"/>
                  </a:cubicBezTo>
                  <a:cubicBezTo>
                    <a:pt x="14057" y="18538"/>
                    <a:pt x="14012" y="18493"/>
                    <a:pt x="13966" y="18448"/>
                  </a:cubicBezTo>
                  <a:cubicBezTo>
                    <a:pt x="13921" y="18403"/>
                    <a:pt x="13864" y="18347"/>
                    <a:pt x="13808" y="18312"/>
                  </a:cubicBezTo>
                  <a:cubicBezTo>
                    <a:pt x="13771" y="18285"/>
                    <a:pt x="13726" y="18264"/>
                    <a:pt x="13685" y="18264"/>
                  </a:cubicBezTo>
                  <a:cubicBezTo>
                    <a:pt x="13677" y="18264"/>
                    <a:pt x="13669" y="18265"/>
                    <a:pt x="13661" y="18267"/>
                  </a:cubicBezTo>
                  <a:cubicBezTo>
                    <a:pt x="13616" y="18279"/>
                    <a:pt x="13583" y="18312"/>
                    <a:pt x="13583" y="18357"/>
                  </a:cubicBezTo>
                  <a:cubicBezTo>
                    <a:pt x="13560" y="18414"/>
                    <a:pt x="13571" y="18470"/>
                    <a:pt x="13571" y="18527"/>
                  </a:cubicBezTo>
                  <a:cubicBezTo>
                    <a:pt x="13583" y="18595"/>
                    <a:pt x="13593" y="18651"/>
                    <a:pt x="13593" y="18708"/>
                  </a:cubicBezTo>
                  <a:cubicBezTo>
                    <a:pt x="13605" y="18776"/>
                    <a:pt x="13616" y="18832"/>
                    <a:pt x="13616" y="18888"/>
                  </a:cubicBezTo>
                  <a:cubicBezTo>
                    <a:pt x="13628" y="19001"/>
                    <a:pt x="13650" y="19125"/>
                    <a:pt x="13650" y="19238"/>
                  </a:cubicBezTo>
                  <a:cubicBezTo>
                    <a:pt x="13661" y="19373"/>
                    <a:pt x="13661" y="19509"/>
                    <a:pt x="13661" y="19644"/>
                  </a:cubicBezTo>
                  <a:cubicBezTo>
                    <a:pt x="13661" y="19712"/>
                    <a:pt x="13661" y="19780"/>
                    <a:pt x="13650" y="19859"/>
                  </a:cubicBezTo>
                  <a:lnTo>
                    <a:pt x="13650" y="20051"/>
                  </a:lnTo>
                  <a:lnTo>
                    <a:pt x="13650" y="20063"/>
                  </a:lnTo>
                  <a:cubicBezTo>
                    <a:pt x="13639" y="20175"/>
                    <a:pt x="13616" y="20299"/>
                    <a:pt x="13605" y="20412"/>
                  </a:cubicBezTo>
                  <a:cubicBezTo>
                    <a:pt x="13583" y="20537"/>
                    <a:pt x="13560" y="20660"/>
                    <a:pt x="13537" y="20773"/>
                  </a:cubicBezTo>
                  <a:cubicBezTo>
                    <a:pt x="13526" y="20886"/>
                    <a:pt x="13515" y="21011"/>
                    <a:pt x="13515" y="21124"/>
                  </a:cubicBezTo>
                  <a:cubicBezTo>
                    <a:pt x="13503" y="21237"/>
                    <a:pt x="13503" y="21360"/>
                    <a:pt x="13492" y="21473"/>
                  </a:cubicBezTo>
                  <a:cubicBezTo>
                    <a:pt x="13480" y="21530"/>
                    <a:pt x="13480" y="21586"/>
                    <a:pt x="13470" y="21643"/>
                  </a:cubicBezTo>
                  <a:cubicBezTo>
                    <a:pt x="13458" y="21767"/>
                    <a:pt x="13435" y="21891"/>
                    <a:pt x="13413" y="22004"/>
                  </a:cubicBezTo>
                  <a:cubicBezTo>
                    <a:pt x="13390" y="22140"/>
                    <a:pt x="13368" y="22264"/>
                    <a:pt x="13345" y="22399"/>
                  </a:cubicBezTo>
                  <a:cubicBezTo>
                    <a:pt x="13300" y="22637"/>
                    <a:pt x="13244" y="22885"/>
                    <a:pt x="13199" y="23133"/>
                  </a:cubicBezTo>
                  <a:cubicBezTo>
                    <a:pt x="13176" y="23246"/>
                    <a:pt x="13154" y="23370"/>
                    <a:pt x="13131" y="23495"/>
                  </a:cubicBezTo>
                  <a:cubicBezTo>
                    <a:pt x="13108" y="23608"/>
                    <a:pt x="13074" y="23720"/>
                    <a:pt x="13051" y="23833"/>
                  </a:cubicBezTo>
                  <a:cubicBezTo>
                    <a:pt x="13006" y="24082"/>
                    <a:pt x="12973" y="24330"/>
                    <a:pt x="12928" y="24567"/>
                  </a:cubicBezTo>
                  <a:cubicBezTo>
                    <a:pt x="12905" y="24634"/>
                    <a:pt x="12893" y="24702"/>
                    <a:pt x="12871" y="24770"/>
                  </a:cubicBezTo>
                  <a:cubicBezTo>
                    <a:pt x="12860" y="24827"/>
                    <a:pt x="12837" y="24883"/>
                    <a:pt x="12826" y="24951"/>
                  </a:cubicBezTo>
                  <a:cubicBezTo>
                    <a:pt x="12792" y="25063"/>
                    <a:pt x="12747" y="25176"/>
                    <a:pt x="12725" y="25301"/>
                  </a:cubicBezTo>
                  <a:lnTo>
                    <a:pt x="12622" y="25673"/>
                  </a:lnTo>
                  <a:cubicBezTo>
                    <a:pt x="12589" y="25798"/>
                    <a:pt x="12555" y="25911"/>
                    <a:pt x="12532" y="26034"/>
                  </a:cubicBezTo>
                  <a:cubicBezTo>
                    <a:pt x="12499" y="26159"/>
                    <a:pt x="12464" y="26283"/>
                    <a:pt x="12442" y="26407"/>
                  </a:cubicBezTo>
                  <a:cubicBezTo>
                    <a:pt x="12431" y="26441"/>
                    <a:pt x="12431" y="26486"/>
                    <a:pt x="12419" y="26520"/>
                  </a:cubicBezTo>
                  <a:cubicBezTo>
                    <a:pt x="12408" y="26554"/>
                    <a:pt x="12408" y="26599"/>
                    <a:pt x="12408" y="26633"/>
                  </a:cubicBezTo>
                  <a:cubicBezTo>
                    <a:pt x="12397" y="26678"/>
                    <a:pt x="12397" y="26724"/>
                    <a:pt x="12386" y="26769"/>
                  </a:cubicBezTo>
                  <a:lnTo>
                    <a:pt x="12386" y="26904"/>
                  </a:lnTo>
                  <a:lnTo>
                    <a:pt x="12386" y="27130"/>
                  </a:lnTo>
                  <a:cubicBezTo>
                    <a:pt x="12397" y="27209"/>
                    <a:pt x="12397" y="27299"/>
                    <a:pt x="12408" y="27389"/>
                  </a:cubicBezTo>
                  <a:cubicBezTo>
                    <a:pt x="12419" y="27514"/>
                    <a:pt x="12442" y="27638"/>
                    <a:pt x="12464" y="27762"/>
                  </a:cubicBezTo>
                  <a:cubicBezTo>
                    <a:pt x="12487" y="27886"/>
                    <a:pt x="12521" y="28021"/>
                    <a:pt x="12544" y="28146"/>
                  </a:cubicBezTo>
                  <a:lnTo>
                    <a:pt x="12679" y="28857"/>
                  </a:lnTo>
                  <a:cubicBezTo>
                    <a:pt x="12690" y="28947"/>
                    <a:pt x="12713" y="29037"/>
                    <a:pt x="12725" y="29117"/>
                  </a:cubicBezTo>
                  <a:cubicBezTo>
                    <a:pt x="12735" y="29207"/>
                    <a:pt x="12758" y="29286"/>
                    <a:pt x="12770" y="29365"/>
                  </a:cubicBezTo>
                  <a:cubicBezTo>
                    <a:pt x="12792" y="29444"/>
                    <a:pt x="12803" y="29523"/>
                    <a:pt x="12826" y="29602"/>
                  </a:cubicBezTo>
                  <a:cubicBezTo>
                    <a:pt x="12826" y="29625"/>
                    <a:pt x="12837" y="29659"/>
                    <a:pt x="12837" y="29681"/>
                  </a:cubicBezTo>
                  <a:cubicBezTo>
                    <a:pt x="12837" y="29681"/>
                    <a:pt x="12848" y="29692"/>
                    <a:pt x="12848" y="29704"/>
                  </a:cubicBezTo>
                  <a:lnTo>
                    <a:pt x="12815" y="29975"/>
                  </a:lnTo>
                  <a:cubicBezTo>
                    <a:pt x="12803" y="30088"/>
                    <a:pt x="12781" y="30212"/>
                    <a:pt x="12770" y="30336"/>
                  </a:cubicBezTo>
                  <a:cubicBezTo>
                    <a:pt x="12747" y="30595"/>
                    <a:pt x="12735" y="30856"/>
                    <a:pt x="12713" y="31115"/>
                  </a:cubicBezTo>
                  <a:lnTo>
                    <a:pt x="12713" y="31104"/>
                  </a:lnTo>
                  <a:cubicBezTo>
                    <a:pt x="12713" y="31127"/>
                    <a:pt x="12702" y="31160"/>
                    <a:pt x="12702" y="31183"/>
                  </a:cubicBezTo>
                  <a:cubicBezTo>
                    <a:pt x="12690" y="31307"/>
                    <a:pt x="12679" y="31443"/>
                    <a:pt x="12668" y="31566"/>
                  </a:cubicBezTo>
                  <a:cubicBezTo>
                    <a:pt x="12657" y="31691"/>
                    <a:pt x="12645" y="31815"/>
                    <a:pt x="12645" y="31939"/>
                  </a:cubicBezTo>
                  <a:cubicBezTo>
                    <a:pt x="12634" y="32120"/>
                    <a:pt x="12634" y="32301"/>
                    <a:pt x="12634" y="32470"/>
                  </a:cubicBezTo>
                  <a:cubicBezTo>
                    <a:pt x="12600" y="32368"/>
                    <a:pt x="12577" y="32266"/>
                    <a:pt x="12544" y="32176"/>
                  </a:cubicBezTo>
                  <a:cubicBezTo>
                    <a:pt x="12464" y="31917"/>
                    <a:pt x="12374" y="31657"/>
                    <a:pt x="12284" y="31408"/>
                  </a:cubicBezTo>
                  <a:cubicBezTo>
                    <a:pt x="12250" y="31295"/>
                    <a:pt x="12205" y="31194"/>
                    <a:pt x="12171" y="31092"/>
                  </a:cubicBezTo>
                  <a:cubicBezTo>
                    <a:pt x="12070" y="30799"/>
                    <a:pt x="11968" y="30505"/>
                    <a:pt x="11844" y="30212"/>
                  </a:cubicBezTo>
                  <a:lnTo>
                    <a:pt x="11912" y="30144"/>
                  </a:lnTo>
                  <a:lnTo>
                    <a:pt x="12081" y="29975"/>
                  </a:lnTo>
                  <a:cubicBezTo>
                    <a:pt x="12137" y="29918"/>
                    <a:pt x="12205" y="29862"/>
                    <a:pt x="12250" y="29794"/>
                  </a:cubicBezTo>
                  <a:cubicBezTo>
                    <a:pt x="12284" y="29760"/>
                    <a:pt x="12318" y="29727"/>
                    <a:pt x="12341" y="29692"/>
                  </a:cubicBezTo>
                  <a:cubicBezTo>
                    <a:pt x="12363" y="29659"/>
                    <a:pt x="12386" y="29625"/>
                    <a:pt x="12408" y="29579"/>
                  </a:cubicBezTo>
                  <a:cubicBezTo>
                    <a:pt x="12431" y="29546"/>
                    <a:pt x="12442" y="29501"/>
                    <a:pt x="12454" y="29466"/>
                  </a:cubicBezTo>
                  <a:cubicBezTo>
                    <a:pt x="12487" y="29376"/>
                    <a:pt x="12499" y="29286"/>
                    <a:pt x="12487" y="29196"/>
                  </a:cubicBezTo>
                  <a:cubicBezTo>
                    <a:pt x="12487" y="29117"/>
                    <a:pt x="12476" y="29027"/>
                    <a:pt x="12454" y="28947"/>
                  </a:cubicBezTo>
                  <a:cubicBezTo>
                    <a:pt x="12397" y="28778"/>
                    <a:pt x="12306" y="28620"/>
                    <a:pt x="12205" y="28473"/>
                  </a:cubicBezTo>
                  <a:cubicBezTo>
                    <a:pt x="12115" y="28338"/>
                    <a:pt x="12013" y="28202"/>
                    <a:pt x="11912" y="28067"/>
                  </a:cubicBezTo>
                  <a:cubicBezTo>
                    <a:pt x="11855" y="27999"/>
                    <a:pt x="11799" y="27943"/>
                    <a:pt x="11731" y="27875"/>
                  </a:cubicBezTo>
                  <a:cubicBezTo>
                    <a:pt x="11674" y="27818"/>
                    <a:pt x="11606" y="27773"/>
                    <a:pt x="11539" y="27717"/>
                  </a:cubicBezTo>
                  <a:cubicBezTo>
                    <a:pt x="11392" y="27627"/>
                    <a:pt x="11245" y="27525"/>
                    <a:pt x="11087" y="27469"/>
                  </a:cubicBezTo>
                  <a:cubicBezTo>
                    <a:pt x="11054" y="27457"/>
                    <a:pt x="11008" y="27446"/>
                    <a:pt x="10974" y="27434"/>
                  </a:cubicBezTo>
                  <a:cubicBezTo>
                    <a:pt x="10929" y="27434"/>
                    <a:pt x="10884" y="27423"/>
                    <a:pt x="10839" y="27423"/>
                  </a:cubicBezTo>
                  <a:lnTo>
                    <a:pt x="10816" y="27423"/>
                  </a:lnTo>
                  <a:lnTo>
                    <a:pt x="10788" y="27339"/>
                  </a:lnTo>
                  <a:lnTo>
                    <a:pt x="10783" y="27333"/>
                  </a:lnTo>
                  <a:cubicBezTo>
                    <a:pt x="10726" y="27175"/>
                    <a:pt x="10681" y="27005"/>
                    <a:pt x="10635" y="26847"/>
                  </a:cubicBezTo>
                  <a:cubicBezTo>
                    <a:pt x="10579" y="26644"/>
                    <a:pt x="10523" y="26453"/>
                    <a:pt x="10467" y="26249"/>
                  </a:cubicBezTo>
                  <a:cubicBezTo>
                    <a:pt x="10376" y="25956"/>
                    <a:pt x="10286" y="25662"/>
                    <a:pt x="10206" y="25369"/>
                  </a:cubicBezTo>
                  <a:cubicBezTo>
                    <a:pt x="10116" y="25075"/>
                    <a:pt x="10048" y="24782"/>
                    <a:pt x="9970" y="24488"/>
                  </a:cubicBezTo>
                  <a:cubicBezTo>
                    <a:pt x="9890" y="24217"/>
                    <a:pt x="9823" y="23934"/>
                    <a:pt x="9755" y="23653"/>
                  </a:cubicBezTo>
                  <a:cubicBezTo>
                    <a:pt x="9721" y="23517"/>
                    <a:pt x="9676" y="23370"/>
                    <a:pt x="9642" y="23224"/>
                  </a:cubicBezTo>
                  <a:cubicBezTo>
                    <a:pt x="9609" y="23054"/>
                    <a:pt x="9574" y="22896"/>
                    <a:pt x="9541" y="22738"/>
                  </a:cubicBezTo>
                  <a:cubicBezTo>
                    <a:pt x="9529" y="22670"/>
                    <a:pt x="9518" y="22614"/>
                    <a:pt x="9506" y="22546"/>
                  </a:cubicBezTo>
                  <a:lnTo>
                    <a:pt x="9506" y="22467"/>
                  </a:lnTo>
                  <a:cubicBezTo>
                    <a:pt x="9518" y="22354"/>
                    <a:pt x="9529" y="22230"/>
                    <a:pt x="9552" y="22106"/>
                  </a:cubicBezTo>
                  <a:cubicBezTo>
                    <a:pt x="9563" y="21982"/>
                    <a:pt x="9586" y="21857"/>
                    <a:pt x="9609" y="21744"/>
                  </a:cubicBezTo>
                  <a:cubicBezTo>
                    <a:pt x="9665" y="21496"/>
                    <a:pt x="9732" y="21259"/>
                    <a:pt x="9812" y="21022"/>
                  </a:cubicBezTo>
                  <a:cubicBezTo>
                    <a:pt x="9857" y="20909"/>
                    <a:pt x="9890" y="20808"/>
                    <a:pt x="9936" y="20706"/>
                  </a:cubicBezTo>
                  <a:cubicBezTo>
                    <a:pt x="9958" y="20638"/>
                    <a:pt x="9992" y="20559"/>
                    <a:pt x="10026" y="20480"/>
                  </a:cubicBezTo>
                  <a:cubicBezTo>
                    <a:pt x="10060" y="20390"/>
                    <a:pt x="10094" y="20311"/>
                    <a:pt x="10139" y="20221"/>
                  </a:cubicBezTo>
                  <a:lnTo>
                    <a:pt x="10241" y="19983"/>
                  </a:lnTo>
                  <a:cubicBezTo>
                    <a:pt x="10274" y="19915"/>
                    <a:pt x="10309" y="19848"/>
                    <a:pt x="10331" y="19780"/>
                  </a:cubicBezTo>
                  <a:lnTo>
                    <a:pt x="10342" y="19780"/>
                  </a:lnTo>
                  <a:cubicBezTo>
                    <a:pt x="10354" y="19780"/>
                    <a:pt x="10365" y="19792"/>
                    <a:pt x="10376" y="19792"/>
                  </a:cubicBezTo>
                  <a:cubicBezTo>
                    <a:pt x="10387" y="19792"/>
                    <a:pt x="10410" y="19802"/>
                    <a:pt x="10421" y="19802"/>
                  </a:cubicBezTo>
                  <a:lnTo>
                    <a:pt x="10432" y="19792"/>
                  </a:lnTo>
                  <a:cubicBezTo>
                    <a:pt x="10489" y="19792"/>
                    <a:pt x="10545" y="19757"/>
                    <a:pt x="10590" y="19724"/>
                  </a:cubicBezTo>
                  <a:cubicBezTo>
                    <a:pt x="10692" y="19667"/>
                    <a:pt x="10783" y="19588"/>
                    <a:pt x="10861" y="19498"/>
                  </a:cubicBezTo>
                  <a:cubicBezTo>
                    <a:pt x="10906" y="19441"/>
                    <a:pt x="10952" y="19385"/>
                    <a:pt x="10997" y="19317"/>
                  </a:cubicBezTo>
                  <a:cubicBezTo>
                    <a:pt x="11099" y="19170"/>
                    <a:pt x="11200" y="19024"/>
                    <a:pt x="11290" y="18866"/>
                  </a:cubicBezTo>
                  <a:cubicBezTo>
                    <a:pt x="11347" y="18776"/>
                    <a:pt x="11403" y="18696"/>
                    <a:pt x="11448" y="18595"/>
                  </a:cubicBezTo>
                  <a:cubicBezTo>
                    <a:pt x="11483" y="18550"/>
                    <a:pt x="11516" y="18493"/>
                    <a:pt x="11539" y="18437"/>
                  </a:cubicBezTo>
                  <a:cubicBezTo>
                    <a:pt x="11573" y="18380"/>
                    <a:pt x="11596" y="18324"/>
                    <a:pt x="11618" y="18267"/>
                  </a:cubicBezTo>
                  <a:cubicBezTo>
                    <a:pt x="11663" y="18177"/>
                    <a:pt x="11708" y="18086"/>
                    <a:pt x="11742" y="17985"/>
                  </a:cubicBezTo>
                  <a:cubicBezTo>
                    <a:pt x="11787" y="17883"/>
                    <a:pt x="11832" y="17793"/>
                    <a:pt x="11867" y="17680"/>
                  </a:cubicBezTo>
                  <a:cubicBezTo>
                    <a:pt x="11912" y="17567"/>
                    <a:pt x="11957" y="17454"/>
                    <a:pt x="11990" y="17341"/>
                  </a:cubicBezTo>
                  <a:lnTo>
                    <a:pt x="12092" y="17037"/>
                  </a:lnTo>
                  <a:cubicBezTo>
                    <a:pt x="12160" y="16834"/>
                    <a:pt x="12239" y="16619"/>
                    <a:pt x="12296" y="16416"/>
                  </a:cubicBezTo>
                  <a:cubicBezTo>
                    <a:pt x="12363" y="16201"/>
                    <a:pt x="12419" y="15998"/>
                    <a:pt x="12476" y="15783"/>
                  </a:cubicBezTo>
                  <a:cubicBezTo>
                    <a:pt x="12544" y="15580"/>
                    <a:pt x="12612" y="15366"/>
                    <a:pt x="12690" y="15151"/>
                  </a:cubicBezTo>
                  <a:cubicBezTo>
                    <a:pt x="12747" y="15005"/>
                    <a:pt x="12803" y="14847"/>
                    <a:pt x="12860" y="14689"/>
                  </a:cubicBezTo>
                  <a:cubicBezTo>
                    <a:pt x="12916" y="14531"/>
                    <a:pt x="12973" y="14373"/>
                    <a:pt x="13018" y="14214"/>
                  </a:cubicBezTo>
                  <a:cubicBezTo>
                    <a:pt x="13097" y="13999"/>
                    <a:pt x="13164" y="13785"/>
                    <a:pt x="13221" y="13570"/>
                  </a:cubicBezTo>
                  <a:cubicBezTo>
                    <a:pt x="13255" y="13458"/>
                    <a:pt x="13277" y="13345"/>
                    <a:pt x="13300" y="13232"/>
                  </a:cubicBezTo>
                  <a:lnTo>
                    <a:pt x="13334" y="13063"/>
                  </a:lnTo>
                  <a:cubicBezTo>
                    <a:pt x="13334" y="13018"/>
                    <a:pt x="13345" y="12973"/>
                    <a:pt x="13345" y="12916"/>
                  </a:cubicBezTo>
                  <a:cubicBezTo>
                    <a:pt x="13357" y="12803"/>
                    <a:pt x="13368" y="12702"/>
                    <a:pt x="13368" y="12589"/>
                  </a:cubicBezTo>
                  <a:cubicBezTo>
                    <a:pt x="13379" y="12521"/>
                    <a:pt x="13379" y="12464"/>
                    <a:pt x="13379" y="12408"/>
                  </a:cubicBezTo>
                  <a:cubicBezTo>
                    <a:pt x="13379" y="12351"/>
                    <a:pt x="13379" y="12295"/>
                    <a:pt x="13368" y="12250"/>
                  </a:cubicBezTo>
                  <a:cubicBezTo>
                    <a:pt x="13368" y="12193"/>
                    <a:pt x="13368" y="12137"/>
                    <a:pt x="13357" y="12092"/>
                  </a:cubicBezTo>
                  <a:lnTo>
                    <a:pt x="13322" y="11922"/>
                  </a:lnTo>
                  <a:cubicBezTo>
                    <a:pt x="13312" y="11866"/>
                    <a:pt x="13300" y="11821"/>
                    <a:pt x="13289" y="11764"/>
                  </a:cubicBezTo>
                  <a:cubicBezTo>
                    <a:pt x="13277" y="11708"/>
                    <a:pt x="13266" y="11640"/>
                    <a:pt x="13244" y="11583"/>
                  </a:cubicBezTo>
                  <a:cubicBezTo>
                    <a:pt x="13221" y="11482"/>
                    <a:pt x="13199" y="11380"/>
                    <a:pt x="13176" y="11290"/>
                  </a:cubicBezTo>
                  <a:cubicBezTo>
                    <a:pt x="13142" y="11177"/>
                    <a:pt x="13119" y="11076"/>
                    <a:pt x="13086" y="10963"/>
                  </a:cubicBezTo>
                  <a:cubicBezTo>
                    <a:pt x="13051" y="10873"/>
                    <a:pt x="13029" y="10771"/>
                    <a:pt x="12995" y="10669"/>
                  </a:cubicBezTo>
                  <a:cubicBezTo>
                    <a:pt x="12961" y="10567"/>
                    <a:pt x="12916" y="10455"/>
                    <a:pt x="12883" y="10353"/>
                  </a:cubicBezTo>
                  <a:lnTo>
                    <a:pt x="12883" y="10364"/>
                  </a:lnTo>
                  <a:cubicBezTo>
                    <a:pt x="12837" y="10229"/>
                    <a:pt x="12792" y="10082"/>
                    <a:pt x="12758" y="9947"/>
                  </a:cubicBezTo>
                  <a:cubicBezTo>
                    <a:pt x="12735" y="9879"/>
                    <a:pt x="12725" y="9800"/>
                    <a:pt x="12702" y="9732"/>
                  </a:cubicBezTo>
                  <a:cubicBezTo>
                    <a:pt x="12690" y="9699"/>
                    <a:pt x="12690" y="9664"/>
                    <a:pt x="12679" y="9619"/>
                  </a:cubicBezTo>
                  <a:cubicBezTo>
                    <a:pt x="12668" y="9574"/>
                    <a:pt x="12634" y="9529"/>
                    <a:pt x="12589" y="9518"/>
                  </a:cubicBezTo>
                  <a:cubicBezTo>
                    <a:pt x="12566" y="9518"/>
                    <a:pt x="12544" y="9518"/>
                    <a:pt x="12532" y="9529"/>
                  </a:cubicBezTo>
                  <a:cubicBezTo>
                    <a:pt x="12521" y="9506"/>
                    <a:pt x="12510" y="9495"/>
                    <a:pt x="12499" y="9484"/>
                  </a:cubicBezTo>
                  <a:cubicBezTo>
                    <a:pt x="12488" y="9481"/>
                    <a:pt x="12478" y="9480"/>
                    <a:pt x="12467" y="9480"/>
                  </a:cubicBezTo>
                  <a:cubicBezTo>
                    <a:pt x="12434" y="9480"/>
                    <a:pt x="12406" y="9494"/>
                    <a:pt x="12397" y="9529"/>
                  </a:cubicBezTo>
                  <a:cubicBezTo>
                    <a:pt x="12386" y="9540"/>
                    <a:pt x="12386" y="9563"/>
                    <a:pt x="12374" y="9574"/>
                  </a:cubicBezTo>
                  <a:cubicBezTo>
                    <a:pt x="12374" y="9586"/>
                    <a:pt x="12363" y="9608"/>
                    <a:pt x="12363" y="9619"/>
                  </a:cubicBezTo>
                  <a:lnTo>
                    <a:pt x="12329" y="9721"/>
                  </a:lnTo>
                  <a:cubicBezTo>
                    <a:pt x="12329" y="9755"/>
                    <a:pt x="12318" y="9789"/>
                    <a:pt x="12306" y="9822"/>
                  </a:cubicBezTo>
                  <a:cubicBezTo>
                    <a:pt x="12296" y="9867"/>
                    <a:pt x="12284" y="9924"/>
                    <a:pt x="12261" y="9969"/>
                  </a:cubicBezTo>
                  <a:lnTo>
                    <a:pt x="12228" y="10138"/>
                  </a:lnTo>
                  <a:cubicBezTo>
                    <a:pt x="12216" y="10206"/>
                    <a:pt x="12205" y="10263"/>
                    <a:pt x="12193" y="10331"/>
                  </a:cubicBezTo>
                  <a:lnTo>
                    <a:pt x="12193" y="10319"/>
                  </a:lnTo>
                  <a:cubicBezTo>
                    <a:pt x="12171" y="10455"/>
                    <a:pt x="12148" y="10602"/>
                    <a:pt x="12115" y="10737"/>
                  </a:cubicBezTo>
                  <a:lnTo>
                    <a:pt x="12115" y="10748"/>
                  </a:lnTo>
                  <a:cubicBezTo>
                    <a:pt x="12103" y="10782"/>
                    <a:pt x="12103" y="10816"/>
                    <a:pt x="12092" y="10850"/>
                  </a:cubicBezTo>
                  <a:lnTo>
                    <a:pt x="11990" y="11324"/>
                  </a:lnTo>
                  <a:cubicBezTo>
                    <a:pt x="11957" y="11415"/>
                    <a:pt x="11934" y="11505"/>
                    <a:pt x="11912" y="11595"/>
                  </a:cubicBezTo>
                  <a:cubicBezTo>
                    <a:pt x="11889" y="11663"/>
                    <a:pt x="11867" y="11742"/>
                    <a:pt x="11844" y="11809"/>
                  </a:cubicBezTo>
                  <a:cubicBezTo>
                    <a:pt x="11799" y="11934"/>
                    <a:pt x="11754" y="12047"/>
                    <a:pt x="11708" y="12171"/>
                  </a:cubicBezTo>
                  <a:cubicBezTo>
                    <a:pt x="11663" y="12273"/>
                    <a:pt x="11618" y="12386"/>
                    <a:pt x="11584" y="12487"/>
                  </a:cubicBezTo>
                  <a:cubicBezTo>
                    <a:pt x="11539" y="12600"/>
                    <a:pt x="11505" y="12712"/>
                    <a:pt x="11460" y="12825"/>
                  </a:cubicBezTo>
                  <a:cubicBezTo>
                    <a:pt x="11392" y="13029"/>
                    <a:pt x="11335" y="13232"/>
                    <a:pt x="11257" y="13447"/>
                  </a:cubicBezTo>
                  <a:cubicBezTo>
                    <a:pt x="11257" y="13469"/>
                    <a:pt x="11245" y="13492"/>
                    <a:pt x="11234" y="13525"/>
                  </a:cubicBezTo>
                  <a:cubicBezTo>
                    <a:pt x="11155" y="13729"/>
                    <a:pt x="11076" y="13932"/>
                    <a:pt x="10986" y="14135"/>
                  </a:cubicBezTo>
                  <a:cubicBezTo>
                    <a:pt x="10906" y="14338"/>
                    <a:pt x="10816" y="14541"/>
                    <a:pt x="10738" y="14756"/>
                  </a:cubicBezTo>
                  <a:cubicBezTo>
                    <a:pt x="10726" y="14812"/>
                    <a:pt x="10703" y="14858"/>
                    <a:pt x="10692" y="14914"/>
                  </a:cubicBezTo>
                  <a:cubicBezTo>
                    <a:pt x="10681" y="14970"/>
                    <a:pt x="10658" y="15038"/>
                    <a:pt x="10635" y="15095"/>
                  </a:cubicBezTo>
                  <a:lnTo>
                    <a:pt x="10602" y="15264"/>
                  </a:lnTo>
                  <a:cubicBezTo>
                    <a:pt x="10590" y="15309"/>
                    <a:pt x="10579" y="15354"/>
                    <a:pt x="10579" y="15399"/>
                  </a:cubicBezTo>
                  <a:cubicBezTo>
                    <a:pt x="10557" y="15467"/>
                    <a:pt x="10545" y="15524"/>
                    <a:pt x="10534" y="15592"/>
                  </a:cubicBezTo>
                  <a:cubicBezTo>
                    <a:pt x="10523" y="15648"/>
                    <a:pt x="10523" y="15705"/>
                    <a:pt x="10512" y="15772"/>
                  </a:cubicBezTo>
                  <a:cubicBezTo>
                    <a:pt x="10489" y="15874"/>
                    <a:pt x="10477" y="15976"/>
                    <a:pt x="10467" y="16089"/>
                  </a:cubicBezTo>
                  <a:cubicBezTo>
                    <a:pt x="10432" y="16303"/>
                    <a:pt x="10421" y="16518"/>
                    <a:pt x="10399" y="16732"/>
                  </a:cubicBezTo>
                  <a:cubicBezTo>
                    <a:pt x="10376" y="16957"/>
                    <a:pt x="10354" y="17183"/>
                    <a:pt x="10319" y="17409"/>
                  </a:cubicBezTo>
                  <a:cubicBezTo>
                    <a:pt x="10297" y="17635"/>
                    <a:pt x="10263" y="17850"/>
                    <a:pt x="10229" y="18076"/>
                  </a:cubicBezTo>
                  <a:cubicBezTo>
                    <a:pt x="10196" y="18290"/>
                    <a:pt x="10173" y="18505"/>
                    <a:pt x="10161" y="18730"/>
                  </a:cubicBezTo>
                  <a:cubicBezTo>
                    <a:pt x="10150" y="18877"/>
                    <a:pt x="10139" y="19012"/>
                    <a:pt x="10139" y="19159"/>
                  </a:cubicBezTo>
                  <a:cubicBezTo>
                    <a:pt x="10150" y="19227"/>
                    <a:pt x="10150" y="19295"/>
                    <a:pt x="10161" y="19351"/>
                  </a:cubicBezTo>
                  <a:lnTo>
                    <a:pt x="9992" y="19757"/>
                  </a:lnTo>
                  <a:cubicBezTo>
                    <a:pt x="9947" y="19870"/>
                    <a:pt x="9902" y="19995"/>
                    <a:pt x="9857" y="20108"/>
                  </a:cubicBezTo>
                  <a:cubicBezTo>
                    <a:pt x="9812" y="20243"/>
                    <a:pt x="9767" y="20379"/>
                    <a:pt x="9721" y="20502"/>
                  </a:cubicBezTo>
                  <a:cubicBezTo>
                    <a:pt x="9687" y="20604"/>
                    <a:pt x="9654" y="20695"/>
                    <a:pt x="9619" y="20785"/>
                  </a:cubicBezTo>
                  <a:cubicBezTo>
                    <a:pt x="9586" y="20898"/>
                    <a:pt x="9552" y="21022"/>
                    <a:pt x="9518" y="21135"/>
                  </a:cubicBezTo>
                  <a:cubicBezTo>
                    <a:pt x="9473" y="21327"/>
                    <a:pt x="9428" y="21530"/>
                    <a:pt x="9405" y="21733"/>
                  </a:cubicBezTo>
                  <a:cubicBezTo>
                    <a:pt x="9394" y="21779"/>
                    <a:pt x="9394" y="21835"/>
                    <a:pt x="9383" y="21880"/>
                  </a:cubicBezTo>
                  <a:cubicBezTo>
                    <a:pt x="9371" y="21835"/>
                    <a:pt x="9360" y="21779"/>
                    <a:pt x="9360" y="21733"/>
                  </a:cubicBezTo>
                  <a:cubicBezTo>
                    <a:pt x="9338" y="21609"/>
                    <a:pt x="9315" y="21485"/>
                    <a:pt x="9303" y="21360"/>
                  </a:cubicBezTo>
                  <a:cubicBezTo>
                    <a:pt x="9236" y="20943"/>
                    <a:pt x="9190" y="20514"/>
                    <a:pt x="9134" y="20096"/>
                  </a:cubicBezTo>
                  <a:cubicBezTo>
                    <a:pt x="9067" y="19486"/>
                    <a:pt x="8999" y="18877"/>
                    <a:pt x="8909" y="18279"/>
                  </a:cubicBezTo>
                  <a:cubicBezTo>
                    <a:pt x="8829" y="17657"/>
                    <a:pt x="8739" y="17037"/>
                    <a:pt x="8648" y="16416"/>
                  </a:cubicBezTo>
                  <a:cubicBezTo>
                    <a:pt x="8615" y="16111"/>
                    <a:pt x="8570" y="15806"/>
                    <a:pt x="8525" y="15501"/>
                  </a:cubicBezTo>
                  <a:cubicBezTo>
                    <a:pt x="8490" y="15208"/>
                    <a:pt x="8445" y="14925"/>
                    <a:pt x="8412" y="14632"/>
                  </a:cubicBezTo>
                  <a:cubicBezTo>
                    <a:pt x="8378" y="14305"/>
                    <a:pt x="8344" y="13966"/>
                    <a:pt x="8322" y="13627"/>
                  </a:cubicBezTo>
                  <a:cubicBezTo>
                    <a:pt x="8287" y="13367"/>
                    <a:pt x="8265" y="13119"/>
                    <a:pt x="8242" y="12860"/>
                  </a:cubicBezTo>
                  <a:lnTo>
                    <a:pt x="8254" y="12860"/>
                  </a:lnTo>
                  <a:cubicBezTo>
                    <a:pt x="8276" y="12848"/>
                    <a:pt x="8287" y="12815"/>
                    <a:pt x="8287" y="12792"/>
                  </a:cubicBezTo>
                  <a:cubicBezTo>
                    <a:pt x="8287" y="12780"/>
                    <a:pt x="8287" y="12780"/>
                    <a:pt x="8276" y="12780"/>
                  </a:cubicBezTo>
                  <a:lnTo>
                    <a:pt x="8276" y="12712"/>
                  </a:lnTo>
                  <a:lnTo>
                    <a:pt x="8276" y="12419"/>
                  </a:lnTo>
                  <a:cubicBezTo>
                    <a:pt x="8276" y="12374"/>
                    <a:pt x="8276" y="12329"/>
                    <a:pt x="8287" y="12273"/>
                  </a:cubicBezTo>
                  <a:lnTo>
                    <a:pt x="8287" y="12171"/>
                  </a:lnTo>
                  <a:lnTo>
                    <a:pt x="8287" y="12058"/>
                  </a:lnTo>
                  <a:cubicBezTo>
                    <a:pt x="8287" y="12047"/>
                    <a:pt x="8299" y="12024"/>
                    <a:pt x="8299" y="12012"/>
                  </a:cubicBezTo>
                  <a:cubicBezTo>
                    <a:pt x="8299" y="11990"/>
                    <a:pt x="8310" y="11967"/>
                    <a:pt x="8310" y="11945"/>
                  </a:cubicBezTo>
                  <a:cubicBezTo>
                    <a:pt x="8332" y="11877"/>
                    <a:pt x="8344" y="11821"/>
                    <a:pt x="8367" y="11753"/>
                  </a:cubicBezTo>
                  <a:cubicBezTo>
                    <a:pt x="8378" y="11719"/>
                    <a:pt x="8389" y="11686"/>
                    <a:pt x="8400" y="11640"/>
                  </a:cubicBezTo>
                  <a:cubicBezTo>
                    <a:pt x="8423" y="11606"/>
                    <a:pt x="8445" y="11573"/>
                    <a:pt x="8480" y="11527"/>
                  </a:cubicBezTo>
                  <a:cubicBezTo>
                    <a:pt x="8525" y="11482"/>
                    <a:pt x="8558" y="11425"/>
                    <a:pt x="8603" y="11380"/>
                  </a:cubicBezTo>
                  <a:cubicBezTo>
                    <a:pt x="8603" y="11369"/>
                    <a:pt x="8615" y="11369"/>
                    <a:pt x="8615" y="11358"/>
                  </a:cubicBezTo>
                  <a:cubicBezTo>
                    <a:pt x="8626" y="11358"/>
                    <a:pt x="8626" y="11347"/>
                    <a:pt x="8638" y="11335"/>
                  </a:cubicBezTo>
                  <a:cubicBezTo>
                    <a:pt x="8648" y="11324"/>
                    <a:pt x="8648" y="11313"/>
                    <a:pt x="8660" y="11302"/>
                  </a:cubicBezTo>
                  <a:cubicBezTo>
                    <a:pt x="8683" y="11267"/>
                    <a:pt x="8694" y="11245"/>
                    <a:pt x="8716" y="11211"/>
                  </a:cubicBezTo>
                  <a:cubicBezTo>
                    <a:pt x="8751" y="11154"/>
                    <a:pt x="8784" y="11098"/>
                    <a:pt x="8829" y="11053"/>
                  </a:cubicBezTo>
                  <a:lnTo>
                    <a:pt x="8818" y="11053"/>
                  </a:lnTo>
                  <a:cubicBezTo>
                    <a:pt x="8852" y="11008"/>
                    <a:pt x="8886" y="10963"/>
                    <a:pt x="8931" y="10918"/>
                  </a:cubicBezTo>
                  <a:cubicBezTo>
                    <a:pt x="8942" y="10895"/>
                    <a:pt x="8954" y="10884"/>
                    <a:pt x="8965" y="10873"/>
                  </a:cubicBezTo>
                  <a:cubicBezTo>
                    <a:pt x="9021" y="10838"/>
                    <a:pt x="9067" y="10805"/>
                    <a:pt x="9112" y="10771"/>
                  </a:cubicBezTo>
                  <a:cubicBezTo>
                    <a:pt x="9157" y="10737"/>
                    <a:pt x="9190" y="10703"/>
                    <a:pt x="9236" y="10669"/>
                  </a:cubicBezTo>
                  <a:lnTo>
                    <a:pt x="9371" y="10567"/>
                  </a:lnTo>
                  <a:cubicBezTo>
                    <a:pt x="9439" y="10511"/>
                    <a:pt x="9506" y="10444"/>
                    <a:pt x="9586" y="10387"/>
                  </a:cubicBezTo>
                  <a:cubicBezTo>
                    <a:pt x="9631" y="10342"/>
                    <a:pt x="9676" y="10296"/>
                    <a:pt x="9732" y="10251"/>
                  </a:cubicBezTo>
                  <a:cubicBezTo>
                    <a:pt x="9744" y="10240"/>
                    <a:pt x="9755" y="10240"/>
                    <a:pt x="9767" y="10229"/>
                  </a:cubicBezTo>
                  <a:lnTo>
                    <a:pt x="9767" y="10218"/>
                  </a:lnTo>
                  <a:cubicBezTo>
                    <a:pt x="9823" y="10296"/>
                    <a:pt x="9913" y="10353"/>
                    <a:pt x="10015" y="10353"/>
                  </a:cubicBezTo>
                  <a:cubicBezTo>
                    <a:pt x="10196" y="10353"/>
                    <a:pt x="10342" y="10218"/>
                    <a:pt x="10342" y="10048"/>
                  </a:cubicBezTo>
                  <a:cubicBezTo>
                    <a:pt x="10342" y="9924"/>
                    <a:pt x="10263" y="9811"/>
                    <a:pt x="10161" y="9755"/>
                  </a:cubicBezTo>
                  <a:cubicBezTo>
                    <a:pt x="10116" y="9732"/>
                    <a:pt x="10071" y="9721"/>
                    <a:pt x="10026" y="9721"/>
                  </a:cubicBezTo>
                  <a:cubicBezTo>
                    <a:pt x="9857" y="9721"/>
                    <a:pt x="9710" y="9857"/>
                    <a:pt x="9710" y="10037"/>
                  </a:cubicBezTo>
                  <a:cubicBezTo>
                    <a:pt x="9710" y="10071"/>
                    <a:pt x="9710" y="10116"/>
                    <a:pt x="9732" y="10150"/>
                  </a:cubicBezTo>
                  <a:cubicBezTo>
                    <a:pt x="9721" y="10150"/>
                    <a:pt x="9721" y="10161"/>
                    <a:pt x="9710" y="10161"/>
                  </a:cubicBezTo>
                  <a:cubicBezTo>
                    <a:pt x="9665" y="10206"/>
                    <a:pt x="9609" y="10251"/>
                    <a:pt x="9563" y="10296"/>
                  </a:cubicBezTo>
                  <a:cubicBezTo>
                    <a:pt x="9496" y="10342"/>
                    <a:pt x="9439" y="10399"/>
                    <a:pt x="9383" y="10444"/>
                  </a:cubicBezTo>
                  <a:cubicBezTo>
                    <a:pt x="9348" y="10466"/>
                    <a:pt x="9326" y="10489"/>
                    <a:pt x="9303" y="10511"/>
                  </a:cubicBezTo>
                  <a:cubicBezTo>
                    <a:pt x="9281" y="10522"/>
                    <a:pt x="9270" y="10534"/>
                    <a:pt x="9258" y="10545"/>
                  </a:cubicBezTo>
                  <a:cubicBezTo>
                    <a:pt x="9190" y="10602"/>
                    <a:pt x="9123" y="10658"/>
                    <a:pt x="9044" y="10703"/>
                  </a:cubicBezTo>
                  <a:cubicBezTo>
                    <a:pt x="9021" y="10725"/>
                    <a:pt x="8999" y="10737"/>
                    <a:pt x="8976" y="10760"/>
                  </a:cubicBezTo>
                  <a:cubicBezTo>
                    <a:pt x="8942" y="10782"/>
                    <a:pt x="8909" y="10805"/>
                    <a:pt x="8874" y="10838"/>
                  </a:cubicBezTo>
                  <a:cubicBezTo>
                    <a:pt x="8852" y="10861"/>
                    <a:pt x="8841" y="10884"/>
                    <a:pt x="8818" y="10906"/>
                  </a:cubicBezTo>
                  <a:cubicBezTo>
                    <a:pt x="8807" y="10918"/>
                    <a:pt x="8796" y="10929"/>
                    <a:pt x="8796" y="10940"/>
                  </a:cubicBezTo>
                  <a:cubicBezTo>
                    <a:pt x="8784" y="10940"/>
                    <a:pt x="8784" y="10951"/>
                    <a:pt x="8784" y="10951"/>
                  </a:cubicBezTo>
                  <a:cubicBezTo>
                    <a:pt x="8773" y="10963"/>
                    <a:pt x="8761" y="10986"/>
                    <a:pt x="8751" y="10996"/>
                  </a:cubicBezTo>
                  <a:lnTo>
                    <a:pt x="8648" y="11166"/>
                  </a:lnTo>
                  <a:cubicBezTo>
                    <a:pt x="8615" y="11222"/>
                    <a:pt x="8581" y="11279"/>
                    <a:pt x="8547" y="11324"/>
                  </a:cubicBezTo>
                  <a:lnTo>
                    <a:pt x="8480" y="11425"/>
                  </a:lnTo>
                  <a:lnTo>
                    <a:pt x="8445" y="11460"/>
                  </a:lnTo>
                  <a:cubicBezTo>
                    <a:pt x="8468" y="11369"/>
                    <a:pt x="8490" y="11279"/>
                    <a:pt x="8525" y="11189"/>
                  </a:cubicBezTo>
                  <a:cubicBezTo>
                    <a:pt x="8570" y="11042"/>
                    <a:pt x="8615" y="10906"/>
                    <a:pt x="8660" y="10760"/>
                  </a:cubicBezTo>
                  <a:lnTo>
                    <a:pt x="8728" y="10522"/>
                  </a:lnTo>
                  <a:lnTo>
                    <a:pt x="8728" y="10511"/>
                  </a:lnTo>
                  <a:cubicBezTo>
                    <a:pt x="8739" y="10511"/>
                    <a:pt x="8751" y="10511"/>
                    <a:pt x="8751" y="10500"/>
                  </a:cubicBezTo>
                  <a:cubicBezTo>
                    <a:pt x="8761" y="10489"/>
                    <a:pt x="8773" y="10477"/>
                    <a:pt x="8773" y="10466"/>
                  </a:cubicBezTo>
                  <a:cubicBezTo>
                    <a:pt x="8784" y="10455"/>
                    <a:pt x="8784" y="10455"/>
                    <a:pt x="8784" y="10444"/>
                  </a:cubicBezTo>
                  <a:cubicBezTo>
                    <a:pt x="8784" y="10432"/>
                    <a:pt x="8796" y="10421"/>
                    <a:pt x="8807" y="10409"/>
                  </a:cubicBezTo>
                  <a:cubicBezTo>
                    <a:pt x="8807" y="10409"/>
                    <a:pt x="8818" y="10399"/>
                    <a:pt x="8818" y="10387"/>
                  </a:cubicBezTo>
                  <a:lnTo>
                    <a:pt x="8841" y="10364"/>
                  </a:lnTo>
                  <a:cubicBezTo>
                    <a:pt x="8863" y="10331"/>
                    <a:pt x="8886" y="10296"/>
                    <a:pt x="8909" y="10251"/>
                  </a:cubicBezTo>
                  <a:cubicBezTo>
                    <a:pt x="8931" y="10218"/>
                    <a:pt x="8965" y="10173"/>
                    <a:pt x="8987" y="10138"/>
                  </a:cubicBezTo>
                  <a:cubicBezTo>
                    <a:pt x="8987" y="10128"/>
                    <a:pt x="8999" y="10116"/>
                    <a:pt x="9010" y="10105"/>
                  </a:cubicBezTo>
                  <a:cubicBezTo>
                    <a:pt x="9010" y="10093"/>
                    <a:pt x="9021" y="10082"/>
                    <a:pt x="9032" y="10082"/>
                  </a:cubicBezTo>
                  <a:cubicBezTo>
                    <a:pt x="9032" y="10071"/>
                    <a:pt x="9044" y="10060"/>
                    <a:pt x="9055" y="10048"/>
                  </a:cubicBezTo>
                  <a:cubicBezTo>
                    <a:pt x="9055" y="10037"/>
                    <a:pt x="9067" y="10025"/>
                    <a:pt x="9077" y="10015"/>
                  </a:cubicBezTo>
                  <a:cubicBezTo>
                    <a:pt x="9089" y="9992"/>
                    <a:pt x="9112" y="9980"/>
                    <a:pt x="9123" y="9958"/>
                  </a:cubicBezTo>
                  <a:cubicBezTo>
                    <a:pt x="9145" y="9935"/>
                    <a:pt x="9157" y="9913"/>
                    <a:pt x="9180" y="9902"/>
                  </a:cubicBezTo>
                  <a:cubicBezTo>
                    <a:pt x="9270" y="9789"/>
                    <a:pt x="9360" y="9699"/>
                    <a:pt x="9450" y="9596"/>
                  </a:cubicBezTo>
                  <a:cubicBezTo>
                    <a:pt x="9496" y="9540"/>
                    <a:pt x="9541" y="9495"/>
                    <a:pt x="9586" y="9450"/>
                  </a:cubicBezTo>
                  <a:cubicBezTo>
                    <a:pt x="9609" y="9416"/>
                    <a:pt x="9631" y="9393"/>
                    <a:pt x="9654" y="9371"/>
                  </a:cubicBezTo>
                  <a:lnTo>
                    <a:pt x="9732" y="9292"/>
                  </a:lnTo>
                  <a:cubicBezTo>
                    <a:pt x="9755" y="9303"/>
                    <a:pt x="9777" y="9315"/>
                    <a:pt x="9800" y="9315"/>
                  </a:cubicBezTo>
                  <a:cubicBezTo>
                    <a:pt x="9880" y="9315"/>
                    <a:pt x="9958" y="9247"/>
                    <a:pt x="9958" y="9167"/>
                  </a:cubicBezTo>
                  <a:cubicBezTo>
                    <a:pt x="9958" y="9089"/>
                    <a:pt x="9890" y="9009"/>
                    <a:pt x="9812" y="9009"/>
                  </a:cubicBezTo>
                  <a:cubicBezTo>
                    <a:pt x="9732" y="9009"/>
                    <a:pt x="9665" y="9077"/>
                    <a:pt x="9654" y="9157"/>
                  </a:cubicBezTo>
                  <a:cubicBezTo>
                    <a:pt x="9654" y="9202"/>
                    <a:pt x="9676" y="9235"/>
                    <a:pt x="9699" y="9270"/>
                  </a:cubicBezTo>
                  <a:lnTo>
                    <a:pt x="9597" y="9371"/>
                  </a:lnTo>
                  <a:cubicBezTo>
                    <a:pt x="9518" y="9450"/>
                    <a:pt x="9450" y="9518"/>
                    <a:pt x="9383" y="9596"/>
                  </a:cubicBezTo>
                  <a:lnTo>
                    <a:pt x="9247" y="9732"/>
                  </a:lnTo>
                  <a:cubicBezTo>
                    <a:pt x="9190" y="9789"/>
                    <a:pt x="9145" y="9845"/>
                    <a:pt x="9089" y="9902"/>
                  </a:cubicBezTo>
                  <a:cubicBezTo>
                    <a:pt x="9067" y="9924"/>
                    <a:pt x="9044" y="9947"/>
                    <a:pt x="9021" y="9980"/>
                  </a:cubicBezTo>
                  <a:lnTo>
                    <a:pt x="8987" y="10015"/>
                  </a:lnTo>
                  <a:cubicBezTo>
                    <a:pt x="8987" y="10025"/>
                    <a:pt x="8976" y="10037"/>
                    <a:pt x="8965" y="10048"/>
                  </a:cubicBezTo>
                  <a:cubicBezTo>
                    <a:pt x="8942" y="10082"/>
                    <a:pt x="8931" y="10116"/>
                    <a:pt x="8909" y="10138"/>
                  </a:cubicBezTo>
                  <a:cubicBezTo>
                    <a:pt x="8886" y="10173"/>
                    <a:pt x="8874" y="10195"/>
                    <a:pt x="8852" y="10229"/>
                  </a:cubicBezTo>
                  <a:cubicBezTo>
                    <a:pt x="8829" y="10251"/>
                    <a:pt x="8818" y="10274"/>
                    <a:pt x="8796" y="10296"/>
                  </a:cubicBezTo>
                  <a:lnTo>
                    <a:pt x="8863" y="10128"/>
                  </a:lnTo>
                  <a:cubicBezTo>
                    <a:pt x="8874" y="10093"/>
                    <a:pt x="8886" y="10060"/>
                    <a:pt x="8909" y="10025"/>
                  </a:cubicBezTo>
                  <a:cubicBezTo>
                    <a:pt x="8919" y="10003"/>
                    <a:pt x="8931" y="9969"/>
                    <a:pt x="8954" y="9935"/>
                  </a:cubicBezTo>
                  <a:cubicBezTo>
                    <a:pt x="8987" y="9867"/>
                    <a:pt x="9021" y="9811"/>
                    <a:pt x="9044" y="9744"/>
                  </a:cubicBezTo>
                  <a:cubicBezTo>
                    <a:pt x="9089" y="9676"/>
                    <a:pt x="9123" y="9596"/>
                    <a:pt x="9157" y="9529"/>
                  </a:cubicBezTo>
                  <a:cubicBezTo>
                    <a:pt x="9180" y="9473"/>
                    <a:pt x="9202" y="9428"/>
                    <a:pt x="9236" y="9371"/>
                  </a:cubicBezTo>
                  <a:cubicBezTo>
                    <a:pt x="9247" y="9371"/>
                    <a:pt x="9247" y="9371"/>
                    <a:pt x="9247" y="9360"/>
                  </a:cubicBezTo>
                  <a:cubicBezTo>
                    <a:pt x="9247" y="9348"/>
                    <a:pt x="9247" y="9326"/>
                    <a:pt x="9258" y="9315"/>
                  </a:cubicBezTo>
                  <a:cubicBezTo>
                    <a:pt x="9270" y="9280"/>
                    <a:pt x="9292" y="9235"/>
                    <a:pt x="9315" y="9202"/>
                  </a:cubicBezTo>
                  <a:cubicBezTo>
                    <a:pt x="9338" y="9134"/>
                    <a:pt x="9371" y="9066"/>
                    <a:pt x="9405" y="9009"/>
                  </a:cubicBezTo>
                  <a:lnTo>
                    <a:pt x="9405" y="8999"/>
                  </a:lnTo>
                  <a:cubicBezTo>
                    <a:pt x="9416" y="8987"/>
                    <a:pt x="9428" y="8964"/>
                    <a:pt x="9439" y="8942"/>
                  </a:cubicBezTo>
                  <a:cubicBezTo>
                    <a:pt x="9450" y="8919"/>
                    <a:pt x="9461" y="8897"/>
                    <a:pt x="9484" y="8886"/>
                  </a:cubicBezTo>
                  <a:lnTo>
                    <a:pt x="9473" y="8886"/>
                  </a:lnTo>
                  <a:cubicBezTo>
                    <a:pt x="9518" y="8829"/>
                    <a:pt x="9563" y="8773"/>
                    <a:pt x="9597" y="8728"/>
                  </a:cubicBezTo>
                  <a:cubicBezTo>
                    <a:pt x="9631" y="8693"/>
                    <a:pt x="9665" y="8660"/>
                    <a:pt x="9699" y="8615"/>
                  </a:cubicBezTo>
                  <a:cubicBezTo>
                    <a:pt x="9721" y="8592"/>
                    <a:pt x="9755" y="8570"/>
                    <a:pt x="9777" y="8547"/>
                  </a:cubicBezTo>
                  <a:lnTo>
                    <a:pt x="9845" y="8479"/>
                  </a:lnTo>
                  <a:cubicBezTo>
                    <a:pt x="9890" y="8445"/>
                    <a:pt x="9925" y="8400"/>
                    <a:pt x="9958" y="8377"/>
                  </a:cubicBezTo>
                  <a:cubicBezTo>
                    <a:pt x="9992" y="8344"/>
                    <a:pt x="10015" y="8321"/>
                    <a:pt x="10048" y="8299"/>
                  </a:cubicBezTo>
                  <a:lnTo>
                    <a:pt x="10083" y="8299"/>
                  </a:lnTo>
                  <a:cubicBezTo>
                    <a:pt x="10094" y="8299"/>
                    <a:pt x="10105" y="8276"/>
                    <a:pt x="10094" y="8264"/>
                  </a:cubicBezTo>
                  <a:cubicBezTo>
                    <a:pt x="10090" y="8257"/>
                    <a:pt x="10085" y="8255"/>
                    <a:pt x="10078" y="8255"/>
                  </a:cubicBezTo>
                  <a:cubicBezTo>
                    <a:pt x="10063" y="8255"/>
                    <a:pt x="10041" y="8268"/>
                    <a:pt x="10026" y="8276"/>
                  </a:cubicBezTo>
                  <a:cubicBezTo>
                    <a:pt x="10003" y="8287"/>
                    <a:pt x="9981" y="8299"/>
                    <a:pt x="9958" y="8321"/>
                  </a:cubicBezTo>
                  <a:cubicBezTo>
                    <a:pt x="9947" y="8332"/>
                    <a:pt x="9925" y="8344"/>
                    <a:pt x="9902" y="8366"/>
                  </a:cubicBezTo>
                  <a:lnTo>
                    <a:pt x="9880" y="8389"/>
                  </a:lnTo>
                  <a:cubicBezTo>
                    <a:pt x="9845" y="8412"/>
                    <a:pt x="9823" y="8434"/>
                    <a:pt x="9789" y="8457"/>
                  </a:cubicBezTo>
                  <a:cubicBezTo>
                    <a:pt x="9767" y="8490"/>
                    <a:pt x="9732" y="8513"/>
                    <a:pt x="9699" y="8535"/>
                  </a:cubicBezTo>
                  <a:cubicBezTo>
                    <a:pt x="9699" y="8547"/>
                    <a:pt x="9687" y="8547"/>
                    <a:pt x="9676" y="8558"/>
                  </a:cubicBezTo>
                  <a:lnTo>
                    <a:pt x="9642" y="8592"/>
                  </a:lnTo>
                  <a:lnTo>
                    <a:pt x="9586" y="8648"/>
                  </a:lnTo>
                  <a:lnTo>
                    <a:pt x="9563" y="8671"/>
                  </a:lnTo>
                  <a:cubicBezTo>
                    <a:pt x="9597" y="8615"/>
                    <a:pt x="9631" y="8558"/>
                    <a:pt x="9654" y="8490"/>
                  </a:cubicBezTo>
                  <a:cubicBezTo>
                    <a:pt x="9676" y="8457"/>
                    <a:pt x="9687" y="8412"/>
                    <a:pt x="9699" y="8377"/>
                  </a:cubicBezTo>
                  <a:cubicBezTo>
                    <a:pt x="9721" y="8344"/>
                    <a:pt x="9732" y="8299"/>
                    <a:pt x="9744" y="8264"/>
                  </a:cubicBezTo>
                  <a:cubicBezTo>
                    <a:pt x="9755" y="8231"/>
                    <a:pt x="9767" y="8197"/>
                    <a:pt x="9777" y="8151"/>
                  </a:cubicBezTo>
                  <a:cubicBezTo>
                    <a:pt x="9777" y="8141"/>
                    <a:pt x="9789" y="8118"/>
                    <a:pt x="9789" y="8106"/>
                  </a:cubicBezTo>
                  <a:cubicBezTo>
                    <a:pt x="9913" y="8106"/>
                    <a:pt x="10015" y="8005"/>
                    <a:pt x="10026" y="7892"/>
                  </a:cubicBezTo>
                  <a:cubicBezTo>
                    <a:pt x="10026" y="7768"/>
                    <a:pt x="9925" y="7655"/>
                    <a:pt x="9800" y="7655"/>
                  </a:cubicBezTo>
                  <a:cubicBezTo>
                    <a:pt x="9687" y="7655"/>
                    <a:pt x="9574" y="7757"/>
                    <a:pt x="9574" y="7880"/>
                  </a:cubicBezTo>
                  <a:cubicBezTo>
                    <a:pt x="9574" y="7948"/>
                    <a:pt x="9619" y="8016"/>
                    <a:pt x="9676" y="8061"/>
                  </a:cubicBezTo>
                  <a:cubicBezTo>
                    <a:pt x="9665" y="8118"/>
                    <a:pt x="9642" y="8174"/>
                    <a:pt x="9631" y="8231"/>
                  </a:cubicBezTo>
                  <a:cubicBezTo>
                    <a:pt x="9619" y="8264"/>
                    <a:pt x="9597" y="8309"/>
                    <a:pt x="9586" y="8344"/>
                  </a:cubicBezTo>
                  <a:cubicBezTo>
                    <a:pt x="9563" y="8389"/>
                    <a:pt x="9552" y="8422"/>
                    <a:pt x="9529" y="8457"/>
                  </a:cubicBezTo>
                  <a:cubicBezTo>
                    <a:pt x="9496" y="8513"/>
                    <a:pt x="9473" y="8580"/>
                    <a:pt x="9439" y="8637"/>
                  </a:cubicBezTo>
                  <a:cubicBezTo>
                    <a:pt x="9405" y="8705"/>
                    <a:pt x="9360" y="8773"/>
                    <a:pt x="9326" y="8841"/>
                  </a:cubicBezTo>
                  <a:cubicBezTo>
                    <a:pt x="9315" y="8863"/>
                    <a:pt x="9303" y="8897"/>
                    <a:pt x="9281" y="8919"/>
                  </a:cubicBezTo>
                  <a:cubicBezTo>
                    <a:pt x="9281" y="8908"/>
                    <a:pt x="9292" y="8897"/>
                    <a:pt x="9292" y="8886"/>
                  </a:cubicBezTo>
                  <a:lnTo>
                    <a:pt x="9292" y="8829"/>
                  </a:lnTo>
                  <a:cubicBezTo>
                    <a:pt x="9292" y="8818"/>
                    <a:pt x="9303" y="8806"/>
                    <a:pt x="9303" y="8795"/>
                  </a:cubicBezTo>
                  <a:cubicBezTo>
                    <a:pt x="9303" y="8761"/>
                    <a:pt x="9303" y="8728"/>
                    <a:pt x="9315" y="8693"/>
                  </a:cubicBezTo>
                  <a:lnTo>
                    <a:pt x="9315" y="8626"/>
                  </a:lnTo>
                  <a:cubicBezTo>
                    <a:pt x="9315" y="8592"/>
                    <a:pt x="9315" y="8547"/>
                    <a:pt x="9326" y="8513"/>
                  </a:cubicBezTo>
                  <a:lnTo>
                    <a:pt x="9326" y="8445"/>
                  </a:lnTo>
                  <a:lnTo>
                    <a:pt x="9326" y="8377"/>
                  </a:lnTo>
                  <a:lnTo>
                    <a:pt x="9326" y="8355"/>
                  </a:lnTo>
                  <a:cubicBezTo>
                    <a:pt x="9348" y="8344"/>
                    <a:pt x="9348" y="8321"/>
                    <a:pt x="9338" y="8309"/>
                  </a:cubicBezTo>
                  <a:cubicBezTo>
                    <a:pt x="9338" y="8309"/>
                    <a:pt x="9338" y="8299"/>
                    <a:pt x="9326" y="8299"/>
                  </a:cubicBezTo>
                  <a:lnTo>
                    <a:pt x="9303" y="8299"/>
                  </a:lnTo>
                  <a:cubicBezTo>
                    <a:pt x="9292" y="8299"/>
                    <a:pt x="9292" y="8309"/>
                    <a:pt x="9292" y="8309"/>
                  </a:cubicBezTo>
                  <a:cubicBezTo>
                    <a:pt x="9292" y="8377"/>
                    <a:pt x="9281" y="8434"/>
                    <a:pt x="9281" y="8502"/>
                  </a:cubicBezTo>
                  <a:cubicBezTo>
                    <a:pt x="9270" y="8535"/>
                    <a:pt x="9270" y="8580"/>
                    <a:pt x="9270" y="8626"/>
                  </a:cubicBezTo>
                  <a:cubicBezTo>
                    <a:pt x="9258" y="8660"/>
                    <a:pt x="9258" y="8682"/>
                    <a:pt x="9258" y="8716"/>
                  </a:cubicBezTo>
                  <a:cubicBezTo>
                    <a:pt x="9247" y="8784"/>
                    <a:pt x="9236" y="8863"/>
                    <a:pt x="9225" y="8931"/>
                  </a:cubicBezTo>
                  <a:lnTo>
                    <a:pt x="9225" y="8964"/>
                  </a:lnTo>
                  <a:cubicBezTo>
                    <a:pt x="9225" y="8987"/>
                    <a:pt x="9213" y="9009"/>
                    <a:pt x="9213" y="9032"/>
                  </a:cubicBezTo>
                  <a:lnTo>
                    <a:pt x="9213" y="9066"/>
                  </a:lnTo>
                  <a:lnTo>
                    <a:pt x="9112" y="9270"/>
                  </a:lnTo>
                  <a:cubicBezTo>
                    <a:pt x="9089" y="9337"/>
                    <a:pt x="9055" y="9405"/>
                    <a:pt x="9021" y="9473"/>
                  </a:cubicBezTo>
                  <a:lnTo>
                    <a:pt x="9021" y="9461"/>
                  </a:lnTo>
                  <a:cubicBezTo>
                    <a:pt x="8976" y="9540"/>
                    <a:pt x="8931" y="9619"/>
                    <a:pt x="8886" y="9709"/>
                  </a:cubicBezTo>
                  <a:cubicBezTo>
                    <a:pt x="8864" y="9743"/>
                    <a:pt x="8841" y="9788"/>
                    <a:pt x="8819" y="9833"/>
                  </a:cubicBezTo>
                  <a:lnTo>
                    <a:pt x="8819" y="9833"/>
                  </a:lnTo>
                  <a:cubicBezTo>
                    <a:pt x="8830" y="9623"/>
                    <a:pt x="8841" y="9412"/>
                    <a:pt x="8852" y="9190"/>
                  </a:cubicBezTo>
                  <a:cubicBezTo>
                    <a:pt x="8863" y="9157"/>
                    <a:pt x="8874" y="9134"/>
                    <a:pt x="8886" y="9100"/>
                  </a:cubicBezTo>
                  <a:lnTo>
                    <a:pt x="8886" y="9077"/>
                  </a:lnTo>
                  <a:cubicBezTo>
                    <a:pt x="8897" y="9077"/>
                    <a:pt x="8897" y="9066"/>
                    <a:pt x="8909" y="9055"/>
                  </a:cubicBezTo>
                  <a:cubicBezTo>
                    <a:pt x="8919" y="9021"/>
                    <a:pt x="8931" y="8999"/>
                    <a:pt x="8942" y="8976"/>
                  </a:cubicBezTo>
                  <a:cubicBezTo>
                    <a:pt x="8942" y="8964"/>
                    <a:pt x="8942" y="8953"/>
                    <a:pt x="8954" y="8953"/>
                  </a:cubicBezTo>
                  <a:cubicBezTo>
                    <a:pt x="8954" y="8931"/>
                    <a:pt x="8965" y="8919"/>
                    <a:pt x="8976" y="8897"/>
                  </a:cubicBezTo>
                  <a:cubicBezTo>
                    <a:pt x="8976" y="8886"/>
                    <a:pt x="8987" y="8863"/>
                    <a:pt x="8999" y="8841"/>
                  </a:cubicBezTo>
                  <a:cubicBezTo>
                    <a:pt x="8999" y="8829"/>
                    <a:pt x="9010" y="8818"/>
                    <a:pt x="9021" y="8795"/>
                  </a:cubicBezTo>
                  <a:lnTo>
                    <a:pt x="9021" y="8773"/>
                  </a:lnTo>
                  <a:cubicBezTo>
                    <a:pt x="9032" y="8761"/>
                    <a:pt x="9032" y="8750"/>
                    <a:pt x="9044" y="8738"/>
                  </a:cubicBezTo>
                  <a:cubicBezTo>
                    <a:pt x="9044" y="8728"/>
                    <a:pt x="9055" y="8716"/>
                    <a:pt x="9055" y="8705"/>
                  </a:cubicBezTo>
                  <a:cubicBezTo>
                    <a:pt x="9067" y="8682"/>
                    <a:pt x="9077" y="8648"/>
                    <a:pt x="9077" y="8626"/>
                  </a:cubicBezTo>
                  <a:lnTo>
                    <a:pt x="9089" y="8626"/>
                  </a:lnTo>
                  <a:lnTo>
                    <a:pt x="9089" y="8603"/>
                  </a:lnTo>
                  <a:cubicBezTo>
                    <a:pt x="9089" y="8603"/>
                    <a:pt x="9089" y="8592"/>
                    <a:pt x="9077" y="8592"/>
                  </a:cubicBezTo>
                  <a:cubicBezTo>
                    <a:pt x="9077" y="8588"/>
                    <a:pt x="9076" y="8587"/>
                    <a:pt x="9075" y="8587"/>
                  </a:cubicBezTo>
                  <a:cubicBezTo>
                    <a:pt x="9071" y="8587"/>
                    <a:pt x="9067" y="8592"/>
                    <a:pt x="9067" y="8592"/>
                  </a:cubicBezTo>
                  <a:cubicBezTo>
                    <a:pt x="9055" y="8603"/>
                    <a:pt x="9055" y="8615"/>
                    <a:pt x="9044" y="8626"/>
                  </a:cubicBezTo>
                  <a:cubicBezTo>
                    <a:pt x="9044" y="8637"/>
                    <a:pt x="9032" y="8660"/>
                    <a:pt x="9021" y="8671"/>
                  </a:cubicBezTo>
                  <a:cubicBezTo>
                    <a:pt x="9021" y="8682"/>
                    <a:pt x="9021" y="8693"/>
                    <a:pt x="9010" y="8693"/>
                  </a:cubicBezTo>
                  <a:cubicBezTo>
                    <a:pt x="9010" y="8716"/>
                    <a:pt x="8999" y="8738"/>
                    <a:pt x="8987" y="8761"/>
                  </a:cubicBezTo>
                  <a:cubicBezTo>
                    <a:pt x="8987" y="8773"/>
                    <a:pt x="8976" y="8784"/>
                    <a:pt x="8976" y="8795"/>
                  </a:cubicBezTo>
                  <a:cubicBezTo>
                    <a:pt x="8954" y="8829"/>
                    <a:pt x="8942" y="8863"/>
                    <a:pt x="8931" y="8886"/>
                  </a:cubicBezTo>
                  <a:lnTo>
                    <a:pt x="8897" y="8953"/>
                  </a:lnTo>
                  <a:cubicBezTo>
                    <a:pt x="8897" y="8964"/>
                    <a:pt x="8886" y="8964"/>
                    <a:pt x="8886" y="8976"/>
                  </a:cubicBezTo>
                  <a:lnTo>
                    <a:pt x="8852" y="9044"/>
                  </a:lnTo>
                  <a:cubicBezTo>
                    <a:pt x="8863" y="8919"/>
                    <a:pt x="8863" y="8795"/>
                    <a:pt x="8863" y="8660"/>
                  </a:cubicBezTo>
                  <a:cubicBezTo>
                    <a:pt x="8863" y="8592"/>
                    <a:pt x="8863" y="8513"/>
                    <a:pt x="8874" y="8434"/>
                  </a:cubicBezTo>
                  <a:lnTo>
                    <a:pt x="8874" y="8377"/>
                  </a:lnTo>
                  <a:cubicBezTo>
                    <a:pt x="8942" y="8377"/>
                    <a:pt x="8987" y="8321"/>
                    <a:pt x="8999" y="8253"/>
                  </a:cubicBezTo>
                  <a:cubicBezTo>
                    <a:pt x="8999" y="8186"/>
                    <a:pt x="8942" y="8118"/>
                    <a:pt x="8863" y="8118"/>
                  </a:cubicBezTo>
                  <a:cubicBezTo>
                    <a:pt x="8796" y="8118"/>
                    <a:pt x="8739" y="8174"/>
                    <a:pt x="8728" y="8242"/>
                  </a:cubicBezTo>
                  <a:cubicBezTo>
                    <a:pt x="8728" y="8309"/>
                    <a:pt x="8784" y="8366"/>
                    <a:pt x="8841" y="8377"/>
                  </a:cubicBezTo>
                  <a:cubicBezTo>
                    <a:pt x="8841" y="8389"/>
                    <a:pt x="8841" y="8412"/>
                    <a:pt x="8829" y="8434"/>
                  </a:cubicBezTo>
                  <a:cubicBezTo>
                    <a:pt x="8818" y="8513"/>
                    <a:pt x="8807" y="8603"/>
                    <a:pt x="8796" y="8693"/>
                  </a:cubicBezTo>
                  <a:cubicBezTo>
                    <a:pt x="8784" y="8818"/>
                    <a:pt x="8761" y="8953"/>
                    <a:pt x="8751" y="9077"/>
                  </a:cubicBezTo>
                  <a:cubicBezTo>
                    <a:pt x="8739" y="9235"/>
                    <a:pt x="8716" y="9382"/>
                    <a:pt x="8705" y="9529"/>
                  </a:cubicBezTo>
                  <a:lnTo>
                    <a:pt x="8705" y="9586"/>
                  </a:lnTo>
                  <a:cubicBezTo>
                    <a:pt x="8694" y="9676"/>
                    <a:pt x="8694" y="9766"/>
                    <a:pt x="8683" y="9857"/>
                  </a:cubicBezTo>
                  <a:cubicBezTo>
                    <a:pt x="8683" y="9924"/>
                    <a:pt x="8671" y="9992"/>
                    <a:pt x="8671" y="10060"/>
                  </a:cubicBezTo>
                  <a:lnTo>
                    <a:pt x="8671" y="10173"/>
                  </a:lnTo>
                  <a:cubicBezTo>
                    <a:pt x="8638" y="10240"/>
                    <a:pt x="8615" y="10308"/>
                    <a:pt x="8592" y="10387"/>
                  </a:cubicBezTo>
                  <a:cubicBezTo>
                    <a:pt x="8570" y="10466"/>
                    <a:pt x="8536" y="10545"/>
                    <a:pt x="8513" y="10624"/>
                  </a:cubicBezTo>
                  <a:cubicBezTo>
                    <a:pt x="8525" y="10557"/>
                    <a:pt x="8525" y="10489"/>
                    <a:pt x="8525" y="10421"/>
                  </a:cubicBezTo>
                  <a:lnTo>
                    <a:pt x="8525" y="10331"/>
                  </a:lnTo>
                  <a:lnTo>
                    <a:pt x="8525" y="10274"/>
                  </a:lnTo>
                  <a:lnTo>
                    <a:pt x="8525" y="10218"/>
                  </a:lnTo>
                  <a:cubicBezTo>
                    <a:pt x="8525" y="10195"/>
                    <a:pt x="8513" y="10161"/>
                    <a:pt x="8513" y="10128"/>
                  </a:cubicBezTo>
                  <a:cubicBezTo>
                    <a:pt x="8513" y="10093"/>
                    <a:pt x="8502" y="10060"/>
                    <a:pt x="8502" y="10015"/>
                  </a:cubicBezTo>
                  <a:cubicBezTo>
                    <a:pt x="8490" y="9947"/>
                    <a:pt x="8480" y="9890"/>
                    <a:pt x="8468" y="9822"/>
                  </a:cubicBezTo>
                  <a:cubicBezTo>
                    <a:pt x="8457" y="9755"/>
                    <a:pt x="8445" y="9676"/>
                    <a:pt x="8434" y="9608"/>
                  </a:cubicBezTo>
                  <a:cubicBezTo>
                    <a:pt x="8423" y="9574"/>
                    <a:pt x="8423" y="9529"/>
                    <a:pt x="8412" y="9495"/>
                  </a:cubicBezTo>
                  <a:cubicBezTo>
                    <a:pt x="8513" y="9484"/>
                    <a:pt x="8592" y="9405"/>
                    <a:pt x="8603" y="9303"/>
                  </a:cubicBezTo>
                  <a:cubicBezTo>
                    <a:pt x="8603" y="9202"/>
                    <a:pt x="8513" y="9111"/>
                    <a:pt x="8412" y="9111"/>
                  </a:cubicBezTo>
                  <a:cubicBezTo>
                    <a:pt x="8299" y="9111"/>
                    <a:pt x="8209" y="9190"/>
                    <a:pt x="8209" y="9292"/>
                  </a:cubicBezTo>
                  <a:cubicBezTo>
                    <a:pt x="8209" y="9393"/>
                    <a:pt x="8287" y="9473"/>
                    <a:pt x="8378" y="9495"/>
                  </a:cubicBezTo>
                  <a:cubicBezTo>
                    <a:pt x="8389" y="9529"/>
                    <a:pt x="8389" y="9551"/>
                    <a:pt x="8389" y="9586"/>
                  </a:cubicBezTo>
                  <a:cubicBezTo>
                    <a:pt x="8400" y="9619"/>
                    <a:pt x="8400" y="9642"/>
                    <a:pt x="8400" y="9664"/>
                  </a:cubicBezTo>
                  <a:cubicBezTo>
                    <a:pt x="8412" y="9721"/>
                    <a:pt x="8423" y="9777"/>
                    <a:pt x="8423" y="9822"/>
                  </a:cubicBezTo>
                  <a:cubicBezTo>
                    <a:pt x="8434" y="9935"/>
                    <a:pt x="8445" y="10037"/>
                    <a:pt x="8445" y="10150"/>
                  </a:cubicBezTo>
                  <a:cubicBezTo>
                    <a:pt x="8457" y="10161"/>
                    <a:pt x="8457" y="10184"/>
                    <a:pt x="8457" y="10195"/>
                  </a:cubicBezTo>
                  <a:cubicBezTo>
                    <a:pt x="8457" y="10331"/>
                    <a:pt x="8445" y="10466"/>
                    <a:pt x="8445" y="10602"/>
                  </a:cubicBezTo>
                  <a:lnTo>
                    <a:pt x="8445" y="10805"/>
                  </a:lnTo>
                  <a:lnTo>
                    <a:pt x="8445" y="10816"/>
                  </a:lnTo>
                  <a:cubicBezTo>
                    <a:pt x="8445" y="10838"/>
                    <a:pt x="8434" y="10850"/>
                    <a:pt x="8434" y="10861"/>
                  </a:cubicBezTo>
                  <a:cubicBezTo>
                    <a:pt x="8423" y="10884"/>
                    <a:pt x="8423" y="10895"/>
                    <a:pt x="8423" y="10918"/>
                  </a:cubicBezTo>
                  <a:lnTo>
                    <a:pt x="8423" y="10929"/>
                  </a:lnTo>
                  <a:cubicBezTo>
                    <a:pt x="8389" y="11042"/>
                    <a:pt x="8355" y="11154"/>
                    <a:pt x="8332" y="11257"/>
                  </a:cubicBezTo>
                  <a:cubicBezTo>
                    <a:pt x="8287" y="11415"/>
                    <a:pt x="8254" y="11573"/>
                    <a:pt x="8219" y="11719"/>
                  </a:cubicBezTo>
                  <a:cubicBezTo>
                    <a:pt x="8197" y="11798"/>
                    <a:pt x="8186" y="11866"/>
                    <a:pt x="8186" y="11945"/>
                  </a:cubicBezTo>
                  <a:cubicBezTo>
                    <a:pt x="8174" y="11979"/>
                    <a:pt x="8174" y="12002"/>
                    <a:pt x="8174" y="12035"/>
                  </a:cubicBezTo>
                  <a:lnTo>
                    <a:pt x="8174" y="12115"/>
                  </a:lnTo>
                  <a:cubicBezTo>
                    <a:pt x="8163" y="12058"/>
                    <a:pt x="8163" y="12012"/>
                    <a:pt x="8163" y="11967"/>
                  </a:cubicBezTo>
                  <a:lnTo>
                    <a:pt x="8163" y="11956"/>
                  </a:lnTo>
                  <a:cubicBezTo>
                    <a:pt x="8129" y="11471"/>
                    <a:pt x="8107" y="10986"/>
                    <a:pt x="8073" y="10500"/>
                  </a:cubicBezTo>
                  <a:cubicBezTo>
                    <a:pt x="8073" y="10353"/>
                    <a:pt x="8061" y="10195"/>
                    <a:pt x="8051" y="10048"/>
                  </a:cubicBezTo>
                  <a:lnTo>
                    <a:pt x="8051" y="9935"/>
                  </a:lnTo>
                  <a:lnTo>
                    <a:pt x="8051" y="9709"/>
                  </a:lnTo>
                  <a:cubicBezTo>
                    <a:pt x="8039" y="9642"/>
                    <a:pt x="8039" y="9586"/>
                    <a:pt x="8028" y="9518"/>
                  </a:cubicBezTo>
                  <a:cubicBezTo>
                    <a:pt x="8028" y="9473"/>
                    <a:pt x="8016" y="9428"/>
                    <a:pt x="8016" y="9382"/>
                  </a:cubicBezTo>
                  <a:cubicBezTo>
                    <a:pt x="8016" y="9326"/>
                    <a:pt x="8005" y="9270"/>
                    <a:pt x="8005" y="9213"/>
                  </a:cubicBezTo>
                  <a:cubicBezTo>
                    <a:pt x="8005" y="9145"/>
                    <a:pt x="7994" y="9077"/>
                    <a:pt x="7994" y="9021"/>
                  </a:cubicBezTo>
                  <a:lnTo>
                    <a:pt x="7994" y="8784"/>
                  </a:lnTo>
                  <a:cubicBezTo>
                    <a:pt x="7994" y="8750"/>
                    <a:pt x="7983" y="8705"/>
                    <a:pt x="7983" y="8671"/>
                  </a:cubicBezTo>
                  <a:lnTo>
                    <a:pt x="7983" y="8547"/>
                  </a:lnTo>
                  <a:lnTo>
                    <a:pt x="7983" y="8422"/>
                  </a:lnTo>
                  <a:lnTo>
                    <a:pt x="7983" y="8344"/>
                  </a:lnTo>
                  <a:cubicBezTo>
                    <a:pt x="7983" y="8321"/>
                    <a:pt x="7994" y="8299"/>
                    <a:pt x="8005" y="8276"/>
                  </a:cubicBezTo>
                  <a:cubicBezTo>
                    <a:pt x="8061" y="8095"/>
                    <a:pt x="8129" y="7926"/>
                    <a:pt x="8197" y="7757"/>
                  </a:cubicBezTo>
                  <a:cubicBezTo>
                    <a:pt x="8219" y="7712"/>
                    <a:pt x="8242" y="7666"/>
                    <a:pt x="8254" y="7621"/>
                  </a:cubicBezTo>
                  <a:lnTo>
                    <a:pt x="8265" y="7621"/>
                  </a:lnTo>
                  <a:cubicBezTo>
                    <a:pt x="8276" y="7621"/>
                    <a:pt x="8276" y="7609"/>
                    <a:pt x="8276" y="7599"/>
                  </a:cubicBezTo>
                  <a:lnTo>
                    <a:pt x="8276" y="7587"/>
                  </a:lnTo>
                  <a:lnTo>
                    <a:pt x="8299" y="7564"/>
                  </a:lnTo>
                  <a:lnTo>
                    <a:pt x="8299" y="7564"/>
                  </a:lnTo>
                  <a:cubicBezTo>
                    <a:pt x="8287" y="7576"/>
                    <a:pt x="8299" y="7587"/>
                    <a:pt x="8310" y="7587"/>
                  </a:cubicBezTo>
                  <a:lnTo>
                    <a:pt x="8332" y="7587"/>
                  </a:lnTo>
                  <a:cubicBezTo>
                    <a:pt x="8344" y="7587"/>
                    <a:pt x="8355" y="7576"/>
                    <a:pt x="8367" y="7576"/>
                  </a:cubicBezTo>
                  <a:cubicBezTo>
                    <a:pt x="8378" y="7576"/>
                    <a:pt x="8389" y="7564"/>
                    <a:pt x="8378" y="7553"/>
                  </a:cubicBezTo>
                  <a:lnTo>
                    <a:pt x="8367" y="7542"/>
                  </a:lnTo>
                  <a:cubicBezTo>
                    <a:pt x="8389" y="7531"/>
                    <a:pt x="8400" y="7519"/>
                    <a:pt x="8423" y="7508"/>
                  </a:cubicBezTo>
                  <a:cubicBezTo>
                    <a:pt x="8480" y="7463"/>
                    <a:pt x="8525" y="7418"/>
                    <a:pt x="8581" y="7373"/>
                  </a:cubicBezTo>
                  <a:cubicBezTo>
                    <a:pt x="8638" y="7339"/>
                    <a:pt x="8694" y="7293"/>
                    <a:pt x="8751" y="7248"/>
                  </a:cubicBezTo>
                  <a:cubicBezTo>
                    <a:pt x="8773" y="7237"/>
                    <a:pt x="8807" y="7215"/>
                    <a:pt x="8829" y="7192"/>
                  </a:cubicBezTo>
                  <a:lnTo>
                    <a:pt x="8897" y="7124"/>
                  </a:lnTo>
                  <a:cubicBezTo>
                    <a:pt x="8919" y="7102"/>
                    <a:pt x="8942" y="7068"/>
                    <a:pt x="8965" y="7045"/>
                  </a:cubicBezTo>
                  <a:cubicBezTo>
                    <a:pt x="9010" y="7079"/>
                    <a:pt x="9067" y="7113"/>
                    <a:pt x="9123" y="7113"/>
                  </a:cubicBezTo>
                  <a:cubicBezTo>
                    <a:pt x="9270" y="7113"/>
                    <a:pt x="9394" y="7000"/>
                    <a:pt x="9394" y="6854"/>
                  </a:cubicBezTo>
                  <a:cubicBezTo>
                    <a:pt x="9394" y="6718"/>
                    <a:pt x="9281" y="6593"/>
                    <a:pt x="9134" y="6593"/>
                  </a:cubicBezTo>
                  <a:cubicBezTo>
                    <a:pt x="8999" y="6593"/>
                    <a:pt x="8874" y="6706"/>
                    <a:pt x="8874" y="6842"/>
                  </a:cubicBezTo>
                  <a:cubicBezTo>
                    <a:pt x="8874" y="6899"/>
                    <a:pt x="8897" y="6955"/>
                    <a:pt x="8931" y="7000"/>
                  </a:cubicBezTo>
                  <a:lnTo>
                    <a:pt x="8863" y="7068"/>
                  </a:lnTo>
                  <a:lnTo>
                    <a:pt x="8863" y="7079"/>
                  </a:lnTo>
                  <a:cubicBezTo>
                    <a:pt x="8852" y="7079"/>
                    <a:pt x="8852" y="7079"/>
                    <a:pt x="8841" y="7090"/>
                  </a:cubicBezTo>
                  <a:cubicBezTo>
                    <a:pt x="8818" y="7102"/>
                    <a:pt x="8796" y="7124"/>
                    <a:pt x="8773" y="7135"/>
                  </a:cubicBezTo>
                  <a:cubicBezTo>
                    <a:pt x="8751" y="7147"/>
                    <a:pt x="8739" y="7158"/>
                    <a:pt x="8728" y="7170"/>
                  </a:cubicBezTo>
                  <a:cubicBezTo>
                    <a:pt x="8716" y="7180"/>
                    <a:pt x="8694" y="7192"/>
                    <a:pt x="8683" y="7203"/>
                  </a:cubicBezTo>
                  <a:cubicBezTo>
                    <a:pt x="8671" y="7215"/>
                    <a:pt x="8648" y="7226"/>
                    <a:pt x="8638" y="7237"/>
                  </a:cubicBezTo>
                  <a:cubicBezTo>
                    <a:pt x="8626" y="7248"/>
                    <a:pt x="8615" y="7260"/>
                    <a:pt x="8603" y="7260"/>
                  </a:cubicBezTo>
                  <a:lnTo>
                    <a:pt x="8570" y="7293"/>
                  </a:lnTo>
                  <a:cubicBezTo>
                    <a:pt x="8547" y="7305"/>
                    <a:pt x="8536" y="7316"/>
                    <a:pt x="8525" y="7328"/>
                  </a:cubicBezTo>
                  <a:lnTo>
                    <a:pt x="8457" y="7395"/>
                  </a:lnTo>
                  <a:cubicBezTo>
                    <a:pt x="8423" y="7418"/>
                    <a:pt x="8400" y="7441"/>
                    <a:pt x="8367" y="7463"/>
                  </a:cubicBezTo>
                  <a:lnTo>
                    <a:pt x="8378" y="7463"/>
                  </a:lnTo>
                  <a:cubicBezTo>
                    <a:pt x="8355" y="7474"/>
                    <a:pt x="8332" y="7497"/>
                    <a:pt x="8310" y="7508"/>
                  </a:cubicBezTo>
                  <a:cubicBezTo>
                    <a:pt x="8310" y="7519"/>
                    <a:pt x="8299" y="7519"/>
                    <a:pt x="8299" y="7519"/>
                  </a:cubicBezTo>
                  <a:cubicBezTo>
                    <a:pt x="8322" y="7474"/>
                    <a:pt x="8344" y="7418"/>
                    <a:pt x="8367" y="7361"/>
                  </a:cubicBezTo>
                  <a:cubicBezTo>
                    <a:pt x="8378" y="7350"/>
                    <a:pt x="8389" y="7328"/>
                    <a:pt x="8400" y="7305"/>
                  </a:cubicBezTo>
                  <a:cubicBezTo>
                    <a:pt x="8412" y="7271"/>
                    <a:pt x="8434" y="7237"/>
                    <a:pt x="8445" y="7215"/>
                  </a:cubicBezTo>
                  <a:lnTo>
                    <a:pt x="8513" y="7113"/>
                  </a:lnTo>
                  <a:cubicBezTo>
                    <a:pt x="8536" y="7079"/>
                    <a:pt x="8558" y="7045"/>
                    <a:pt x="8581" y="7000"/>
                  </a:cubicBezTo>
                  <a:cubicBezTo>
                    <a:pt x="8592" y="6989"/>
                    <a:pt x="8603" y="6966"/>
                    <a:pt x="8615" y="6955"/>
                  </a:cubicBezTo>
                  <a:lnTo>
                    <a:pt x="8716" y="6786"/>
                  </a:lnTo>
                  <a:lnTo>
                    <a:pt x="8716" y="6774"/>
                  </a:lnTo>
                  <a:cubicBezTo>
                    <a:pt x="8739" y="6741"/>
                    <a:pt x="8751" y="6706"/>
                    <a:pt x="8761" y="6673"/>
                  </a:cubicBezTo>
                  <a:cubicBezTo>
                    <a:pt x="8818" y="6583"/>
                    <a:pt x="8852" y="6481"/>
                    <a:pt x="8897" y="6379"/>
                  </a:cubicBezTo>
                  <a:lnTo>
                    <a:pt x="8919" y="6357"/>
                  </a:lnTo>
                  <a:cubicBezTo>
                    <a:pt x="8942" y="6345"/>
                    <a:pt x="8965" y="6322"/>
                    <a:pt x="8987" y="6300"/>
                  </a:cubicBezTo>
                  <a:lnTo>
                    <a:pt x="9055" y="6232"/>
                  </a:lnTo>
                  <a:cubicBezTo>
                    <a:pt x="9067" y="6232"/>
                    <a:pt x="9067" y="6221"/>
                    <a:pt x="9077" y="6221"/>
                  </a:cubicBezTo>
                  <a:cubicBezTo>
                    <a:pt x="9100" y="6210"/>
                    <a:pt x="9112" y="6199"/>
                    <a:pt x="9123" y="6187"/>
                  </a:cubicBezTo>
                  <a:cubicBezTo>
                    <a:pt x="9134" y="6176"/>
                    <a:pt x="9145" y="6176"/>
                    <a:pt x="9145" y="6164"/>
                  </a:cubicBezTo>
                  <a:cubicBezTo>
                    <a:pt x="9157" y="6154"/>
                    <a:pt x="9180" y="6142"/>
                    <a:pt x="9190" y="6142"/>
                  </a:cubicBezTo>
                  <a:cubicBezTo>
                    <a:pt x="9213" y="6119"/>
                    <a:pt x="9225" y="6108"/>
                    <a:pt x="9247" y="6097"/>
                  </a:cubicBezTo>
                  <a:cubicBezTo>
                    <a:pt x="9348" y="6029"/>
                    <a:pt x="9450" y="5950"/>
                    <a:pt x="9552" y="5893"/>
                  </a:cubicBezTo>
                  <a:cubicBezTo>
                    <a:pt x="9563" y="5893"/>
                    <a:pt x="9563" y="5905"/>
                    <a:pt x="9574" y="5905"/>
                  </a:cubicBezTo>
                  <a:cubicBezTo>
                    <a:pt x="9609" y="5905"/>
                    <a:pt x="9642" y="5871"/>
                    <a:pt x="9642" y="5837"/>
                  </a:cubicBezTo>
                  <a:cubicBezTo>
                    <a:pt x="9642" y="5803"/>
                    <a:pt x="9619" y="5770"/>
                    <a:pt x="9574" y="5770"/>
                  </a:cubicBezTo>
                  <a:cubicBezTo>
                    <a:pt x="9541" y="5770"/>
                    <a:pt x="9518" y="5803"/>
                    <a:pt x="9518" y="5837"/>
                  </a:cubicBezTo>
                  <a:cubicBezTo>
                    <a:pt x="9518" y="5848"/>
                    <a:pt x="9518" y="5860"/>
                    <a:pt x="9529" y="5860"/>
                  </a:cubicBezTo>
                  <a:cubicBezTo>
                    <a:pt x="9518" y="5871"/>
                    <a:pt x="9506" y="5871"/>
                    <a:pt x="9506" y="5883"/>
                  </a:cubicBezTo>
                  <a:cubicBezTo>
                    <a:pt x="9496" y="5883"/>
                    <a:pt x="9484" y="5893"/>
                    <a:pt x="9484" y="5893"/>
                  </a:cubicBezTo>
                  <a:cubicBezTo>
                    <a:pt x="9461" y="5905"/>
                    <a:pt x="9439" y="5928"/>
                    <a:pt x="9416" y="5939"/>
                  </a:cubicBezTo>
                  <a:lnTo>
                    <a:pt x="9315" y="6006"/>
                  </a:lnTo>
                  <a:lnTo>
                    <a:pt x="9216" y="6072"/>
                  </a:lnTo>
                  <a:lnTo>
                    <a:pt x="9216" y="6072"/>
                  </a:lnTo>
                  <a:lnTo>
                    <a:pt x="9202" y="6086"/>
                  </a:lnTo>
                  <a:cubicBezTo>
                    <a:pt x="9190" y="6086"/>
                    <a:pt x="9180" y="6097"/>
                    <a:pt x="9168" y="6108"/>
                  </a:cubicBezTo>
                  <a:cubicBezTo>
                    <a:pt x="9157" y="6119"/>
                    <a:pt x="9145" y="6119"/>
                    <a:pt x="9134" y="6131"/>
                  </a:cubicBezTo>
                  <a:cubicBezTo>
                    <a:pt x="9134" y="6131"/>
                    <a:pt x="9123" y="6131"/>
                    <a:pt x="9123" y="6142"/>
                  </a:cubicBezTo>
                  <a:cubicBezTo>
                    <a:pt x="9112" y="6142"/>
                    <a:pt x="9100" y="6154"/>
                    <a:pt x="9089" y="6164"/>
                  </a:cubicBezTo>
                  <a:cubicBezTo>
                    <a:pt x="9067" y="6176"/>
                    <a:pt x="9055" y="6187"/>
                    <a:pt x="9032" y="6210"/>
                  </a:cubicBezTo>
                  <a:lnTo>
                    <a:pt x="9021" y="6210"/>
                  </a:lnTo>
                  <a:cubicBezTo>
                    <a:pt x="9021" y="6221"/>
                    <a:pt x="9010" y="6232"/>
                    <a:pt x="8999" y="6232"/>
                  </a:cubicBezTo>
                  <a:cubicBezTo>
                    <a:pt x="8987" y="6244"/>
                    <a:pt x="8976" y="6255"/>
                    <a:pt x="8965" y="6277"/>
                  </a:cubicBezTo>
                  <a:cubicBezTo>
                    <a:pt x="8954" y="6277"/>
                    <a:pt x="8942" y="6289"/>
                    <a:pt x="8931" y="6300"/>
                  </a:cubicBezTo>
                  <a:cubicBezTo>
                    <a:pt x="8942" y="6277"/>
                    <a:pt x="8954" y="6255"/>
                    <a:pt x="8954" y="6232"/>
                  </a:cubicBezTo>
                  <a:cubicBezTo>
                    <a:pt x="9021" y="6086"/>
                    <a:pt x="9089" y="5939"/>
                    <a:pt x="9145" y="5781"/>
                  </a:cubicBezTo>
                  <a:cubicBezTo>
                    <a:pt x="9168" y="5725"/>
                    <a:pt x="9190" y="5657"/>
                    <a:pt x="9202" y="5600"/>
                  </a:cubicBezTo>
                  <a:lnTo>
                    <a:pt x="9202" y="5589"/>
                  </a:lnTo>
                  <a:cubicBezTo>
                    <a:pt x="9213" y="5577"/>
                    <a:pt x="9213" y="5566"/>
                    <a:pt x="9213" y="5555"/>
                  </a:cubicBezTo>
                  <a:cubicBezTo>
                    <a:pt x="9225" y="5544"/>
                    <a:pt x="9225" y="5532"/>
                    <a:pt x="9225" y="5510"/>
                  </a:cubicBezTo>
                  <a:cubicBezTo>
                    <a:pt x="9247" y="5464"/>
                    <a:pt x="9270" y="5419"/>
                    <a:pt x="9292" y="5386"/>
                  </a:cubicBezTo>
                  <a:cubicBezTo>
                    <a:pt x="9315" y="5352"/>
                    <a:pt x="9326" y="5329"/>
                    <a:pt x="9338" y="5306"/>
                  </a:cubicBezTo>
                  <a:cubicBezTo>
                    <a:pt x="9348" y="5296"/>
                    <a:pt x="9360" y="5273"/>
                    <a:pt x="9360" y="5261"/>
                  </a:cubicBezTo>
                  <a:cubicBezTo>
                    <a:pt x="9439" y="5137"/>
                    <a:pt x="9518" y="5025"/>
                    <a:pt x="9574" y="4900"/>
                  </a:cubicBezTo>
                  <a:cubicBezTo>
                    <a:pt x="9609" y="4832"/>
                    <a:pt x="9631" y="4776"/>
                    <a:pt x="9654" y="4708"/>
                  </a:cubicBezTo>
                  <a:cubicBezTo>
                    <a:pt x="9654" y="4708"/>
                    <a:pt x="9665" y="4708"/>
                    <a:pt x="9665" y="4697"/>
                  </a:cubicBezTo>
                  <a:cubicBezTo>
                    <a:pt x="9699" y="4719"/>
                    <a:pt x="9732" y="4742"/>
                    <a:pt x="9767" y="4742"/>
                  </a:cubicBezTo>
                  <a:cubicBezTo>
                    <a:pt x="9890" y="4742"/>
                    <a:pt x="9992" y="4641"/>
                    <a:pt x="9992" y="4516"/>
                  </a:cubicBezTo>
                  <a:cubicBezTo>
                    <a:pt x="9992" y="4438"/>
                    <a:pt x="9936" y="4347"/>
                    <a:pt x="9857" y="4313"/>
                  </a:cubicBezTo>
                  <a:cubicBezTo>
                    <a:pt x="9834" y="4302"/>
                    <a:pt x="9800" y="4302"/>
                    <a:pt x="9777" y="4302"/>
                  </a:cubicBezTo>
                  <a:cubicBezTo>
                    <a:pt x="9654" y="4302"/>
                    <a:pt x="9552" y="4392"/>
                    <a:pt x="9552" y="4516"/>
                  </a:cubicBezTo>
                  <a:cubicBezTo>
                    <a:pt x="9552" y="4550"/>
                    <a:pt x="9574" y="4596"/>
                    <a:pt x="9586" y="4629"/>
                  </a:cubicBezTo>
                  <a:cubicBezTo>
                    <a:pt x="9574" y="4663"/>
                    <a:pt x="9552" y="4697"/>
                    <a:pt x="9529" y="4731"/>
                  </a:cubicBezTo>
                  <a:cubicBezTo>
                    <a:pt x="9506" y="4776"/>
                    <a:pt x="9484" y="4821"/>
                    <a:pt x="9450" y="4877"/>
                  </a:cubicBezTo>
                  <a:cubicBezTo>
                    <a:pt x="9428" y="4923"/>
                    <a:pt x="9405" y="4979"/>
                    <a:pt x="9371" y="5025"/>
                  </a:cubicBezTo>
                  <a:cubicBezTo>
                    <a:pt x="9348" y="5081"/>
                    <a:pt x="9315" y="5126"/>
                    <a:pt x="9292" y="5183"/>
                  </a:cubicBezTo>
                  <a:cubicBezTo>
                    <a:pt x="9281" y="5193"/>
                    <a:pt x="9281" y="5205"/>
                    <a:pt x="9270" y="5205"/>
                  </a:cubicBezTo>
                  <a:cubicBezTo>
                    <a:pt x="9281" y="5171"/>
                    <a:pt x="9281" y="5137"/>
                    <a:pt x="9281" y="5103"/>
                  </a:cubicBezTo>
                  <a:cubicBezTo>
                    <a:pt x="9281" y="5035"/>
                    <a:pt x="9292" y="4968"/>
                    <a:pt x="9292" y="4889"/>
                  </a:cubicBezTo>
                  <a:cubicBezTo>
                    <a:pt x="9303" y="4776"/>
                    <a:pt x="9326" y="4652"/>
                    <a:pt x="9348" y="4528"/>
                  </a:cubicBezTo>
                  <a:cubicBezTo>
                    <a:pt x="9360" y="4505"/>
                    <a:pt x="9360" y="4471"/>
                    <a:pt x="9371" y="4438"/>
                  </a:cubicBezTo>
                  <a:lnTo>
                    <a:pt x="9371" y="4381"/>
                  </a:lnTo>
                  <a:cubicBezTo>
                    <a:pt x="9405" y="4358"/>
                    <a:pt x="9428" y="4325"/>
                    <a:pt x="9428" y="4290"/>
                  </a:cubicBezTo>
                  <a:cubicBezTo>
                    <a:pt x="9439" y="4245"/>
                    <a:pt x="9405" y="4200"/>
                    <a:pt x="9371" y="4177"/>
                  </a:cubicBezTo>
                  <a:lnTo>
                    <a:pt x="9360" y="4177"/>
                  </a:lnTo>
                  <a:cubicBezTo>
                    <a:pt x="9348" y="4167"/>
                    <a:pt x="9338" y="4167"/>
                    <a:pt x="9315" y="4167"/>
                  </a:cubicBezTo>
                  <a:cubicBezTo>
                    <a:pt x="9258" y="4167"/>
                    <a:pt x="9202" y="4212"/>
                    <a:pt x="9202" y="4279"/>
                  </a:cubicBezTo>
                  <a:cubicBezTo>
                    <a:pt x="9202" y="4325"/>
                    <a:pt x="9225" y="4370"/>
                    <a:pt x="9258" y="4381"/>
                  </a:cubicBezTo>
                  <a:cubicBezTo>
                    <a:pt x="9258" y="4392"/>
                    <a:pt x="9258" y="4415"/>
                    <a:pt x="9247" y="4426"/>
                  </a:cubicBezTo>
                  <a:cubicBezTo>
                    <a:pt x="9236" y="4505"/>
                    <a:pt x="9213" y="4573"/>
                    <a:pt x="9202" y="4652"/>
                  </a:cubicBezTo>
                  <a:cubicBezTo>
                    <a:pt x="9180" y="4731"/>
                    <a:pt x="9157" y="4810"/>
                    <a:pt x="9145" y="4877"/>
                  </a:cubicBezTo>
                  <a:cubicBezTo>
                    <a:pt x="9134" y="4957"/>
                    <a:pt x="9123" y="5025"/>
                    <a:pt x="9123" y="5092"/>
                  </a:cubicBezTo>
                  <a:cubicBezTo>
                    <a:pt x="9112" y="5171"/>
                    <a:pt x="9100" y="5239"/>
                    <a:pt x="9089" y="5306"/>
                  </a:cubicBezTo>
                  <a:cubicBezTo>
                    <a:pt x="9077" y="5363"/>
                    <a:pt x="9055" y="5419"/>
                    <a:pt x="9032" y="5476"/>
                  </a:cubicBezTo>
                  <a:cubicBezTo>
                    <a:pt x="9021" y="5532"/>
                    <a:pt x="8999" y="5589"/>
                    <a:pt x="8976" y="5645"/>
                  </a:cubicBezTo>
                  <a:lnTo>
                    <a:pt x="8976" y="5657"/>
                  </a:lnTo>
                  <a:lnTo>
                    <a:pt x="8976" y="5668"/>
                  </a:lnTo>
                  <a:lnTo>
                    <a:pt x="8965" y="5679"/>
                  </a:lnTo>
                  <a:lnTo>
                    <a:pt x="8965" y="5690"/>
                  </a:lnTo>
                  <a:cubicBezTo>
                    <a:pt x="8942" y="5758"/>
                    <a:pt x="8909" y="5837"/>
                    <a:pt x="8874" y="5905"/>
                  </a:cubicBezTo>
                  <a:cubicBezTo>
                    <a:pt x="8818" y="6051"/>
                    <a:pt x="8751" y="6199"/>
                    <a:pt x="8694" y="6345"/>
                  </a:cubicBezTo>
                  <a:lnTo>
                    <a:pt x="8660" y="6413"/>
                  </a:lnTo>
                  <a:cubicBezTo>
                    <a:pt x="8683" y="6322"/>
                    <a:pt x="8694" y="6232"/>
                    <a:pt x="8694" y="6142"/>
                  </a:cubicBezTo>
                  <a:cubicBezTo>
                    <a:pt x="8716" y="5995"/>
                    <a:pt x="8716" y="5848"/>
                    <a:pt x="8694" y="5702"/>
                  </a:cubicBezTo>
                  <a:cubicBezTo>
                    <a:pt x="8728" y="5690"/>
                    <a:pt x="8761" y="5668"/>
                    <a:pt x="8784" y="5634"/>
                  </a:cubicBezTo>
                  <a:cubicBezTo>
                    <a:pt x="8818" y="5589"/>
                    <a:pt x="8829" y="5532"/>
                    <a:pt x="8829" y="5476"/>
                  </a:cubicBezTo>
                  <a:cubicBezTo>
                    <a:pt x="8829" y="5431"/>
                    <a:pt x="8818" y="5386"/>
                    <a:pt x="8807" y="5352"/>
                  </a:cubicBezTo>
                  <a:cubicBezTo>
                    <a:pt x="8785" y="5257"/>
                    <a:pt x="8696" y="5181"/>
                    <a:pt x="8601" y="5181"/>
                  </a:cubicBezTo>
                  <a:cubicBezTo>
                    <a:pt x="8594" y="5181"/>
                    <a:pt x="8587" y="5182"/>
                    <a:pt x="8581" y="5183"/>
                  </a:cubicBezTo>
                  <a:cubicBezTo>
                    <a:pt x="8480" y="5193"/>
                    <a:pt x="8412" y="5273"/>
                    <a:pt x="8389" y="5374"/>
                  </a:cubicBezTo>
                  <a:cubicBezTo>
                    <a:pt x="8378" y="5408"/>
                    <a:pt x="8378" y="5454"/>
                    <a:pt x="8378" y="5499"/>
                  </a:cubicBezTo>
                  <a:cubicBezTo>
                    <a:pt x="8367" y="5612"/>
                    <a:pt x="8468" y="5713"/>
                    <a:pt x="8581" y="5725"/>
                  </a:cubicBezTo>
                  <a:cubicBezTo>
                    <a:pt x="8570" y="5826"/>
                    <a:pt x="8558" y="5939"/>
                    <a:pt x="8547" y="6041"/>
                  </a:cubicBezTo>
                  <a:cubicBezTo>
                    <a:pt x="8547" y="6131"/>
                    <a:pt x="8536" y="6210"/>
                    <a:pt x="8536" y="6300"/>
                  </a:cubicBezTo>
                  <a:cubicBezTo>
                    <a:pt x="8536" y="6379"/>
                    <a:pt x="8525" y="6470"/>
                    <a:pt x="8525" y="6548"/>
                  </a:cubicBezTo>
                  <a:lnTo>
                    <a:pt x="8525" y="6537"/>
                  </a:lnTo>
                  <a:cubicBezTo>
                    <a:pt x="8525" y="6560"/>
                    <a:pt x="8513" y="6593"/>
                    <a:pt x="8513" y="6616"/>
                  </a:cubicBezTo>
                  <a:lnTo>
                    <a:pt x="8513" y="6650"/>
                  </a:lnTo>
                  <a:cubicBezTo>
                    <a:pt x="8513" y="6695"/>
                    <a:pt x="8502" y="6729"/>
                    <a:pt x="8502" y="6774"/>
                  </a:cubicBezTo>
                  <a:lnTo>
                    <a:pt x="8502" y="6786"/>
                  </a:lnTo>
                  <a:cubicBezTo>
                    <a:pt x="8423" y="6921"/>
                    <a:pt x="8344" y="7057"/>
                    <a:pt x="8276" y="7203"/>
                  </a:cubicBezTo>
                  <a:cubicBezTo>
                    <a:pt x="8242" y="7271"/>
                    <a:pt x="8219" y="7350"/>
                    <a:pt x="8197" y="7429"/>
                  </a:cubicBezTo>
                  <a:lnTo>
                    <a:pt x="8129" y="7632"/>
                  </a:lnTo>
                  <a:lnTo>
                    <a:pt x="8129" y="7644"/>
                  </a:lnTo>
                  <a:lnTo>
                    <a:pt x="8118" y="7655"/>
                  </a:lnTo>
                  <a:cubicBezTo>
                    <a:pt x="8118" y="7677"/>
                    <a:pt x="8107" y="7700"/>
                    <a:pt x="8096" y="7712"/>
                  </a:cubicBezTo>
                  <a:lnTo>
                    <a:pt x="8107" y="7712"/>
                  </a:lnTo>
                  <a:cubicBezTo>
                    <a:pt x="8096" y="7712"/>
                    <a:pt x="8096" y="7722"/>
                    <a:pt x="8096" y="7734"/>
                  </a:cubicBezTo>
                  <a:lnTo>
                    <a:pt x="7994" y="8005"/>
                  </a:lnTo>
                  <a:cubicBezTo>
                    <a:pt x="7983" y="8028"/>
                    <a:pt x="7983" y="8050"/>
                    <a:pt x="7971" y="8073"/>
                  </a:cubicBezTo>
                  <a:lnTo>
                    <a:pt x="7971" y="8061"/>
                  </a:lnTo>
                  <a:cubicBezTo>
                    <a:pt x="7971" y="7937"/>
                    <a:pt x="7983" y="7824"/>
                    <a:pt x="7983" y="7700"/>
                  </a:cubicBezTo>
                  <a:cubicBezTo>
                    <a:pt x="7983" y="7632"/>
                    <a:pt x="7994" y="7553"/>
                    <a:pt x="7994" y="7474"/>
                  </a:cubicBezTo>
                  <a:cubicBezTo>
                    <a:pt x="7994" y="7406"/>
                    <a:pt x="7994" y="7328"/>
                    <a:pt x="8005" y="7248"/>
                  </a:cubicBezTo>
                  <a:lnTo>
                    <a:pt x="8005" y="7192"/>
                  </a:lnTo>
                  <a:cubicBezTo>
                    <a:pt x="8016" y="7170"/>
                    <a:pt x="8016" y="7135"/>
                    <a:pt x="8016" y="7102"/>
                  </a:cubicBezTo>
                  <a:lnTo>
                    <a:pt x="8016" y="7113"/>
                  </a:lnTo>
                  <a:cubicBezTo>
                    <a:pt x="8016" y="7090"/>
                    <a:pt x="8028" y="7057"/>
                    <a:pt x="8028" y="7022"/>
                  </a:cubicBezTo>
                  <a:lnTo>
                    <a:pt x="8028" y="6842"/>
                  </a:lnTo>
                  <a:lnTo>
                    <a:pt x="8028" y="6639"/>
                  </a:lnTo>
                  <a:cubicBezTo>
                    <a:pt x="8028" y="6503"/>
                    <a:pt x="8028" y="6368"/>
                    <a:pt x="8039" y="6232"/>
                  </a:cubicBezTo>
                  <a:cubicBezTo>
                    <a:pt x="8039" y="6108"/>
                    <a:pt x="8051" y="5973"/>
                    <a:pt x="8051" y="5848"/>
                  </a:cubicBezTo>
                  <a:cubicBezTo>
                    <a:pt x="8061" y="5713"/>
                    <a:pt x="8051" y="5577"/>
                    <a:pt x="8061" y="5454"/>
                  </a:cubicBezTo>
                  <a:cubicBezTo>
                    <a:pt x="8061" y="5374"/>
                    <a:pt x="8061" y="5296"/>
                    <a:pt x="8073" y="5216"/>
                  </a:cubicBezTo>
                  <a:cubicBezTo>
                    <a:pt x="8073" y="5193"/>
                    <a:pt x="8084" y="5160"/>
                    <a:pt x="8084" y="5137"/>
                  </a:cubicBezTo>
                  <a:cubicBezTo>
                    <a:pt x="8107" y="5081"/>
                    <a:pt x="8129" y="5025"/>
                    <a:pt x="8163" y="4968"/>
                  </a:cubicBezTo>
                  <a:cubicBezTo>
                    <a:pt x="8186" y="4912"/>
                    <a:pt x="8219" y="4867"/>
                    <a:pt x="8242" y="4810"/>
                  </a:cubicBezTo>
                  <a:cubicBezTo>
                    <a:pt x="8265" y="4776"/>
                    <a:pt x="8287" y="4742"/>
                    <a:pt x="8310" y="4697"/>
                  </a:cubicBezTo>
                  <a:cubicBezTo>
                    <a:pt x="8332" y="4641"/>
                    <a:pt x="8367" y="4584"/>
                    <a:pt x="8400" y="4528"/>
                  </a:cubicBezTo>
                  <a:cubicBezTo>
                    <a:pt x="8412" y="4528"/>
                    <a:pt x="8412" y="4516"/>
                    <a:pt x="8423" y="4516"/>
                  </a:cubicBezTo>
                  <a:lnTo>
                    <a:pt x="8423" y="4505"/>
                  </a:lnTo>
                  <a:lnTo>
                    <a:pt x="8434" y="4505"/>
                  </a:lnTo>
                  <a:cubicBezTo>
                    <a:pt x="8434" y="4494"/>
                    <a:pt x="8445" y="4483"/>
                    <a:pt x="8434" y="4471"/>
                  </a:cubicBezTo>
                  <a:cubicBezTo>
                    <a:pt x="8434" y="4471"/>
                    <a:pt x="8434" y="4460"/>
                    <a:pt x="8423" y="4460"/>
                  </a:cubicBezTo>
                  <a:cubicBezTo>
                    <a:pt x="8419" y="4456"/>
                    <a:pt x="8415" y="4455"/>
                    <a:pt x="8412" y="4455"/>
                  </a:cubicBezTo>
                  <a:cubicBezTo>
                    <a:pt x="8405" y="4455"/>
                    <a:pt x="8400" y="4460"/>
                    <a:pt x="8400" y="4460"/>
                  </a:cubicBezTo>
                  <a:lnTo>
                    <a:pt x="8389" y="4460"/>
                  </a:lnTo>
                  <a:lnTo>
                    <a:pt x="8389" y="4471"/>
                  </a:lnTo>
                  <a:lnTo>
                    <a:pt x="8378" y="4471"/>
                  </a:lnTo>
                  <a:cubicBezTo>
                    <a:pt x="8367" y="4483"/>
                    <a:pt x="8367" y="4494"/>
                    <a:pt x="8355" y="4505"/>
                  </a:cubicBezTo>
                  <a:cubicBezTo>
                    <a:pt x="8355" y="4516"/>
                    <a:pt x="8344" y="4528"/>
                    <a:pt x="8332" y="4550"/>
                  </a:cubicBezTo>
                  <a:cubicBezTo>
                    <a:pt x="8310" y="4584"/>
                    <a:pt x="8287" y="4629"/>
                    <a:pt x="8265" y="4663"/>
                  </a:cubicBezTo>
                  <a:cubicBezTo>
                    <a:pt x="8242" y="4697"/>
                    <a:pt x="8219" y="4731"/>
                    <a:pt x="8209" y="4764"/>
                  </a:cubicBezTo>
                  <a:cubicBezTo>
                    <a:pt x="8197" y="4799"/>
                    <a:pt x="8174" y="4821"/>
                    <a:pt x="8163" y="4844"/>
                  </a:cubicBezTo>
                  <a:lnTo>
                    <a:pt x="8129" y="4912"/>
                  </a:lnTo>
                  <a:cubicBezTo>
                    <a:pt x="8118" y="4923"/>
                    <a:pt x="8107" y="4934"/>
                    <a:pt x="8107" y="4957"/>
                  </a:cubicBezTo>
                  <a:cubicBezTo>
                    <a:pt x="8096" y="4968"/>
                    <a:pt x="8084" y="4990"/>
                    <a:pt x="8073" y="5002"/>
                  </a:cubicBezTo>
                  <a:cubicBezTo>
                    <a:pt x="8084" y="4889"/>
                    <a:pt x="8096" y="4764"/>
                    <a:pt x="8107" y="4641"/>
                  </a:cubicBezTo>
                  <a:cubicBezTo>
                    <a:pt x="8107" y="4561"/>
                    <a:pt x="8107" y="4483"/>
                    <a:pt x="8118" y="4403"/>
                  </a:cubicBezTo>
                  <a:cubicBezTo>
                    <a:pt x="8163" y="4279"/>
                    <a:pt x="8209" y="4167"/>
                    <a:pt x="8242" y="4054"/>
                  </a:cubicBezTo>
                  <a:cubicBezTo>
                    <a:pt x="8276" y="3986"/>
                    <a:pt x="8299" y="3918"/>
                    <a:pt x="8322" y="3850"/>
                  </a:cubicBezTo>
                  <a:cubicBezTo>
                    <a:pt x="8332" y="3839"/>
                    <a:pt x="8344" y="3816"/>
                    <a:pt x="8344" y="3805"/>
                  </a:cubicBezTo>
                  <a:cubicBezTo>
                    <a:pt x="8355" y="3816"/>
                    <a:pt x="8367" y="3828"/>
                    <a:pt x="8378" y="3828"/>
                  </a:cubicBezTo>
                  <a:cubicBezTo>
                    <a:pt x="8389" y="3828"/>
                    <a:pt x="8400" y="3816"/>
                    <a:pt x="8389" y="3805"/>
                  </a:cubicBezTo>
                  <a:cubicBezTo>
                    <a:pt x="8389" y="3805"/>
                    <a:pt x="8389" y="3794"/>
                    <a:pt x="8378" y="3794"/>
                  </a:cubicBezTo>
                  <a:lnTo>
                    <a:pt x="8378" y="3783"/>
                  </a:lnTo>
                  <a:lnTo>
                    <a:pt x="8389" y="3783"/>
                  </a:lnTo>
                  <a:lnTo>
                    <a:pt x="8400" y="3771"/>
                  </a:lnTo>
                  <a:lnTo>
                    <a:pt x="8423" y="3771"/>
                  </a:lnTo>
                  <a:cubicBezTo>
                    <a:pt x="8423" y="3760"/>
                    <a:pt x="8434" y="3760"/>
                    <a:pt x="8445" y="3760"/>
                  </a:cubicBezTo>
                  <a:cubicBezTo>
                    <a:pt x="8457" y="3873"/>
                    <a:pt x="8547" y="3963"/>
                    <a:pt x="8660" y="3963"/>
                  </a:cubicBezTo>
                  <a:cubicBezTo>
                    <a:pt x="8784" y="3963"/>
                    <a:pt x="8886" y="3873"/>
                    <a:pt x="8897" y="3748"/>
                  </a:cubicBezTo>
                  <a:cubicBezTo>
                    <a:pt x="8897" y="3625"/>
                    <a:pt x="8796" y="3512"/>
                    <a:pt x="8671" y="3512"/>
                  </a:cubicBezTo>
                  <a:cubicBezTo>
                    <a:pt x="8570" y="3512"/>
                    <a:pt x="8480" y="3590"/>
                    <a:pt x="8457" y="3681"/>
                  </a:cubicBezTo>
                  <a:cubicBezTo>
                    <a:pt x="8434" y="3692"/>
                    <a:pt x="8423" y="3703"/>
                    <a:pt x="8412" y="3703"/>
                  </a:cubicBezTo>
                  <a:lnTo>
                    <a:pt x="8378" y="3738"/>
                  </a:lnTo>
                  <a:cubicBezTo>
                    <a:pt x="8389" y="3715"/>
                    <a:pt x="8389" y="3703"/>
                    <a:pt x="8400" y="3692"/>
                  </a:cubicBezTo>
                  <a:lnTo>
                    <a:pt x="8468" y="3557"/>
                  </a:lnTo>
                  <a:cubicBezTo>
                    <a:pt x="8480" y="3534"/>
                    <a:pt x="8490" y="3523"/>
                    <a:pt x="8502" y="3500"/>
                  </a:cubicBezTo>
                  <a:cubicBezTo>
                    <a:pt x="8525" y="3477"/>
                    <a:pt x="8536" y="3455"/>
                    <a:pt x="8547" y="3432"/>
                  </a:cubicBezTo>
                  <a:cubicBezTo>
                    <a:pt x="8558" y="3421"/>
                    <a:pt x="8558" y="3421"/>
                    <a:pt x="8558" y="3410"/>
                  </a:cubicBezTo>
                  <a:cubicBezTo>
                    <a:pt x="8603" y="3365"/>
                    <a:pt x="8638" y="3309"/>
                    <a:pt x="8683" y="3252"/>
                  </a:cubicBezTo>
                  <a:cubicBezTo>
                    <a:pt x="8728" y="3196"/>
                    <a:pt x="8773" y="3139"/>
                    <a:pt x="8807" y="3083"/>
                  </a:cubicBezTo>
                  <a:cubicBezTo>
                    <a:pt x="8829" y="3048"/>
                    <a:pt x="8852" y="3026"/>
                    <a:pt x="8874" y="2992"/>
                  </a:cubicBezTo>
                  <a:cubicBezTo>
                    <a:pt x="8886" y="2970"/>
                    <a:pt x="8909" y="2936"/>
                    <a:pt x="8931" y="2902"/>
                  </a:cubicBezTo>
                  <a:cubicBezTo>
                    <a:pt x="8965" y="2845"/>
                    <a:pt x="9010" y="2789"/>
                    <a:pt x="9044" y="2732"/>
                  </a:cubicBezTo>
                  <a:cubicBezTo>
                    <a:pt x="9100" y="2654"/>
                    <a:pt x="9157" y="2563"/>
                    <a:pt x="9213" y="2484"/>
                  </a:cubicBezTo>
                  <a:cubicBezTo>
                    <a:pt x="9225" y="2541"/>
                    <a:pt x="9281" y="2574"/>
                    <a:pt x="9338" y="2574"/>
                  </a:cubicBezTo>
                  <a:cubicBezTo>
                    <a:pt x="9416" y="2574"/>
                    <a:pt x="9473" y="2518"/>
                    <a:pt x="9473" y="2451"/>
                  </a:cubicBezTo>
                  <a:cubicBezTo>
                    <a:pt x="9484" y="2371"/>
                    <a:pt x="9416" y="2303"/>
                    <a:pt x="9348" y="2303"/>
                  </a:cubicBezTo>
                  <a:lnTo>
                    <a:pt x="9338" y="2303"/>
                  </a:lnTo>
                  <a:cubicBezTo>
                    <a:pt x="9281" y="2303"/>
                    <a:pt x="9225" y="2348"/>
                    <a:pt x="9213" y="2405"/>
                  </a:cubicBezTo>
                  <a:lnTo>
                    <a:pt x="9112" y="2507"/>
                  </a:lnTo>
                  <a:cubicBezTo>
                    <a:pt x="9067" y="2552"/>
                    <a:pt x="9032" y="2586"/>
                    <a:pt x="9010" y="2631"/>
                  </a:cubicBezTo>
                  <a:lnTo>
                    <a:pt x="8909" y="2767"/>
                  </a:lnTo>
                  <a:cubicBezTo>
                    <a:pt x="8886" y="2812"/>
                    <a:pt x="8852" y="2857"/>
                    <a:pt x="8818" y="2902"/>
                  </a:cubicBezTo>
                  <a:cubicBezTo>
                    <a:pt x="8819" y="2902"/>
                    <a:pt x="8820" y="2902"/>
                    <a:pt x="8820" y="2902"/>
                  </a:cubicBezTo>
                  <a:lnTo>
                    <a:pt x="8820" y="2902"/>
                  </a:lnTo>
                  <a:lnTo>
                    <a:pt x="8728" y="3026"/>
                  </a:lnTo>
                  <a:cubicBezTo>
                    <a:pt x="8694" y="3083"/>
                    <a:pt x="8660" y="3128"/>
                    <a:pt x="8615" y="3184"/>
                  </a:cubicBezTo>
                  <a:cubicBezTo>
                    <a:pt x="8615" y="3184"/>
                    <a:pt x="8615" y="3196"/>
                    <a:pt x="8603" y="3196"/>
                  </a:cubicBezTo>
                  <a:lnTo>
                    <a:pt x="8603" y="3173"/>
                  </a:lnTo>
                  <a:cubicBezTo>
                    <a:pt x="8626" y="3116"/>
                    <a:pt x="8638" y="3071"/>
                    <a:pt x="8648" y="3015"/>
                  </a:cubicBezTo>
                  <a:cubicBezTo>
                    <a:pt x="8671" y="2970"/>
                    <a:pt x="8683" y="2913"/>
                    <a:pt x="8705" y="2857"/>
                  </a:cubicBezTo>
                  <a:cubicBezTo>
                    <a:pt x="8716" y="2789"/>
                    <a:pt x="8739" y="2721"/>
                    <a:pt x="8751" y="2654"/>
                  </a:cubicBezTo>
                  <a:cubicBezTo>
                    <a:pt x="8761" y="2619"/>
                    <a:pt x="8773" y="2574"/>
                    <a:pt x="8784" y="2529"/>
                  </a:cubicBezTo>
                  <a:cubicBezTo>
                    <a:pt x="8796" y="2541"/>
                    <a:pt x="8807" y="2541"/>
                    <a:pt x="8818" y="2541"/>
                  </a:cubicBezTo>
                  <a:cubicBezTo>
                    <a:pt x="8942" y="2541"/>
                    <a:pt x="9044" y="2451"/>
                    <a:pt x="9044" y="2326"/>
                  </a:cubicBezTo>
                  <a:cubicBezTo>
                    <a:pt x="9055" y="2202"/>
                    <a:pt x="8954" y="2100"/>
                    <a:pt x="8829" y="2100"/>
                  </a:cubicBezTo>
                  <a:cubicBezTo>
                    <a:pt x="8818" y="2100"/>
                    <a:pt x="8807" y="2100"/>
                    <a:pt x="8796" y="2112"/>
                  </a:cubicBezTo>
                  <a:cubicBezTo>
                    <a:pt x="8796" y="2089"/>
                    <a:pt x="8796" y="2077"/>
                    <a:pt x="8784" y="2067"/>
                  </a:cubicBezTo>
                  <a:lnTo>
                    <a:pt x="8784" y="2055"/>
                  </a:lnTo>
                  <a:cubicBezTo>
                    <a:pt x="8784" y="2044"/>
                    <a:pt x="8784" y="2021"/>
                    <a:pt x="8773" y="2010"/>
                  </a:cubicBezTo>
                  <a:lnTo>
                    <a:pt x="8773" y="2077"/>
                  </a:lnTo>
                  <a:lnTo>
                    <a:pt x="8773" y="2112"/>
                  </a:lnTo>
                  <a:cubicBezTo>
                    <a:pt x="8671" y="2134"/>
                    <a:pt x="8603" y="2213"/>
                    <a:pt x="8603" y="2315"/>
                  </a:cubicBezTo>
                  <a:cubicBezTo>
                    <a:pt x="8603" y="2383"/>
                    <a:pt x="8638" y="2451"/>
                    <a:pt x="8694" y="2496"/>
                  </a:cubicBezTo>
                  <a:cubicBezTo>
                    <a:pt x="8683" y="2507"/>
                    <a:pt x="8683" y="2529"/>
                    <a:pt x="8683" y="2552"/>
                  </a:cubicBezTo>
                  <a:lnTo>
                    <a:pt x="8683" y="2541"/>
                  </a:lnTo>
                  <a:cubicBezTo>
                    <a:pt x="8660" y="2609"/>
                    <a:pt x="8660" y="2665"/>
                    <a:pt x="8648" y="2732"/>
                  </a:cubicBezTo>
                  <a:cubicBezTo>
                    <a:pt x="8638" y="2789"/>
                    <a:pt x="8626" y="2845"/>
                    <a:pt x="8615" y="2913"/>
                  </a:cubicBezTo>
                  <a:cubicBezTo>
                    <a:pt x="8603" y="2970"/>
                    <a:pt x="8592" y="3038"/>
                    <a:pt x="8581" y="3105"/>
                  </a:cubicBezTo>
                  <a:cubicBezTo>
                    <a:pt x="8581" y="3128"/>
                    <a:pt x="8581" y="3161"/>
                    <a:pt x="8570" y="3184"/>
                  </a:cubicBezTo>
                  <a:cubicBezTo>
                    <a:pt x="8570" y="3206"/>
                    <a:pt x="8558" y="3229"/>
                    <a:pt x="8558" y="3252"/>
                  </a:cubicBezTo>
                  <a:cubicBezTo>
                    <a:pt x="8547" y="3286"/>
                    <a:pt x="8525" y="3309"/>
                    <a:pt x="8502" y="3342"/>
                  </a:cubicBezTo>
                  <a:cubicBezTo>
                    <a:pt x="8490" y="3354"/>
                    <a:pt x="8480" y="3365"/>
                    <a:pt x="8468" y="3387"/>
                  </a:cubicBezTo>
                  <a:cubicBezTo>
                    <a:pt x="8468" y="3399"/>
                    <a:pt x="8457" y="3410"/>
                    <a:pt x="8445" y="3421"/>
                  </a:cubicBezTo>
                  <a:cubicBezTo>
                    <a:pt x="8434" y="3444"/>
                    <a:pt x="8423" y="3455"/>
                    <a:pt x="8423" y="3467"/>
                  </a:cubicBezTo>
                  <a:cubicBezTo>
                    <a:pt x="8412" y="3489"/>
                    <a:pt x="8400" y="3500"/>
                    <a:pt x="8389" y="3512"/>
                  </a:cubicBezTo>
                  <a:cubicBezTo>
                    <a:pt x="8378" y="3545"/>
                    <a:pt x="8355" y="3579"/>
                    <a:pt x="8344" y="3613"/>
                  </a:cubicBezTo>
                  <a:cubicBezTo>
                    <a:pt x="8332" y="3625"/>
                    <a:pt x="8332" y="3635"/>
                    <a:pt x="8322" y="3658"/>
                  </a:cubicBezTo>
                  <a:cubicBezTo>
                    <a:pt x="8310" y="3670"/>
                    <a:pt x="8310" y="3692"/>
                    <a:pt x="8299" y="3703"/>
                  </a:cubicBezTo>
                  <a:cubicBezTo>
                    <a:pt x="8287" y="3738"/>
                    <a:pt x="8276" y="3771"/>
                    <a:pt x="8254" y="3805"/>
                  </a:cubicBezTo>
                  <a:cubicBezTo>
                    <a:pt x="8254" y="3816"/>
                    <a:pt x="8242" y="3839"/>
                    <a:pt x="8242" y="3850"/>
                  </a:cubicBezTo>
                  <a:cubicBezTo>
                    <a:pt x="8231" y="3861"/>
                    <a:pt x="8231" y="3884"/>
                    <a:pt x="8219" y="3896"/>
                  </a:cubicBezTo>
                  <a:lnTo>
                    <a:pt x="8231" y="3896"/>
                  </a:lnTo>
                  <a:cubicBezTo>
                    <a:pt x="8219" y="3896"/>
                    <a:pt x="8219" y="3906"/>
                    <a:pt x="8219" y="3906"/>
                  </a:cubicBezTo>
                  <a:lnTo>
                    <a:pt x="8219" y="3918"/>
                  </a:lnTo>
                  <a:cubicBezTo>
                    <a:pt x="8209" y="3929"/>
                    <a:pt x="8209" y="3941"/>
                    <a:pt x="8209" y="3952"/>
                  </a:cubicBezTo>
                  <a:cubicBezTo>
                    <a:pt x="8197" y="3963"/>
                    <a:pt x="8197" y="3963"/>
                    <a:pt x="8197" y="3974"/>
                  </a:cubicBezTo>
                  <a:cubicBezTo>
                    <a:pt x="8197" y="3986"/>
                    <a:pt x="8186" y="4008"/>
                    <a:pt x="8186" y="4019"/>
                  </a:cubicBezTo>
                  <a:lnTo>
                    <a:pt x="8174" y="4019"/>
                  </a:lnTo>
                  <a:lnTo>
                    <a:pt x="8174" y="4031"/>
                  </a:lnTo>
                  <a:cubicBezTo>
                    <a:pt x="8163" y="4064"/>
                    <a:pt x="8152" y="4110"/>
                    <a:pt x="8129" y="4155"/>
                  </a:cubicBezTo>
                  <a:cubicBezTo>
                    <a:pt x="8141" y="4054"/>
                    <a:pt x="8141" y="3963"/>
                    <a:pt x="8152" y="3861"/>
                  </a:cubicBezTo>
                  <a:cubicBezTo>
                    <a:pt x="8163" y="3726"/>
                    <a:pt x="8174" y="3602"/>
                    <a:pt x="8197" y="3467"/>
                  </a:cubicBezTo>
                  <a:lnTo>
                    <a:pt x="8231" y="3094"/>
                  </a:lnTo>
                  <a:cubicBezTo>
                    <a:pt x="8231" y="2958"/>
                    <a:pt x="8242" y="2823"/>
                    <a:pt x="8254" y="2699"/>
                  </a:cubicBezTo>
                  <a:lnTo>
                    <a:pt x="8254" y="2676"/>
                  </a:lnTo>
                  <a:lnTo>
                    <a:pt x="8254" y="2642"/>
                  </a:lnTo>
                  <a:cubicBezTo>
                    <a:pt x="8265" y="2619"/>
                    <a:pt x="8265" y="2586"/>
                    <a:pt x="8276" y="2563"/>
                  </a:cubicBezTo>
                  <a:cubicBezTo>
                    <a:pt x="8287" y="2529"/>
                    <a:pt x="8287" y="2496"/>
                    <a:pt x="8299" y="2461"/>
                  </a:cubicBezTo>
                  <a:cubicBezTo>
                    <a:pt x="8310" y="2439"/>
                    <a:pt x="8310" y="2405"/>
                    <a:pt x="8322" y="2383"/>
                  </a:cubicBezTo>
                  <a:lnTo>
                    <a:pt x="8355" y="2281"/>
                  </a:lnTo>
                  <a:cubicBezTo>
                    <a:pt x="8367" y="2258"/>
                    <a:pt x="8378" y="2236"/>
                    <a:pt x="8378" y="2213"/>
                  </a:cubicBezTo>
                  <a:cubicBezTo>
                    <a:pt x="8389" y="2190"/>
                    <a:pt x="8400" y="2168"/>
                    <a:pt x="8400" y="2145"/>
                  </a:cubicBezTo>
                  <a:lnTo>
                    <a:pt x="8434" y="2077"/>
                  </a:lnTo>
                  <a:cubicBezTo>
                    <a:pt x="8434" y="2055"/>
                    <a:pt x="8445" y="2032"/>
                    <a:pt x="8457" y="2010"/>
                  </a:cubicBezTo>
                  <a:cubicBezTo>
                    <a:pt x="8480" y="1954"/>
                    <a:pt x="8502" y="1886"/>
                    <a:pt x="8536" y="1829"/>
                  </a:cubicBezTo>
                  <a:cubicBezTo>
                    <a:pt x="8547" y="1807"/>
                    <a:pt x="8558" y="1784"/>
                    <a:pt x="8581" y="1761"/>
                  </a:cubicBezTo>
                  <a:cubicBezTo>
                    <a:pt x="8592" y="1751"/>
                    <a:pt x="8592" y="1728"/>
                    <a:pt x="8603" y="1716"/>
                  </a:cubicBezTo>
                  <a:lnTo>
                    <a:pt x="8626" y="1716"/>
                  </a:lnTo>
                  <a:cubicBezTo>
                    <a:pt x="8638" y="1716"/>
                    <a:pt x="8648" y="1705"/>
                    <a:pt x="8648" y="1694"/>
                  </a:cubicBezTo>
                  <a:cubicBezTo>
                    <a:pt x="8638" y="1683"/>
                    <a:pt x="8638" y="1671"/>
                    <a:pt x="8626" y="1671"/>
                  </a:cubicBezTo>
                  <a:lnTo>
                    <a:pt x="8603" y="1671"/>
                  </a:lnTo>
                  <a:cubicBezTo>
                    <a:pt x="8603" y="1683"/>
                    <a:pt x="8592" y="1683"/>
                    <a:pt x="8581" y="1694"/>
                  </a:cubicBezTo>
                  <a:cubicBezTo>
                    <a:pt x="8581" y="1705"/>
                    <a:pt x="8570" y="1705"/>
                    <a:pt x="8570" y="1716"/>
                  </a:cubicBezTo>
                  <a:cubicBezTo>
                    <a:pt x="8558" y="1716"/>
                    <a:pt x="8558" y="1728"/>
                    <a:pt x="8547" y="1739"/>
                  </a:cubicBezTo>
                  <a:cubicBezTo>
                    <a:pt x="8536" y="1751"/>
                    <a:pt x="8525" y="1761"/>
                    <a:pt x="8513" y="1784"/>
                  </a:cubicBezTo>
                  <a:cubicBezTo>
                    <a:pt x="8502" y="1796"/>
                    <a:pt x="8490" y="1818"/>
                    <a:pt x="8480" y="1841"/>
                  </a:cubicBezTo>
                  <a:cubicBezTo>
                    <a:pt x="8468" y="1852"/>
                    <a:pt x="8468" y="1863"/>
                    <a:pt x="8457" y="1874"/>
                  </a:cubicBezTo>
                  <a:cubicBezTo>
                    <a:pt x="8445" y="1909"/>
                    <a:pt x="8423" y="1954"/>
                    <a:pt x="8412" y="1987"/>
                  </a:cubicBezTo>
                  <a:cubicBezTo>
                    <a:pt x="8412" y="1999"/>
                    <a:pt x="8400" y="1999"/>
                    <a:pt x="8400" y="2010"/>
                  </a:cubicBezTo>
                  <a:cubicBezTo>
                    <a:pt x="8389" y="2032"/>
                    <a:pt x="8389" y="2055"/>
                    <a:pt x="8378" y="2077"/>
                  </a:cubicBezTo>
                  <a:cubicBezTo>
                    <a:pt x="8367" y="2089"/>
                    <a:pt x="8367" y="2112"/>
                    <a:pt x="8355" y="2123"/>
                  </a:cubicBezTo>
                  <a:cubicBezTo>
                    <a:pt x="8355" y="2134"/>
                    <a:pt x="8344" y="2145"/>
                    <a:pt x="8344" y="2157"/>
                  </a:cubicBezTo>
                  <a:cubicBezTo>
                    <a:pt x="8332" y="2180"/>
                    <a:pt x="8322" y="2202"/>
                    <a:pt x="8322" y="2225"/>
                  </a:cubicBezTo>
                  <a:cubicBezTo>
                    <a:pt x="8310" y="2236"/>
                    <a:pt x="8310" y="2247"/>
                    <a:pt x="8310" y="2258"/>
                  </a:cubicBezTo>
                  <a:cubicBezTo>
                    <a:pt x="8299" y="2303"/>
                    <a:pt x="8287" y="2338"/>
                    <a:pt x="8276" y="2383"/>
                  </a:cubicBezTo>
                  <a:lnTo>
                    <a:pt x="8276" y="2326"/>
                  </a:lnTo>
                  <a:lnTo>
                    <a:pt x="8276" y="2303"/>
                  </a:lnTo>
                  <a:cubicBezTo>
                    <a:pt x="8287" y="2225"/>
                    <a:pt x="8287" y="2157"/>
                    <a:pt x="8287" y="2077"/>
                  </a:cubicBezTo>
                  <a:cubicBezTo>
                    <a:pt x="8299" y="2021"/>
                    <a:pt x="8299" y="1976"/>
                    <a:pt x="8299" y="1919"/>
                  </a:cubicBezTo>
                  <a:lnTo>
                    <a:pt x="8299" y="1886"/>
                  </a:lnTo>
                  <a:cubicBezTo>
                    <a:pt x="8299" y="1874"/>
                    <a:pt x="8287" y="1863"/>
                    <a:pt x="8276" y="1863"/>
                  </a:cubicBezTo>
                  <a:lnTo>
                    <a:pt x="8276" y="1784"/>
                  </a:lnTo>
                  <a:cubicBezTo>
                    <a:pt x="8276" y="1761"/>
                    <a:pt x="8276" y="1728"/>
                    <a:pt x="8287" y="1694"/>
                  </a:cubicBezTo>
                  <a:lnTo>
                    <a:pt x="8287" y="1615"/>
                  </a:lnTo>
                  <a:cubicBezTo>
                    <a:pt x="8299" y="1547"/>
                    <a:pt x="8299" y="1490"/>
                    <a:pt x="8287" y="1434"/>
                  </a:cubicBezTo>
                  <a:lnTo>
                    <a:pt x="8287" y="1276"/>
                  </a:lnTo>
                  <a:cubicBezTo>
                    <a:pt x="8276" y="1219"/>
                    <a:pt x="8276" y="1163"/>
                    <a:pt x="8276" y="1118"/>
                  </a:cubicBezTo>
                  <a:lnTo>
                    <a:pt x="8276" y="825"/>
                  </a:lnTo>
                  <a:cubicBezTo>
                    <a:pt x="8276" y="813"/>
                    <a:pt x="8287" y="813"/>
                    <a:pt x="8287" y="802"/>
                  </a:cubicBezTo>
                  <a:cubicBezTo>
                    <a:pt x="8310" y="813"/>
                    <a:pt x="8332" y="813"/>
                    <a:pt x="8367" y="813"/>
                  </a:cubicBezTo>
                  <a:cubicBezTo>
                    <a:pt x="8581" y="813"/>
                    <a:pt x="8773" y="644"/>
                    <a:pt x="8773" y="418"/>
                  </a:cubicBezTo>
                  <a:cubicBezTo>
                    <a:pt x="8784" y="203"/>
                    <a:pt x="8603" y="0"/>
                    <a:pt x="8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33"/>
            <p:cNvGrpSpPr/>
            <p:nvPr/>
          </p:nvGrpSpPr>
          <p:grpSpPr>
            <a:xfrm rot="-5400000">
              <a:off x="1175462" y="400876"/>
              <a:ext cx="578995" cy="762248"/>
              <a:chOff x="2109400" y="2670450"/>
              <a:chExt cx="113200" cy="149025"/>
            </a:xfrm>
          </p:grpSpPr>
          <p:sp>
            <p:nvSpPr>
              <p:cNvPr id="1404" name="Google Shape;1404;p3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3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solidFill>
                  <a:srgbClr val="1C4587"/>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9" name="Google Shape;1429;p33"/>
          <p:cNvSpPr txBox="1">
            <a:spLocks noGrp="1"/>
          </p:cNvSpPr>
          <p:nvPr>
            <p:ph type="title" idx="2"/>
          </p:nvPr>
        </p:nvSpPr>
        <p:spPr>
          <a:xfrm>
            <a:off x="1176150"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0" name="Google Shape;1430;p33"/>
          <p:cNvSpPr txBox="1">
            <a:spLocks noGrp="1"/>
          </p:cNvSpPr>
          <p:nvPr>
            <p:ph type="subTitle" idx="1"/>
          </p:nvPr>
        </p:nvSpPr>
        <p:spPr>
          <a:xfrm>
            <a:off x="989550"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1" name="Google Shape;1431;p33"/>
          <p:cNvSpPr txBox="1">
            <a:spLocks noGrp="1"/>
          </p:cNvSpPr>
          <p:nvPr>
            <p:ph type="title" idx="3"/>
          </p:nvPr>
        </p:nvSpPr>
        <p:spPr>
          <a:xfrm>
            <a:off x="3765595"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2" name="Google Shape;1432;p33"/>
          <p:cNvSpPr txBox="1">
            <a:spLocks noGrp="1"/>
          </p:cNvSpPr>
          <p:nvPr>
            <p:ph type="subTitle" idx="4"/>
          </p:nvPr>
        </p:nvSpPr>
        <p:spPr>
          <a:xfrm>
            <a:off x="3578995"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3" name="Google Shape;1433;p33"/>
          <p:cNvSpPr txBox="1">
            <a:spLocks noGrp="1"/>
          </p:cNvSpPr>
          <p:nvPr>
            <p:ph type="title" idx="5"/>
          </p:nvPr>
        </p:nvSpPr>
        <p:spPr>
          <a:xfrm>
            <a:off x="1176150"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4" name="Google Shape;1434;p33"/>
          <p:cNvSpPr txBox="1">
            <a:spLocks noGrp="1"/>
          </p:cNvSpPr>
          <p:nvPr>
            <p:ph type="subTitle" idx="6"/>
          </p:nvPr>
        </p:nvSpPr>
        <p:spPr>
          <a:xfrm>
            <a:off x="989550"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5" name="Google Shape;1435;p33"/>
          <p:cNvSpPr txBox="1">
            <a:spLocks noGrp="1"/>
          </p:cNvSpPr>
          <p:nvPr>
            <p:ph type="title" idx="7"/>
          </p:nvPr>
        </p:nvSpPr>
        <p:spPr>
          <a:xfrm>
            <a:off x="3765595"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6" name="Google Shape;1436;p33"/>
          <p:cNvSpPr txBox="1">
            <a:spLocks noGrp="1"/>
          </p:cNvSpPr>
          <p:nvPr>
            <p:ph type="subTitle" idx="8"/>
          </p:nvPr>
        </p:nvSpPr>
        <p:spPr>
          <a:xfrm>
            <a:off x="3578995"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7" name="Google Shape;1437;p33"/>
          <p:cNvSpPr txBox="1">
            <a:spLocks noGrp="1"/>
          </p:cNvSpPr>
          <p:nvPr>
            <p:ph type="title" idx="9"/>
          </p:nvPr>
        </p:nvSpPr>
        <p:spPr>
          <a:xfrm>
            <a:off x="6355039" y="176222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8" name="Google Shape;1438;p33"/>
          <p:cNvSpPr txBox="1">
            <a:spLocks noGrp="1"/>
          </p:cNvSpPr>
          <p:nvPr>
            <p:ph type="subTitle" idx="13"/>
          </p:nvPr>
        </p:nvSpPr>
        <p:spPr>
          <a:xfrm>
            <a:off x="6168439" y="219635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9" name="Google Shape;1439;p33"/>
          <p:cNvSpPr txBox="1">
            <a:spLocks noGrp="1"/>
          </p:cNvSpPr>
          <p:nvPr>
            <p:ph type="title" idx="14"/>
          </p:nvPr>
        </p:nvSpPr>
        <p:spPr>
          <a:xfrm>
            <a:off x="6355039" y="3365975"/>
            <a:ext cx="1612800" cy="2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rgbClr val="1C4587"/>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40" name="Google Shape;1440;p33"/>
          <p:cNvSpPr txBox="1">
            <a:spLocks noGrp="1"/>
          </p:cNvSpPr>
          <p:nvPr>
            <p:ph type="subTitle" idx="15"/>
          </p:nvPr>
        </p:nvSpPr>
        <p:spPr>
          <a:xfrm>
            <a:off x="6168439" y="3800100"/>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1C458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98"/>
        <p:cNvGrpSpPr/>
        <p:nvPr/>
      </p:nvGrpSpPr>
      <p:grpSpPr>
        <a:xfrm>
          <a:off x="0" y="0"/>
          <a:ext cx="0" cy="0"/>
          <a:chOff x="0" y="0"/>
          <a:chExt cx="0" cy="0"/>
        </a:xfrm>
      </p:grpSpPr>
      <p:sp>
        <p:nvSpPr>
          <p:cNvPr id="1499" name="Google Shape;1499;p37"/>
          <p:cNvSpPr/>
          <p:nvPr/>
        </p:nvSpPr>
        <p:spPr>
          <a:xfrm>
            <a:off x="50" y="4405645"/>
            <a:ext cx="9143971" cy="252986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7"/>
          <p:cNvSpPr/>
          <p:nvPr/>
        </p:nvSpPr>
        <p:spPr>
          <a:xfrm rot="-8100000" flipH="1">
            <a:off x="7066627" y="-679503"/>
            <a:ext cx="3803775" cy="2708741"/>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7"/>
          <p:cNvSpPr/>
          <p:nvPr/>
        </p:nvSpPr>
        <p:spPr>
          <a:xfrm rot="-4500010" flipH="1">
            <a:off x="-437583" y="-449612"/>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7"/>
          <p:cNvSpPr/>
          <p:nvPr/>
        </p:nvSpPr>
        <p:spPr>
          <a:xfrm rot="-8224508" flipH="1">
            <a:off x="-297528" y="4388170"/>
            <a:ext cx="2868757" cy="1084932"/>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37"/>
          <p:cNvGrpSpPr/>
          <p:nvPr/>
        </p:nvGrpSpPr>
        <p:grpSpPr>
          <a:xfrm>
            <a:off x="8256149" y="2977373"/>
            <a:ext cx="964062" cy="1545385"/>
            <a:chOff x="8131305" y="2068599"/>
            <a:chExt cx="1208098" cy="1936572"/>
          </a:xfrm>
        </p:grpSpPr>
        <p:sp>
          <p:nvSpPr>
            <p:cNvPr id="1504" name="Google Shape;1504;p37"/>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7"/>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37"/>
          <p:cNvSpPr/>
          <p:nvPr/>
        </p:nvSpPr>
        <p:spPr>
          <a:xfrm rot="-8100000" flipH="1">
            <a:off x="7653281" y="194726"/>
            <a:ext cx="1543941" cy="2359024"/>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37"/>
          <p:cNvGrpSpPr/>
          <p:nvPr/>
        </p:nvGrpSpPr>
        <p:grpSpPr>
          <a:xfrm rot="1470548" flipH="1">
            <a:off x="-57972" y="2199662"/>
            <a:ext cx="617828" cy="1715342"/>
            <a:chOff x="3888625" y="3682675"/>
            <a:chExt cx="696085" cy="1932815"/>
          </a:xfrm>
        </p:grpSpPr>
        <p:sp>
          <p:nvSpPr>
            <p:cNvPr id="1508" name="Google Shape;1508;p3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37"/>
          <p:cNvGrpSpPr/>
          <p:nvPr/>
        </p:nvGrpSpPr>
        <p:grpSpPr>
          <a:xfrm rot="5400000">
            <a:off x="847362" y="1154360"/>
            <a:ext cx="578995" cy="762248"/>
            <a:chOff x="2109400" y="2670450"/>
            <a:chExt cx="113200" cy="149025"/>
          </a:xfrm>
        </p:grpSpPr>
        <p:sp>
          <p:nvSpPr>
            <p:cNvPr id="1533" name="Google Shape;1533;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37"/>
          <p:cNvGrpSpPr/>
          <p:nvPr/>
        </p:nvGrpSpPr>
        <p:grpSpPr>
          <a:xfrm rot="8100000">
            <a:off x="6530281" y="293733"/>
            <a:ext cx="578994" cy="762252"/>
            <a:chOff x="2109400" y="2670450"/>
            <a:chExt cx="113200" cy="149025"/>
          </a:xfrm>
        </p:grpSpPr>
        <p:sp>
          <p:nvSpPr>
            <p:cNvPr id="1557" name="Google Shape;1557;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37"/>
          <p:cNvGrpSpPr/>
          <p:nvPr/>
        </p:nvGrpSpPr>
        <p:grpSpPr>
          <a:xfrm rot="8100000">
            <a:off x="7230056" y="4452533"/>
            <a:ext cx="578994" cy="762252"/>
            <a:chOff x="2109400" y="2670450"/>
            <a:chExt cx="113200" cy="149025"/>
          </a:xfrm>
        </p:grpSpPr>
        <p:sp>
          <p:nvSpPr>
            <p:cNvPr id="1581" name="Google Shape;1581;p3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71516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824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9303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3929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grpSp>
        <p:nvGrpSpPr>
          <p:cNvPr id="17" name="Google Shape;17;p3"/>
          <p:cNvGrpSpPr/>
          <p:nvPr/>
        </p:nvGrpSpPr>
        <p:grpSpPr>
          <a:xfrm>
            <a:off x="-1752440" y="-1231224"/>
            <a:ext cx="11887033" cy="7600126"/>
            <a:chOff x="-1752440" y="-1231224"/>
            <a:chExt cx="11887033" cy="7600126"/>
          </a:xfrm>
        </p:grpSpPr>
        <p:sp>
          <p:nvSpPr>
            <p:cNvPr id="18" name="Google Shape;18;p3"/>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2700000" flipH="1">
              <a:off x="6248757" y="3942447"/>
              <a:ext cx="1108564" cy="1693801"/>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737763" y="3798550"/>
              <a:ext cx="2396831" cy="198158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rot="-1470734">
              <a:off x="8588125" y="3822905"/>
              <a:ext cx="696106" cy="1932873"/>
              <a:chOff x="3888625" y="3682675"/>
              <a:chExt cx="696085" cy="1932815"/>
            </a:xfrm>
          </p:grpSpPr>
          <p:sp>
            <p:nvSpPr>
              <p:cNvPr id="24" name="Google Shape;24;p3"/>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rot="1595496">
              <a:off x="-1588451" y="4133629"/>
              <a:ext cx="2856821" cy="1407801"/>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407088">
              <a:off x="-518210" y="4643570"/>
              <a:ext cx="2296703" cy="1595251"/>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3"/>
          <p:cNvSpPr txBox="1">
            <a:spLocks noGrp="1"/>
          </p:cNvSpPr>
          <p:nvPr>
            <p:ph type="title"/>
          </p:nvPr>
        </p:nvSpPr>
        <p:spPr>
          <a:xfrm>
            <a:off x="720000" y="1754940"/>
            <a:ext cx="3981900" cy="1203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1" name="Google Shape;51;p3"/>
          <p:cNvSpPr txBox="1">
            <a:spLocks noGrp="1"/>
          </p:cNvSpPr>
          <p:nvPr>
            <p:ph type="title" idx="2" hasCustomPrompt="1"/>
          </p:nvPr>
        </p:nvSpPr>
        <p:spPr>
          <a:xfrm>
            <a:off x="720000" y="697075"/>
            <a:ext cx="39819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2" name="Google Shape;52;p3"/>
          <p:cNvSpPr txBox="1">
            <a:spLocks noGrp="1"/>
          </p:cNvSpPr>
          <p:nvPr>
            <p:ph type="subTitle" idx="1"/>
          </p:nvPr>
        </p:nvSpPr>
        <p:spPr>
          <a:xfrm>
            <a:off x="720000" y="3330175"/>
            <a:ext cx="26151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5"/>
            <a:ext cx="7886700" cy="99417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3"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3" y="1878807"/>
            <a:ext cx="386834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1"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1" y="1878807"/>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0988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8903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5886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8052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2"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2" y="1543051"/>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11486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34072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1" y="273845"/>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2024/3/20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3901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317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812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74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p:nvPr/>
        </p:nvSpPr>
        <p:spPr>
          <a:xfrm>
            <a:off x="6992525" y="-790375"/>
            <a:ext cx="2862939" cy="213218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rot="4500040">
            <a:off x="-1229389" y="4194553"/>
            <a:ext cx="2271936" cy="1692034"/>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4"/>
          <p:cNvGrpSpPr/>
          <p:nvPr/>
        </p:nvGrpSpPr>
        <p:grpSpPr>
          <a:xfrm>
            <a:off x="8297094" y="3565859"/>
            <a:ext cx="686840" cy="1895273"/>
            <a:chOff x="5360900" y="972425"/>
            <a:chExt cx="333450" cy="920125"/>
          </a:xfrm>
        </p:grpSpPr>
        <p:sp>
          <p:nvSpPr>
            <p:cNvPr id="57" name="Google Shape;57;p4"/>
            <p:cNvSpPr/>
            <p:nvPr/>
          </p:nvSpPr>
          <p:spPr>
            <a:xfrm>
              <a:off x="5410675" y="983425"/>
              <a:ext cx="233050" cy="909125"/>
            </a:xfrm>
            <a:custGeom>
              <a:avLst/>
              <a:gdLst/>
              <a:ahLst/>
              <a:cxnLst/>
              <a:rect l="l" t="t" r="r" b="b"/>
              <a:pathLst>
                <a:path w="9322" h="36365" extrusionOk="0">
                  <a:moveTo>
                    <a:pt x="8684" y="0"/>
                  </a:moveTo>
                  <a:cubicBezTo>
                    <a:pt x="8638" y="0"/>
                    <a:pt x="8603" y="47"/>
                    <a:pt x="8603" y="93"/>
                  </a:cubicBezTo>
                  <a:cubicBezTo>
                    <a:pt x="9147" y="12388"/>
                    <a:pt x="6785" y="21557"/>
                    <a:pt x="4713" y="27079"/>
                  </a:cubicBezTo>
                  <a:cubicBezTo>
                    <a:pt x="2467" y="33076"/>
                    <a:pt x="59" y="36191"/>
                    <a:pt x="36" y="36225"/>
                  </a:cubicBezTo>
                  <a:cubicBezTo>
                    <a:pt x="1" y="36261"/>
                    <a:pt x="13" y="36318"/>
                    <a:pt x="47" y="36341"/>
                  </a:cubicBezTo>
                  <a:cubicBezTo>
                    <a:pt x="70" y="36353"/>
                    <a:pt x="82" y="36364"/>
                    <a:pt x="106" y="36364"/>
                  </a:cubicBezTo>
                  <a:cubicBezTo>
                    <a:pt x="129" y="36364"/>
                    <a:pt x="152" y="36353"/>
                    <a:pt x="175" y="36330"/>
                  </a:cubicBezTo>
                  <a:cubicBezTo>
                    <a:pt x="198" y="36295"/>
                    <a:pt x="2617" y="33158"/>
                    <a:pt x="4863" y="27149"/>
                  </a:cubicBezTo>
                  <a:cubicBezTo>
                    <a:pt x="6947" y="21604"/>
                    <a:pt x="9321" y="12411"/>
                    <a:pt x="8777" y="81"/>
                  </a:cubicBezTo>
                  <a:cubicBezTo>
                    <a:pt x="8777" y="35"/>
                    <a:pt x="8730" y="0"/>
                    <a:pt x="8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619650" y="972425"/>
              <a:ext cx="16250" cy="16225"/>
            </a:xfrm>
            <a:custGeom>
              <a:avLst/>
              <a:gdLst/>
              <a:ahLst/>
              <a:cxnLst/>
              <a:rect l="l" t="t" r="r" b="b"/>
              <a:pathLst>
                <a:path w="650" h="649" extrusionOk="0">
                  <a:moveTo>
                    <a:pt x="325" y="0"/>
                  </a:moveTo>
                  <a:cubicBezTo>
                    <a:pt x="152" y="0"/>
                    <a:pt x="1" y="139"/>
                    <a:pt x="1" y="324"/>
                  </a:cubicBezTo>
                  <a:cubicBezTo>
                    <a:pt x="1" y="498"/>
                    <a:pt x="152" y="649"/>
                    <a:pt x="325" y="649"/>
                  </a:cubicBezTo>
                  <a:cubicBezTo>
                    <a:pt x="510" y="649"/>
                    <a:pt x="649" y="498"/>
                    <a:pt x="649" y="324"/>
                  </a:cubicBezTo>
                  <a:cubicBezTo>
                    <a:pt x="649" y="139"/>
                    <a:pt x="510"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5606925" y="991525"/>
              <a:ext cx="16225" cy="16225"/>
            </a:xfrm>
            <a:custGeom>
              <a:avLst/>
              <a:gdLst/>
              <a:ahLst/>
              <a:cxnLst/>
              <a:rect l="l" t="t" r="r" b="b"/>
              <a:pathLst>
                <a:path w="649" h="649" extrusionOk="0">
                  <a:moveTo>
                    <a:pt x="325" y="0"/>
                  </a:moveTo>
                  <a:cubicBezTo>
                    <a:pt x="151" y="0"/>
                    <a:pt x="0" y="150"/>
                    <a:pt x="0" y="325"/>
                  </a:cubicBezTo>
                  <a:cubicBezTo>
                    <a:pt x="0" y="510"/>
                    <a:pt x="151" y="649"/>
                    <a:pt x="325" y="649"/>
                  </a:cubicBezTo>
                  <a:cubicBezTo>
                    <a:pt x="499" y="649"/>
                    <a:pt x="649" y="510"/>
                    <a:pt x="649" y="325"/>
                  </a:cubicBezTo>
                  <a:cubicBezTo>
                    <a:pt x="649" y="150"/>
                    <a:pt x="499" y="0"/>
                    <a:pt x="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5633275" y="996450"/>
              <a:ext cx="18550" cy="16200"/>
            </a:xfrm>
            <a:custGeom>
              <a:avLst/>
              <a:gdLst/>
              <a:ahLst/>
              <a:cxnLst/>
              <a:rect l="l" t="t" r="r" b="b"/>
              <a:pathLst>
                <a:path w="742" h="648" extrusionOk="0">
                  <a:moveTo>
                    <a:pt x="375" y="0"/>
                  </a:moveTo>
                  <a:cubicBezTo>
                    <a:pt x="255" y="0"/>
                    <a:pt x="139" y="67"/>
                    <a:pt x="81" y="174"/>
                  </a:cubicBezTo>
                  <a:cubicBezTo>
                    <a:pt x="0" y="336"/>
                    <a:pt x="70" y="532"/>
                    <a:pt x="220" y="614"/>
                  </a:cubicBezTo>
                  <a:cubicBezTo>
                    <a:pt x="267" y="637"/>
                    <a:pt x="316" y="648"/>
                    <a:pt x="365" y="648"/>
                  </a:cubicBezTo>
                  <a:cubicBezTo>
                    <a:pt x="486" y="648"/>
                    <a:pt x="602" y="582"/>
                    <a:pt x="660" y="475"/>
                  </a:cubicBezTo>
                  <a:cubicBezTo>
                    <a:pt x="741" y="313"/>
                    <a:pt x="672" y="116"/>
                    <a:pt x="521" y="35"/>
                  </a:cubicBezTo>
                  <a:cubicBezTo>
                    <a:pt x="474" y="11"/>
                    <a:pt x="424" y="0"/>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5618800" y="1012900"/>
              <a:ext cx="18250" cy="16150"/>
            </a:xfrm>
            <a:custGeom>
              <a:avLst/>
              <a:gdLst/>
              <a:ahLst/>
              <a:cxnLst/>
              <a:rect l="l" t="t" r="r" b="b"/>
              <a:pathLst>
                <a:path w="730" h="646" extrusionOk="0">
                  <a:moveTo>
                    <a:pt x="360" y="0"/>
                  </a:moveTo>
                  <a:cubicBezTo>
                    <a:pt x="245" y="0"/>
                    <a:pt x="138" y="62"/>
                    <a:pt x="81" y="175"/>
                  </a:cubicBezTo>
                  <a:cubicBezTo>
                    <a:pt x="1" y="337"/>
                    <a:pt x="58" y="523"/>
                    <a:pt x="220" y="604"/>
                  </a:cubicBezTo>
                  <a:cubicBezTo>
                    <a:pt x="266" y="633"/>
                    <a:pt x="317" y="646"/>
                    <a:pt x="367" y="646"/>
                  </a:cubicBezTo>
                  <a:cubicBezTo>
                    <a:pt x="480" y="646"/>
                    <a:pt x="592" y="578"/>
                    <a:pt x="649" y="465"/>
                  </a:cubicBezTo>
                  <a:cubicBezTo>
                    <a:pt x="729" y="314"/>
                    <a:pt x="672" y="118"/>
                    <a:pt x="510" y="36"/>
                  </a:cubicBezTo>
                  <a:cubicBezTo>
                    <a:pt x="461" y="12"/>
                    <a:pt x="410" y="0"/>
                    <a:pt x="3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5601125" y="1022150"/>
              <a:ext cx="18550" cy="16025"/>
            </a:xfrm>
            <a:custGeom>
              <a:avLst/>
              <a:gdLst/>
              <a:ahLst/>
              <a:cxnLst/>
              <a:rect l="l" t="t" r="r" b="b"/>
              <a:pathLst>
                <a:path w="742" h="641" extrusionOk="0">
                  <a:moveTo>
                    <a:pt x="369" y="1"/>
                  </a:moveTo>
                  <a:cubicBezTo>
                    <a:pt x="251" y="1"/>
                    <a:pt x="139" y="63"/>
                    <a:pt x="82" y="176"/>
                  </a:cubicBezTo>
                  <a:cubicBezTo>
                    <a:pt x="1" y="327"/>
                    <a:pt x="70" y="523"/>
                    <a:pt x="221" y="605"/>
                  </a:cubicBezTo>
                  <a:cubicBezTo>
                    <a:pt x="270" y="629"/>
                    <a:pt x="323" y="641"/>
                    <a:pt x="374" y="641"/>
                  </a:cubicBezTo>
                  <a:cubicBezTo>
                    <a:pt x="492" y="641"/>
                    <a:pt x="604" y="579"/>
                    <a:pt x="661" y="466"/>
                  </a:cubicBezTo>
                  <a:cubicBezTo>
                    <a:pt x="742" y="304"/>
                    <a:pt x="684" y="118"/>
                    <a:pt x="522" y="37"/>
                  </a:cubicBezTo>
                  <a:cubicBezTo>
                    <a:pt x="473" y="12"/>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5613875" y="1036350"/>
              <a:ext cx="18550" cy="16250"/>
            </a:xfrm>
            <a:custGeom>
              <a:avLst/>
              <a:gdLst/>
              <a:ahLst/>
              <a:cxnLst/>
              <a:rect l="l" t="t" r="r" b="b"/>
              <a:pathLst>
                <a:path w="742" h="650" extrusionOk="0">
                  <a:moveTo>
                    <a:pt x="365" y="0"/>
                  </a:moveTo>
                  <a:cubicBezTo>
                    <a:pt x="251" y="0"/>
                    <a:pt x="138" y="63"/>
                    <a:pt x="82" y="176"/>
                  </a:cubicBezTo>
                  <a:cubicBezTo>
                    <a:pt x="0" y="338"/>
                    <a:pt x="59" y="534"/>
                    <a:pt x="221" y="616"/>
                  </a:cubicBezTo>
                  <a:cubicBezTo>
                    <a:pt x="267" y="638"/>
                    <a:pt x="316" y="649"/>
                    <a:pt x="364" y="649"/>
                  </a:cubicBezTo>
                  <a:cubicBezTo>
                    <a:pt x="485" y="649"/>
                    <a:pt x="602" y="581"/>
                    <a:pt x="661" y="465"/>
                  </a:cubicBezTo>
                  <a:cubicBezTo>
                    <a:pt x="741" y="315"/>
                    <a:pt x="672" y="117"/>
                    <a:pt x="510" y="37"/>
                  </a:cubicBezTo>
                  <a:cubicBezTo>
                    <a:pt x="464" y="12"/>
                    <a:pt x="414" y="0"/>
                    <a:pt x="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5633275" y="1030025"/>
              <a:ext cx="18550" cy="16250"/>
            </a:xfrm>
            <a:custGeom>
              <a:avLst/>
              <a:gdLst/>
              <a:ahLst/>
              <a:cxnLst/>
              <a:rect l="l" t="t" r="r" b="b"/>
              <a:pathLst>
                <a:path w="742" h="650" extrusionOk="0">
                  <a:moveTo>
                    <a:pt x="377" y="1"/>
                  </a:moveTo>
                  <a:cubicBezTo>
                    <a:pt x="256" y="1"/>
                    <a:pt x="139" y="69"/>
                    <a:pt x="81" y="185"/>
                  </a:cubicBezTo>
                  <a:cubicBezTo>
                    <a:pt x="0" y="336"/>
                    <a:pt x="70" y="532"/>
                    <a:pt x="220" y="614"/>
                  </a:cubicBezTo>
                  <a:cubicBezTo>
                    <a:pt x="269" y="638"/>
                    <a:pt x="321" y="650"/>
                    <a:pt x="373" y="650"/>
                  </a:cubicBezTo>
                  <a:cubicBezTo>
                    <a:pt x="491" y="650"/>
                    <a:pt x="604" y="588"/>
                    <a:pt x="660" y="475"/>
                  </a:cubicBezTo>
                  <a:cubicBezTo>
                    <a:pt x="741" y="313"/>
                    <a:pt x="672" y="128"/>
                    <a:pt x="521"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5635875" y="1054575"/>
              <a:ext cx="18550" cy="16250"/>
            </a:xfrm>
            <a:custGeom>
              <a:avLst/>
              <a:gdLst/>
              <a:ahLst/>
              <a:cxnLst/>
              <a:rect l="l" t="t" r="r" b="b"/>
              <a:pathLst>
                <a:path w="742" h="650" extrusionOk="0">
                  <a:moveTo>
                    <a:pt x="369" y="0"/>
                  </a:moveTo>
                  <a:cubicBezTo>
                    <a:pt x="251" y="0"/>
                    <a:pt x="138" y="63"/>
                    <a:pt x="82" y="176"/>
                  </a:cubicBezTo>
                  <a:cubicBezTo>
                    <a:pt x="0" y="338"/>
                    <a:pt x="70" y="535"/>
                    <a:pt x="221" y="615"/>
                  </a:cubicBezTo>
                  <a:cubicBezTo>
                    <a:pt x="267" y="639"/>
                    <a:pt x="316" y="650"/>
                    <a:pt x="364" y="650"/>
                  </a:cubicBezTo>
                  <a:cubicBezTo>
                    <a:pt x="485" y="650"/>
                    <a:pt x="602" y="581"/>
                    <a:pt x="661" y="465"/>
                  </a:cubicBezTo>
                  <a:cubicBezTo>
                    <a:pt x="741" y="314"/>
                    <a:pt x="684" y="118"/>
                    <a:pt x="522" y="37"/>
                  </a:cubicBezTo>
                  <a:cubicBezTo>
                    <a:pt x="472"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648025" y="1015275"/>
              <a:ext cx="18550" cy="16200"/>
            </a:xfrm>
            <a:custGeom>
              <a:avLst/>
              <a:gdLst/>
              <a:ahLst/>
              <a:cxnLst/>
              <a:rect l="l" t="t" r="r" b="b"/>
              <a:pathLst>
                <a:path w="742" h="648" extrusionOk="0">
                  <a:moveTo>
                    <a:pt x="377" y="0"/>
                  </a:moveTo>
                  <a:cubicBezTo>
                    <a:pt x="256" y="0"/>
                    <a:pt x="139" y="66"/>
                    <a:pt x="82" y="173"/>
                  </a:cubicBezTo>
                  <a:cubicBezTo>
                    <a:pt x="0" y="335"/>
                    <a:pt x="70" y="532"/>
                    <a:pt x="221" y="613"/>
                  </a:cubicBezTo>
                  <a:cubicBezTo>
                    <a:pt x="268" y="636"/>
                    <a:pt x="317" y="647"/>
                    <a:pt x="366" y="647"/>
                  </a:cubicBezTo>
                  <a:cubicBezTo>
                    <a:pt x="487" y="647"/>
                    <a:pt x="603" y="581"/>
                    <a:pt x="661" y="474"/>
                  </a:cubicBezTo>
                  <a:cubicBezTo>
                    <a:pt x="741" y="312"/>
                    <a:pt x="684" y="116"/>
                    <a:pt x="522" y="34"/>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5619075" y="1061525"/>
              <a:ext cx="18550" cy="16025"/>
            </a:xfrm>
            <a:custGeom>
              <a:avLst/>
              <a:gdLst/>
              <a:ahLst/>
              <a:cxnLst/>
              <a:rect l="l" t="t" r="r" b="b"/>
              <a:pathLst>
                <a:path w="742" h="641" extrusionOk="0">
                  <a:moveTo>
                    <a:pt x="369" y="0"/>
                  </a:moveTo>
                  <a:cubicBezTo>
                    <a:pt x="251" y="0"/>
                    <a:pt x="138" y="62"/>
                    <a:pt x="82" y="175"/>
                  </a:cubicBezTo>
                  <a:cubicBezTo>
                    <a:pt x="1" y="326"/>
                    <a:pt x="70" y="523"/>
                    <a:pt x="221" y="604"/>
                  </a:cubicBezTo>
                  <a:cubicBezTo>
                    <a:pt x="270" y="629"/>
                    <a:pt x="322" y="640"/>
                    <a:pt x="374" y="640"/>
                  </a:cubicBezTo>
                  <a:cubicBezTo>
                    <a:pt x="492" y="640"/>
                    <a:pt x="604" y="578"/>
                    <a:pt x="661" y="465"/>
                  </a:cubicBezTo>
                  <a:cubicBezTo>
                    <a:pt x="742" y="303"/>
                    <a:pt x="672" y="118"/>
                    <a:pt x="522" y="36"/>
                  </a:cubicBezTo>
                  <a:cubicBezTo>
                    <a:pt x="473" y="12"/>
                    <a:pt x="421"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5598550" y="1052325"/>
              <a:ext cx="18250" cy="16200"/>
            </a:xfrm>
            <a:custGeom>
              <a:avLst/>
              <a:gdLst/>
              <a:ahLst/>
              <a:cxnLst/>
              <a:rect l="l" t="t" r="r" b="b"/>
              <a:pathLst>
                <a:path w="730" h="648" extrusionOk="0">
                  <a:moveTo>
                    <a:pt x="367" y="0"/>
                  </a:moveTo>
                  <a:cubicBezTo>
                    <a:pt x="249" y="0"/>
                    <a:pt x="139" y="66"/>
                    <a:pt x="81" y="173"/>
                  </a:cubicBezTo>
                  <a:cubicBezTo>
                    <a:pt x="0" y="335"/>
                    <a:pt x="58" y="532"/>
                    <a:pt x="220" y="613"/>
                  </a:cubicBezTo>
                  <a:cubicBezTo>
                    <a:pt x="263" y="636"/>
                    <a:pt x="311" y="647"/>
                    <a:pt x="358" y="647"/>
                  </a:cubicBezTo>
                  <a:cubicBezTo>
                    <a:pt x="475" y="647"/>
                    <a:pt x="591" y="581"/>
                    <a:pt x="648" y="474"/>
                  </a:cubicBezTo>
                  <a:cubicBezTo>
                    <a:pt x="729" y="312"/>
                    <a:pt x="672" y="115"/>
                    <a:pt x="510" y="34"/>
                  </a:cubicBezTo>
                  <a:cubicBezTo>
                    <a:pt x="463" y="11"/>
                    <a:pt x="414" y="0"/>
                    <a:pt x="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5609550" y="1079800"/>
              <a:ext cx="18525" cy="16225"/>
            </a:xfrm>
            <a:custGeom>
              <a:avLst/>
              <a:gdLst/>
              <a:ahLst/>
              <a:cxnLst/>
              <a:rect l="l" t="t" r="r" b="b"/>
              <a:pathLst>
                <a:path w="741" h="649" extrusionOk="0">
                  <a:moveTo>
                    <a:pt x="377" y="1"/>
                  </a:moveTo>
                  <a:cubicBezTo>
                    <a:pt x="260" y="1"/>
                    <a:pt x="150" y="67"/>
                    <a:pt x="93" y="174"/>
                  </a:cubicBezTo>
                  <a:cubicBezTo>
                    <a:pt x="0" y="336"/>
                    <a:pt x="70" y="533"/>
                    <a:pt x="232" y="614"/>
                  </a:cubicBezTo>
                  <a:cubicBezTo>
                    <a:pt x="275" y="637"/>
                    <a:pt x="322" y="648"/>
                    <a:pt x="369" y="648"/>
                  </a:cubicBezTo>
                  <a:cubicBezTo>
                    <a:pt x="485" y="648"/>
                    <a:pt x="602" y="582"/>
                    <a:pt x="660" y="475"/>
                  </a:cubicBezTo>
                  <a:cubicBezTo>
                    <a:pt x="741" y="313"/>
                    <a:pt x="683" y="116"/>
                    <a:pt x="521" y="35"/>
                  </a:cubicBezTo>
                  <a:cubicBezTo>
                    <a:pt x="474" y="12"/>
                    <a:pt x="425"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634700" y="1080675"/>
              <a:ext cx="18550" cy="16200"/>
            </a:xfrm>
            <a:custGeom>
              <a:avLst/>
              <a:gdLst/>
              <a:ahLst/>
              <a:cxnLst/>
              <a:rect l="l" t="t" r="r" b="b"/>
              <a:pathLst>
                <a:path w="742" h="648" extrusionOk="0">
                  <a:moveTo>
                    <a:pt x="380" y="1"/>
                  </a:moveTo>
                  <a:cubicBezTo>
                    <a:pt x="262" y="1"/>
                    <a:pt x="152" y="67"/>
                    <a:pt x="93" y="173"/>
                  </a:cubicBezTo>
                  <a:cubicBezTo>
                    <a:pt x="1" y="336"/>
                    <a:pt x="70" y="533"/>
                    <a:pt x="232" y="613"/>
                  </a:cubicBezTo>
                  <a:cubicBezTo>
                    <a:pt x="276" y="637"/>
                    <a:pt x="323" y="648"/>
                    <a:pt x="371" y="648"/>
                  </a:cubicBezTo>
                  <a:cubicBezTo>
                    <a:pt x="487" y="648"/>
                    <a:pt x="603" y="582"/>
                    <a:pt x="661" y="474"/>
                  </a:cubicBezTo>
                  <a:cubicBezTo>
                    <a:pt x="742" y="312"/>
                    <a:pt x="684" y="116"/>
                    <a:pt x="522" y="35"/>
                  </a:cubicBezTo>
                  <a:cubicBezTo>
                    <a:pt x="476" y="11"/>
                    <a:pt x="427" y="1"/>
                    <a:pt x="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5620825" y="1106725"/>
              <a:ext cx="18250" cy="16250"/>
            </a:xfrm>
            <a:custGeom>
              <a:avLst/>
              <a:gdLst/>
              <a:ahLst/>
              <a:cxnLst/>
              <a:rect l="l" t="t" r="r" b="b"/>
              <a:pathLst>
                <a:path w="730" h="650" extrusionOk="0">
                  <a:moveTo>
                    <a:pt x="369" y="1"/>
                  </a:moveTo>
                  <a:cubicBezTo>
                    <a:pt x="251" y="1"/>
                    <a:pt x="139" y="69"/>
                    <a:pt x="82" y="185"/>
                  </a:cubicBezTo>
                  <a:cubicBezTo>
                    <a:pt x="0" y="336"/>
                    <a:pt x="58" y="533"/>
                    <a:pt x="221" y="613"/>
                  </a:cubicBezTo>
                  <a:cubicBezTo>
                    <a:pt x="266" y="638"/>
                    <a:pt x="316" y="650"/>
                    <a:pt x="366" y="650"/>
                  </a:cubicBezTo>
                  <a:cubicBezTo>
                    <a:pt x="480" y="650"/>
                    <a:pt x="592" y="587"/>
                    <a:pt x="648" y="474"/>
                  </a:cubicBezTo>
                  <a:cubicBezTo>
                    <a:pt x="730" y="312"/>
                    <a:pt x="672" y="127"/>
                    <a:pt x="510" y="35"/>
                  </a:cubicBezTo>
                  <a:cubicBezTo>
                    <a:pt x="463" y="12"/>
                    <a:pt x="416"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5601125" y="1100650"/>
              <a:ext cx="18550" cy="16200"/>
            </a:xfrm>
            <a:custGeom>
              <a:avLst/>
              <a:gdLst/>
              <a:ahLst/>
              <a:cxnLst/>
              <a:rect l="l" t="t" r="r" b="b"/>
              <a:pathLst>
                <a:path w="742" h="648" extrusionOk="0">
                  <a:moveTo>
                    <a:pt x="377" y="0"/>
                  </a:moveTo>
                  <a:cubicBezTo>
                    <a:pt x="256" y="0"/>
                    <a:pt x="140" y="66"/>
                    <a:pt x="82" y="174"/>
                  </a:cubicBezTo>
                  <a:cubicBezTo>
                    <a:pt x="1" y="336"/>
                    <a:pt x="70" y="532"/>
                    <a:pt x="221" y="614"/>
                  </a:cubicBezTo>
                  <a:cubicBezTo>
                    <a:pt x="268" y="637"/>
                    <a:pt x="317" y="648"/>
                    <a:pt x="366" y="648"/>
                  </a:cubicBezTo>
                  <a:cubicBezTo>
                    <a:pt x="487" y="648"/>
                    <a:pt x="603" y="582"/>
                    <a:pt x="661" y="475"/>
                  </a:cubicBezTo>
                  <a:cubicBezTo>
                    <a:pt x="742" y="313"/>
                    <a:pt x="684" y="115"/>
                    <a:pt x="522" y="35"/>
                  </a:cubicBezTo>
                  <a:cubicBezTo>
                    <a:pt x="475" y="11"/>
                    <a:pt x="426"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606350" y="1124025"/>
              <a:ext cx="18550" cy="16050"/>
            </a:xfrm>
            <a:custGeom>
              <a:avLst/>
              <a:gdLst/>
              <a:ahLst/>
              <a:cxnLst/>
              <a:rect l="l" t="t" r="r" b="b"/>
              <a:pathLst>
                <a:path w="742" h="642" extrusionOk="0">
                  <a:moveTo>
                    <a:pt x="371" y="1"/>
                  </a:moveTo>
                  <a:cubicBezTo>
                    <a:pt x="257" y="1"/>
                    <a:pt x="150" y="63"/>
                    <a:pt x="93" y="176"/>
                  </a:cubicBezTo>
                  <a:cubicBezTo>
                    <a:pt x="0" y="327"/>
                    <a:pt x="70" y="523"/>
                    <a:pt x="232" y="605"/>
                  </a:cubicBezTo>
                  <a:cubicBezTo>
                    <a:pt x="278" y="629"/>
                    <a:pt x="327" y="641"/>
                    <a:pt x="377" y="641"/>
                  </a:cubicBezTo>
                  <a:cubicBezTo>
                    <a:pt x="491" y="641"/>
                    <a:pt x="604" y="579"/>
                    <a:pt x="661" y="466"/>
                  </a:cubicBezTo>
                  <a:cubicBezTo>
                    <a:pt x="741" y="315"/>
                    <a:pt x="684" y="119"/>
                    <a:pt x="522" y="37"/>
                  </a:cubicBezTo>
                  <a:cubicBezTo>
                    <a:pt x="473" y="13"/>
                    <a:pt x="421" y="1"/>
                    <a:pt x="3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5632125" y="1140300"/>
              <a:ext cx="18550" cy="16200"/>
            </a:xfrm>
            <a:custGeom>
              <a:avLst/>
              <a:gdLst/>
              <a:ahLst/>
              <a:cxnLst/>
              <a:rect l="l" t="t" r="r" b="b"/>
              <a:pathLst>
                <a:path w="742" h="648" extrusionOk="0">
                  <a:moveTo>
                    <a:pt x="376" y="1"/>
                  </a:moveTo>
                  <a:cubicBezTo>
                    <a:pt x="255" y="1"/>
                    <a:pt x="139" y="67"/>
                    <a:pt x="81" y="173"/>
                  </a:cubicBezTo>
                  <a:cubicBezTo>
                    <a:pt x="0" y="335"/>
                    <a:pt x="70" y="533"/>
                    <a:pt x="220" y="613"/>
                  </a:cubicBezTo>
                  <a:cubicBezTo>
                    <a:pt x="266" y="637"/>
                    <a:pt x="316" y="648"/>
                    <a:pt x="365" y="648"/>
                  </a:cubicBezTo>
                  <a:cubicBezTo>
                    <a:pt x="486" y="648"/>
                    <a:pt x="602" y="582"/>
                    <a:pt x="660" y="474"/>
                  </a:cubicBezTo>
                  <a:cubicBezTo>
                    <a:pt x="741" y="312"/>
                    <a:pt x="683" y="116"/>
                    <a:pt x="521" y="34"/>
                  </a:cubicBezTo>
                  <a:cubicBezTo>
                    <a:pt x="474" y="11"/>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5614450" y="1145750"/>
              <a:ext cx="18550" cy="16025"/>
            </a:xfrm>
            <a:custGeom>
              <a:avLst/>
              <a:gdLst/>
              <a:ahLst/>
              <a:cxnLst/>
              <a:rect l="l" t="t" r="r" b="b"/>
              <a:pathLst>
                <a:path w="742" h="641" extrusionOk="0">
                  <a:moveTo>
                    <a:pt x="369" y="0"/>
                  </a:moveTo>
                  <a:cubicBezTo>
                    <a:pt x="251" y="0"/>
                    <a:pt x="138" y="63"/>
                    <a:pt x="82" y="176"/>
                  </a:cubicBezTo>
                  <a:cubicBezTo>
                    <a:pt x="0" y="326"/>
                    <a:pt x="70" y="523"/>
                    <a:pt x="221" y="604"/>
                  </a:cubicBezTo>
                  <a:cubicBezTo>
                    <a:pt x="270" y="628"/>
                    <a:pt x="322" y="640"/>
                    <a:pt x="374" y="640"/>
                  </a:cubicBezTo>
                  <a:cubicBezTo>
                    <a:pt x="491" y="640"/>
                    <a:pt x="604" y="578"/>
                    <a:pt x="661" y="465"/>
                  </a:cubicBezTo>
                  <a:cubicBezTo>
                    <a:pt x="741" y="303"/>
                    <a:pt x="684" y="117"/>
                    <a:pt x="522" y="37"/>
                  </a:cubicBezTo>
                  <a:cubicBezTo>
                    <a:pt x="473" y="12"/>
                    <a:pt x="420"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5617075" y="1171850"/>
              <a:ext cx="18550" cy="16250"/>
            </a:xfrm>
            <a:custGeom>
              <a:avLst/>
              <a:gdLst/>
              <a:ahLst/>
              <a:cxnLst/>
              <a:rect l="l" t="t" r="r" b="b"/>
              <a:pathLst>
                <a:path w="742" h="650" extrusionOk="0">
                  <a:moveTo>
                    <a:pt x="377" y="0"/>
                  </a:moveTo>
                  <a:cubicBezTo>
                    <a:pt x="259" y="0"/>
                    <a:pt x="146" y="67"/>
                    <a:pt x="81" y="174"/>
                  </a:cubicBezTo>
                  <a:cubicBezTo>
                    <a:pt x="0" y="336"/>
                    <a:pt x="70" y="532"/>
                    <a:pt x="232" y="614"/>
                  </a:cubicBezTo>
                  <a:cubicBezTo>
                    <a:pt x="277" y="638"/>
                    <a:pt x="327" y="650"/>
                    <a:pt x="376" y="650"/>
                  </a:cubicBezTo>
                  <a:cubicBezTo>
                    <a:pt x="491" y="650"/>
                    <a:pt x="603" y="588"/>
                    <a:pt x="660" y="475"/>
                  </a:cubicBezTo>
                  <a:cubicBezTo>
                    <a:pt x="741" y="313"/>
                    <a:pt x="683" y="115"/>
                    <a:pt x="521" y="35"/>
                  </a:cubicBezTo>
                  <a:cubicBezTo>
                    <a:pt x="474" y="11"/>
                    <a:pt x="425" y="0"/>
                    <a:pt x="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5638750" y="1118825"/>
              <a:ext cx="18550" cy="16025"/>
            </a:xfrm>
            <a:custGeom>
              <a:avLst/>
              <a:gdLst/>
              <a:ahLst/>
              <a:cxnLst/>
              <a:rect l="l" t="t" r="r" b="b"/>
              <a:pathLst>
                <a:path w="742" h="641" extrusionOk="0">
                  <a:moveTo>
                    <a:pt x="372" y="1"/>
                  </a:moveTo>
                  <a:cubicBezTo>
                    <a:pt x="257" y="1"/>
                    <a:pt x="147" y="63"/>
                    <a:pt x="82" y="176"/>
                  </a:cubicBezTo>
                  <a:cubicBezTo>
                    <a:pt x="1" y="338"/>
                    <a:pt x="70" y="523"/>
                    <a:pt x="232" y="605"/>
                  </a:cubicBezTo>
                  <a:cubicBezTo>
                    <a:pt x="278" y="629"/>
                    <a:pt x="328" y="641"/>
                    <a:pt x="378" y="641"/>
                  </a:cubicBezTo>
                  <a:cubicBezTo>
                    <a:pt x="492" y="641"/>
                    <a:pt x="604" y="579"/>
                    <a:pt x="661" y="466"/>
                  </a:cubicBezTo>
                  <a:cubicBezTo>
                    <a:pt x="742" y="315"/>
                    <a:pt x="684" y="118"/>
                    <a:pt x="522" y="37"/>
                  </a:cubicBezTo>
                  <a:cubicBezTo>
                    <a:pt x="473" y="12"/>
                    <a:pt x="422" y="1"/>
                    <a:pt x="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649750" y="1097400"/>
              <a:ext cx="18550" cy="16275"/>
            </a:xfrm>
            <a:custGeom>
              <a:avLst/>
              <a:gdLst/>
              <a:ahLst/>
              <a:cxnLst/>
              <a:rect l="l" t="t" r="r" b="b"/>
              <a:pathLst>
                <a:path w="742" h="651" extrusionOk="0">
                  <a:moveTo>
                    <a:pt x="369" y="1"/>
                  </a:moveTo>
                  <a:cubicBezTo>
                    <a:pt x="251" y="1"/>
                    <a:pt x="139" y="63"/>
                    <a:pt x="82" y="176"/>
                  </a:cubicBezTo>
                  <a:cubicBezTo>
                    <a:pt x="1" y="338"/>
                    <a:pt x="70" y="535"/>
                    <a:pt x="221" y="616"/>
                  </a:cubicBezTo>
                  <a:cubicBezTo>
                    <a:pt x="268" y="639"/>
                    <a:pt x="318" y="650"/>
                    <a:pt x="367" y="650"/>
                  </a:cubicBezTo>
                  <a:cubicBezTo>
                    <a:pt x="487" y="650"/>
                    <a:pt x="603" y="584"/>
                    <a:pt x="661" y="477"/>
                  </a:cubicBezTo>
                  <a:cubicBezTo>
                    <a:pt x="742" y="315"/>
                    <a:pt x="672" y="119"/>
                    <a:pt x="522" y="37"/>
                  </a:cubicBezTo>
                  <a:cubicBezTo>
                    <a:pt x="473" y="13"/>
                    <a:pt x="421" y="1"/>
                    <a:pt x="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5656125" y="1038125"/>
              <a:ext cx="18550" cy="16200"/>
            </a:xfrm>
            <a:custGeom>
              <a:avLst/>
              <a:gdLst/>
              <a:ahLst/>
              <a:cxnLst/>
              <a:rect l="l" t="t" r="r" b="b"/>
              <a:pathLst>
                <a:path w="742" h="648" extrusionOk="0">
                  <a:moveTo>
                    <a:pt x="376" y="1"/>
                  </a:moveTo>
                  <a:cubicBezTo>
                    <a:pt x="256" y="1"/>
                    <a:pt x="139" y="67"/>
                    <a:pt x="82" y="174"/>
                  </a:cubicBezTo>
                  <a:cubicBezTo>
                    <a:pt x="1" y="336"/>
                    <a:pt x="70" y="532"/>
                    <a:pt x="221" y="614"/>
                  </a:cubicBezTo>
                  <a:cubicBezTo>
                    <a:pt x="268" y="637"/>
                    <a:pt x="317" y="648"/>
                    <a:pt x="366" y="648"/>
                  </a:cubicBezTo>
                  <a:cubicBezTo>
                    <a:pt x="487" y="648"/>
                    <a:pt x="603" y="582"/>
                    <a:pt x="661" y="475"/>
                  </a:cubicBezTo>
                  <a:cubicBezTo>
                    <a:pt x="742" y="313"/>
                    <a:pt x="672" y="116"/>
                    <a:pt x="522" y="35"/>
                  </a:cubicBezTo>
                  <a:cubicBezTo>
                    <a:pt x="475" y="12"/>
                    <a:pt x="425" y="1"/>
                    <a:pt x="3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649750" y="1069375"/>
              <a:ext cx="18550" cy="16275"/>
            </a:xfrm>
            <a:custGeom>
              <a:avLst/>
              <a:gdLst/>
              <a:ahLst/>
              <a:cxnLst/>
              <a:rect l="l" t="t" r="r" b="b"/>
              <a:pathLst>
                <a:path w="742" h="651" extrusionOk="0">
                  <a:moveTo>
                    <a:pt x="377" y="1"/>
                  </a:moveTo>
                  <a:cubicBezTo>
                    <a:pt x="256" y="1"/>
                    <a:pt x="140" y="67"/>
                    <a:pt x="82" y="174"/>
                  </a:cubicBezTo>
                  <a:cubicBezTo>
                    <a:pt x="1" y="337"/>
                    <a:pt x="70" y="533"/>
                    <a:pt x="221" y="614"/>
                  </a:cubicBezTo>
                  <a:cubicBezTo>
                    <a:pt x="270" y="639"/>
                    <a:pt x="323" y="651"/>
                    <a:pt x="374" y="651"/>
                  </a:cubicBezTo>
                  <a:cubicBezTo>
                    <a:pt x="492" y="651"/>
                    <a:pt x="604" y="588"/>
                    <a:pt x="661" y="475"/>
                  </a:cubicBezTo>
                  <a:cubicBezTo>
                    <a:pt x="742" y="313"/>
                    <a:pt x="672" y="116"/>
                    <a:pt x="522" y="35"/>
                  </a:cubicBezTo>
                  <a:cubicBezTo>
                    <a:pt x="475" y="12"/>
                    <a:pt x="426"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5590425" y="1072575"/>
              <a:ext cx="18250" cy="16250"/>
            </a:xfrm>
            <a:custGeom>
              <a:avLst/>
              <a:gdLst/>
              <a:ahLst/>
              <a:cxnLst/>
              <a:rect l="l" t="t" r="r" b="b"/>
              <a:pathLst>
                <a:path w="730" h="650" extrusionOk="0">
                  <a:moveTo>
                    <a:pt x="373" y="0"/>
                  </a:moveTo>
                  <a:cubicBezTo>
                    <a:pt x="256" y="0"/>
                    <a:pt x="140" y="66"/>
                    <a:pt x="82" y="173"/>
                  </a:cubicBezTo>
                  <a:cubicBezTo>
                    <a:pt x="1" y="335"/>
                    <a:pt x="58" y="533"/>
                    <a:pt x="220" y="613"/>
                  </a:cubicBezTo>
                  <a:cubicBezTo>
                    <a:pt x="270" y="638"/>
                    <a:pt x="321" y="650"/>
                    <a:pt x="371" y="650"/>
                  </a:cubicBezTo>
                  <a:cubicBezTo>
                    <a:pt x="485" y="650"/>
                    <a:pt x="593" y="587"/>
                    <a:pt x="649" y="474"/>
                  </a:cubicBezTo>
                  <a:cubicBezTo>
                    <a:pt x="730" y="312"/>
                    <a:pt x="672" y="116"/>
                    <a:pt x="510" y="34"/>
                  </a:cubicBezTo>
                  <a:cubicBezTo>
                    <a:pt x="467" y="11"/>
                    <a:pt x="420" y="0"/>
                    <a:pt x="3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5617075" y="1183975"/>
              <a:ext cx="66850" cy="94400"/>
            </a:xfrm>
            <a:custGeom>
              <a:avLst/>
              <a:gdLst/>
              <a:ahLst/>
              <a:cxnLst/>
              <a:rect l="l" t="t" r="r" b="b"/>
              <a:pathLst>
                <a:path w="2674" h="3776" extrusionOk="0">
                  <a:moveTo>
                    <a:pt x="2419" y="348"/>
                  </a:moveTo>
                  <a:lnTo>
                    <a:pt x="2419" y="348"/>
                  </a:lnTo>
                  <a:cubicBezTo>
                    <a:pt x="1956" y="2525"/>
                    <a:pt x="625" y="3301"/>
                    <a:pt x="208" y="3497"/>
                  </a:cubicBezTo>
                  <a:cubicBezTo>
                    <a:pt x="255" y="3000"/>
                    <a:pt x="544" y="1344"/>
                    <a:pt x="2419" y="348"/>
                  </a:cubicBezTo>
                  <a:close/>
                  <a:moveTo>
                    <a:pt x="2674" y="1"/>
                  </a:moveTo>
                  <a:lnTo>
                    <a:pt x="2512" y="82"/>
                  </a:lnTo>
                  <a:cubicBezTo>
                    <a:pt x="23" y="1298"/>
                    <a:pt x="0" y="3625"/>
                    <a:pt x="0" y="3648"/>
                  </a:cubicBezTo>
                  <a:lnTo>
                    <a:pt x="0" y="3775"/>
                  </a:lnTo>
                  <a:lnTo>
                    <a:pt x="127" y="3729"/>
                  </a:lnTo>
                  <a:cubicBezTo>
                    <a:pt x="208" y="3706"/>
                    <a:pt x="2130" y="3069"/>
                    <a:pt x="2651" y="186"/>
                  </a:cubicBezTo>
                  <a:lnTo>
                    <a:pt x="26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5619375" y="1211950"/>
              <a:ext cx="43725" cy="62375"/>
            </a:xfrm>
            <a:custGeom>
              <a:avLst/>
              <a:gdLst/>
              <a:ahLst/>
              <a:cxnLst/>
              <a:rect l="l" t="t" r="r" b="b"/>
              <a:pathLst>
                <a:path w="1749" h="2495" extrusionOk="0">
                  <a:moveTo>
                    <a:pt x="1696" y="1"/>
                  </a:moveTo>
                  <a:cubicBezTo>
                    <a:pt x="1679" y="1"/>
                    <a:pt x="1665" y="12"/>
                    <a:pt x="1656" y="29"/>
                  </a:cubicBezTo>
                  <a:cubicBezTo>
                    <a:pt x="1158" y="966"/>
                    <a:pt x="24" y="2401"/>
                    <a:pt x="12" y="2414"/>
                  </a:cubicBezTo>
                  <a:cubicBezTo>
                    <a:pt x="1" y="2437"/>
                    <a:pt x="1" y="2471"/>
                    <a:pt x="24" y="2483"/>
                  </a:cubicBezTo>
                  <a:cubicBezTo>
                    <a:pt x="35" y="2494"/>
                    <a:pt x="47" y="2494"/>
                    <a:pt x="47" y="2494"/>
                  </a:cubicBezTo>
                  <a:cubicBezTo>
                    <a:pt x="70" y="2494"/>
                    <a:pt x="81" y="2494"/>
                    <a:pt x="93" y="2483"/>
                  </a:cubicBezTo>
                  <a:cubicBezTo>
                    <a:pt x="104" y="2460"/>
                    <a:pt x="1239" y="1024"/>
                    <a:pt x="1737" y="75"/>
                  </a:cubicBezTo>
                  <a:cubicBezTo>
                    <a:pt x="1748" y="52"/>
                    <a:pt x="1737" y="17"/>
                    <a:pt x="1714" y="5"/>
                  </a:cubicBezTo>
                  <a:cubicBezTo>
                    <a:pt x="1708" y="2"/>
                    <a:pt x="1702" y="1"/>
                    <a:pt x="1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5536025" y="1174150"/>
              <a:ext cx="82800" cy="123050"/>
            </a:xfrm>
            <a:custGeom>
              <a:avLst/>
              <a:gdLst/>
              <a:ahLst/>
              <a:cxnLst/>
              <a:rect l="l" t="t" r="r" b="b"/>
              <a:pathLst>
                <a:path w="3312" h="4922" extrusionOk="0">
                  <a:moveTo>
                    <a:pt x="325" y="475"/>
                  </a:moveTo>
                  <a:lnTo>
                    <a:pt x="325" y="475"/>
                  </a:lnTo>
                  <a:cubicBezTo>
                    <a:pt x="2605" y="2282"/>
                    <a:pt x="3022" y="4052"/>
                    <a:pt x="3103" y="4608"/>
                  </a:cubicBezTo>
                  <a:cubicBezTo>
                    <a:pt x="2617" y="4319"/>
                    <a:pt x="1077" y="3219"/>
                    <a:pt x="325" y="475"/>
                  </a:cubicBezTo>
                  <a:close/>
                  <a:moveTo>
                    <a:pt x="0" y="0"/>
                  </a:moveTo>
                  <a:lnTo>
                    <a:pt x="70" y="255"/>
                  </a:lnTo>
                  <a:cubicBezTo>
                    <a:pt x="950" y="3833"/>
                    <a:pt x="3080" y="4817"/>
                    <a:pt x="3173" y="4863"/>
                  </a:cubicBezTo>
                  <a:lnTo>
                    <a:pt x="3312" y="4921"/>
                  </a:lnTo>
                  <a:lnTo>
                    <a:pt x="3312" y="4770"/>
                  </a:lnTo>
                  <a:cubicBezTo>
                    <a:pt x="3299" y="4678"/>
                    <a:pt x="3253" y="2432"/>
                    <a:pt x="220" y="162"/>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575075" y="1228750"/>
              <a:ext cx="41425" cy="64100"/>
            </a:xfrm>
            <a:custGeom>
              <a:avLst/>
              <a:gdLst/>
              <a:ahLst/>
              <a:cxnLst/>
              <a:rect l="l" t="t" r="r" b="b"/>
              <a:pathLst>
                <a:path w="1657" h="2564" extrusionOk="0">
                  <a:moveTo>
                    <a:pt x="55" y="0"/>
                  </a:moveTo>
                  <a:cubicBezTo>
                    <a:pt x="49" y="0"/>
                    <a:pt x="42" y="2"/>
                    <a:pt x="36" y="5"/>
                  </a:cubicBezTo>
                  <a:cubicBezTo>
                    <a:pt x="13" y="16"/>
                    <a:pt x="1" y="51"/>
                    <a:pt x="13" y="74"/>
                  </a:cubicBezTo>
                  <a:cubicBezTo>
                    <a:pt x="476" y="1047"/>
                    <a:pt x="1552" y="2529"/>
                    <a:pt x="1564" y="2540"/>
                  </a:cubicBezTo>
                  <a:cubicBezTo>
                    <a:pt x="1575" y="2552"/>
                    <a:pt x="1587" y="2563"/>
                    <a:pt x="1599" y="2563"/>
                  </a:cubicBezTo>
                  <a:cubicBezTo>
                    <a:pt x="1611" y="2563"/>
                    <a:pt x="1622" y="2563"/>
                    <a:pt x="1634" y="2552"/>
                  </a:cubicBezTo>
                  <a:cubicBezTo>
                    <a:pt x="1657" y="2540"/>
                    <a:pt x="1657" y="2506"/>
                    <a:pt x="1645" y="2482"/>
                  </a:cubicBezTo>
                  <a:cubicBezTo>
                    <a:pt x="1634" y="2470"/>
                    <a:pt x="557" y="989"/>
                    <a:pt x="94" y="28"/>
                  </a:cubicBezTo>
                  <a:cubicBezTo>
                    <a:pt x="85" y="11"/>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5546150" y="1302650"/>
              <a:ext cx="62250" cy="101900"/>
            </a:xfrm>
            <a:custGeom>
              <a:avLst/>
              <a:gdLst/>
              <a:ahLst/>
              <a:cxnLst/>
              <a:rect l="l" t="t" r="r" b="b"/>
              <a:pathLst>
                <a:path w="2490" h="4076" extrusionOk="0">
                  <a:moveTo>
                    <a:pt x="221" y="371"/>
                  </a:moveTo>
                  <a:cubicBezTo>
                    <a:pt x="1945" y="1598"/>
                    <a:pt x="2050" y="3266"/>
                    <a:pt x="2038" y="3775"/>
                  </a:cubicBezTo>
                  <a:cubicBezTo>
                    <a:pt x="1633" y="3520"/>
                    <a:pt x="406" y="2594"/>
                    <a:pt x="221" y="371"/>
                  </a:cubicBezTo>
                  <a:close/>
                  <a:moveTo>
                    <a:pt x="0" y="1"/>
                  </a:moveTo>
                  <a:lnTo>
                    <a:pt x="12" y="186"/>
                  </a:lnTo>
                  <a:cubicBezTo>
                    <a:pt x="174" y="3103"/>
                    <a:pt x="2004" y="3983"/>
                    <a:pt x="2084" y="4018"/>
                  </a:cubicBezTo>
                  <a:lnTo>
                    <a:pt x="2200" y="4076"/>
                  </a:lnTo>
                  <a:lnTo>
                    <a:pt x="2212" y="3937"/>
                  </a:lnTo>
                  <a:cubicBezTo>
                    <a:pt x="2223" y="3914"/>
                    <a:pt x="2490" y="1610"/>
                    <a:pt x="162" y="10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5563500" y="1333050"/>
              <a:ext cx="36225" cy="67175"/>
            </a:xfrm>
            <a:custGeom>
              <a:avLst/>
              <a:gdLst/>
              <a:ahLst/>
              <a:cxnLst/>
              <a:rect l="l" t="t" r="r" b="b"/>
              <a:pathLst>
                <a:path w="1449" h="2687" extrusionOk="0">
                  <a:moveTo>
                    <a:pt x="36" y="1"/>
                  </a:moveTo>
                  <a:cubicBezTo>
                    <a:pt x="13" y="12"/>
                    <a:pt x="1" y="47"/>
                    <a:pt x="13" y="70"/>
                  </a:cubicBezTo>
                  <a:cubicBezTo>
                    <a:pt x="383" y="1066"/>
                    <a:pt x="1344" y="2640"/>
                    <a:pt x="1344" y="2664"/>
                  </a:cubicBezTo>
                  <a:cubicBezTo>
                    <a:pt x="1356" y="2675"/>
                    <a:pt x="1379" y="2687"/>
                    <a:pt x="1390" y="2687"/>
                  </a:cubicBezTo>
                  <a:cubicBezTo>
                    <a:pt x="1402" y="2687"/>
                    <a:pt x="1402" y="2675"/>
                    <a:pt x="1413" y="2675"/>
                  </a:cubicBezTo>
                  <a:cubicBezTo>
                    <a:pt x="1436" y="2664"/>
                    <a:pt x="1448" y="2628"/>
                    <a:pt x="1425" y="2605"/>
                  </a:cubicBezTo>
                  <a:cubicBezTo>
                    <a:pt x="1425" y="2594"/>
                    <a:pt x="476" y="1031"/>
                    <a:pt x="93" y="35"/>
                  </a:cubicBezTo>
                  <a:cubicBezTo>
                    <a:pt x="93" y="12"/>
                    <a:pt x="59" y="1"/>
                    <a:pt x="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5597075" y="1311050"/>
              <a:ext cx="97275" cy="112025"/>
            </a:xfrm>
            <a:custGeom>
              <a:avLst/>
              <a:gdLst/>
              <a:ahLst/>
              <a:cxnLst/>
              <a:rect l="l" t="t" r="r" b="b"/>
              <a:pathLst>
                <a:path w="3891" h="4481" extrusionOk="0">
                  <a:moveTo>
                    <a:pt x="3520" y="441"/>
                  </a:moveTo>
                  <a:lnTo>
                    <a:pt x="3520" y="441"/>
                  </a:lnTo>
                  <a:cubicBezTo>
                    <a:pt x="2432" y="3057"/>
                    <a:pt x="777" y="3960"/>
                    <a:pt x="255" y="4192"/>
                  </a:cubicBezTo>
                  <a:cubicBezTo>
                    <a:pt x="394" y="3659"/>
                    <a:pt x="1020" y="1946"/>
                    <a:pt x="3520" y="441"/>
                  </a:cubicBezTo>
                  <a:close/>
                  <a:moveTo>
                    <a:pt x="3891" y="1"/>
                  </a:moveTo>
                  <a:lnTo>
                    <a:pt x="3659" y="128"/>
                  </a:lnTo>
                  <a:cubicBezTo>
                    <a:pt x="371" y="2015"/>
                    <a:pt x="36" y="4238"/>
                    <a:pt x="24" y="4331"/>
                  </a:cubicBezTo>
                  <a:lnTo>
                    <a:pt x="1" y="4481"/>
                  </a:lnTo>
                  <a:lnTo>
                    <a:pt x="152" y="4435"/>
                  </a:lnTo>
                  <a:cubicBezTo>
                    <a:pt x="244" y="4411"/>
                    <a:pt x="2478" y="3682"/>
                    <a:pt x="3798" y="244"/>
                  </a:cubicBezTo>
                  <a:lnTo>
                    <a:pt x="38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5599975" y="1360350"/>
              <a:ext cx="48950" cy="58675"/>
            </a:xfrm>
            <a:custGeom>
              <a:avLst/>
              <a:gdLst/>
              <a:ahLst/>
              <a:cxnLst/>
              <a:rect l="l" t="t" r="r" b="b"/>
              <a:pathLst>
                <a:path w="1958" h="2347" extrusionOk="0">
                  <a:moveTo>
                    <a:pt x="1894" y="1"/>
                  </a:moveTo>
                  <a:cubicBezTo>
                    <a:pt x="1880" y="1"/>
                    <a:pt x="1867" y="7"/>
                    <a:pt x="1853" y="20"/>
                  </a:cubicBezTo>
                  <a:cubicBezTo>
                    <a:pt x="1286" y="923"/>
                    <a:pt x="36" y="2254"/>
                    <a:pt x="24" y="2266"/>
                  </a:cubicBezTo>
                  <a:cubicBezTo>
                    <a:pt x="1" y="2289"/>
                    <a:pt x="1" y="2313"/>
                    <a:pt x="24" y="2336"/>
                  </a:cubicBezTo>
                  <a:cubicBezTo>
                    <a:pt x="36" y="2347"/>
                    <a:pt x="47" y="2347"/>
                    <a:pt x="59" y="2347"/>
                  </a:cubicBezTo>
                  <a:cubicBezTo>
                    <a:pt x="70" y="2347"/>
                    <a:pt x="82" y="2347"/>
                    <a:pt x="93" y="2336"/>
                  </a:cubicBezTo>
                  <a:cubicBezTo>
                    <a:pt x="105" y="2324"/>
                    <a:pt x="1367" y="981"/>
                    <a:pt x="1934" y="78"/>
                  </a:cubicBezTo>
                  <a:cubicBezTo>
                    <a:pt x="1958" y="54"/>
                    <a:pt x="1946" y="20"/>
                    <a:pt x="1922" y="8"/>
                  </a:cubicBezTo>
                  <a:cubicBezTo>
                    <a:pt x="1913" y="4"/>
                    <a:pt x="1903" y="1"/>
                    <a:pt x="1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5391000" y="1136150"/>
              <a:ext cx="122475" cy="756400"/>
            </a:xfrm>
            <a:custGeom>
              <a:avLst/>
              <a:gdLst/>
              <a:ahLst/>
              <a:cxnLst/>
              <a:rect l="l" t="t" r="r" b="b"/>
              <a:pathLst>
                <a:path w="4899" h="30256" extrusionOk="0">
                  <a:moveTo>
                    <a:pt x="95" y="1"/>
                  </a:moveTo>
                  <a:cubicBezTo>
                    <a:pt x="87" y="1"/>
                    <a:pt x="79" y="2"/>
                    <a:pt x="70" y="4"/>
                  </a:cubicBezTo>
                  <a:cubicBezTo>
                    <a:pt x="24" y="15"/>
                    <a:pt x="1" y="74"/>
                    <a:pt x="13" y="108"/>
                  </a:cubicBezTo>
                  <a:cubicBezTo>
                    <a:pt x="4690" y="13249"/>
                    <a:pt x="4724" y="23703"/>
                    <a:pt x="3937" y="30163"/>
                  </a:cubicBezTo>
                  <a:cubicBezTo>
                    <a:pt x="3937" y="30209"/>
                    <a:pt x="3972" y="30244"/>
                    <a:pt x="4018" y="30255"/>
                  </a:cubicBezTo>
                  <a:lnTo>
                    <a:pt x="4030" y="30255"/>
                  </a:lnTo>
                  <a:cubicBezTo>
                    <a:pt x="4065" y="30255"/>
                    <a:pt x="4099" y="30221"/>
                    <a:pt x="4111" y="30175"/>
                  </a:cubicBezTo>
                  <a:cubicBezTo>
                    <a:pt x="4898" y="23703"/>
                    <a:pt x="4863" y="13226"/>
                    <a:pt x="175" y="50"/>
                  </a:cubicBezTo>
                  <a:cubicBezTo>
                    <a:pt x="165" y="22"/>
                    <a:pt x="132" y="1"/>
                    <a:pt x="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382900" y="1125225"/>
              <a:ext cx="17975" cy="16250"/>
            </a:xfrm>
            <a:custGeom>
              <a:avLst/>
              <a:gdLst/>
              <a:ahLst/>
              <a:cxnLst/>
              <a:rect l="l" t="t" r="r" b="b"/>
              <a:pathLst>
                <a:path w="719" h="650" extrusionOk="0">
                  <a:moveTo>
                    <a:pt x="353" y="0"/>
                  </a:moveTo>
                  <a:cubicBezTo>
                    <a:pt x="324" y="0"/>
                    <a:pt x="295" y="4"/>
                    <a:pt x="267" y="12"/>
                  </a:cubicBezTo>
                  <a:cubicBezTo>
                    <a:pt x="93" y="71"/>
                    <a:pt x="1" y="244"/>
                    <a:pt x="47" y="418"/>
                  </a:cubicBezTo>
                  <a:cubicBezTo>
                    <a:pt x="95" y="561"/>
                    <a:pt x="222" y="649"/>
                    <a:pt x="363" y="649"/>
                  </a:cubicBezTo>
                  <a:cubicBezTo>
                    <a:pt x="392" y="649"/>
                    <a:pt x="422" y="645"/>
                    <a:pt x="453" y="637"/>
                  </a:cubicBezTo>
                  <a:cubicBezTo>
                    <a:pt x="626" y="580"/>
                    <a:pt x="718" y="406"/>
                    <a:pt x="672" y="233"/>
                  </a:cubicBezTo>
                  <a:cubicBezTo>
                    <a:pt x="625" y="89"/>
                    <a:pt x="490" y="0"/>
                    <a:pt x="3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5376250" y="1147525"/>
              <a:ext cx="17975" cy="16075"/>
            </a:xfrm>
            <a:custGeom>
              <a:avLst/>
              <a:gdLst/>
              <a:ahLst/>
              <a:cxnLst/>
              <a:rect l="l" t="t" r="r" b="b"/>
              <a:pathLst>
                <a:path w="719" h="643" extrusionOk="0">
                  <a:moveTo>
                    <a:pt x="356" y="0"/>
                  </a:moveTo>
                  <a:cubicBezTo>
                    <a:pt x="327" y="0"/>
                    <a:pt x="297" y="4"/>
                    <a:pt x="267" y="12"/>
                  </a:cubicBezTo>
                  <a:cubicBezTo>
                    <a:pt x="93" y="70"/>
                    <a:pt x="1" y="244"/>
                    <a:pt x="47" y="417"/>
                  </a:cubicBezTo>
                  <a:cubicBezTo>
                    <a:pt x="93" y="556"/>
                    <a:pt x="220" y="643"/>
                    <a:pt x="352" y="643"/>
                  </a:cubicBezTo>
                  <a:cubicBezTo>
                    <a:pt x="385" y="643"/>
                    <a:pt x="419" y="637"/>
                    <a:pt x="452" y="625"/>
                  </a:cubicBezTo>
                  <a:cubicBezTo>
                    <a:pt x="626" y="579"/>
                    <a:pt x="719" y="394"/>
                    <a:pt x="672" y="232"/>
                  </a:cubicBezTo>
                  <a:cubicBezTo>
                    <a:pt x="624" y="88"/>
                    <a:pt x="49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5404325" y="1143975"/>
              <a:ext cx="17375" cy="16175"/>
            </a:xfrm>
            <a:custGeom>
              <a:avLst/>
              <a:gdLst/>
              <a:ahLst/>
              <a:cxnLst/>
              <a:rect l="l" t="t" r="r" b="b"/>
              <a:pathLst>
                <a:path w="695" h="647" extrusionOk="0">
                  <a:moveTo>
                    <a:pt x="359" y="0"/>
                  </a:moveTo>
                  <a:cubicBezTo>
                    <a:pt x="194" y="0"/>
                    <a:pt x="56" y="111"/>
                    <a:pt x="23" y="270"/>
                  </a:cubicBezTo>
                  <a:cubicBezTo>
                    <a:pt x="0" y="443"/>
                    <a:pt x="116" y="605"/>
                    <a:pt x="290" y="640"/>
                  </a:cubicBezTo>
                  <a:cubicBezTo>
                    <a:pt x="311" y="645"/>
                    <a:pt x="331" y="646"/>
                    <a:pt x="351" y="646"/>
                  </a:cubicBezTo>
                  <a:cubicBezTo>
                    <a:pt x="500" y="646"/>
                    <a:pt x="630" y="538"/>
                    <a:pt x="661" y="386"/>
                  </a:cubicBezTo>
                  <a:cubicBezTo>
                    <a:pt x="695" y="212"/>
                    <a:pt x="579" y="38"/>
                    <a:pt x="406" y="3"/>
                  </a:cubicBezTo>
                  <a:cubicBezTo>
                    <a:pt x="390" y="1"/>
                    <a:pt x="374" y="0"/>
                    <a:pt x="3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5395050" y="1163950"/>
              <a:ext cx="17400" cy="16175"/>
            </a:xfrm>
            <a:custGeom>
              <a:avLst/>
              <a:gdLst/>
              <a:ahLst/>
              <a:cxnLst/>
              <a:rect l="l" t="t" r="r" b="b"/>
              <a:pathLst>
                <a:path w="696" h="647" extrusionOk="0">
                  <a:moveTo>
                    <a:pt x="362" y="1"/>
                  </a:moveTo>
                  <a:cubicBezTo>
                    <a:pt x="204" y="1"/>
                    <a:pt x="57" y="111"/>
                    <a:pt x="36" y="269"/>
                  </a:cubicBezTo>
                  <a:cubicBezTo>
                    <a:pt x="1" y="444"/>
                    <a:pt x="117" y="617"/>
                    <a:pt x="291" y="640"/>
                  </a:cubicBezTo>
                  <a:cubicBezTo>
                    <a:pt x="312" y="644"/>
                    <a:pt x="333" y="646"/>
                    <a:pt x="353" y="646"/>
                  </a:cubicBezTo>
                  <a:cubicBezTo>
                    <a:pt x="504" y="646"/>
                    <a:pt x="641" y="538"/>
                    <a:pt x="661" y="385"/>
                  </a:cubicBezTo>
                  <a:cubicBezTo>
                    <a:pt x="695" y="212"/>
                    <a:pt x="580" y="38"/>
                    <a:pt x="406" y="4"/>
                  </a:cubicBezTo>
                  <a:cubicBezTo>
                    <a:pt x="392" y="2"/>
                    <a:pt x="377"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5381175" y="1177850"/>
              <a:ext cx="17375" cy="16150"/>
            </a:xfrm>
            <a:custGeom>
              <a:avLst/>
              <a:gdLst/>
              <a:ahLst/>
              <a:cxnLst/>
              <a:rect l="l" t="t" r="r" b="b"/>
              <a:pathLst>
                <a:path w="695" h="646" extrusionOk="0">
                  <a:moveTo>
                    <a:pt x="361" y="0"/>
                  </a:moveTo>
                  <a:cubicBezTo>
                    <a:pt x="203" y="0"/>
                    <a:pt x="55" y="111"/>
                    <a:pt x="23" y="269"/>
                  </a:cubicBezTo>
                  <a:cubicBezTo>
                    <a:pt x="0" y="443"/>
                    <a:pt x="116" y="616"/>
                    <a:pt x="290" y="640"/>
                  </a:cubicBezTo>
                  <a:cubicBezTo>
                    <a:pt x="311" y="644"/>
                    <a:pt x="332" y="646"/>
                    <a:pt x="353" y="646"/>
                  </a:cubicBezTo>
                  <a:cubicBezTo>
                    <a:pt x="503" y="646"/>
                    <a:pt x="640" y="538"/>
                    <a:pt x="660" y="385"/>
                  </a:cubicBezTo>
                  <a:cubicBezTo>
                    <a:pt x="695" y="212"/>
                    <a:pt x="579" y="38"/>
                    <a:pt x="406"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5397375" y="1187900"/>
              <a:ext cx="17400" cy="16175"/>
            </a:xfrm>
            <a:custGeom>
              <a:avLst/>
              <a:gdLst/>
              <a:ahLst/>
              <a:cxnLst/>
              <a:rect l="l" t="t" r="r" b="b"/>
              <a:pathLst>
                <a:path w="696" h="647" extrusionOk="0">
                  <a:moveTo>
                    <a:pt x="344" y="0"/>
                  </a:moveTo>
                  <a:cubicBezTo>
                    <a:pt x="193" y="0"/>
                    <a:pt x="56" y="108"/>
                    <a:pt x="36" y="261"/>
                  </a:cubicBezTo>
                  <a:cubicBezTo>
                    <a:pt x="0" y="435"/>
                    <a:pt x="116" y="608"/>
                    <a:pt x="290" y="643"/>
                  </a:cubicBezTo>
                  <a:cubicBezTo>
                    <a:pt x="305" y="645"/>
                    <a:pt x="320" y="646"/>
                    <a:pt x="335" y="646"/>
                  </a:cubicBezTo>
                  <a:cubicBezTo>
                    <a:pt x="492" y="646"/>
                    <a:pt x="640" y="536"/>
                    <a:pt x="661" y="377"/>
                  </a:cubicBezTo>
                  <a:cubicBezTo>
                    <a:pt x="695" y="203"/>
                    <a:pt x="579" y="41"/>
                    <a:pt x="406" y="6"/>
                  </a:cubicBezTo>
                  <a:cubicBezTo>
                    <a:pt x="385" y="2"/>
                    <a:pt x="365"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5414150" y="1176300"/>
              <a:ext cx="17400" cy="15975"/>
            </a:xfrm>
            <a:custGeom>
              <a:avLst/>
              <a:gdLst/>
              <a:ahLst/>
              <a:cxnLst/>
              <a:rect l="l" t="t" r="r" b="b"/>
              <a:pathLst>
                <a:path w="696" h="639" extrusionOk="0">
                  <a:moveTo>
                    <a:pt x="345" y="1"/>
                  </a:moveTo>
                  <a:cubicBezTo>
                    <a:pt x="193" y="1"/>
                    <a:pt x="55" y="109"/>
                    <a:pt x="24" y="262"/>
                  </a:cubicBezTo>
                  <a:cubicBezTo>
                    <a:pt x="1" y="436"/>
                    <a:pt x="117" y="609"/>
                    <a:pt x="291" y="632"/>
                  </a:cubicBezTo>
                  <a:cubicBezTo>
                    <a:pt x="312" y="636"/>
                    <a:pt x="333" y="638"/>
                    <a:pt x="353" y="638"/>
                  </a:cubicBezTo>
                  <a:cubicBezTo>
                    <a:pt x="504" y="638"/>
                    <a:pt x="641" y="530"/>
                    <a:pt x="661" y="377"/>
                  </a:cubicBezTo>
                  <a:cubicBezTo>
                    <a:pt x="696" y="204"/>
                    <a:pt x="580" y="30"/>
                    <a:pt x="407"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5423725" y="1198875"/>
              <a:ext cx="17675" cy="15975"/>
            </a:xfrm>
            <a:custGeom>
              <a:avLst/>
              <a:gdLst/>
              <a:ahLst/>
              <a:cxnLst/>
              <a:rect l="l" t="t" r="r" b="b"/>
              <a:pathLst>
                <a:path w="707" h="639" extrusionOk="0">
                  <a:moveTo>
                    <a:pt x="344" y="1"/>
                  </a:moveTo>
                  <a:cubicBezTo>
                    <a:pt x="195" y="1"/>
                    <a:pt x="66" y="109"/>
                    <a:pt x="35" y="262"/>
                  </a:cubicBezTo>
                  <a:cubicBezTo>
                    <a:pt x="0" y="436"/>
                    <a:pt x="127" y="609"/>
                    <a:pt x="301" y="632"/>
                  </a:cubicBezTo>
                  <a:cubicBezTo>
                    <a:pt x="322" y="636"/>
                    <a:pt x="343" y="638"/>
                    <a:pt x="364" y="638"/>
                  </a:cubicBezTo>
                  <a:cubicBezTo>
                    <a:pt x="512" y="638"/>
                    <a:pt x="641" y="530"/>
                    <a:pt x="672" y="377"/>
                  </a:cubicBezTo>
                  <a:cubicBezTo>
                    <a:pt x="706" y="204"/>
                    <a:pt x="590" y="30"/>
                    <a:pt x="405"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5424000" y="1157775"/>
              <a:ext cx="17400" cy="15975"/>
            </a:xfrm>
            <a:custGeom>
              <a:avLst/>
              <a:gdLst/>
              <a:ahLst/>
              <a:cxnLst/>
              <a:rect l="l" t="t" r="r" b="b"/>
              <a:pathLst>
                <a:path w="696" h="639" extrusionOk="0">
                  <a:moveTo>
                    <a:pt x="345" y="1"/>
                  </a:moveTo>
                  <a:cubicBezTo>
                    <a:pt x="193" y="1"/>
                    <a:pt x="55" y="109"/>
                    <a:pt x="24" y="262"/>
                  </a:cubicBezTo>
                  <a:cubicBezTo>
                    <a:pt x="1" y="436"/>
                    <a:pt x="116" y="609"/>
                    <a:pt x="290" y="632"/>
                  </a:cubicBezTo>
                  <a:cubicBezTo>
                    <a:pt x="311" y="636"/>
                    <a:pt x="332" y="638"/>
                    <a:pt x="353" y="638"/>
                  </a:cubicBezTo>
                  <a:cubicBezTo>
                    <a:pt x="504" y="638"/>
                    <a:pt x="641" y="530"/>
                    <a:pt x="661" y="377"/>
                  </a:cubicBezTo>
                  <a:cubicBezTo>
                    <a:pt x="695" y="204"/>
                    <a:pt x="579" y="30"/>
                    <a:pt x="406" y="7"/>
                  </a:cubicBezTo>
                  <a:cubicBezTo>
                    <a:pt x="386" y="3"/>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5409825" y="1210275"/>
              <a:ext cx="17400" cy="16150"/>
            </a:xfrm>
            <a:custGeom>
              <a:avLst/>
              <a:gdLst/>
              <a:ahLst/>
              <a:cxnLst/>
              <a:rect l="l" t="t" r="r" b="b"/>
              <a:pathLst>
                <a:path w="696" h="646" extrusionOk="0">
                  <a:moveTo>
                    <a:pt x="361" y="0"/>
                  </a:moveTo>
                  <a:cubicBezTo>
                    <a:pt x="203" y="0"/>
                    <a:pt x="55" y="110"/>
                    <a:pt x="24" y="269"/>
                  </a:cubicBezTo>
                  <a:cubicBezTo>
                    <a:pt x="1" y="443"/>
                    <a:pt x="116" y="605"/>
                    <a:pt x="290" y="639"/>
                  </a:cubicBezTo>
                  <a:cubicBezTo>
                    <a:pt x="311" y="644"/>
                    <a:pt x="332" y="646"/>
                    <a:pt x="352" y="646"/>
                  </a:cubicBezTo>
                  <a:cubicBezTo>
                    <a:pt x="501" y="646"/>
                    <a:pt x="630" y="538"/>
                    <a:pt x="660" y="385"/>
                  </a:cubicBezTo>
                  <a:cubicBezTo>
                    <a:pt x="695" y="199"/>
                    <a:pt x="580" y="37"/>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5387250" y="1207650"/>
              <a:ext cx="17400" cy="16175"/>
            </a:xfrm>
            <a:custGeom>
              <a:avLst/>
              <a:gdLst/>
              <a:ahLst/>
              <a:cxnLst/>
              <a:rect l="l" t="t" r="r" b="b"/>
              <a:pathLst>
                <a:path w="696" h="647" extrusionOk="0">
                  <a:moveTo>
                    <a:pt x="361" y="0"/>
                  </a:moveTo>
                  <a:cubicBezTo>
                    <a:pt x="205" y="0"/>
                    <a:pt x="67" y="111"/>
                    <a:pt x="35" y="270"/>
                  </a:cubicBezTo>
                  <a:cubicBezTo>
                    <a:pt x="1" y="443"/>
                    <a:pt x="116" y="605"/>
                    <a:pt x="290" y="641"/>
                  </a:cubicBezTo>
                  <a:cubicBezTo>
                    <a:pt x="310" y="645"/>
                    <a:pt x="331" y="647"/>
                    <a:pt x="351" y="647"/>
                  </a:cubicBezTo>
                  <a:cubicBezTo>
                    <a:pt x="503" y="647"/>
                    <a:pt x="641" y="537"/>
                    <a:pt x="672" y="374"/>
                  </a:cubicBezTo>
                  <a:cubicBezTo>
                    <a:pt x="695" y="201"/>
                    <a:pt x="580" y="38"/>
                    <a:pt x="405" y="3"/>
                  </a:cubicBezTo>
                  <a:cubicBezTo>
                    <a:pt x="391" y="1"/>
                    <a:pt x="376" y="0"/>
                    <a:pt x="3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406050" y="1230725"/>
              <a:ext cx="17400" cy="15950"/>
            </a:xfrm>
            <a:custGeom>
              <a:avLst/>
              <a:gdLst/>
              <a:ahLst/>
              <a:cxnLst/>
              <a:rect l="l" t="t" r="r" b="b"/>
              <a:pathLst>
                <a:path w="696" h="638" extrusionOk="0">
                  <a:moveTo>
                    <a:pt x="345" y="0"/>
                  </a:moveTo>
                  <a:cubicBezTo>
                    <a:pt x="196" y="0"/>
                    <a:pt x="66" y="109"/>
                    <a:pt x="36" y="261"/>
                  </a:cubicBezTo>
                  <a:cubicBezTo>
                    <a:pt x="1" y="435"/>
                    <a:pt x="116" y="609"/>
                    <a:pt x="291" y="632"/>
                  </a:cubicBezTo>
                  <a:cubicBezTo>
                    <a:pt x="313" y="636"/>
                    <a:pt x="335" y="638"/>
                    <a:pt x="357" y="638"/>
                  </a:cubicBezTo>
                  <a:cubicBezTo>
                    <a:pt x="513" y="638"/>
                    <a:pt x="642" y="530"/>
                    <a:pt x="672" y="377"/>
                  </a:cubicBezTo>
                  <a:cubicBezTo>
                    <a:pt x="695" y="204"/>
                    <a:pt x="580" y="30"/>
                    <a:pt x="406" y="6"/>
                  </a:cubicBezTo>
                  <a:cubicBezTo>
                    <a:pt x="386" y="2"/>
                    <a:pt x="365"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5430375" y="1224075"/>
              <a:ext cx="17375" cy="16225"/>
            </a:xfrm>
            <a:custGeom>
              <a:avLst/>
              <a:gdLst/>
              <a:ahLst/>
              <a:cxnLst/>
              <a:rect l="l" t="t" r="r" b="b"/>
              <a:pathLst>
                <a:path w="695" h="649" extrusionOk="0">
                  <a:moveTo>
                    <a:pt x="344" y="0"/>
                  </a:moveTo>
                  <a:cubicBezTo>
                    <a:pt x="195" y="0"/>
                    <a:pt x="66" y="110"/>
                    <a:pt x="35" y="272"/>
                  </a:cubicBezTo>
                  <a:cubicBezTo>
                    <a:pt x="0" y="447"/>
                    <a:pt x="116" y="609"/>
                    <a:pt x="290" y="643"/>
                  </a:cubicBezTo>
                  <a:cubicBezTo>
                    <a:pt x="311" y="647"/>
                    <a:pt x="331" y="649"/>
                    <a:pt x="352" y="649"/>
                  </a:cubicBezTo>
                  <a:cubicBezTo>
                    <a:pt x="510" y="649"/>
                    <a:pt x="641" y="531"/>
                    <a:pt x="672" y="377"/>
                  </a:cubicBezTo>
                  <a:cubicBezTo>
                    <a:pt x="695" y="203"/>
                    <a:pt x="579" y="41"/>
                    <a:pt x="406" y="7"/>
                  </a:cubicBezTo>
                  <a:cubicBezTo>
                    <a:pt x="385"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5424575" y="1253300"/>
              <a:ext cx="17400" cy="15975"/>
            </a:xfrm>
            <a:custGeom>
              <a:avLst/>
              <a:gdLst/>
              <a:ahLst/>
              <a:cxnLst/>
              <a:rect l="l" t="t" r="r" b="b"/>
              <a:pathLst>
                <a:path w="696" h="639" extrusionOk="0">
                  <a:moveTo>
                    <a:pt x="345" y="1"/>
                  </a:moveTo>
                  <a:cubicBezTo>
                    <a:pt x="193" y="1"/>
                    <a:pt x="56" y="109"/>
                    <a:pt x="36" y="261"/>
                  </a:cubicBezTo>
                  <a:cubicBezTo>
                    <a:pt x="1" y="435"/>
                    <a:pt x="116" y="609"/>
                    <a:pt x="291" y="632"/>
                  </a:cubicBezTo>
                  <a:cubicBezTo>
                    <a:pt x="312" y="636"/>
                    <a:pt x="333" y="638"/>
                    <a:pt x="353" y="638"/>
                  </a:cubicBezTo>
                  <a:cubicBezTo>
                    <a:pt x="504" y="638"/>
                    <a:pt x="641" y="530"/>
                    <a:pt x="661" y="377"/>
                  </a:cubicBezTo>
                  <a:cubicBezTo>
                    <a:pt x="695" y="204"/>
                    <a:pt x="580" y="30"/>
                    <a:pt x="406" y="7"/>
                  </a:cubicBezTo>
                  <a:cubicBezTo>
                    <a:pt x="386" y="2"/>
                    <a:pt x="365" y="1"/>
                    <a:pt x="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5404050" y="1253025"/>
              <a:ext cx="17650" cy="16225"/>
            </a:xfrm>
            <a:custGeom>
              <a:avLst/>
              <a:gdLst/>
              <a:ahLst/>
              <a:cxnLst/>
              <a:rect l="l" t="t" r="r" b="b"/>
              <a:pathLst>
                <a:path w="706" h="649" extrusionOk="0">
                  <a:moveTo>
                    <a:pt x="343" y="0"/>
                  </a:moveTo>
                  <a:cubicBezTo>
                    <a:pt x="194" y="0"/>
                    <a:pt x="65" y="109"/>
                    <a:pt x="34" y="272"/>
                  </a:cubicBezTo>
                  <a:cubicBezTo>
                    <a:pt x="0" y="446"/>
                    <a:pt x="127" y="608"/>
                    <a:pt x="301" y="643"/>
                  </a:cubicBezTo>
                  <a:cubicBezTo>
                    <a:pt x="321" y="647"/>
                    <a:pt x="340" y="649"/>
                    <a:pt x="359" y="649"/>
                  </a:cubicBezTo>
                  <a:cubicBezTo>
                    <a:pt x="509" y="649"/>
                    <a:pt x="640" y="531"/>
                    <a:pt x="672" y="377"/>
                  </a:cubicBezTo>
                  <a:cubicBezTo>
                    <a:pt x="706" y="203"/>
                    <a:pt x="590" y="41"/>
                    <a:pt x="405" y="6"/>
                  </a:cubicBezTo>
                  <a:cubicBezTo>
                    <a:pt x="384" y="2"/>
                    <a:pt x="363"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5415900" y="1273850"/>
              <a:ext cx="17700" cy="15975"/>
            </a:xfrm>
            <a:custGeom>
              <a:avLst/>
              <a:gdLst/>
              <a:ahLst/>
              <a:cxnLst/>
              <a:rect l="l" t="t" r="r" b="b"/>
              <a:pathLst>
                <a:path w="708" h="639" extrusionOk="0">
                  <a:moveTo>
                    <a:pt x="344" y="1"/>
                  </a:moveTo>
                  <a:cubicBezTo>
                    <a:pt x="195" y="1"/>
                    <a:pt x="66" y="109"/>
                    <a:pt x="36" y="262"/>
                  </a:cubicBezTo>
                  <a:cubicBezTo>
                    <a:pt x="0" y="435"/>
                    <a:pt x="128" y="609"/>
                    <a:pt x="301" y="632"/>
                  </a:cubicBezTo>
                  <a:cubicBezTo>
                    <a:pt x="322" y="636"/>
                    <a:pt x="342" y="638"/>
                    <a:pt x="363" y="638"/>
                  </a:cubicBezTo>
                  <a:cubicBezTo>
                    <a:pt x="512" y="638"/>
                    <a:pt x="642" y="530"/>
                    <a:pt x="672" y="377"/>
                  </a:cubicBezTo>
                  <a:cubicBezTo>
                    <a:pt x="707" y="203"/>
                    <a:pt x="591" y="30"/>
                    <a:pt x="406" y="7"/>
                  </a:cubicBezTo>
                  <a:cubicBezTo>
                    <a:pt x="385" y="3"/>
                    <a:pt x="364" y="1"/>
                    <a:pt x="3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5445425" y="1281950"/>
              <a:ext cx="17375" cy="15975"/>
            </a:xfrm>
            <a:custGeom>
              <a:avLst/>
              <a:gdLst/>
              <a:ahLst/>
              <a:cxnLst/>
              <a:rect l="l" t="t" r="r" b="b"/>
              <a:pathLst>
                <a:path w="695" h="639" extrusionOk="0">
                  <a:moveTo>
                    <a:pt x="343" y="1"/>
                  </a:moveTo>
                  <a:cubicBezTo>
                    <a:pt x="192" y="1"/>
                    <a:pt x="56" y="109"/>
                    <a:pt x="35" y="262"/>
                  </a:cubicBezTo>
                  <a:cubicBezTo>
                    <a:pt x="0" y="435"/>
                    <a:pt x="116" y="609"/>
                    <a:pt x="290" y="632"/>
                  </a:cubicBezTo>
                  <a:cubicBezTo>
                    <a:pt x="311" y="636"/>
                    <a:pt x="331" y="638"/>
                    <a:pt x="352" y="638"/>
                  </a:cubicBezTo>
                  <a:cubicBezTo>
                    <a:pt x="502" y="638"/>
                    <a:pt x="640" y="530"/>
                    <a:pt x="661"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5430100" y="1292100"/>
              <a:ext cx="17375" cy="16250"/>
            </a:xfrm>
            <a:custGeom>
              <a:avLst/>
              <a:gdLst/>
              <a:ahLst/>
              <a:cxnLst/>
              <a:rect l="l" t="t" r="r" b="b"/>
              <a:pathLst>
                <a:path w="695" h="650" extrusionOk="0">
                  <a:moveTo>
                    <a:pt x="348" y="0"/>
                  </a:moveTo>
                  <a:cubicBezTo>
                    <a:pt x="195" y="0"/>
                    <a:pt x="55" y="118"/>
                    <a:pt x="34" y="273"/>
                  </a:cubicBezTo>
                  <a:cubicBezTo>
                    <a:pt x="0" y="446"/>
                    <a:pt x="116" y="608"/>
                    <a:pt x="289" y="643"/>
                  </a:cubicBezTo>
                  <a:cubicBezTo>
                    <a:pt x="310" y="647"/>
                    <a:pt x="330" y="649"/>
                    <a:pt x="350" y="649"/>
                  </a:cubicBezTo>
                  <a:cubicBezTo>
                    <a:pt x="502" y="649"/>
                    <a:pt x="641" y="540"/>
                    <a:pt x="672" y="376"/>
                  </a:cubicBezTo>
                  <a:cubicBezTo>
                    <a:pt x="695" y="203"/>
                    <a:pt x="579" y="41"/>
                    <a:pt x="405" y="6"/>
                  </a:cubicBezTo>
                  <a:cubicBezTo>
                    <a:pt x="386" y="2"/>
                    <a:pt x="366" y="0"/>
                    <a:pt x="3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5440200" y="1316400"/>
              <a:ext cx="17700" cy="16250"/>
            </a:xfrm>
            <a:custGeom>
              <a:avLst/>
              <a:gdLst/>
              <a:ahLst/>
              <a:cxnLst/>
              <a:rect l="l" t="t" r="r" b="b"/>
              <a:pathLst>
                <a:path w="708" h="650" extrusionOk="0">
                  <a:moveTo>
                    <a:pt x="349" y="1"/>
                  </a:moveTo>
                  <a:cubicBezTo>
                    <a:pt x="198" y="1"/>
                    <a:pt x="67" y="118"/>
                    <a:pt x="36" y="273"/>
                  </a:cubicBezTo>
                  <a:cubicBezTo>
                    <a:pt x="1" y="446"/>
                    <a:pt x="129" y="608"/>
                    <a:pt x="302" y="644"/>
                  </a:cubicBezTo>
                  <a:cubicBezTo>
                    <a:pt x="322" y="648"/>
                    <a:pt x="343" y="650"/>
                    <a:pt x="363" y="650"/>
                  </a:cubicBezTo>
                  <a:cubicBezTo>
                    <a:pt x="512" y="650"/>
                    <a:pt x="642" y="540"/>
                    <a:pt x="672" y="377"/>
                  </a:cubicBezTo>
                  <a:cubicBezTo>
                    <a:pt x="708" y="204"/>
                    <a:pt x="592" y="42"/>
                    <a:pt x="407" y="6"/>
                  </a:cubicBezTo>
                  <a:cubicBezTo>
                    <a:pt x="387" y="3"/>
                    <a:pt x="368" y="1"/>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5445425" y="1259375"/>
              <a:ext cx="17375" cy="16175"/>
            </a:xfrm>
            <a:custGeom>
              <a:avLst/>
              <a:gdLst/>
              <a:ahLst/>
              <a:cxnLst/>
              <a:rect l="l" t="t" r="r" b="b"/>
              <a:pathLst>
                <a:path w="695" h="647" extrusionOk="0">
                  <a:moveTo>
                    <a:pt x="343" y="1"/>
                  </a:moveTo>
                  <a:cubicBezTo>
                    <a:pt x="194" y="1"/>
                    <a:pt x="66" y="109"/>
                    <a:pt x="35" y="262"/>
                  </a:cubicBezTo>
                  <a:cubicBezTo>
                    <a:pt x="0" y="435"/>
                    <a:pt x="116" y="609"/>
                    <a:pt x="290" y="643"/>
                  </a:cubicBezTo>
                  <a:cubicBezTo>
                    <a:pt x="306" y="645"/>
                    <a:pt x="322" y="646"/>
                    <a:pt x="337" y="646"/>
                  </a:cubicBezTo>
                  <a:cubicBezTo>
                    <a:pt x="502" y="646"/>
                    <a:pt x="640" y="536"/>
                    <a:pt x="672" y="378"/>
                  </a:cubicBezTo>
                  <a:cubicBezTo>
                    <a:pt x="695" y="203"/>
                    <a:pt x="579" y="30"/>
                    <a:pt x="406" y="7"/>
                  </a:cubicBezTo>
                  <a:cubicBezTo>
                    <a:pt x="385" y="3"/>
                    <a:pt x="364" y="1"/>
                    <a:pt x="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449775" y="1235650"/>
              <a:ext cx="17375" cy="16250"/>
            </a:xfrm>
            <a:custGeom>
              <a:avLst/>
              <a:gdLst/>
              <a:ahLst/>
              <a:cxnLst/>
              <a:rect l="l" t="t" r="r" b="b"/>
              <a:pathLst>
                <a:path w="695" h="650" extrusionOk="0">
                  <a:moveTo>
                    <a:pt x="347" y="1"/>
                  </a:moveTo>
                  <a:cubicBezTo>
                    <a:pt x="194" y="1"/>
                    <a:pt x="54" y="119"/>
                    <a:pt x="24" y="273"/>
                  </a:cubicBezTo>
                  <a:cubicBezTo>
                    <a:pt x="0" y="447"/>
                    <a:pt x="116" y="609"/>
                    <a:pt x="289" y="643"/>
                  </a:cubicBezTo>
                  <a:cubicBezTo>
                    <a:pt x="310" y="647"/>
                    <a:pt x="331" y="649"/>
                    <a:pt x="352" y="649"/>
                  </a:cubicBezTo>
                  <a:cubicBezTo>
                    <a:pt x="501" y="649"/>
                    <a:pt x="630" y="540"/>
                    <a:pt x="660" y="377"/>
                  </a:cubicBezTo>
                  <a:cubicBezTo>
                    <a:pt x="695" y="203"/>
                    <a:pt x="579" y="41"/>
                    <a:pt x="405" y="7"/>
                  </a:cubicBezTo>
                  <a:cubicBezTo>
                    <a:pt x="386" y="3"/>
                    <a:pt x="36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438475" y="1177175"/>
              <a:ext cx="17400" cy="16175"/>
            </a:xfrm>
            <a:custGeom>
              <a:avLst/>
              <a:gdLst/>
              <a:ahLst/>
              <a:cxnLst/>
              <a:rect l="l" t="t" r="r" b="b"/>
              <a:pathLst>
                <a:path w="696" h="647" extrusionOk="0">
                  <a:moveTo>
                    <a:pt x="340" y="1"/>
                  </a:moveTo>
                  <a:cubicBezTo>
                    <a:pt x="183" y="1"/>
                    <a:pt x="54" y="109"/>
                    <a:pt x="24" y="262"/>
                  </a:cubicBezTo>
                  <a:cubicBezTo>
                    <a:pt x="0" y="447"/>
                    <a:pt x="116" y="609"/>
                    <a:pt x="290" y="643"/>
                  </a:cubicBezTo>
                  <a:cubicBezTo>
                    <a:pt x="305" y="645"/>
                    <a:pt x="320" y="646"/>
                    <a:pt x="334" y="646"/>
                  </a:cubicBezTo>
                  <a:cubicBezTo>
                    <a:pt x="490" y="646"/>
                    <a:pt x="629" y="536"/>
                    <a:pt x="661" y="378"/>
                  </a:cubicBezTo>
                  <a:cubicBezTo>
                    <a:pt x="695" y="203"/>
                    <a:pt x="579" y="41"/>
                    <a:pt x="406" y="7"/>
                  </a:cubicBezTo>
                  <a:cubicBezTo>
                    <a:pt x="384" y="3"/>
                    <a:pt x="362" y="1"/>
                    <a:pt x="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5441375" y="1209025"/>
              <a:ext cx="17375" cy="16150"/>
            </a:xfrm>
            <a:custGeom>
              <a:avLst/>
              <a:gdLst/>
              <a:ahLst/>
              <a:cxnLst/>
              <a:rect l="l" t="t" r="r" b="b"/>
              <a:pathLst>
                <a:path w="695" h="646" extrusionOk="0">
                  <a:moveTo>
                    <a:pt x="343" y="0"/>
                  </a:moveTo>
                  <a:cubicBezTo>
                    <a:pt x="194" y="0"/>
                    <a:pt x="65" y="108"/>
                    <a:pt x="35" y="261"/>
                  </a:cubicBezTo>
                  <a:cubicBezTo>
                    <a:pt x="0" y="435"/>
                    <a:pt x="116" y="609"/>
                    <a:pt x="301" y="643"/>
                  </a:cubicBezTo>
                  <a:cubicBezTo>
                    <a:pt x="316" y="645"/>
                    <a:pt x="331" y="646"/>
                    <a:pt x="345" y="646"/>
                  </a:cubicBezTo>
                  <a:cubicBezTo>
                    <a:pt x="502" y="646"/>
                    <a:pt x="640" y="536"/>
                    <a:pt x="672" y="377"/>
                  </a:cubicBezTo>
                  <a:cubicBezTo>
                    <a:pt x="695" y="203"/>
                    <a:pt x="579" y="30"/>
                    <a:pt x="406" y="7"/>
                  </a:cubicBezTo>
                  <a:cubicBezTo>
                    <a:pt x="385" y="2"/>
                    <a:pt x="364" y="0"/>
                    <a:pt x="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5385525" y="1229575"/>
              <a:ext cx="17375" cy="15950"/>
            </a:xfrm>
            <a:custGeom>
              <a:avLst/>
              <a:gdLst/>
              <a:ahLst/>
              <a:cxnLst/>
              <a:rect l="l" t="t" r="r" b="b"/>
              <a:pathLst>
                <a:path w="695" h="638" extrusionOk="0">
                  <a:moveTo>
                    <a:pt x="344" y="0"/>
                  </a:moveTo>
                  <a:cubicBezTo>
                    <a:pt x="195" y="0"/>
                    <a:pt x="65" y="108"/>
                    <a:pt x="34" y="261"/>
                  </a:cubicBezTo>
                  <a:cubicBezTo>
                    <a:pt x="0" y="435"/>
                    <a:pt x="116" y="608"/>
                    <a:pt x="289" y="631"/>
                  </a:cubicBezTo>
                  <a:cubicBezTo>
                    <a:pt x="312" y="636"/>
                    <a:pt x="334" y="638"/>
                    <a:pt x="355" y="638"/>
                  </a:cubicBezTo>
                  <a:cubicBezTo>
                    <a:pt x="512" y="638"/>
                    <a:pt x="641" y="530"/>
                    <a:pt x="672" y="377"/>
                  </a:cubicBezTo>
                  <a:cubicBezTo>
                    <a:pt x="695" y="203"/>
                    <a:pt x="579" y="29"/>
                    <a:pt x="405" y="6"/>
                  </a:cubicBezTo>
                  <a:cubicBezTo>
                    <a:pt x="384" y="2"/>
                    <a:pt x="364" y="0"/>
                    <a:pt x="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5451200" y="1311650"/>
              <a:ext cx="63425" cy="109700"/>
            </a:xfrm>
            <a:custGeom>
              <a:avLst/>
              <a:gdLst/>
              <a:ahLst/>
              <a:cxnLst/>
              <a:rect l="l" t="t" r="r" b="b"/>
              <a:pathLst>
                <a:path w="2537" h="4388" extrusionOk="0">
                  <a:moveTo>
                    <a:pt x="2015" y="405"/>
                  </a:moveTo>
                  <a:lnTo>
                    <a:pt x="2015" y="405"/>
                  </a:lnTo>
                  <a:cubicBezTo>
                    <a:pt x="2224" y="2617"/>
                    <a:pt x="1171" y="3751"/>
                    <a:pt x="823" y="4063"/>
                  </a:cubicBezTo>
                  <a:cubicBezTo>
                    <a:pt x="719" y="3566"/>
                    <a:pt x="522" y="1899"/>
                    <a:pt x="2015" y="405"/>
                  </a:cubicBezTo>
                  <a:close/>
                  <a:moveTo>
                    <a:pt x="2166" y="0"/>
                  </a:moveTo>
                  <a:lnTo>
                    <a:pt x="2027" y="127"/>
                  </a:lnTo>
                  <a:cubicBezTo>
                    <a:pt x="1" y="2015"/>
                    <a:pt x="672" y="4237"/>
                    <a:pt x="672" y="4261"/>
                  </a:cubicBezTo>
                  <a:lnTo>
                    <a:pt x="719" y="4387"/>
                  </a:lnTo>
                  <a:lnTo>
                    <a:pt x="823" y="4307"/>
                  </a:lnTo>
                  <a:cubicBezTo>
                    <a:pt x="893" y="4261"/>
                    <a:pt x="2537" y="3080"/>
                    <a:pt x="2189" y="185"/>
                  </a:cubicBezTo>
                  <a:lnTo>
                    <a:pt x="2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469450" y="1344625"/>
              <a:ext cx="24350" cy="71825"/>
            </a:xfrm>
            <a:custGeom>
              <a:avLst/>
              <a:gdLst/>
              <a:ahLst/>
              <a:cxnLst/>
              <a:rect l="l" t="t" r="r" b="b"/>
              <a:pathLst>
                <a:path w="974" h="2873" extrusionOk="0">
                  <a:moveTo>
                    <a:pt x="938" y="1"/>
                  </a:moveTo>
                  <a:cubicBezTo>
                    <a:pt x="904" y="1"/>
                    <a:pt x="880" y="12"/>
                    <a:pt x="880" y="35"/>
                  </a:cubicBezTo>
                  <a:cubicBezTo>
                    <a:pt x="683" y="1089"/>
                    <a:pt x="24" y="2791"/>
                    <a:pt x="12" y="2814"/>
                  </a:cubicBezTo>
                  <a:cubicBezTo>
                    <a:pt x="1" y="2837"/>
                    <a:pt x="24" y="2860"/>
                    <a:pt x="47" y="2872"/>
                  </a:cubicBezTo>
                  <a:lnTo>
                    <a:pt x="58" y="2872"/>
                  </a:lnTo>
                  <a:cubicBezTo>
                    <a:pt x="81" y="2872"/>
                    <a:pt x="93" y="2860"/>
                    <a:pt x="104" y="2849"/>
                  </a:cubicBezTo>
                  <a:cubicBezTo>
                    <a:pt x="116" y="2826"/>
                    <a:pt x="776" y="1112"/>
                    <a:pt x="973" y="58"/>
                  </a:cubicBezTo>
                  <a:cubicBezTo>
                    <a:pt x="973" y="35"/>
                    <a:pt x="961" y="12"/>
                    <a:pt x="9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5360900" y="1345500"/>
              <a:ext cx="115225" cy="93525"/>
            </a:xfrm>
            <a:custGeom>
              <a:avLst/>
              <a:gdLst/>
              <a:ahLst/>
              <a:cxnLst/>
              <a:rect l="l" t="t" r="r" b="b"/>
              <a:pathLst>
                <a:path w="4609" h="3741" extrusionOk="0">
                  <a:moveTo>
                    <a:pt x="453" y="359"/>
                  </a:moveTo>
                  <a:cubicBezTo>
                    <a:pt x="3162" y="1413"/>
                    <a:pt x="4088" y="2987"/>
                    <a:pt x="4319" y="3497"/>
                  </a:cubicBezTo>
                  <a:cubicBezTo>
                    <a:pt x="3764" y="3358"/>
                    <a:pt x="1981" y="2756"/>
                    <a:pt x="453" y="359"/>
                  </a:cubicBezTo>
                  <a:close/>
                  <a:moveTo>
                    <a:pt x="1" y="0"/>
                  </a:moveTo>
                  <a:lnTo>
                    <a:pt x="140" y="232"/>
                  </a:lnTo>
                  <a:cubicBezTo>
                    <a:pt x="2038" y="3381"/>
                    <a:pt x="4366" y="3705"/>
                    <a:pt x="4458" y="3717"/>
                  </a:cubicBezTo>
                  <a:lnTo>
                    <a:pt x="4608" y="3740"/>
                  </a:lnTo>
                  <a:lnTo>
                    <a:pt x="4562" y="3589"/>
                  </a:lnTo>
                  <a:cubicBezTo>
                    <a:pt x="4539" y="3497"/>
                    <a:pt x="3821" y="1366"/>
                    <a:pt x="255" y="8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414750" y="1385875"/>
              <a:ext cx="57625" cy="49950"/>
            </a:xfrm>
            <a:custGeom>
              <a:avLst/>
              <a:gdLst/>
              <a:ahLst/>
              <a:cxnLst/>
              <a:rect l="l" t="t" r="r" b="b"/>
              <a:pathLst>
                <a:path w="2305" h="1998" extrusionOk="0">
                  <a:moveTo>
                    <a:pt x="52" y="1"/>
                  </a:moveTo>
                  <a:cubicBezTo>
                    <a:pt x="41" y="1"/>
                    <a:pt x="29" y="6"/>
                    <a:pt x="23" y="18"/>
                  </a:cubicBezTo>
                  <a:cubicBezTo>
                    <a:pt x="0" y="29"/>
                    <a:pt x="0" y="64"/>
                    <a:pt x="12" y="75"/>
                  </a:cubicBezTo>
                  <a:cubicBezTo>
                    <a:pt x="741" y="875"/>
                    <a:pt x="2212" y="1974"/>
                    <a:pt x="2223" y="1986"/>
                  </a:cubicBezTo>
                  <a:cubicBezTo>
                    <a:pt x="2235" y="1986"/>
                    <a:pt x="2246" y="1997"/>
                    <a:pt x="2258" y="1997"/>
                  </a:cubicBezTo>
                  <a:cubicBezTo>
                    <a:pt x="2269" y="1997"/>
                    <a:pt x="2281" y="1986"/>
                    <a:pt x="2292" y="1974"/>
                  </a:cubicBezTo>
                  <a:cubicBezTo>
                    <a:pt x="2304" y="1951"/>
                    <a:pt x="2304" y="1928"/>
                    <a:pt x="2281" y="1905"/>
                  </a:cubicBezTo>
                  <a:cubicBezTo>
                    <a:pt x="2269" y="1894"/>
                    <a:pt x="799" y="805"/>
                    <a:pt x="82" y="18"/>
                  </a:cubicBezTo>
                  <a:cubicBezTo>
                    <a:pt x="76" y="6"/>
                    <a:pt x="64"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5408375" y="1465325"/>
              <a:ext cx="82525" cy="81050"/>
            </a:xfrm>
            <a:custGeom>
              <a:avLst/>
              <a:gdLst/>
              <a:ahLst/>
              <a:cxnLst/>
              <a:rect l="l" t="t" r="r" b="b"/>
              <a:pathLst>
                <a:path w="3301" h="3242" extrusionOk="0">
                  <a:moveTo>
                    <a:pt x="324" y="290"/>
                  </a:moveTo>
                  <a:lnTo>
                    <a:pt x="324" y="290"/>
                  </a:lnTo>
                  <a:cubicBezTo>
                    <a:pt x="2328" y="950"/>
                    <a:pt x="2918" y="2524"/>
                    <a:pt x="3057" y="3010"/>
                  </a:cubicBezTo>
                  <a:cubicBezTo>
                    <a:pt x="2594" y="2895"/>
                    <a:pt x="1158" y="2362"/>
                    <a:pt x="324" y="290"/>
                  </a:cubicBezTo>
                  <a:close/>
                  <a:moveTo>
                    <a:pt x="0" y="0"/>
                  </a:moveTo>
                  <a:lnTo>
                    <a:pt x="70" y="174"/>
                  </a:lnTo>
                  <a:cubicBezTo>
                    <a:pt x="1077" y="2918"/>
                    <a:pt x="3080" y="3219"/>
                    <a:pt x="3173" y="3231"/>
                  </a:cubicBezTo>
                  <a:lnTo>
                    <a:pt x="3300" y="3242"/>
                  </a:lnTo>
                  <a:lnTo>
                    <a:pt x="3300" y="3242"/>
                  </a:lnTo>
                  <a:lnTo>
                    <a:pt x="3277" y="3115"/>
                  </a:lnTo>
                  <a:cubicBezTo>
                    <a:pt x="3277" y="3092"/>
                    <a:pt x="2848" y="811"/>
                    <a:pt x="186" y="59"/>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5434150" y="1488875"/>
              <a:ext cx="53550" cy="54325"/>
            </a:xfrm>
            <a:custGeom>
              <a:avLst/>
              <a:gdLst/>
              <a:ahLst/>
              <a:cxnLst/>
              <a:rect l="l" t="t" r="r" b="b"/>
              <a:pathLst>
                <a:path w="2142" h="2173" extrusionOk="0">
                  <a:moveTo>
                    <a:pt x="55" y="0"/>
                  </a:moveTo>
                  <a:cubicBezTo>
                    <a:pt x="44" y="0"/>
                    <a:pt x="33" y="3"/>
                    <a:pt x="23" y="8"/>
                  </a:cubicBezTo>
                  <a:cubicBezTo>
                    <a:pt x="0" y="31"/>
                    <a:pt x="0" y="54"/>
                    <a:pt x="23" y="77"/>
                  </a:cubicBezTo>
                  <a:cubicBezTo>
                    <a:pt x="672" y="923"/>
                    <a:pt x="2049" y="2150"/>
                    <a:pt x="2061" y="2161"/>
                  </a:cubicBezTo>
                  <a:cubicBezTo>
                    <a:pt x="2072" y="2173"/>
                    <a:pt x="2084" y="2173"/>
                    <a:pt x="2095" y="2173"/>
                  </a:cubicBezTo>
                  <a:cubicBezTo>
                    <a:pt x="2107" y="2173"/>
                    <a:pt x="2118" y="2173"/>
                    <a:pt x="2130" y="2161"/>
                  </a:cubicBezTo>
                  <a:cubicBezTo>
                    <a:pt x="2142" y="2138"/>
                    <a:pt x="2142" y="2103"/>
                    <a:pt x="2118" y="2091"/>
                  </a:cubicBezTo>
                  <a:cubicBezTo>
                    <a:pt x="2107" y="2080"/>
                    <a:pt x="741" y="864"/>
                    <a:pt x="93" y="20"/>
                  </a:cubicBezTo>
                  <a:cubicBezTo>
                    <a:pt x="86" y="6"/>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5483050" y="1429725"/>
              <a:ext cx="69475" cy="135750"/>
            </a:xfrm>
            <a:custGeom>
              <a:avLst/>
              <a:gdLst/>
              <a:ahLst/>
              <a:cxnLst/>
              <a:rect l="l" t="t" r="r" b="b"/>
              <a:pathLst>
                <a:path w="2779" h="5430" extrusionOk="0">
                  <a:moveTo>
                    <a:pt x="2547" y="533"/>
                  </a:moveTo>
                  <a:lnTo>
                    <a:pt x="2547" y="533"/>
                  </a:lnTo>
                  <a:cubicBezTo>
                    <a:pt x="2281" y="3358"/>
                    <a:pt x="962" y="4712"/>
                    <a:pt x="533" y="5083"/>
                  </a:cubicBezTo>
                  <a:cubicBezTo>
                    <a:pt x="510" y="4527"/>
                    <a:pt x="614" y="2710"/>
                    <a:pt x="2547" y="533"/>
                  </a:cubicBezTo>
                  <a:close/>
                  <a:moveTo>
                    <a:pt x="2779" y="1"/>
                  </a:moveTo>
                  <a:lnTo>
                    <a:pt x="2594" y="197"/>
                  </a:lnTo>
                  <a:cubicBezTo>
                    <a:pt x="0" y="2964"/>
                    <a:pt x="336" y="5187"/>
                    <a:pt x="360" y="5280"/>
                  </a:cubicBezTo>
                  <a:lnTo>
                    <a:pt x="383" y="5430"/>
                  </a:lnTo>
                  <a:lnTo>
                    <a:pt x="499" y="5349"/>
                  </a:lnTo>
                  <a:cubicBezTo>
                    <a:pt x="591" y="5291"/>
                    <a:pt x="2513" y="3937"/>
                    <a:pt x="2756" y="266"/>
                  </a:cubicBezTo>
                  <a:lnTo>
                    <a:pt x="27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5493775" y="1490725"/>
              <a:ext cx="30125" cy="69850"/>
            </a:xfrm>
            <a:custGeom>
              <a:avLst/>
              <a:gdLst/>
              <a:ahLst/>
              <a:cxnLst/>
              <a:rect l="l" t="t" r="r" b="b"/>
              <a:pathLst>
                <a:path w="1205" h="2794" extrusionOk="0">
                  <a:moveTo>
                    <a:pt x="1146" y="0"/>
                  </a:moveTo>
                  <a:cubicBezTo>
                    <a:pt x="1127" y="0"/>
                    <a:pt x="1109" y="19"/>
                    <a:pt x="1100" y="38"/>
                  </a:cubicBezTo>
                  <a:cubicBezTo>
                    <a:pt x="822" y="1057"/>
                    <a:pt x="11" y="2701"/>
                    <a:pt x="11" y="2724"/>
                  </a:cubicBezTo>
                  <a:cubicBezTo>
                    <a:pt x="0" y="2747"/>
                    <a:pt x="0" y="2770"/>
                    <a:pt x="34" y="2782"/>
                  </a:cubicBezTo>
                  <a:cubicBezTo>
                    <a:pt x="34" y="2794"/>
                    <a:pt x="46" y="2794"/>
                    <a:pt x="46" y="2794"/>
                  </a:cubicBezTo>
                  <a:cubicBezTo>
                    <a:pt x="70" y="2794"/>
                    <a:pt x="81" y="2782"/>
                    <a:pt x="93" y="2758"/>
                  </a:cubicBezTo>
                  <a:cubicBezTo>
                    <a:pt x="104" y="2747"/>
                    <a:pt x="914" y="1091"/>
                    <a:pt x="1192" y="61"/>
                  </a:cubicBezTo>
                  <a:cubicBezTo>
                    <a:pt x="1204" y="38"/>
                    <a:pt x="1192" y="15"/>
                    <a:pt x="1158" y="3"/>
                  </a:cubicBezTo>
                  <a:cubicBezTo>
                    <a:pt x="1154" y="1"/>
                    <a:pt x="115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4"/>
          <p:cNvGrpSpPr/>
          <p:nvPr/>
        </p:nvGrpSpPr>
        <p:grpSpPr>
          <a:xfrm rot="5400000" flipH="1">
            <a:off x="6834287" y="400876"/>
            <a:ext cx="578995" cy="762248"/>
            <a:chOff x="2109400" y="2670450"/>
            <a:chExt cx="113200" cy="149025"/>
          </a:xfrm>
        </p:grpSpPr>
        <p:sp>
          <p:nvSpPr>
            <p:cNvPr id="124" name="Google Shape;124;p4"/>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p:nvPr/>
        </p:nvSpPr>
        <p:spPr>
          <a:xfrm>
            <a:off x="6992525" y="4513490"/>
            <a:ext cx="2222359" cy="784154"/>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9" name="Google Shape;14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370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68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795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5255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3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72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934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845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grpSp>
        <p:nvGrpSpPr>
          <p:cNvPr id="151" name="Google Shape;151;p5"/>
          <p:cNvGrpSpPr/>
          <p:nvPr/>
        </p:nvGrpSpPr>
        <p:grpSpPr>
          <a:xfrm>
            <a:off x="-2308311" y="-1948923"/>
            <a:ext cx="15056620" cy="7718894"/>
            <a:chOff x="-2308311" y="-1948923"/>
            <a:chExt cx="15056620" cy="7718894"/>
          </a:xfrm>
        </p:grpSpPr>
        <p:grpSp>
          <p:nvGrpSpPr>
            <p:cNvPr id="152" name="Google Shape;152;p5"/>
            <p:cNvGrpSpPr/>
            <p:nvPr/>
          </p:nvGrpSpPr>
          <p:grpSpPr>
            <a:xfrm>
              <a:off x="8131305" y="2068599"/>
              <a:ext cx="1208098" cy="1936572"/>
              <a:chOff x="8131305" y="2068599"/>
              <a:chExt cx="1208098" cy="1936572"/>
            </a:xfrm>
          </p:grpSpPr>
          <p:sp>
            <p:nvSpPr>
              <p:cNvPr id="153" name="Google Shape;153;p5"/>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5"/>
            <p:cNvSpPr/>
            <p:nvPr/>
          </p:nvSpPr>
          <p:spPr>
            <a:xfrm rot="-900042">
              <a:off x="7463649" y="-1377405"/>
              <a:ext cx="4896198" cy="3646409"/>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rot="2700044">
              <a:off x="-1912772" y="-1033300"/>
              <a:ext cx="3384845" cy="2520846"/>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5"/>
            <p:cNvGrpSpPr/>
            <p:nvPr/>
          </p:nvGrpSpPr>
          <p:grpSpPr>
            <a:xfrm rot="3416918">
              <a:off x="-912311" y="2392130"/>
              <a:ext cx="1697343" cy="1746706"/>
              <a:chOff x="1362375" y="3861550"/>
              <a:chExt cx="887125" cy="912925"/>
            </a:xfrm>
          </p:grpSpPr>
          <p:sp>
            <p:nvSpPr>
              <p:cNvPr id="158" name="Google Shape;158;p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5"/>
            <p:cNvSpPr/>
            <p:nvPr/>
          </p:nvSpPr>
          <p:spPr>
            <a:xfrm>
              <a:off x="6410826" y="-119100"/>
              <a:ext cx="3390627" cy="1010695"/>
            </a:xfrm>
            <a:custGeom>
              <a:avLst/>
              <a:gdLst/>
              <a:ahLst/>
              <a:cxnLst/>
              <a:rect l="l" t="t" r="r" b="b"/>
              <a:pathLst>
                <a:path w="37231" h="11098" extrusionOk="0">
                  <a:moveTo>
                    <a:pt x="36" y="0"/>
                  </a:moveTo>
                  <a:cubicBezTo>
                    <a:pt x="20" y="0"/>
                    <a:pt x="1" y="12"/>
                    <a:pt x="1" y="33"/>
                  </a:cubicBezTo>
                  <a:cubicBezTo>
                    <a:pt x="58" y="1260"/>
                    <a:pt x="603" y="2418"/>
                    <a:pt x="1540" y="3228"/>
                  </a:cubicBezTo>
                  <a:cubicBezTo>
                    <a:pt x="2507" y="4067"/>
                    <a:pt x="3774" y="4356"/>
                    <a:pt x="5035" y="4356"/>
                  </a:cubicBezTo>
                  <a:cubicBezTo>
                    <a:pt x="5132" y="4356"/>
                    <a:pt x="5229" y="4354"/>
                    <a:pt x="5326" y="4351"/>
                  </a:cubicBezTo>
                  <a:cubicBezTo>
                    <a:pt x="6762" y="4304"/>
                    <a:pt x="8151" y="3957"/>
                    <a:pt x="9575" y="3853"/>
                  </a:cubicBezTo>
                  <a:cubicBezTo>
                    <a:pt x="9855" y="3832"/>
                    <a:pt x="10140" y="3818"/>
                    <a:pt x="10426" y="3818"/>
                  </a:cubicBezTo>
                  <a:cubicBezTo>
                    <a:pt x="11509" y="3818"/>
                    <a:pt x="12602" y="4008"/>
                    <a:pt x="13500" y="4641"/>
                  </a:cubicBezTo>
                  <a:cubicBezTo>
                    <a:pt x="14576" y="5405"/>
                    <a:pt x="15155" y="6666"/>
                    <a:pt x="16140" y="7535"/>
                  </a:cubicBezTo>
                  <a:cubicBezTo>
                    <a:pt x="17033" y="8332"/>
                    <a:pt x="18209" y="8642"/>
                    <a:pt x="19381" y="8642"/>
                  </a:cubicBezTo>
                  <a:cubicBezTo>
                    <a:pt x="19485" y="8642"/>
                    <a:pt x="19589" y="8639"/>
                    <a:pt x="19693" y="8634"/>
                  </a:cubicBezTo>
                  <a:cubicBezTo>
                    <a:pt x="20354" y="8611"/>
                    <a:pt x="21002" y="8508"/>
                    <a:pt x="21638" y="8345"/>
                  </a:cubicBezTo>
                  <a:cubicBezTo>
                    <a:pt x="22379" y="8160"/>
                    <a:pt x="23109" y="7917"/>
                    <a:pt x="23861" y="7767"/>
                  </a:cubicBezTo>
                  <a:cubicBezTo>
                    <a:pt x="24224" y="7691"/>
                    <a:pt x="24597" y="7643"/>
                    <a:pt x="24969" y="7643"/>
                  </a:cubicBezTo>
                  <a:cubicBezTo>
                    <a:pt x="25391" y="7643"/>
                    <a:pt x="25811" y="7705"/>
                    <a:pt x="26212" y="7859"/>
                  </a:cubicBezTo>
                  <a:cubicBezTo>
                    <a:pt x="26837" y="8091"/>
                    <a:pt x="27346" y="8531"/>
                    <a:pt x="27844" y="8971"/>
                  </a:cubicBezTo>
                  <a:cubicBezTo>
                    <a:pt x="28342" y="9411"/>
                    <a:pt x="28839" y="9862"/>
                    <a:pt x="29430" y="10198"/>
                  </a:cubicBezTo>
                  <a:cubicBezTo>
                    <a:pt x="30032" y="10533"/>
                    <a:pt x="30692" y="10765"/>
                    <a:pt x="31363" y="10916"/>
                  </a:cubicBezTo>
                  <a:cubicBezTo>
                    <a:pt x="31997" y="11046"/>
                    <a:pt x="32638" y="11098"/>
                    <a:pt x="33281" y="11098"/>
                  </a:cubicBezTo>
                  <a:cubicBezTo>
                    <a:pt x="34178" y="11098"/>
                    <a:pt x="35076" y="10997"/>
                    <a:pt x="35960" y="10869"/>
                  </a:cubicBezTo>
                  <a:cubicBezTo>
                    <a:pt x="36354" y="10811"/>
                    <a:pt x="36735" y="10741"/>
                    <a:pt x="37129" y="10672"/>
                  </a:cubicBezTo>
                  <a:cubicBezTo>
                    <a:pt x="37230" y="10650"/>
                    <a:pt x="37200" y="10475"/>
                    <a:pt x="37104" y="10475"/>
                  </a:cubicBezTo>
                  <a:cubicBezTo>
                    <a:pt x="37101" y="10475"/>
                    <a:pt x="37098" y="10475"/>
                    <a:pt x="37095" y="10476"/>
                  </a:cubicBezTo>
                  <a:cubicBezTo>
                    <a:pt x="35813" y="10673"/>
                    <a:pt x="34523" y="10909"/>
                    <a:pt x="33225" y="10909"/>
                  </a:cubicBezTo>
                  <a:cubicBezTo>
                    <a:pt x="32929" y="10909"/>
                    <a:pt x="32633" y="10897"/>
                    <a:pt x="32336" y="10869"/>
                  </a:cubicBezTo>
                  <a:cubicBezTo>
                    <a:pt x="30912" y="10741"/>
                    <a:pt x="29592" y="10255"/>
                    <a:pt x="28504" y="9318"/>
                  </a:cubicBezTo>
                  <a:cubicBezTo>
                    <a:pt x="28018" y="8901"/>
                    <a:pt x="27555" y="8438"/>
                    <a:pt x="27022" y="8079"/>
                  </a:cubicBezTo>
                  <a:cubicBezTo>
                    <a:pt x="26478" y="7708"/>
                    <a:pt x="25865" y="7489"/>
                    <a:pt x="25204" y="7454"/>
                  </a:cubicBezTo>
                  <a:cubicBezTo>
                    <a:pt x="25122" y="7449"/>
                    <a:pt x="25040" y="7447"/>
                    <a:pt x="24958" y="7447"/>
                  </a:cubicBezTo>
                  <a:cubicBezTo>
                    <a:pt x="23581" y="7447"/>
                    <a:pt x="22289" y="8059"/>
                    <a:pt x="20956" y="8310"/>
                  </a:cubicBezTo>
                  <a:cubicBezTo>
                    <a:pt x="20434" y="8414"/>
                    <a:pt x="19889" y="8479"/>
                    <a:pt x="19347" y="8479"/>
                  </a:cubicBezTo>
                  <a:cubicBezTo>
                    <a:pt x="18552" y="8479"/>
                    <a:pt x="17762" y="8339"/>
                    <a:pt x="17054" y="7975"/>
                  </a:cubicBezTo>
                  <a:cubicBezTo>
                    <a:pt x="15850" y="7361"/>
                    <a:pt x="15224" y="6157"/>
                    <a:pt x="14357" y="5196"/>
                  </a:cubicBezTo>
                  <a:cubicBezTo>
                    <a:pt x="13917" y="4721"/>
                    <a:pt x="13407" y="4328"/>
                    <a:pt x="12816" y="4073"/>
                  </a:cubicBezTo>
                  <a:cubicBezTo>
                    <a:pt x="12238" y="3818"/>
                    <a:pt x="11624" y="3702"/>
                    <a:pt x="10999" y="3656"/>
                  </a:cubicBezTo>
                  <a:cubicBezTo>
                    <a:pt x="10809" y="3643"/>
                    <a:pt x="10618" y="3637"/>
                    <a:pt x="10429" y="3637"/>
                  </a:cubicBezTo>
                  <a:cubicBezTo>
                    <a:pt x="9269" y="3637"/>
                    <a:pt x="8124" y="3858"/>
                    <a:pt x="6970" y="4027"/>
                  </a:cubicBezTo>
                  <a:cubicBezTo>
                    <a:pt x="6321" y="4122"/>
                    <a:pt x="5648" y="4200"/>
                    <a:pt x="4979" y="4200"/>
                  </a:cubicBezTo>
                  <a:cubicBezTo>
                    <a:pt x="4181" y="4200"/>
                    <a:pt x="3389" y="4088"/>
                    <a:pt x="2651" y="3761"/>
                  </a:cubicBezTo>
                  <a:cubicBezTo>
                    <a:pt x="1483" y="3251"/>
                    <a:pt x="591" y="2186"/>
                    <a:pt x="220" y="959"/>
                  </a:cubicBezTo>
                  <a:cubicBezTo>
                    <a:pt x="128" y="658"/>
                    <a:pt x="81" y="345"/>
                    <a:pt x="58" y="21"/>
                  </a:cubicBezTo>
                  <a:cubicBezTo>
                    <a:pt x="58" y="6"/>
                    <a:pt x="48" y="0"/>
                    <a:pt x="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rot="6189267">
              <a:off x="-1834422" y="-904269"/>
              <a:ext cx="3009771" cy="2090516"/>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rot="-8679270">
              <a:off x="1347708" y="-588309"/>
              <a:ext cx="949064" cy="1596022"/>
            </a:xfrm>
            <a:custGeom>
              <a:avLst/>
              <a:gdLst/>
              <a:ahLst/>
              <a:cxnLst/>
              <a:rect l="l" t="t" r="r" b="b"/>
              <a:pathLst>
                <a:path w="7549" h="12695" extrusionOk="0">
                  <a:moveTo>
                    <a:pt x="4654" y="313"/>
                  </a:moveTo>
                  <a:lnTo>
                    <a:pt x="4654" y="313"/>
                  </a:lnTo>
                  <a:cubicBezTo>
                    <a:pt x="4666" y="903"/>
                    <a:pt x="4689" y="1482"/>
                    <a:pt x="4631" y="2061"/>
                  </a:cubicBezTo>
                  <a:cubicBezTo>
                    <a:pt x="4562" y="1842"/>
                    <a:pt x="4492" y="1621"/>
                    <a:pt x="4469" y="1390"/>
                  </a:cubicBezTo>
                  <a:cubicBezTo>
                    <a:pt x="4412" y="1019"/>
                    <a:pt x="4492" y="661"/>
                    <a:pt x="4654" y="313"/>
                  </a:cubicBezTo>
                  <a:close/>
                  <a:moveTo>
                    <a:pt x="4747" y="244"/>
                  </a:moveTo>
                  <a:cubicBezTo>
                    <a:pt x="4828" y="406"/>
                    <a:pt x="4898" y="568"/>
                    <a:pt x="4932" y="741"/>
                  </a:cubicBezTo>
                  <a:cubicBezTo>
                    <a:pt x="5025" y="1193"/>
                    <a:pt x="4955" y="1633"/>
                    <a:pt x="4793" y="2061"/>
                  </a:cubicBezTo>
                  <a:cubicBezTo>
                    <a:pt x="4759" y="2131"/>
                    <a:pt x="4736" y="2200"/>
                    <a:pt x="4701" y="2282"/>
                  </a:cubicBezTo>
                  <a:lnTo>
                    <a:pt x="4701" y="2270"/>
                  </a:lnTo>
                  <a:lnTo>
                    <a:pt x="4701" y="2246"/>
                  </a:lnTo>
                  <a:cubicBezTo>
                    <a:pt x="4747" y="1842"/>
                    <a:pt x="4759" y="1425"/>
                    <a:pt x="4747" y="1019"/>
                  </a:cubicBezTo>
                  <a:lnTo>
                    <a:pt x="4747" y="290"/>
                  </a:lnTo>
                  <a:lnTo>
                    <a:pt x="4747" y="244"/>
                  </a:lnTo>
                  <a:close/>
                  <a:moveTo>
                    <a:pt x="6403" y="2686"/>
                  </a:moveTo>
                  <a:lnTo>
                    <a:pt x="6403" y="2686"/>
                  </a:lnTo>
                  <a:cubicBezTo>
                    <a:pt x="6148" y="3149"/>
                    <a:pt x="5778" y="3450"/>
                    <a:pt x="5245" y="3497"/>
                  </a:cubicBezTo>
                  <a:cubicBezTo>
                    <a:pt x="5048" y="3520"/>
                    <a:pt x="4852" y="3555"/>
                    <a:pt x="4666" y="3613"/>
                  </a:cubicBezTo>
                  <a:cubicBezTo>
                    <a:pt x="4538" y="3659"/>
                    <a:pt x="4423" y="3705"/>
                    <a:pt x="4307" y="3751"/>
                  </a:cubicBezTo>
                  <a:cubicBezTo>
                    <a:pt x="4307" y="3740"/>
                    <a:pt x="4307" y="3740"/>
                    <a:pt x="4319" y="3728"/>
                  </a:cubicBezTo>
                  <a:cubicBezTo>
                    <a:pt x="4412" y="3659"/>
                    <a:pt x="4504" y="3578"/>
                    <a:pt x="4620" y="3532"/>
                  </a:cubicBezTo>
                  <a:cubicBezTo>
                    <a:pt x="4759" y="3486"/>
                    <a:pt x="4898" y="3427"/>
                    <a:pt x="5037" y="3381"/>
                  </a:cubicBezTo>
                  <a:cubicBezTo>
                    <a:pt x="5279" y="3311"/>
                    <a:pt x="5546" y="3254"/>
                    <a:pt x="5778" y="3138"/>
                  </a:cubicBezTo>
                  <a:cubicBezTo>
                    <a:pt x="5917" y="3080"/>
                    <a:pt x="6056" y="3010"/>
                    <a:pt x="6171" y="2907"/>
                  </a:cubicBezTo>
                  <a:cubicBezTo>
                    <a:pt x="6252" y="2837"/>
                    <a:pt x="6321" y="2768"/>
                    <a:pt x="6403" y="2686"/>
                  </a:cubicBezTo>
                  <a:close/>
                  <a:moveTo>
                    <a:pt x="6310" y="2640"/>
                  </a:moveTo>
                  <a:cubicBezTo>
                    <a:pt x="6321" y="2640"/>
                    <a:pt x="6321" y="2640"/>
                    <a:pt x="6321" y="2652"/>
                  </a:cubicBezTo>
                  <a:cubicBezTo>
                    <a:pt x="6252" y="2709"/>
                    <a:pt x="6194" y="2779"/>
                    <a:pt x="6125" y="2825"/>
                  </a:cubicBezTo>
                  <a:cubicBezTo>
                    <a:pt x="5928" y="2999"/>
                    <a:pt x="5696" y="3092"/>
                    <a:pt x="5454" y="3173"/>
                  </a:cubicBezTo>
                  <a:cubicBezTo>
                    <a:pt x="5256" y="3231"/>
                    <a:pt x="5060" y="3288"/>
                    <a:pt x="4863" y="3335"/>
                  </a:cubicBezTo>
                  <a:cubicBezTo>
                    <a:pt x="4538" y="3427"/>
                    <a:pt x="4273" y="3613"/>
                    <a:pt x="4064" y="3867"/>
                  </a:cubicBezTo>
                  <a:lnTo>
                    <a:pt x="3995" y="3937"/>
                  </a:lnTo>
                  <a:lnTo>
                    <a:pt x="3983" y="3937"/>
                  </a:lnTo>
                  <a:cubicBezTo>
                    <a:pt x="4018" y="3844"/>
                    <a:pt x="4052" y="3751"/>
                    <a:pt x="4111" y="3671"/>
                  </a:cubicBezTo>
                  <a:cubicBezTo>
                    <a:pt x="4284" y="3416"/>
                    <a:pt x="4515" y="3231"/>
                    <a:pt x="4805" y="3149"/>
                  </a:cubicBezTo>
                  <a:cubicBezTo>
                    <a:pt x="4978" y="3103"/>
                    <a:pt x="5164" y="3080"/>
                    <a:pt x="5338" y="3057"/>
                  </a:cubicBezTo>
                  <a:cubicBezTo>
                    <a:pt x="5627" y="3010"/>
                    <a:pt x="5905" y="2930"/>
                    <a:pt x="6159" y="2745"/>
                  </a:cubicBezTo>
                  <a:cubicBezTo>
                    <a:pt x="6206" y="2709"/>
                    <a:pt x="6264" y="2675"/>
                    <a:pt x="6310" y="2640"/>
                  </a:cubicBezTo>
                  <a:close/>
                  <a:moveTo>
                    <a:pt x="3277" y="1494"/>
                  </a:moveTo>
                  <a:cubicBezTo>
                    <a:pt x="3265" y="1517"/>
                    <a:pt x="3254" y="1552"/>
                    <a:pt x="3242" y="1575"/>
                  </a:cubicBezTo>
                  <a:cubicBezTo>
                    <a:pt x="3195" y="1680"/>
                    <a:pt x="3161" y="1772"/>
                    <a:pt x="3126" y="1876"/>
                  </a:cubicBezTo>
                  <a:cubicBezTo>
                    <a:pt x="3022" y="2223"/>
                    <a:pt x="3033" y="2583"/>
                    <a:pt x="3126" y="2941"/>
                  </a:cubicBezTo>
                  <a:cubicBezTo>
                    <a:pt x="3195" y="3208"/>
                    <a:pt x="3277" y="3474"/>
                    <a:pt x="3346" y="3740"/>
                  </a:cubicBezTo>
                  <a:cubicBezTo>
                    <a:pt x="3416" y="4018"/>
                    <a:pt x="3473" y="4284"/>
                    <a:pt x="3485" y="4562"/>
                  </a:cubicBezTo>
                  <a:lnTo>
                    <a:pt x="3485" y="4620"/>
                  </a:lnTo>
                  <a:cubicBezTo>
                    <a:pt x="3473" y="4608"/>
                    <a:pt x="3473" y="4597"/>
                    <a:pt x="3473" y="4597"/>
                  </a:cubicBezTo>
                  <a:cubicBezTo>
                    <a:pt x="3393" y="4353"/>
                    <a:pt x="3311" y="4111"/>
                    <a:pt x="3195" y="3890"/>
                  </a:cubicBezTo>
                  <a:cubicBezTo>
                    <a:pt x="3092" y="3682"/>
                    <a:pt x="2999" y="3462"/>
                    <a:pt x="2930" y="3242"/>
                  </a:cubicBezTo>
                  <a:cubicBezTo>
                    <a:pt x="2791" y="2768"/>
                    <a:pt x="2814" y="2305"/>
                    <a:pt x="3033" y="1853"/>
                  </a:cubicBezTo>
                  <a:cubicBezTo>
                    <a:pt x="3092" y="1714"/>
                    <a:pt x="3172" y="1598"/>
                    <a:pt x="3277" y="1494"/>
                  </a:cubicBezTo>
                  <a:close/>
                  <a:moveTo>
                    <a:pt x="3635" y="1193"/>
                  </a:moveTo>
                  <a:cubicBezTo>
                    <a:pt x="3624" y="1216"/>
                    <a:pt x="3612" y="1228"/>
                    <a:pt x="3601" y="1251"/>
                  </a:cubicBezTo>
                  <a:cubicBezTo>
                    <a:pt x="3520" y="1425"/>
                    <a:pt x="3439" y="1610"/>
                    <a:pt x="3393" y="1806"/>
                  </a:cubicBezTo>
                  <a:cubicBezTo>
                    <a:pt x="3311" y="2154"/>
                    <a:pt x="3300" y="2501"/>
                    <a:pt x="3381" y="2848"/>
                  </a:cubicBezTo>
                  <a:cubicBezTo>
                    <a:pt x="3439" y="3069"/>
                    <a:pt x="3509" y="3288"/>
                    <a:pt x="3566" y="3520"/>
                  </a:cubicBezTo>
                  <a:cubicBezTo>
                    <a:pt x="3679" y="3983"/>
                    <a:pt x="3671" y="4446"/>
                    <a:pt x="3542" y="4910"/>
                  </a:cubicBezTo>
                  <a:lnTo>
                    <a:pt x="3542" y="4910"/>
                  </a:lnTo>
                  <a:cubicBezTo>
                    <a:pt x="3543" y="4900"/>
                    <a:pt x="3543" y="4892"/>
                    <a:pt x="3543" y="4886"/>
                  </a:cubicBezTo>
                  <a:cubicBezTo>
                    <a:pt x="3555" y="4817"/>
                    <a:pt x="3566" y="4736"/>
                    <a:pt x="3566" y="4667"/>
                  </a:cubicBezTo>
                  <a:cubicBezTo>
                    <a:pt x="3578" y="4377"/>
                    <a:pt x="3520" y="4088"/>
                    <a:pt x="3450" y="3798"/>
                  </a:cubicBezTo>
                  <a:cubicBezTo>
                    <a:pt x="3370" y="3520"/>
                    <a:pt x="3277" y="3254"/>
                    <a:pt x="3219" y="2976"/>
                  </a:cubicBezTo>
                  <a:cubicBezTo>
                    <a:pt x="3092" y="2478"/>
                    <a:pt x="3115" y="1992"/>
                    <a:pt x="3358" y="1529"/>
                  </a:cubicBezTo>
                  <a:cubicBezTo>
                    <a:pt x="3416" y="1402"/>
                    <a:pt x="3496" y="1274"/>
                    <a:pt x="3635" y="1193"/>
                  </a:cubicBezTo>
                  <a:close/>
                  <a:moveTo>
                    <a:pt x="6553" y="3856"/>
                  </a:moveTo>
                  <a:cubicBezTo>
                    <a:pt x="6519" y="3902"/>
                    <a:pt x="6483" y="3949"/>
                    <a:pt x="6449" y="3983"/>
                  </a:cubicBezTo>
                  <a:cubicBezTo>
                    <a:pt x="6345" y="4111"/>
                    <a:pt x="6229" y="4238"/>
                    <a:pt x="6067" y="4319"/>
                  </a:cubicBezTo>
                  <a:cubicBezTo>
                    <a:pt x="5789" y="4469"/>
                    <a:pt x="5488" y="4574"/>
                    <a:pt x="5199" y="4690"/>
                  </a:cubicBezTo>
                  <a:cubicBezTo>
                    <a:pt x="5002" y="4770"/>
                    <a:pt x="4805" y="4840"/>
                    <a:pt x="4608" y="4944"/>
                  </a:cubicBezTo>
                  <a:cubicBezTo>
                    <a:pt x="4330" y="5083"/>
                    <a:pt x="4075" y="5280"/>
                    <a:pt x="3856" y="5500"/>
                  </a:cubicBezTo>
                  <a:cubicBezTo>
                    <a:pt x="3786" y="5558"/>
                    <a:pt x="3717" y="5627"/>
                    <a:pt x="3635" y="5708"/>
                  </a:cubicBezTo>
                  <a:cubicBezTo>
                    <a:pt x="3659" y="5685"/>
                    <a:pt x="3659" y="5673"/>
                    <a:pt x="3671" y="5662"/>
                  </a:cubicBezTo>
                  <a:cubicBezTo>
                    <a:pt x="3810" y="5419"/>
                    <a:pt x="3995" y="5210"/>
                    <a:pt x="4180" y="5002"/>
                  </a:cubicBezTo>
                  <a:cubicBezTo>
                    <a:pt x="4469" y="4690"/>
                    <a:pt x="4805" y="4446"/>
                    <a:pt x="5199" y="4296"/>
                  </a:cubicBezTo>
                  <a:cubicBezTo>
                    <a:pt x="5407" y="4203"/>
                    <a:pt x="5627" y="4157"/>
                    <a:pt x="5858" y="4111"/>
                  </a:cubicBezTo>
                  <a:cubicBezTo>
                    <a:pt x="6090" y="4064"/>
                    <a:pt x="6333" y="4006"/>
                    <a:pt x="6530" y="3856"/>
                  </a:cubicBezTo>
                  <a:close/>
                  <a:moveTo>
                    <a:pt x="6530" y="4052"/>
                  </a:moveTo>
                  <a:lnTo>
                    <a:pt x="6530" y="4064"/>
                  </a:lnTo>
                  <a:cubicBezTo>
                    <a:pt x="6449" y="4261"/>
                    <a:pt x="6357" y="4469"/>
                    <a:pt x="6218" y="4643"/>
                  </a:cubicBezTo>
                  <a:cubicBezTo>
                    <a:pt x="5951" y="4955"/>
                    <a:pt x="5616" y="5164"/>
                    <a:pt x="5222" y="5269"/>
                  </a:cubicBezTo>
                  <a:cubicBezTo>
                    <a:pt x="4990" y="5326"/>
                    <a:pt x="4747" y="5384"/>
                    <a:pt x="4515" y="5442"/>
                  </a:cubicBezTo>
                  <a:cubicBezTo>
                    <a:pt x="4237" y="5523"/>
                    <a:pt x="3972" y="5627"/>
                    <a:pt x="3751" y="5812"/>
                  </a:cubicBezTo>
                  <a:cubicBezTo>
                    <a:pt x="3635" y="5905"/>
                    <a:pt x="3532" y="5997"/>
                    <a:pt x="3439" y="6090"/>
                  </a:cubicBezTo>
                  <a:cubicBezTo>
                    <a:pt x="3450" y="6079"/>
                    <a:pt x="3462" y="6067"/>
                    <a:pt x="3473" y="6044"/>
                  </a:cubicBezTo>
                  <a:lnTo>
                    <a:pt x="3682" y="5801"/>
                  </a:lnTo>
                  <a:cubicBezTo>
                    <a:pt x="4064" y="5349"/>
                    <a:pt x="4538" y="5025"/>
                    <a:pt x="5106" y="4817"/>
                  </a:cubicBezTo>
                  <a:cubicBezTo>
                    <a:pt x="5395" y="4713"/>
                    <a:pt x="5685" y="4597"/>
                    <a:pt x="5974" y="4469"/>
                  </a:cubicBezTo>
                  <a:cubicBezTo>
                    <a:pt x="6148" y="4400"/>
                    <a:pt x="6298" y="4296"/>
                    <a:pt x="6426" y="4157"/>
                  </a:cubicBezTo>
                  <a:lnTo>
                    <a:pt x="6530" y="4052"/>
                  </a:lnTo>
                  <a:close/>
                  <a:moveTo>
                    <a:pt x="1945" y="2467"/>
                  </a:moveTo>
                  <a:lnTo>
                    <a:pt x="1945" y="2467"/>
                  </a:lnTo>
                  <a:cubicBezTo>
                    <a:pt x="1888" y="2640"/>
                    <a:pt x="1865" y="2802"/>
                    <a:pt x="1841" y="2987"/>
                  </a:cubicBezTo>
                  <a:cubicBezTo>
                    <a:pt x="1806" y="3288"/>
                    <a:pt x="1853" y="3566"/>
                    <a:pt x="1980" y="3844"/>
                  </a:cubicBezTo>
                  <a:cubicBezTo>
                    <a:pt x="2107" y="4122"/>
                    <a:pt x="2235" y="4400"/>
                    <a:pt x="2374" y="4667"/>
                  </a:cubicBezTo>
                  <a:cubicBezTo>
                    <a:pt x="2490" y="4898"/>
                    <a:pt x="2605" y="5141"/>
                    <a:pt x="2686" y="5384"/>
                  </a:cubicBezTo>
                  <a:cubicBezTo>
                    <a:pt x="2779" y="5650"/>
                    <a:pt x="2883" y="5917"/>
                    <a:pt x="2930" y="6195"/>
                  </a:cubicBezTo>
                  <a:cubicBezTo>
                    <a:pt x="2941" y="6287"/>
                    <a:pt x="2953" y="6391"/>
                    <a:pt x="2976" y="6496"/>
                  </a:cubicBezTo>
                  <a:lnTo>
                    <a:pt x="2964" y="6496"/>
                  </a:lnTo>
                  <a:cubicBezTo>
                    <a:pt x="2814" y="6079"/>
                    <a:pt x="2582" y="5696"/>
                    <a:pt x="2385" y="5303"/>
                  </a:cubicBezTo>
                  <a:cubicBezTo>
                    <a:pt x="2223" y="4955"/>
                    <a:pt x="2050" y="4608"/>
                    <a:pt x="1911" y="4238"/>
                  </a:cubicBezTo>
                  <a:cubicBezTo>
                    <a:pt x="1829" y="4018"/>
                    <a:pt x="1760" y="3787"/>
                    <a:pt x="1726" y="3555"/>
                  </a:cubicBezTo>
                  <a:cubicBezTo>
                    <a:pt x="1679" y="3242"/>
                    <a:pt x="1702" y="2941"/>
                    <a:pt x="1829" y="2652"/>
                  </a:cubicBezTo>
                  <a:cubicBezTo>
                    <a:pt x="1853" y="2583"/>
                    <a:pt x="1888" y="2524"/>
                    <a:pt x="1945" y="2467"/>
                  </a:cubicBezTo>
                  <a:close/>
                  <a:moveTo>
                    <a:pt x="2107" y="2339"/>
                  </a:moveTo>
                  <a:lnTo>
                    <a:pt x="2107" y="2351"/>
                  </a:lnTo>
                  <a:cubicBezTo>
                    <a:pt x="2107" y="2362"/>
                    <a:pt x="2107" y="2374"/>
                    <a:pt x="2096" y="2385"/>
                  </a:cubicBezTo>
                  <a:cubicBezTo>
                    <a:pt x="2027" y="2617"/>
                    <a:pt x="2015" y="2872"/>
                    <a:pt x="2061" y="3115"/>
                  </a:cubicBezTo>
                  <a:cubicBezTo>
                    <a:pt x="2119" y="3427"/>
                    <a:pt x="2223" y="3717"/>
                    <a:pt x="2339" y="4006"/>
                  </a:cubicBezTo>
                  <a:cubicBezTo>
                    <a:pt x="2501" y="4400"/>
                    <a:pt x="2663" y="4793"/>
                    <a:pt x="2814" y="5199"/>
                  </a:cubicBezTo>
                  <a:cubicBezTo>
                    <a:pt x="3022" y="5732"/>
                    <a:pt x="3115" y="6287"/>
                    <a:pt x="3103" y="6854"/>
                  </a:cubicBezTo>
                  <a:lnTo>
                    <a:pt x="3103" y="6889"/>
                  </a:lnTo>
                  <a:cubicBezTo>
                    <a:pt x="3092" y="6866"/>
                    <a:pt x="3080" y="6854"/>
                    <a:pt x="3080" y="6831"/>
                  </a:cubicBezTo>
                  <a:cubicBezTo>
                    <a:pt x="3080" y="6808"/>
                    <a:pt x="3069" y="6785"/>
                    <a:pt x="3069" y="6762"/>
                  </a:cubicBezTo>
                  <a:cubicBezTo>
                    <a:pt x="3045" y="6380"/>
                    <a:pt x="2987" y="6009"/>
                    <a:pt x="2860" y="5650"/>
                  </a:cubicBezTo>
                  <a:cubicBezTo>
                    <a:pt x="2779" y="5407"/>
                    <a:pt x="2698" y="5176"/>
                    <a:pt x="2605" y="4955"/>
                  </a:cubicBezTo>
                  <a:cubicBezTo>
                    <a:pt x="2431" y="4585"/>
                    <a:pt x="2246" y="4227"/>
                    <a:pt x="2073" y="3867"/>
                  </a:cubicBezTo>
                  <a:cubicBezTo>
                    <a:pt x="2015" y="3740"/>
                    <a:pt x="1968" y="3613"/>
                    <a:pt x="1945" y="3474"/>
                  </a:cubicBezTo>
                  <a:cubicBezTo>
                    <a:pt x="1911" y="3288"/>
                    <a:pt x="1922" y="3092"/>
                    <a:pt x="1945" y="2907"/>
                  </a:cubicBezTo>
                  <a:cubicBezTo>
                    <a:pt x="1957" y="2722"/>
                    <a:pt x="2015" y="2547"/>
                    <a:pt x="2084" y="2374"/>
                  </a:cubicBezTo>
                  <a:cubicBezTo>
                    <a:pt x="2084" y="2362"/>
                    <a:pt x="2096" y="2351"/>
                    <a:pt x="2107" y="2339"/>
                  </a:cubicBezTo>
                  <a:close/>
                  <a:moveTo>
                    <a:pt x="6300" y="5713"/>
                  </a:moveTo>
                  <a:cubicBezTo>
                    <a:pt x="6380" y="5713"/>
                    <a:pt x="6461" y="5719"/>
                    <a:pt x="6542" y="5732"/>
                  </a:cubicBezTo>
                  <a:cubicBezTo>
                    <a:pt x="6761" y="5766"/>
                    <a:pt x="6970" y="5940"/>
                    <a:pt x="7039" y="6136"/>
                  </a:cubicBezTo>
                  <a:cubicBezTo>
                    <a:pt x="7028" y="6136"/>
                    <a:pt x="7016" y="6125"/>
                    <a:pt x="7005" y="6125"/>
                  </a:cubicBezTo>
                  <a:cubicBezTo>
                    <a:pt x="6889" y="6056"/>
                    <a:pt x="6761" y="5974"/>
                    <a:pt x="6634" y="5928"/>
                  </a:cubicBezTo>
                  <a:cubicBezTo>
                    <a:pt x="6480" y="5866"/>
                    <a:pt x="6320" y="5830"/>
                    <a:pt x="6159" y="5830"/>
                  </a:cubicBezTo>
                  <a:cubicBezTo>
                    <a:pt x="6078" y="5830"/>
                    <a:pt x="5998" y="5839"/>
                    <a:pt x="5917" y="5859"/>
                  </a:cubicBezTo>
                  <a:cubicBezTo>
                    <a:pt x="5731" y="5905"/>
                    <a:pt x="5557" y="5986"/>
                    <a:pt x="5395" y="6079"/>
                  </a:cubicBezTo>
                  <a:cubicBezTo>
                    <a:pt x="5210" y="6206"/>
                    <a:pt x="5014" y="6345"/>
                    <a:pt x="4852" y="6507"/>
                  </a:cubicBezTo>
                  <a:cubicBezTo>
                    <a:pt x="4713" y="6658"/>
                    <a:pt x="4574" y="6808"/>
                    <a:pt x="4423" y="6959"/>
                  </a:cubicBezTo>
                  <a:cubicBezTo>
                    <a:pt x="4226" y="7155"/>
                    <a:pt x="4018" y="7352"/>
                    <a:pt x="3810" y="7549"/>
                  </a:cubicBezTo>
                  <a:lnTo>
                    <a:pt x="3798" y="7561"/>
                  </a:lnTo>
                  <a:lnTo>
                    <a:pt x="3786" y="7561"/>
                  </a:lnTo>
                  <a:cubicBezTo>
                    <a:pt x="3856" y="7456"/>
                    <a:pt x="3925" y="7364"/>
                    <a:pt x="3983" y="7271"/>
                  </a:cubicBezTo>
                  <a:cubicBezTo>
                    <a:pt x="4122" y="7051"/>
                    <a:pt x="4261" y="6831"/>
                    <a:pt x="4446" y="6646"/>
                  </a:cubicBezTo>
                  <a:cubicBezTo>
                    <a:pt x="4597" y="6473"/>
                    <a:pt x="4747" y="6311"/>
                    <a:pt x="4921" y="6183"/>
                  </a:cubicBezTo>
                  <a:cubicBezTo>
                    <a:pt x="5153" y="6021"/>
                    <a:pt x="5395" y="5905"/>
                    <a:pt x="5650" y="5824"/>
                  </a:cubicBezTo>
                  <a:cubicBezTo>
                    <a:pt x="5862" y="5756"/>
                    <a:pt x="6080" y="5713"/>
                    <a:pt x="6300" y="5713"/>
                  </a:cubicBezTo>
                  <a:close/>
                  <a:moveTo>
                    <a:pt x="6185" y="5914"/>
                  </a:moveTo>
                  <a:cubicBezTo>
                    <a:pt x="6238" y="5914"/>
                    <a:pt x="6291" y="5919"/>
                    <a:pt x="6345" y="5928"/>
                  </a:cubicBezTo>
                  <a:cubicBezTo>
                    <a:pt x="6622" y="5986"/>
                    <a:pt x="6854" y="6125"/>
                    <a:pt x="7085" y="6275"/>
                  </a:cubicBezTo>
                  <a:cubicBezTo>
                    <a:pt x="6970" y="6241"/>
                    <a:pt x="6843" y="6206"/>
                    <a:pt x="6715" y="6172"/>
                  </a:cubicBezTo>
                  <a:cubicBezTo>
                    <a:pt x="6592" y="6143"/>
                    <a:pt x="6461" y="6122"/>
                    <a:pt x="6335" y="6122"/>
                  </a:cubicBezTo>
                  <a:cubicBezTo>
                    <a:pt x="6307" y="6122"/>
                    <a:pt x="6279" y="6123"/>
                    <a:pt x="6252" y="6125"/>
                  </a:cubicBezTo>
                  <a:cubicBezTo>
                    <a:pt x="5974" y="6148"/>
                    <a:pt x="5719" y="6252"/>
                    <a:pt x="5488" y="6391"/>
                  </a:cubicBezTo>
                  <a:cubicBezTo>
                    <a:pt x="5199" y="6565"/>
                    <a:pt x="4932" y="6762"/>
                    <a:pt x="4677" y="6970"/>
                  </a:cubicBezTo>
                  <a:cubicBezTo>
                    <a:pt x="4400" y="7201"/>
                    <a:pt x="4134" y="7445"/>
                    <a:pt x="3856" y="7677"/>
                  </a:cubicBezTo>
                  <a:cubicBezTo>
                    <a:pt x="3705" y="7792"/>
                    <a:pt x="3555" y="7908"/>
                    <a:pt x="3404" y="7989"/>
                  </a:cubicBezTo>
                  <a:cubicBezTo>
                    <a:pt x="3439" y="7954"/>
                    <a:pt x="3496" y="7908"/>
                    <a:pt x="3555" y="7862"/>
                  </a:cubicBezTo>
                  <a:cubicBezTo>
                    <a:pt x="3728" y="7723"/>
                    <a:pt x="3890" y="7595"/>
                    <a:pt x="4041" y="7433"/>
                  </a:cubicBezTo>
                  <a:cubicBezTo>
                    <a:pt x="4099" y="7364"/>
                    <a:pt x="4180" y="7306"/>
                    <a:pt x="4249" y="7237"/>
                  </a:cubicBezTo>
                  <a:cubicBezTo>
                    <a:pt x="4365" y="7132"/>
                    <a:pt x="4481" y="7028"/>
                    <a:pt x="4597" y="6913"/>
                  </a:cubicBezTo>
                  <a:cubicBezTo>
                    <a:pt x="4793" y="6692"/>
                    <a:pt x="4990" y="6473"/>
                    <a:pt x="5233" y="6298"/>
                  </a:cubicBezTo>
                  <a:cubicBezTo>
                    <a:pt x="5407" y="6172"/>
                    <a:pt x="5580" y="6056"/>
                    <a:pt x="5778" y="5986"/>
                  </a:cubicBezTo>
                  <a:cubicBezTo>
                    <a:pt x="5912" y="5944"/>
                    <a:pt x="6047" y="5914"/>
                    <a:pt x="6185" y="5914"/>
                  </a:cubicBezTo>
                  <a:close/>
                  <a:moveTo>
                    <a:pt x="1471" y="5071"/>
                  </a:moveTo>
                  <a:cubicBezTo>
                    <a:pt x="1494" y="5094"/>
                    <a:pt x="1528" y="5118"/>
                    <a:pt x="1551" y="5141"/>
                  </a:cubicBezTo>
                  <a:cubicBezTo>
                    <a:pt x="1760" y="5338"/>
                    <a:pt x="1899" y="5581"/>
                    <a:pt x="2015" y="5847"/>
                  </a:cubicBezTo>
                  <a:cubicBezTo>
                    <a:pt x="2142" y="6136"/>
                    <a:pt x="2200" y="6437"/>
                    <a:pt x="2235" y="6750"/>
                  </a:cubicBezTo>
                  <a:cubicBezTo>
                    <a:pt x="2292" y="7190"/>
                    <a:pt x="2304" y="7641"/>
                    <a:pt x="2292" y="8093"/>
                  </a:cubicBezTo>
                  <a:cubicBezTo>
                    <a:pt x="2281" y="8464"/>
                    <a:pt x="2339" y="8834"/>
                    <a:pt x="2490" y="9182"/>
                  </a:cubicBezTo>
                  <a:lnTo>
                    <a:pt x="2559" y="9355"/>
                  </a:lnTo>
                  <a:cubicBezTo>
                    <a:pt x="2478" y="9251"/>
                    <a:pt x="2408" y="9147"/>
                    <a:pt x="2339" y="9054"/>
                  </a:cubicBezTo>
                  <a:cubicBezTo>
                    <a:pt x="2166" y="8822"/>
                    <a:pt x="2061" y="8568"/>
                    <a:pt x="1968" y="8302"/>
                  </a:cubicBezTo>
                  <a:cubicBezTo>
                    <a:pt x="1876" y="8035"/>
                    <a:pt x="1865" y="7746"/>
                    <a:pt x="1876" y="7468"/>
                  </a:cubicBezTo>
                  <a:lnTo>
                    <a:pt x="1945" y="6913"/>
                  </a:lnTo>
                  <a:cubicBezTo>
                    <a:pt x="2003" y="6426"/>
                    <a:pt x="1899" y="5963"/>
                    <a:pt x="1690" y="5511"/>
                  </a:cubicBezTo>
                  <a:cubicBezTo>
                    <a:pt x="1621" y="5361"/>
                    <a:pt x="1540" y="5222"/>
                    <a:pt x="1459" y="5083"/>
                  </a:cubicBezTo>
                  <a:lnTo>
                    <a:pt x="1471" y="5071"/>
                  </a:lnTo>
                  <a:close/>
                  <a:moveTo>
                    <a:pt x="1274" y="4968"/>
                  </a:moveTo>
                  <a:lnTo>
                    <a:pt x="1297" y="4991"/>
                  </a:lnTo>
                  <a:cubicBezTo>
                    <a:pt x="1286" y="5037"/>
                    <a:pt x="1332" y="5037"/>
                    <a:pt x="1343" y="5060"/>
                  </a:cubicBezTo>
                  <a:cubicBezTo>
                    <a:pt x="1401" y="5141"/>
                    <a:pt x="1448" y="5222"/>
                    <a:pt x="1494" y="5303"/>
                  </a:cubicBezTo>
                  <a:lnTo>
                    <a:pt x="1598" y="5511"/>
                  </a:lnTo>
                  <a:cubicBezTo>
                    <a:pt x="1714" y="5743"/>
                    <a:pt x="1795" y="5986"/>
                    <a:pt x="1841" y="6229"/>
                  </a:cubicBezTo>
                  <a:cubicBezTo>
                    <a:pt x="1899" y="6576"/>
                    <a:pt x="1876" y="6936"/>
                    <a:pt x="1829" y="7283"/>
                  </a:cubicBezTo>
                  <a:cubicBezTo>
                    <a:pt x="1795" y="7515"/>
                    <a:pt x="1795" y="7746"/>
                    <a:pt x="1818" y="7978"/>
                  </a:cubicBezTo>
                  <a:cubicBezTo>
                    <a:pt x="1888" y="8429"/>
                    <a:pt x="2084" y="8822"/>
                    <a:pt x="2339" y="9182"/>
                  </a:cubicBezTo>
                  <a:cubicBezTo>
                    <a:pt x="2397" y="9262"/>
                    <a:pt x="2455" y="9344"/>
                    <a:pt x="2501" y="9413"/>
                  </a:cubicBezTo>
                  <a:cubicBezTo>
                    <a:pt x="2490" y="9413"/>
                    <a:pt x="2490" y="9413"/>
                    <a:pt x="2478" y="9401"/>
                  </a:cubicBezTo>
                  <a:cubicBezTo>
                    <a:pt x="2281" y="9193"/>
                    <a:pt x="2107" y="8961"/>
                    <a:pt x="1968" y="8707"/>
                  </a:cubicBezTo>
                  <a:cubicBezTo>
                    <a:pt x="1621" y="8093"/>
                    <a:pt x="1528" y="7433"/>
                    <a:pt x="1598" y="6750"/>
                  </a:cubicBezTo>
                  <a:cubicBezTo>
                    <a:pt x="1610" y="6588"/>
                    <a:pt x="1644" y="6414"/>
                    <a:pt x="1644" y="6252"/>
                  </a:cubicBezTo>
                  <a:cubicBezTo>
                    <a:pt x="1644" y="5928"/>
                    <a:pt x="1551" y="5627"/>
                    <a:pt x="1436" y="5338"/>
                  </a:cubicBezTo>
                  <a:cubicBezTo>
                    <a:pt x="1378" y="5222"/>
                    <a:pt x="1320" y="5106"/>
                    <a:pt x="1263" y="4979"/>
                  </a:cubicBezTo>
                  <a:lnTo>
                    <a:pt x="1274" y="4968"/>
                  </a:lnTo>
                  <a:close/>
                  <a:moveTo>
                    <a:pt x="6587" y="7751"/>
                  </a:moveTo>
                  <a:cubicBezTo>
                    <a:pt x="6726" y="7751"/>
                    <a:pt x="6864" y="7774"/>
                    <a:pt x="6993" y="7827"/>
                  </a:cubicBezTo>
                  <a:cubicBezTo>
                    <a:pt x="7062" y="7862"/>
                    <a:pt x="7132" y="7908"/>
                    <a:pt x="7201" y="7942"/>
                  </a:cubicBezTo>
                  <a:cubicBezTo>
                    <a:pt x="7090" y="7935"/>
                    <a:pt x="6979" y="7930"/>
                    <a:pt x="6869" y="7930"/>
                  </a:cubicBezTo>
                  <a:cubicBezTo>
                    <a:pt x="6499" y="7930"/>
                    <a:pt x="6140" y="7984"/>
                    <a:pt x="5801" y="8163"/>
                  </a:cubicBezTo>
                  <a:cubicBezTo>
                    <a:pt x="5523" y="8302"/>
                    <a:pt x="5268" y="8464"/>
                    <a:pt x="5060" y="8683"/>
                  </a:cubicBezTo>
                  <a:cubicBezTo>
                    <a:pt x="4875" y="8869"/>
                    <a:pt x="4701" y="9066"/>
                    <a:pt x="4504" y="9239"/>
                  </a:cubicBezTo>
                  <a:cubicBezTo>
                    <a:pt x="4203" y="9529"/>
                    <a:pt x="3844" y="9737"/>
                    <a:pt x="3427" y="9784"/>
                  </a:cubicBezTo>
                  <a:cubicBezTo>
                    <a:pt x="3356" y="9798"/>
                    <a:pt x="3285" y="9808"/>
                    <a:pt x="3217" y="9808"/>
                  </a:cubicBezTo>
                  <a:cubicBezTo>
                    <a:pt x="3174" y="9808"/>
                    <a:pt x="3132" y="9804"/>
                    <a:pt x="3092" y="9795"/>
                  </a:cubicBezTo>
                  <a:cubicBezTo>
                    <a:pt x="3103" y="9795"/>
                    <a:pt x="3115" y="9795"/>
                    <a:pt x="3126" y="9784"/>
                  </a:cubicBezTo>
                  <a:cubicBezTo>
                    <a:pt x="3311" y="9761"/>
                    <a:pt x="3485" y="9702"/>
                    <a:pt x="3647" y="9610"/>
                  </a:cubicBezTo>
                  <a:cubicBezTo>
                    <a:pt x="3879" y="9471"/>
                    <a:pt x="4075" y="9309"/>
                    <a:pt x="4249" y="9123"/>
                  </a:cubicBezTo>
                  <a:cubicBezTo>
                    <a:pt x="4515" y="8858"/>
                    <a:pt x="4770" y="8591"/>
                    <a:pt x="5048" y="8359"/>
                  </a:cubicBezTo>
                  <a:cubicBezTo>
                    <a:pt x="5441" y="8058"/>
                    <a:pt x="5870" y="7839"/>
                    <a:pt x="6368" y="7769"/>
                  </a:cubicBezTo>
                  <a:cubicBezTo>
                    <a:pt x="6440" y="7757"/>
                    <a:pt x="6513" y="7751"/>
                    <a:pt x="6587" y="7751"/>
                  </a:cubicBezTo>
                  <a:close/>
                  <a:moveTo>
                    <a:pt x="6767" y="8016"/>
                  </a:moveTo>
                  <a:cubicBezTo>
                    <a:pt x="6895" y="8016"/>
                    <a:pt x="7024" y="8023"/>
                    <a:pt x="7155" y="8035"/>
                  </a:cubicBezTo>
                  <a:cubicBezTo>
                    <a:pt x="7224" y="8035"/>
                    <a:pt x="7294" y="8058"/>
                    <a:pt x="7363" y="8081"/>
                  </a:cubicBezTo>
                  <a:lnTo>
                    <a:pt x="7363" y="8093"/>
                  </a:lnTo>
                  <a:cubicBezTo>
                    <a:pt x="7236" y="8105"/>
                    <a:pt x="7121" y="8117"/>
                    <a:pt x="7005" y="8128"/>
                  </a:cubicBezTo>
                  <a:cubicBezTo>
                    <a:pt x="6692" y="8163"/>
                    <a:pt x="6391" y="8220"/>
                    <a:pt x="6125" y="8382"/>
                  </a:cubicBezTo>
                  <a:cubicBezTo>
                    <a:pt x="5928" y="8498"/>
                    <a:pt x="5755" y="8626"/>
                    <a:pt x="5592" y="8776"/>
                  </a:cubicBezTo>
                  <a:cubicBezTo>
                    <a:pt x="5372" y="8973"/>
                    <a:pt x="5140" y="9182"/>
                    <a:pt x="4921" y="9378"/>
                  </a:cubicBezTo>
                  <a:cubicBezTo>
                    <a:pt x="4608" y="9645"/>
                    <a:pt x="4237" y="9807"/>
                    <a:pt x="3833" y="9911"/>
                  </a:cubicBezTo>
                  <a:cubicBezTo>
                    <a:pt x="3751" y="9931"/>
                    <a:pt x="3667" y="9940"/>
                    <a:pt x="3582" y="9940"/>
                  </a:cubicBezTo>
                  <a:cubicBezTo>
                    <a:pt x="3474" y="9940"/>
                    <a:pt x="3364" y="9925"/>
                    <a:pt x="3254" y="9899"/>
                  </a:cubicBezTo>
                  <a:cubicBezTo>
                    <a:pt x="3311" y="9887"/>
                    <a:pt x="3370" y="9876"/>
                    <a:pt x="3427" y="9876"/>
                  </a:cubicBezTo>
                  <a:cubicBezTo>
                    <a:pt x="3705" y="9830"/>
                    <a:pt x="3972" y="9737"/>
                    <a:pt x="4203" y="9586"/>
                  </a:cubicBezTo>
                  <a:cubicBezTo>
                    <a:pt x="4423" y="9448"/>
                    <a:pt x="4620" y="9274"/>
                    <a:pt x="4793" y="9089"/>
                  </a:cubicBezTo>
                  <a:cubicBezTo>
                    <a:pt x="5048" y="8822"/>
                    <a:pt x="5279" y="8533"/>
                    <a:pt x="5616" y="8348"/>
                  </a:cubicBezTo>
                  <a:cubicBezTo>
                    <a:pt x="5755" y="8267"/>
                    <a:pt x="5893" y="8186"/>
                    <a:pt x="6044" y="8128"/>
                  </a:cubicBezTo>
                  <a:cubicBezTo>
                    <a:pt x="6280" y="8044"/>
                    <a:pt x="6521" y="8016"/>
                    <a:pt x="6767" y="8016"/>
                  </a:cubicBezTo>
                  <a:close/>
                  <a:moveTo>
                    <a:pt x="371" y="6542"/>
                  </a:moveTo>
                  <a:cubicBezTo>
                    <a:pt x="383" y="6565"/>
                    <a:pt x="383" y="6576"/>
                    <a:pt x="394" y="6588"/>
                  </a:cubicBezTo>
                  <a:cubicBezTo>
                    <a:pt x="510" y="6993"/>
                    <a:pt x="625" y="7399"/>
                    <a:pt x="753" y="7816"/>
                  </a:cubicBezTo>
                  <a:cubicBezTo>
                    <a:pt x="857" y="8151"/>
                    <a:pt x="973" y="8487"/>
                    <a:pt x="1077" y="8822"/>
                  </a:cubicBezTo>
                  <a:cubicBezTo>
                    <a:pt x="1216" y="9285"/>
                    <a:pt x="1355" y="9749"/>
                    <a:pt x="1494" y="10224"/>
                  </a:cubicBezTo>
                  <a:cubicBezTo>
                    <a:pt x="1517" y="10281"/>
                    <a:pt x="1528" y="10339"/>
                    <a:pt x="1551" y="10420"/>
                  </a:cubicBezTo>
                  <a:cubicBezTo>
                    <a:pt x="1540" y="10397"/>
                    <a:pt x="1528" y="10397"/>
                    <a:pt x="1528" y="10397"/>
                  </a:cubicBezTo>
                  <a:cubicBezTo>
                    <a:pt x="1320" y="10131"/>
                    <a:pt x="1100" y="9864"/>
                    <a:pt x="903" y="9586"/>
                  </a:cubicBezTo>
                  <a:cubicBezTo>
                    <a:pt x="672" y="9251"/>
                    <a:pt x="463" y="8904"/>
                    <a:pt x="324" y="8521"/>
                  </a:cubicBezTo>
                  <a:cubicBezTo>
                    <a:pt x="209" y="8209"/>
                    <a:pt x="139" y="7885"/>
                    <a:pt x="162" y="7549"/>
                  </a:cubicBezTo>
                  <a:cubicBezTo>
                    <a:pt x="174" y="7306"/>
                    <a:pt x="221" y="7075"/>
                    <a:pt x="290" y="6843"/>
                  </a:cubicBezTo>
                  <a:cubicBezTo>
                    <a:pt x="313" y="6738"/>
                    <a:pt x="336" y="6646"/>
                    <a:pt x="371" y="6542"/>
                  </a:cubicBezTo>
                  <a:close/>
                  <a:moveTo>
                    <a:pt x="475" y="6599"/>
                  </a:moveTo>
                  <a:lnTo>
                    <a:pt x="486" y="6612"/>
                  </a:lnTo>
                  <a:cubicBezTo>
                    <a:pt x="730" y="7051"/>
                    <a:pt x="962" y="7479"/>
                    <a:pt x="1170" y="7931"/>
                  </a:cubicBezTo>
                  <a:cubicBezTo>
                    <a:pt x="1343" y="8302"/>
                    <a:pt x="1494" y="8683"/>
                    <a:pt x="1587" y="9089"/>
                  </a:cubicBezTo>
                  <a:cubicBezTo>
                    <a:pt x="1644" y="9355"/>
                    <a:pt x="1690" y="9633"/>
                    <a:pt x="1737" y="9911"/>
                  </a:cubicBezTo>
                  <a:cubicBezTo>
                    <a:pt x="1795" y="10281"/>
                    <a:pt x="1841" y="10640"/>
                    <a:pt x="1899" y="11011"/>
                  </a:cubicBezTo>
                  <a:lnTo>
                    <a:pt x="1899" y="11057"/>
                  </a:lnTo>
                  <a:cubicBezTo>
                    <a:pt x="1865" y="10965"/>
                    <a:pt x="1829" y="10872"/>
                    <a:pt x="1783" y="10790"/>
                  </a:cubicBezTo>
                  <a:cubicBezTo>
                    <a:pt x="1714" y="10664"/>
                    <a:pt x="1679" y="10548"/>
                    <a:pt x="1633" y="10420"/>
                  </a:cubicBezTo>
                  <a:cubicBezTo>
                    <a:pt x="1505" y="9957"/>
                    <a:pt x="1366" y="9494"/>
                    <a:pt x="1227" y="9031"/>
                  </a:cubicBezTo>
                  <a:cubicBezTo>
                    <a:pt x="1112" y="8660"/>
                    <a:pt x="985" y="8290"/>
                    <a:pt x="869" y="7908"/>
                  </a:cubicBezTo>
                  <a:cubicBezTo>
                    <a:pt x="753" y="7538"/>
                    <a:pt x="648" y="7167"/>
                    <a:pt x="533" y="6797"/>
                  </a:cubicBezTo>
                  <a:cubicBezTo>
                    <a:pt x="510" y="6738"/>
                    <a:pt x="498" y="6669"/>
                    <a:pt x="475" y="6599"/>
                  </a:cubicBezTo>
                  <a:close/>
                  <a:moveTo>
                    <a:pt x="5559" y="10373"/>
                  </a:moveTo>
                  <a:lnTo>
                    <a:pt x="5559" y="10373"/>
                  </a:lnTo>
                  <a:cubicBezTo>
                    <a:pt x="5555" y="10377"/>
                    <a:pt x="5550" y="10381"/>
                    <a:pt x="5546" y="10386"/>
                  </a:cubicBezTo>
                  <a:cubicBezTo>
                    <a:pt x="5384" y="10502"/>
                    <a:pt x="5210" y="10628"/>
                    <a:pt x="5037" y="10744"/>
                  </a:cubicBezTo>
                  <a:cubicBezTo>
                    <a:pt x="4898" y="10826"/>
                    <a:pt x="4759" y="10918"/>
                    <a:pt x="4608" y="10976"/>
                  </a:cubicBezTo>
                  <a:cubicBezTo>
                    <a:pt x="4284" y="11104"/>
                    <a:pt x="3948" y="11184"/>
                    <a:pt x="3601" y="11219"/>
                  </a:cubicBezTo>
                  <a:cubicBezTo>
                    <a:pt x="3381" y="11254"/>
                    <a:pt x="3161" y="11277"/>
                    <a:pt x="2953" y="11346"/>
                  </a:cubicBezTo>
                  <a:cubicBezTo>
                    <a:pt x="2837" y="11381"/>
                    <a:pt x="2721" y="11416"/>
                    <a:pt x="2617" y="11451"/>
                  </a:cubicBezTo>
                  <a:cubicBezTo>
                    <a:pt x="2617" y="11439"/>
                    <a:pt x="2629" y="11439"/>
                    <a:pt x="2640" y="11428"/>
                  </a:cubicBezTo>
                  <a:cubicBezTo>
                    <a:pt x="2894" y="11277"/>
                    <a:pt x="3138" y="11115"/>
                    <a:pt x="3393" y="10953"/>
                  </a:cubicBezTo>
                  <a:cubicBezTo>
                    <a:pt x="3589" y="10837"/>
                    <a:pt x="3786" y="10744"/>
                    <a:pt x="4006" y="10687"/>
                  </a:cubicBezTo>
                  <a:cubicBezTo>
                    <a:pt x="4249" y="10617"/>
                    <a:pt x="4515" y="10594"/>
                    <a:pt x="4770" y="10559"/>
                  </a:cubicBezTo>
                  <a:cubicBezTo>
                    <a:pt x="5040" y="10514"/>
                    <a:pt x="5310" y="10491"/>
                    <a:pt x="5559" y="10373"/>
                  </a:cubicBezTo>
                  <a:close/>
                  <a:moveTo>
                    <a:pt x="5905" y="10212"/>
                  </a:moveTo>
                  <a:lnTo>
                    <a:pt x="5905" y="10235"/>
                  </a:lnTo>
                  <a:cubicBezTo>
                    <a:pt x="5708" y="10502"/>
                    <a:pt x="5500" y="10779"/>
                    <a:pt x="5256" y="11011"/>
                  </a:cubicBezTo>
                  <a:cubicBezTo>
                    <a:pt x="4702" y="11509"/>
                    <a:pt x="4047" y="11752"/>
                    <a:pt x="3314" y="11752"/>
                  </a:cubicBezTo>
                  <a:cubicBezTo>
                    <a:pt x="3298" y="11752"/>
                    <a:pt x="3281" y="11752"/>
                    <a:pt x="3265" y="11752"/>
                  </a:cubicBezTo>
                  <a:cubicBezTo>
                    <a:pt x="3033" y="11752"/>
                    <a:pt x="2825" y="11694"/>
                    <a:pt x="2605" y="11659"/>
                  </a:cubicBezTo>
                  <a:lnTo>
                    <a:pt x="2431" y="11624"/>
                  </a:lnTo>
                  <a:cubicBezTo>
                    <a:pt x="2490" y="11601"/>
                    <a:pt x="2536" y="11578"/>
                    <a:pt x="2582" y="11567"/>
                  </a:cubicBezTo>
                  <a:cubicBezTo>
                    <a:pt x="2871" y="11462"/>
                    <a:pt x="3149" y="11381"/>
                    <a:pt x="3450" y="11335"/>
                  </a:cubicBezTo>
                  <a:cubicBezTo>
                    <a:pt x="3635" y="11312"/>
                    <a:pt x="3821" y="11289"/>
                    <a:pt x="4006" y="11254"/>
                  </a:cubicBezTo>
                  <a:cubicBezTo>
                    <a:pt x="4261" y="11196"/>
                    <a:pt x="4515" y="11127"/>
                    <a:pt x="4759" y="11011"/>
                  </a:cubicBezTo>
                  <a:cubicBezTo>
                    <a:pt x="4932" y="10918"/>
                    <a:pt x="5106" y="10803"/>
                    <a:pt x="5268" y="10698"/>
                  </a:cubicBezTo>
                  <a:cubicBezTo>
                    <a:pt x="5407" y="10605"/>
                    <a:pt x="5534" y="10513"/>
                    <a:pt x="5662" y="10420"/>
                  </a:cubicBezTo>
                  <a:lnTo>
                    <a:pt x="5905" y="10212"/>
                  </a:lnTo>
                  <a:close/>
                  <a:moveTo>
                    <a:pt x="4747" y="0"/>
                  </a:moveTo>
                  <a:cubicBezTo>
                    <a:pt x="4724" y="0"/>
                    <a:pt x="4701" y="12"/>
                    <a:pt x="4689" y="36"/>
                  </a:cubicBezTo>
                  <a:cubicBezTo>
                    <a:pt x="4515" y="348"/>
                    <a:pt x="4388" y="672"/>
                    <a:pt x="4365" y="1031"/>
                  </a:cubicBezTo>
                  <a:cubicBezTo>
                    <a:pt x="4342" y="1297"/>
                    <a:pt x="4388" y="1552"/>
                    <a:pt x="4458" y="1795"/>
                  </a:cubicBezTo>
                  <a:cubicBezTo>
                    <a:pt x="4492" y="1911"/>
                    <a:pt x="4527" y="2038"/>
                    <a:pt x="4550" y="2154"/>
                  </a:cubicBezTo>
                  <a:cubicBezTo>
                    <a:pt x="4597" y="2328"/>
                    <a:pt x="4585" y="2501"/>
                    <a:pt x="4527" y="2675"/>
                  </a:cubicBezTo>
                  <a:cubicBezTo>
                    <a:pt x="4527" y="2686"/>
                    <a:pt x="4515" y="2698"/>
                    <a:pt x="4504" y="2722"/>
                  </a:cubicBezTo>
                  <a:cubicBezTo>
                    <a:pt x="4307" y="3010"/>
                    <a:pt x="4145" y="3324"/>
                    <a:pt x="3995" y="3648"/>
                  </a:cubicBezTo>
                  <a:cubicBezTo>
                    <a:pt x="3936" y="3787"/>
                    <a:pt x="3867" y="3926"/>
                    <a:pt x="3810" y="4064"/>
                  </a:cubicBezTo>
                  <a:cubicBezTo>
                    <a:pt x="3786" y="4122"/>
                    <a:pt x="3786" y="4180"/>
                    <a:pt x="3763" y="4238"/>
                  </a:cubicBezTo>
                  <a:cubicBezTo>
                    <a:pt x="3763" y="4250"/>
                    <a:pt x="3751" y="4261"/>
                    <a:pt x="3740" y="4284"/>
                  </a:cubicBezTo>
                  <a:lnTo>
                    <a:pt x="3740" y="4250"/>
                  </a:lnTo>
                  <a:cubicBezTo>
                    <a:pt x="3751" y="3902"/>
                    <a:pt x="3694" y="3566"/>
                    <a:pt x="3589" y="3231"/>
                  </a:cubicBezTo>
                  <a:cubicBezTo>
                    <a:pt x="3555" y="3115"/>
                    <a:pt x="3520" y="2987"/>
                    <a:pt x="3496" y="2872"/>
                  </a:cubicBezTo>
                  <a:cubicBezTo>
                    <a:pt x="3370" y="2385"/>
                    <a:pt x="3416" y="1922"/>
                    <a:pt x="3624" y="1459"/>
                  </a:cubicBezTo>
                  <a:cubicBezTo>
                    <a:pt x="3671" y="1366"/>
                    <a:pt x="3717" y="1263"/>
                    <a:pt x="3763" y="1158"/>
                  </a:cubicBezTo>
                  <a:cubicBezTo>
                    <a:pt x="3786" y="1135"/>
                    <a:pt x="3798" y="1101"/>
                    <a:pt x="3774" y="1065"/>
                  </a:cubicBezTo>
                  <a:cubicBezTo>
                    <a:pt x="3754" y="1045"/>
                    <a:pt x="3732" y="1041"/>
                    <a:pt x="3711" y="1041"/>
                  </a:cubicBezTo>
                  <a:cubicBezTo>
                    <a:pt x="3698" y="1041"/>
                    <a:pt x="3684" y="1042"/>
                    <a:pt x="3671" y="1042"/>
                  </a:cubicBezTo>
                  <a:cubicBezTo>
                    <a:pt x="3566" y="1078"/>
                    <a:pt x="3485" y="1135"/>
                    <a:pt x="3404" y="1204"/>
                  </a:cubicBezTo>
                  <a:cubicBezTo>
                    <a:pt x="2941" y="1598"/>
                    <a:pt x="2732" y="2107"/>
                    <a:pt x="2732" y="2709"/>
                  </a:cubicBezTo>
                  <a:cubicBezTo>
                    <a:pt x="2732" y="2953"/>
                    <a:pt x="2791" y="3173"/>
                    <a:pt x="2860" y="3404"/>
                  </a:cubicBezTo>
                  <a:cubicBezTo>
                    <a:pt x="2941" y="3636"/>
                    <a:pt x="3057" y="3856"/>
                    <a:pt x="3149" y="4076"/>
                  </a:cubicBezTo>
                  <a:cubicBezTo>
                    <a:pt x="3254" y="4319"/>
                    <a:pt x="3358" y="4574"/>
                    <a:pt x="3393" y="4829"/>
                  </a:cubicBezTo>
                  <a:cubicBezTo>
                    <a:pt x="3416" y="4968"/>
                    <a:pt x="3416" y="5118"/>
                    <a:pt x="3404" y="5256"/>
                  </a:cubicBezTo>
                  <a:cubicBezTo>
                    <a:pt x="3393" y="5500"/>
                    <a:pt x="3300" y="5732"/>
                    <a:pt x="3242" y="5963"/>
                  </a:cubicBezTo>
                  <a:cubicBezTo>
                    <a:pt x="3219" y="6033"/>
                    <a:pt x="3184" y="6102"/>
                    <a:pt x="3172" y="6136"/>
                  </a:cubicBezTo>
                  <a:cubicBezTo>
                    <a:pt x="3149" y="6033"/>
                    <a:pt x="3126" y="5882"/>
                    <a:pt x="3092" y="5743"/>
                  </a:cubicBezTo>
                  <a:cubicBezTo>
                    <a:pt x="3010" y="5372"/>
                    <a:pt x="2883" y="5014"/>
                    <a:pt x="2732" y="4654"/>
                  </a:cubicBezTo>
                  <a:cubicBezTo>
                    <a:pt x="2593" y="4319"/>
                    <a:pt x="2455" y="3983"/>
                    <a:pt x="2328" y="3636"/>
                  </a:cubicBezTo>
                  <a:cubicBezTo>
                    <a:pt x="2235" y="3404"/>
                    <a:pt x="2166" y="3161"/>
                    <a:pt x="2154" y="2918"/>
                  </a:cubicBezTo>
                  <a:cubicBezTo>
                    <a:pt x="2130" y="2745"/>
                    <a:pt x="2154" y="2571"/>
                    <a:pt x="2212" y="2408"/>
                  </a:cubicBezTo>
                  <a:cubicBezTo>
                    <a:pt x="2223" y="2362"/>
                    <a:pt x="2223" y="2328"/>
                    <a:pt x="2235" y="2293"/>
                  </a:cubicBezTo>
                  <a:cubicBezTo>
                    <a:pt x="2235" y="2258"/>
                    <a:pt x="2223" y="2223"/>
                    <a:pt x="2177" y="2212"/>
                  </a:cubicBezTo>
                  <a:cubicBezTo>
                    <a:pt x="2177" y="2212"/>
                    <a:pt x="2166" y="2212"/>
                    <a:pt x="2154" y="2200"/>
                  </a:cubicBezTo>
                  <a:cubicBezTo>
                    <a:pt x="2138" y="2184"/>
                    <a:pt x="2129" y="2176"/>
                    <a:pt x="2121" y="2176"/>
                  </a:cubicBezTo>
                  <a:cubicBezTo>
                    <a:pt x="2112" y="2176"/>
                    <a:pt x="2103" y="2187"/>
                    <a:pt x="2084" y="2212"/>
                  </a:cubicBezTo>
                  <a:cubicBezTo>
                    <a:pt x="2061" y="2223"/>
                    <a:pt x="2038" y="2246"/>
                    <a:pt x="2015" y="2258"/>
                  </a:cubicBezTo>
                  <a:cubicBezTo>
                    <a:pt x="1865" y="2351"/>
                    <a:pt x="1760" y="2501"/>
                    <a:pt x="1690" y="2663"/>
                  </a:cubicBezTo>
                  <a:cubicBezTo>
                    <a:pt x="1540" y="3057"/>
                    <a:pt x="1551" y="3450"/>
                    <a:pt x="1656" y="3844"/>
                  </a:cubicBezTo>
                  <a:cubicBezTo>
                    <a:pt x="1737" y="4157"/>
                    <a:pt x="1853" y="4446"/>
                    <a:pt x="1980" y="4736"/>
                  </a:cubicBezTo>
                  <a:cubicBezTo>
                    <a:pt x="2177" y="5164"/>
                    <a:pt x="2385" y="5593"/>
                    <a:pt x="2605" y="6009"/>
                  </a:cubicBezTo>
                  <a:cubicBezTo>
                    <a:pt x="2802" y="6380"/>
                    <a:pt x="2953" y="6762"/>
                    <a:pt x="3022" y="7167"/>
                  </a:cubicBezTo>
                  <a:cubicBezTo>
                    <a:pt x="3069" y="7479"/>
                    <a:pt x="3080" y="7792"/>
                    <a:pt x="3045" y="8117"/>
                  </a:cubicBezTo>
                  <a:cubicBezTo>
                    <a:pt x="2999" y="8510"/>
                    <a:pt x="2941" y="8904"/>
                    <a:pt x="2894" y="9297"/>
                  </a:cubicBezTo>
                  <a:cubicBezTo>
                    <a:pt x="2883" y="9390"/>
                    <a:pt x="2860" y="9483"/>
                    <a:pt x="2848" y="9563"/>
                  </a:cubicBezTo>
                  <a:cubicBezTo>
                    <a:pt x="2848" y="9575"/>
                    <a:pt x="2837" y="9586"/>
                    <a:pt x="2837" y="9598"/>
                  </a:cubicBezTo>
                  <a:lnTo>
                    <a:pt x="2825" y="9610"/>
                  </a:lnTo>
                  <a:cubicBezTo>
                    <a:pt x="2791" y="9540"/>
                    <a:pt x="2744" y="9483"/>
                    <a:pt x="2721" y="9413"/>
                  </a:cubicBezTo>
                  <a:cubicBezTo>
                    <a:pt x="2629" y="9182"/>
                    <a:pt x="2513" y="8950"/>
                    <a:pt x="2467" y="8707"/>
                  </a:cubicBezTo>
                  <a:cubicBezTo>
                    <a:pt x="2420" y="8464"/>
                    <a:pt x="2408" y="8220"/>
                    <a:pt x="2420" y="7989"/>
                  </a:cubicBezTo>
                  <a:cubicBezTo>
                    <a:pt x="2443" y="7422"/>
                    <a:pt x="2420" y="6866"/>
                    <a:pt x="2292" y="6311"/>
                  </a:cubicBezTo>
                  <a:cubicBezTo>
                    <a:pt x="2200" y="5859"/>
                    <a:pt x="2015" y="5454"/>
                    <a:pt x="1702" y="5118"/>
                  </a:cubicBezTo>
                  <a:cubicBezTo>
                    <a:pt x="1598" y="5014"/>
                    <a:pt x="1494" y="4932"/>
                    <a:pt x="1366" y="4886"/>
                  </a:cubicBezTo>
                  <a:cubicBezTo>
                    <a:pt x="1320" y="4863"/>
                    <a:pt x="1274" y="4852"/>
                    <a:pt x="1227" y="4852"/>
                  </a:cubicBezTo>
                  <a:cubicBezTo>
                    <a:pt x="1220" y="4851"/>
                    <a:pt x="1214" y="4850"/>
                    <a:pt x="1207" y="4850"/>
                  </a:cubicBezTo>
                  <a:cubicBezTo>
                    <a:pt x="1130" y="4850"/>
                    <a:pt x="1103" y="4915"/>
                    <a:pt x="1135" y="4991"/>
                  </a:cubicBezTo>
                  <a:cubicBezTo>
                    <a:pt x="1286" y="5269"/>
                    <a:pt x="1413" y="5570"/>
                    <a:pt x="1482" y="5882"/>
                  </a:cubicBezTo>
                  <a:cubicBezTo>
                    <a:pt x="1540" y="6136"/>
                    <a:pt x="1528" y="6391"/>
                    <a:pt x="1494" y="6646"/>
                  </a:cubicBezTo>
                  <a:cubicBezTo>
                    <a:pt x="1389" y="7422"/>
                    <a:pt x="1505" y="8163"/>
                    <a:pt x="1922" y="8845"/>
                  </a:cubicBezTo>
                  <a:cubicBezTo>
                    <a:pt x="2073" y="9112"/>
                    <a:pt x="2269" y="9355"/>
                    <a:pt x="2501" y="9563"/>
                  </a:cubicBezTo>
                  <a:cubicBezTo>
                    <a:pt x="2582" y="9633"/>
                    <a:pt x="2675" y="9679"/>
                    <a:pt x="2768" y="9737"/>
                  </a:cubicBezTo>
                  <a:cubicBezTo>
                    <a:pt x="2791" y="9749"/>
                    <a:pt x="2802" y="9761"/>
                    <a:pt x="2802" y="9795"/>
                  </a:cubicBezTo>
                  <a:cubicBezTo>
                    <a:pt x="2663" y="10420"/>
                    <a:pt x="2431" y="10999"/>
                    <a:pt x="2015" y="11485"/>
                  </a:cubicBezTo>
                  <a:lnTo>
                    <a:pt x="1980" y="11520"/>
                  </a:lnTo>
                  <a:cubicBezTo>
                    <a:pt x="1991" y="11474"/>
                    <a:pt x="2003" y="11439"/>
                    <a:pt x="2003" y="11405"/>
                  </a:cubicBezTo>
                  <a:cubicBezTo>
                    <a:pt x="2038" y="11266"/>
                    <a:pt x="2038" y="11127"/>
                    <a:pt x="2027" y="10999"/>
                  </a:cubicBezTo>
                  <a:cubicBezTo>
                    <a:pt x="1957" y="10571"/>
                    <a:pt x="1888" y="10154"/>
                    <a:pt x="1829" y="9737"/>
                  </a:cubicBezTo>
                  <a:cubicBezTo>
                    <a:pt x="1783" y="9401"/>
                    <a:pt x="1714" y="9077"/>
                    <a:pt x="1621" y="8765"/>
                  </a:cubicBezTo>
                  <a:cubicBezTo>
                    <a:pt x="1517" y="8441"/>
                    <a:pt x="1389" y="8128"/>
                    <a:pt x="1239" y="7827"/>
                  </a:cubicBezTo>
                  <a:cubicBezTo>
                    <a:pt x="1019" y="7376"/>
                    <a:pt x="776" y="6936"/>
                    <a:pt x="545" y="6496"/>
                  </a:cubicBezTo>
                  <a:cubicBezTo>
                    <a:pt x="522" y="6437"/>
                    <a:pt x="475" y="6391"/>
                    <a:pt x="440" y="6334"/>
                  </a:cubicBezTo>
                  <a:cubicBezTo>
                    <a:pt x="431" y="6315"/>
                    <a:pt x="406" y="6296"/>
                    <a:pt x="378" y="6296"/>
                  </a:cubicBezTo>
                  <a:cubicBezTo>
                    <a:pt x="372" y="6296"/>
                    <a:pt x="366" y="6296"/>
                    <a:pt x="359" y="6298"/>
                  </a:cubicBezTo>
                  <a:cubicBezTo>
                    <a:pt x="347" y="6311"/>
                    <a:pt x="324" y="6345"/>
                    <a:pt x="313" y="6368"/>
                  </a:cubicBezTo>
                  <a:cubicBezTo>
                    <a:pt x="244" y="6635"/>
                    <a:pt x="162" y="6900"/>
                    <a:pt x="105" y="7167"/>
                  </a:cubicBezTo>
                  <a:cubicBezTo>
                    <a:pt x="0" y="7641"/>
                    <a:pt x="46" y="8105"/>
                    <a:pt x="232" y="8557"/>
                  </a:cubicBezTo>
                  <a:cubicBezTo>
                    <a:pt x="371" y="8927"/>
                    <a:pt x="556" y="9262"/>
                    <a:pt x="787" y="9586"/>
                  </a:cubicBezTo>
                  <a:cubicBezTo>
                    <a:pt x="1008" y="9887"/>
                    <a:pt x="1239" y="10177"/>
                    <a:pt x="1471" y="10478"/>
                  </a:cubicBezTo>
                  <a:cubicBezTo>
                    <a:pt x="1587" y="10628"/>
                    <a:pt x="1679" y="10779"/>
                    <a:pt x="1737" y="10965"/>
                  </a:cubicBezTo>
                  <a:cubicBezTo>
                    <a:pt x="1772" y="11045"/>
                    <a:pt x="1818" y="11115"/>
                    <a:pt x="1829" y="11196"/>
                  </a:cubicBezTo>
                  <a:cubicBezTo>
                    <a:pt x="1853" y="11346"/>
                    <a:pt x="1865" y="11497"/>
                    <a:pt x="1818" y="11636"/>
                  </a:cubicBezTo>
                  <a:cubicBezTo>
                    <a:pt x="1806" y="11647"/>
                    <a:pt x="1806" y="11659"/>
                    <a:pt x="1806" y="11659"/>
                  </a:cubicBezTo>
                  <a:cubicBezTo>
                    <a:pt x="1829" y="11717"/>
                    <a:pt x="1783" y="11740"/>
                    <a:pt x="1760" y="11775"/>
                  </a:cubicBezTo>
                  <a:cubicBezTo>
                    <a:pt x="1482" y="12053"/>
                    <a:pt x="1181" y="12296"/>
                    <a:pt x="834" y="12470"/>
                  </a:cubicBezTo>
                  <a:cubicBezTo>
                    <a:pt x="695" y="12539"/>
                    <a:pt x="556" y="12585"/>
                    <a:pt x="406" y="12609"/>
                  </a:cubicBezTo>
                  <a:cubicBezTo>
                    <a:pt x="371" y="12609"/>
                    <a:pt x="336" y="12609"/>
                    <a:pt x="301" y="12585"/>
                  </a:cubicBezTo>
                  <a:cubicBezTo>
                    <a:pt x="297" y="12577"/>
                    <a:pt x="290" y="12573"/>
                    <a:pt x="283" y="12573"/>
                  </a:cubicBezTo>
                  <a:cubicBezTo>
                    <a:pt x="269" y="12573"/>
                    <a:pt x="255" y="12586"/>
                    <a:pt x="255" y="12609"/>
                  </a:cubicBezTo>
                  <a:cubicBezTo>
                    <a:pt x="255" y="12643"/>
                    <a:pt x="278" y="12678"/>
                    <a:pt x="313" y="12678"/>
                  </a:cubicBezTo>
                  <a:cubicBezTo>
                    <a:pt x="346" y="12686"/>
                    <a:pt x="378" y="12694"/>
                    <a:pt x="411" y="12694"/>
                  </a:cubicBezTo>
                  <a:cubicBezTo>
                    <a:pt x="425" y="12694"/>
                    <a:pt x="438" y="12693"/>
                    <a:pt x="452" y="12689"/>
                  </a:cubicBezTo>
                  <a:cubicBezTo>
                    <a:pt x="602" y="12678"/>
                    <a:pt x="741" y="12632"/>
                    <a:pt x="880" y="12562"/>
                  </a:cubicBezTo>
                  <a:cubicBezTo>
                    <a:pt x="1227" y="12400"/>
                    <a:pt x="1528" y="12169"/>
                    <a:pt x="1795" y="11891"/>
                  </a:cubicBezTo>
                  <a:cubicBezTo>
                    <a:pt x="1841" y="11856"/>
                    <a:pt x="1876" y="11821"/>
                    <a:pt x="1911" y="11775"/>
                  </a:cubicBezTo>
                  <a:cubicBezTo>
                    <a:pt x="1945" y="11740"/>
                    <a:pt x="1980" y="11717"/>
                    <a:pt x="2027" y="11706"/>
                  </a:cubicBezTo>
                  <a:cubicBezTo>
                    <a:pt x="2076" y="11697"/>
                    <a:pt x="2127" y="11693"/>
                    <a:pt x="2179" y="11693"/>
                  </a:cubicBezTo>
                  <a:cubicBezTo>
                    <a:pt x="2271" y="11693"/>
                    <a:pt x="2365" y="11706"/>
                    <a:pt x="2455" y="11729"/>
                  </a:cubicBezTo>
                  <a:cubicBezTo>
                    <a:pt x="2756" y="11798"/>
                    <a:pt x="3045" y="11868"/>
                    <a:pt x="3358" y="11868"/>
                  </a:cubicBezTo>
                  <a:cubicBezTo>
                    <a:pt x="3972" y="11856"/>
                    <a:pt x="4527" y="11694"/>
                    <a:pt x="5037" y="11335"/>
                  </a:cubicBezTo>
                  <a:cubicBezTo>
                    <a:pt x="5338" y="11127"/>
                    <a:pt x="5592" y="10849"/>
                    <a:pt x="5812" y="10548"/>
                  </a:cubicBezTo>
                  <a:cubicBezTo>
                    <a:pt x="5940" y="10363"/>
                    <a:pt x="6056" y="10177"/>
                    <a:pt x="6182" y="9992"/>
                  </a:cubicBezTo>
                  <a:cubicBezTo>
                    <a:pt x="6182" y="9980"/>
                    <a:pt x="6182" y="9969"/>
                    <a:pt x="6194" y="9969"/>
                  </a:cubicBezTo>
                  <a:cubicBezTo>
                    <a:pt x="6206" y="9934"/>
                    <a:pt x="6206" y="9911"/>
                    <a:pt x="6182" y="9887"/>
                  </a:cubicBezTo>
                  <a:cubicBezTo>
                    <a:pt x="6171" y="9876"/>
                    <a:pt x="6159" y="9870"/>
                    <a:pt x="6146" y="9870"/>
                  </a:cubicBezTo>
                  <a:cubicBezTo>
                    <a:pt x="6133" y="9870"/>
                    <a:pt x="6119" y="9876"/>
                    <a:pt x="6102" y="9887"/>
                  </a:cubicBezTo>
                  <a:lnTo>
                    <a:pt x="5997" y="9957"/>
                  </a:lnTo>
                  <a:cubicBezTo>
                    <a:pt x="5789" y="10108"/>
                    <a:pt x="5569" y="10235"/>
                    <a:pt x="5326" y="10327"/>
                  </a:cubicBezTo>
                  <a:cubicBezTo>
                    <a:pt x="5129" y="10397"/>
                    <a:pt x="4921" y="10409"/>
                    <a:pt x="4724" y="10443"/>
                  </a:cubicBezTo>
                  <a:cubicBezTo>
                    <a:pt x="4469" y="10478"/>
                    <a:pt x="4203" y="10513"/>
                    <a:pt x="3948" y="10582"/>
                  </a:cubicBezTo>
                  <a:cubicBezTo>
                    <a:pt x="3671" y="10664"/>
                    <a:pt x="3427" y="10790"/>
                    <a:pt x="3184" y="10941"/>
                  </a:cubicBezTo>
                  <a:cubicBezTo>
                    <a:pt x="2953" y="11092"/>
                    <a:pt x="2732" y="11242"/>
                    <a:pt x="2513" y="11369"/>
                  </a:cubicBezTo>
                  <a:cubicBezTo>
                    <a:pt x="2385" y="11451"/>
                    <a:pt x="2258" y="11508"/>
                    <a:pt x="2130" y="11567"/>
                  </a:cubicBezTo>
                  <a:cubicBezTo>
                    <a:pt x="2119" y="11567"/>
                    <a:pt x="2107" y="11567"/>
                    <a:pt x="2096" y="11578"/>
                  </a:cubicBezTo>
                  <a:cubicBezTo>
                    <a:pt x="2292" y="11323"/>
                    <a:pt x="2467" y="11057"/>
                    <a:pt x="2593" y="10767"/>
                  </a:cubicBezTo>
                  <a:cubicBezTo>
                    <a:pt x="2721" y="10478"/>
                    <a:pt x="2814" y="10177"/>
                    <a:pt x="2883" y="9876"/>
                  </a:cubicBezTo>
                  <a:cubicBezTo>
                    <a:pt x="3115" y="9996"/>
                    <a:pt x="3347" y="10055"/>
                    <a:pt x="3584" y="10055"/>
                  </a:cubicBezTo>
                  <a:cubicBezTo>
                    <a:pt x="3738" y="10055"/>
                    <a:pt x="3893" y="10030"/>
                    <a:pt x="4052" y="9980"/>
                  </a:cubicBezTo>
                  <a:cubicBezTo>
                    <a:pt x="4237" y="9911"/>
                    <a:pt x="4423" y="9841"/>
                    <a:pt x="4597" y="9749"/>
                  </a:cubicBezTo>
                  <a:cubicBezTo>
                    <a:pt x="4782" y="9645"/>
                    <a:pt x="4944" y="9517"/>
                    <a:pt x="5094" y="9390"/>
                  </a:cubicBezTo>
                  <a:cubicBezTo>
                    <a:pt x="5303" y="9216"/>
                    <a:pt x="5488" y="9031"/>
                    <a:pt x="5696" y="8858"/>
                  </a:cubicBezTo>
                  <a:cubicBezTo>
                    <a:pt x="5881" y="8683"/>
                    <a:pt x="6090" y="8533"/>
                    <a:pt x="6321" y="8418"/>
                  </a:cubicBezTo>
                  <a:cubicBezTo>
                    <a:pt x="6542" y="8313"/>
                    <a:pt x="6773" y="8267"/>
                    <a:pt x="7016" y="8243"/>
                  </a:cubicBezTo>
                  <a:cubicBezTo>
                    <a:pt x="7167" y="8232"/>
                    <a:pt x="7306" y="8220"/>
                    <a:pt x="7445" y="8209"/>
                  </a:cubicBezTo>
                  <a:cubicBezTo>
                    <a:pt x="7479" y="8209"/>
                    <a:pt x="7525" y="8197"/>
                    <a:pt x="7537" y="8163"/>
                  </a:cubicBezTo>
                  <a:cubicBezTo>
                    <a:pt x="7549" y="8117"/>
                    <a:pt x="7525" y="8081"/>
                    <a:pt x="7502" y="8047"/>
                  </a:cubicBezTo>
                  <a:cubicBezTo>
                    <a:pt x="7234" y="7778"/>
                    <a:pt x="6931" y="7629"/>
                    <a:pt x="6565" y="7629"/>
                  </a:cubicBezTo>
                  <a:cubicBezTo>
                    <a:pt x="6505" y="7629"/>
                    <a:pt x="6443" y="7633"/>
                    <a:pt x="6380" y="7641"/>
                  </a:cubicBezTo>
                  <a:cubicBezTo>
                    <a:pt x="5824" y="7711"/>
                    <a:pt x="5349" y="7954"/>
                    <a:pt x="4921" y="8313"/>
                  </a:cubicBezTo>
                  <a:cubicBezTo>
                    <a:pt x="4654" y="8533"/>
                    <a:pt x="4423" y="8788"/>
                    <a:pt x="4180" y="9043"/>
                  </a:cubicBezTo>
                  <a:cubicBezTo>
                    <a:pt x="3983" y="9228"/>
                    <a:pt x="3774" y="9401"/>
                    <a:pt x="3543" y="9529"/>
                  </a:cubicBezTo>
                  <a:cubicBezTo>
                    <a:pt x="3346" y="9633"/>
                    <a:pt x="3149" y="9679"/>
                    <a:pt x="2930" y="9691"/>
                  </a:cubicBezTo>
                  <a:cubicBezTo>
                    <a:pt x="2941" y="9645"/>
                    <a:pt x="2941" y="9598"/>
                    <a:pt x="2953" y="9552"/>
                  </a:cubicBezTo>
                  <a:cubicBezTo>
                    <a:pt x="3033" y="9135"/>
                    <a:pt x="3080" y="8707"/>
                    <a:pt x="3126" y="8279"/>
                  </a:cubicBezTo>
                  <a:lnTo>
                    <a:pt x="3126" y="8267"/>
                  </a:lnTo>
                  <a:cubicBezTo>
                    <a:pt x="3138" y="8220"/>
                    <a:pt x="3149" y="8186"/>
                    <a:pt x="3208" y="8163"/>
                  </a:cubicBezTo>
                  <a:cubicBezTo>
                    <a:pt x="3509" y="8058"/>
                    <a:pt x="3763" y="7885"/>
                    <a:pt x="3995" y="7677"/>
                  </a:cubicBezTo>
                  <a:cubicBezTo>
                    <a:pt x="4284" y="7433"/>
                    <a:pt x="4574" y="7190"/>
                    <a:pt x="4863" y="6959"/>
                  </a:cubicBezTo>
                  <a:cubicBezTo>
                    <a:pt x="5129" y="6750"/>
                    <a:pt x="5384" y="6553"/>
                    <a:pt x="5685" y="6403"/>
                  </a:cubicBezTo>
                  <a:cubicBezTo>
                    <a:pt x="5812" y="6345"/>
                    <a:pt x="5940" y="6298"/>
                    <a:pt x="6067" y="6264"/>
                  </a:cubicBezTo>
                  <a:cubicBezTo>
                    <a:pt x="6149" y="6242"/>
                    <a:pt x="6230" y="6234"/>
                    <a:pt x="6309" y="6234"/>
                  </a:cubicBezTo>
                  <a:cubicBezTo>
                    <a:pt x="6443" y="6234"/>
                    <a:pt x="6573" y="6258"/>
                    <a:pt x="6704" y="6287"/>
                  </a:cubicBezTo>
                  <a:cubicBezTo>
                    <a:pt x="6866" y="6322"/>
                    <a:pt x="7005" y="6380"/>
                    <a:pt x="7155" y="6449"/>
                  </a:cubicBezTo>
                  <a:cubicBezTo>
                    <a:pt x="7176" y="6456"/>
                    <a:pt x="7197" y="6467"/>
                    <a:pt x="7219" y="6467"/>
                  </a:cubicBezTo>
                  <a:cubicBezTo>
                    <a:pt x="7232" y="6467"/>
                    <a:pt x="7246" y="6463"/>
                    <a:pt x="7260" y="6449"/>
                  </a:cubicBezTo>
                  <a:cubicBezTo>
                    <a:pt x="7294" y="6414"/>
                    <a:pt x="7283" y="6380"/>
                    <a:pt x="7260" y="6345"/>
                  </a:cubicBezTo>
                  <a:cubicBezTo>
                    <a:pt x="7213" y="6218"/>
                    <a:pt x="7144" y="6090"/>
                    <a:pt x="7074" y="5974"/>
                  </a:cubicBezTo>
                  <a:cubicBezTo>
                    <a:pt x="6935" y="5743"/>
                    <a:pt x="6727" y="5627"/>
                    <a:pt x="6472" y="5604"/>
                  </a:cubicBezTo>
                  <a:cubicBezTo>
                    <a:pt x="6413" y="5599"/>
                    <a:pt x="6355" y="5597"/>
                    <a:pt x="6297" y="5597"/>
                  </a:cubicBezTo>
                  <a:cubicBezTo>
                    <a:pt x="6070" y="5597"/>
                    <a:pt x="5851" y="5632"/>
                    <a:pt x="5639" y="5696"/>
                  </a:cubicBezTo>
                  <a:cubicBezTo>
                    <a:pt x="5245" y="5824"/>
                    <a:pt x="4898" y="6009"/>
                    <a:pt x="4608" y="6298"/>
                  </a:cubicBezTo>
                  <a:cubicBezTo>
                    <a:pt x="4365" y="6542"/>
                    <a:pt x="4145" y="6808"/>
                    <a:pt x="3960" y="7109"/>
                  </a:cubicBezTo>
                  <a:cubicBezTo>
                    <a:pt x="3856" y="7294"/>
                    <a:pt x="3717" y="7456"/>
                    <a:pt x="3601" y="7630"/>
                  </a:cubicBezTo>
                  <a:cubicBezTo>
                    <a:pt x="3485" y="7769"/>
                    <a:pt x="3346" y="7873"/>
                    <a:pt x="3208" y="7978"/>
                  </a:cubicBezTo>
                  <a:cubicBezTo>
                    <a:pt x="3208" y="7989"/>
                    <a:pt x="3195" y="7989"/>
                    <a:pt x="3184" y="7989"/>
                  </a:cubicBezTo>
                  <a:cubicBezTo>
                    <a:pt x="3195" y="7769"/>
                    <a:pt x="3208" y="7561"/>
                    <a:pt x="3219" y="7352"/>
                  </a:cubicBezTo>
                  <a:cubicBezTo>
                    <a:pt x="3242" y="7109"/>
                    <a:pt x="3277" y="6866"/>
                    <a:pt x="3311" y="6623"/>
                  </a:cubicBezTo>
                  <a:cubicBezTo>
                    <a:pt x="3323" y="6530"/>
                    <a:pt x="3358" y="6437"/>
                    <a:pt x="3404" y="6357"/>
                  </a:cubicBezTo>
                  <a:cubicBezTo>
                    <a:pt x="3555" y="6102"/>
                    <a:pt x="3774" y="5917"/>
                    <a:pt x="4029" y="5766"/>
                  </a:cubicBezTo>
                  <a:cubicBezTo>
                    <a:pt x="4296" y="5616"/>
                    <a:pt x="4585" y="5534"/>
                    <a:pt x="4886" y="5465"/>
                  </a:cubicBezTo>
                  <a:cubicBezTo>
                    <a:pt x="5129" y="5419"/>
                    <a:pt x="5361" y="5361"/>
                    <a:pt x="5580" y="5256"/>
                  </a:cubicBezTo>
                  <a:cubicBezTo>
                    <a:pt x="5986" y="5094"/>
                    <a:pt x="6287" y="4817"/>
                    <a:pt x="6483" y="4423"/>
                  </a:cubicBezTo>
                  <a:cubicBezTo>
                    <a:pt x="6611" y="4191"/>
                    <a:pt x="6692" y="3937"/>
                    <a:pt x="6761" y="3682"/>
                  </a:cubicBezTo>
                  <a:cubicBezTo>
                    <a:pt x="6761" y="3671"/>
                    <a:pt x="6773" y="3671"/>
                    <a:pt x="6773" y="3659"/>
                  </a:cubicBezTo>
                  <a:cubicBezTo>
                    <a:pt x="6761" y="3636"/>
                    <a:pt x="6761" y="3613"/>
                    <a:pt x="6738" y="3589"/>
                  </a:cubicBezTo>
                  <a:cubicBezTo>
                    <a:pt x="6729" y="3585"/>
                    <a:pt x="6719" y="3582"/>
                    <a:pt x="6710" y="3582"/>
                  </a:cubicBezTo>
                  <a:cubicBezTo>
                    <a:pt x="6696" y="3582"/>
                    <a:pt x="6682" y="3588"/>
                    <a:pt x="6669" y="3601"/>
                  </a:cubicBezTo>
                  <a:cubicBezTo>
                    <a:pt x="6449" y="3833"/>
                    <a:pt x="6159" y="3926"/>
                    <a:pt x="5858" y="3995"/>
                  </a:cubicBezTo>
                  <a:cubicBezTo>
                    <a:pt x="5639" y="4029"/>
                    <a:pt x="5407" y="4076"/>
                    <a:pt x="5187" y="4168"/>
                  </a:cubicBezTo>
                  <a:cubicBezTo>
                    <a:pt x="4747" y="4330"/>
                    <a:pt x="4388" y="4585"/>
                    <a:pt x="4075" y="4932"/>
                  </a:cubicBezTo>
                  <a:cubicBezTo>
                    <a:pt x="3856" y="5176"/>
                    <a:pt x="3635" y="5442"/>
                    <a:pt x="3473" y="5743"/>
                  </a:cubicBezTo>
                  <a:lnTo>
                    <a:pt x="3462" y="5755"/>
                  </a:lnTo>
                  <a:lnTo>
                    <a:pt x="3462" y="5720"/>
                  </a:lnTo>
                  <a:cubicBezTo>
                    <a:pt x="3555" y="5292"/>
                    <a:pt x="3659" y="4875"/>
                    <a:pt x="3798" y="4458"/>
                  </a:cubicBezTo>
                  <a:cubicBezTo>
                    <a:pt x="3890" y="4180"/>
                    <a:pt x="4087" y="3972"/>
                    <a:pt x="4365" y="3856"/>
                  </a:cubicBezTo>
                  <a:cubicBezTo>
                    <a:pt x="4654" y="3740"/>
                    <a:pt x="4955" y="3659"/>
                    <a:pt x="5279" y="3625"/>
                  </a:cubicBezTo>
                  <a:cubicBezTo>
                    <a:pt x="5812" y="3566"/>
                    <a:pt x="6206" y="3288"/>
                    <a:pt x="6472" y="2814"/>
                  </a:cubicBezTo>
                  <a:cubicBezTo>
                    <a:pt x="6565" y="2640"/>
                    <a:pt x="6646" y="2444"/>
                    <a:pt x="6704" y="2246"/>
                  </a:cubicBezTo>
                  <a:cubicBezTo>
                    <a:pt x="6715" y="2235"/>
                    <a:pt x="6715" y="2223"/>
                    <a:pt x="6715" y="2212"/>
                  </a:cubicBezTo>
                  <a:cubicBezTo>
                    <a:pt x="6727" y="2177"/>
                    <a:pt x="6715" y="2143"/>
                    <a:pt x="6681" y="2131"/>
                  </a:cubicBezTo>
                  <a:cubicBezTo>
                    <a:pt x="6675" y="2128"/>
                    <a:pt x="6668" y="2126"/>
                    <a:pt x="6660" y="2126"/>
                  </a:cubicBezTo>
                  <a:cubicBezTo>
                    <a:pt x="6641" y="2126"/>
                    <a:pt x="6619" y="2137"/>
                    <a:pt x="6611" y="2154"/>
                  </a:cubicBezTo>
                  <a:cubicBezTo>
                    <a:pt x="6519" y="2258"/>
                    <a:pt x="6437" y="2362"/>
                    <a:pt x="6333" y="2455"/>
                  </a:cubicBezTo>
                  <a:cubicBezTo>
                    <a:pt x="6056" y="2722"/>
                    <a:pt x="5731" y="2872"/>
                    <a:pt x="5349" y="2930"/>
                  </a:cubicBezTo>
                  <a:cubicBezTo>
                    <a:pt x="5176" y="2953"/>
                    <a:pt x="5002" y="2987"/>
                    <a:pt x="4828" y="3023"/>
                  </a:cubicBezTo>
                  <a:cubicBezTo>
                    <a:pt x="4631" y="3080"/>
                    <a:pt x="4446" y="3173"/>
                    <a:pt x="4284" y="3311"/>
                  </a:cubicBezTo>
                  <a:cubicBezTo>
                    <a:pt x="4284" y="3324"/>
                    <a:pt x="4273" y="3324"/>
                    <a:pt x="4261" y="3335"/>
                  </a:cubicBezTo>
                  <a:cubicBezTo>
                    <a:pt x="4273" y="3311"/>
                    <a:pt x="4273" y="3300"/>
                    <a:pt x="4273" y="3288"/>
                  </a:cubicBezTo>
                  <a:cubicBezTo>
                    <a:pt x="4585" y="2675"/>
                    <a:pt x="5025" y="2166"/>
                    <a:pt x="5580" y="1760"/>
                  </a:cubicBezTo>
                  <a:cubicBezTo>
                    <a:pt x="5742" y="1633"/>
                    <a:pt x="5928" y="1529"/>
                    <a:pt x="6102" y="1413"/>
                  </a:cubicBezTo>
                  <a:cubicBezTo>
                    <a:pt x="6136" y="1390"/>
                    <a:pt x="6159" y="1379"/>
                    <a:pt x="6136" y="1343"/>
                  </a:cubicBezTo>
                  <a:cubicBezTo>
                    <a:pt x="6130" y="1325"/>
                    <a:pt x="6117" y="1316"/>
                    <a:pt x="6102" y="1316"/>
                  </a:cubicBezTo>
                  <a:cubicBezTo>
                    <a:pt x="6090" y="1316"/>
                    <a:pt x="6077" y="1322"/>
                    <a:pt x="6067" y="1332"/>
                  </a:cubicBezTo>
                  <a:cubicBezTo>
                    <a:pt x="5940" y="1402"/>
                    <a:pt x="5812" y="1482"/>
                    <a:pt x="5696" y="1564"/>
                  </a:cubicBezTo>
                  <a:cubicBezTo>
                    <a:pt x="5384" y="1772"/>
                    <a:pt x="5094" y="2015"/>
                    <a:pt x="4839" y="2305"/>
                  </a:cubicBezTo>
                  <a:cubicBezTo>
                    <a:pt x="4839" y="2305"/>
                    <a:pt x="4828" y="2305"/>
                    <a:pt x="4816" y="2316"/>
                  </a:cubicBezTo>
                  <a:cubicBezTo>
                    <a:pt x="4828" y="2293"/>
                    <a:pt x="4828" y="2282"/>
                    <a:pt x="4839" y="2270"/>
                  </a:cubicBezTo>
                  <a:cubicBezTo>
                    <a:pt x="4921" y="2050"/>
                    <a:pt x="5014" y="1818"/>
                    <a:pt x="5048" y="1587"/>
                  </a:cubicBezTo>
                  <a:cubicBezTo>
                    <a:pt x="5129" y="1135"/>
                    <a:pt x="5094" y="695"/>
                    <a:pt x="4898" y="278"/>
                  </a:cubicBezTo>
                  <a:cubicBezTo>
                    <a:pt x="4863" y="198"/>
                    <a:pt x="4828" y="116"/>
                    <a:pt x="4793" y="47"/>
                  </a:cubicBezTo>
                  <a:cubicBezTo>
                    <a:pt x="4782" y="24"/>
                    <a:pt x="4759" y="0"/>
                    <a:pt x="4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2003200" y="3045050"/>
            <a:ext cx="19296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5324925" y="3045050"/>
            <a:ext cx="1697400" cy="2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4923247"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5"/>
          <p:cNvSpPr txBox="1">
            <a:spLocks noGrp="1"/>
          </p:cNvSpPr>
          <p:nvPr>
            <p:ph type="subTitle" idx="4"/>
          </p:nvPr>
        </p:nvSpPr>
        <p:spPr>
          <a:xfrm>
            <a:off x="1715200" y="3502797"/>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grpSp>
        <p:nvGrpSpPr>
          <p:cNvPr id="221" name="Google Shape;221;p6"/>
          <p:cNvGrpSpPr/>
          <p:nvPr/>
        </p:nvGrpSpPr>
        <p:grpSpPr>
          <a:xfrm>
            <a:off x="-355777" y="-320885"/>
            <a:ext cx="10432491" cy="6488936"/>
            <a:chOff x="-355777" y="-320885"/>
            <a:chExt cx="10432491" cy="6488936"/>
          </a:xfrm>
        </p:grpSpPr>
        <p:sp>
          <p:nvSpPr>
            <p:cNvPr id="222" name="Google Shape;222;p6"/>
            <p:cNvSpPr/>
            <p:nvPr/>
          </p:nvSpPr>
          <p:spPr>
            <a:xfrm rot="2700000">
              <a:off x="8355147" y="3741051"/>
              <a:ext cx="1012961" cy="2423825"/>
            </a:xfrm>
            <a:custGeom>
              <a:avLst/>
              <a:gdLst/>
              <a:ahLst/>
              <a:cxnLst/>
              <a:rect l="l" t="t" r="r" b="b"/>
              <a:pathLst>
                <a:path w="6484" h="15515" extrusionOk="0">
                  <a:moveTo>
                    <a:pt x="3107" y="0"/>
                  </a:moveTo>
                  <a:cubicBezTo>
                    <a:pt x="2552" y="0"/>
                    <a:pt x="1949" y="193"/>
                    <a:pt x="1575" y="496"/>
                  </a:cubicBezTo>
                  <a:cubicBezTo>
                    <a:pt x="707" y="1203"/>
                    <a:pt x="371" y="2407"/>
                    <a:pt x="406" y="3529"/>
                  </a:cubicBezTo>
                  <a:cubicBezTo>
                    <a:pt x="453" y="4653"/>
                    <a:pt x="800" y="5741"/>
                    <a:pt x="1055" y="6840"/>
                  </a:cubicBezTo>
                  <a:cubicBezTo>
                    <a:pt x="1320" y="7929"/>
                    <a:pt x="1495" y="9098"/>
                    <a:pt x="1170" y="10175"/>
                  </a:cubicBezTo>
                  <a:cubicBezTo>
                    <a:pt x="834" y="11286"/>
                    <a:pt x="1" y="12294"/>
                    <a:pt x="116" y="13439"/>
                  </a:cubicBezTo>
                  <a:cubicBezTo>
                    <a:pt x="221" y="14574"/>
                    <a:pt x="1332" y="15466"/>
                    <a:pt x="2467" y="15512"/>
                  </a:cubicBezTo>
                  <a:cubicBezTo>
                    <a:pt x="2505" y="15514"/>
                    <a:pt x="2542" y="15515"/>
                    <a:pt x="2580" y="15515"/>
                  </a:cubicBezTo>
                  <a:cubicBezTo>
                    <a:pt x="3674" y="15515"/>
                    <a:pt x="4723" y="14868"/>
                    <a:pt x="5361" y="13972"/>
                  </a:cubicBezTo>
                  <a:cubicBezTo>
                    <a:pt x="6033" y="13046"/>
                    <a:pt x="6311" y="11900"/>
                    <a:pt x="6403" y="10754"/>
                  </a:cubicBezTo>
                  <a:cubicBezTo>
                    <a:pt x="6484" y="9608"/>
                    <a:pt x="6368" y="8427"/>
                    <a:pt x="5836" y="7408"/>
                  </a:cubicBezTo>
                  <a:cubicBezTo>
                    <a:pt x="5570" y="6899"/>
                    <a:pt x="5222" y="6447"/>
                    <a:pt x="4956" y="5949"/>
                  </a:cubicBezTo>
                  <a:cubicBezTo>
                    <a:pt x="4145" y="4398"/>
                    <a:pt x="4354" y="2800"/>
                    <a:pt x="4423" y="1144"/>
                  </a:cubicBezTo>
                  <a:cubicBezTo>
                    <a:pt x="4462" y="322"/>
                    <a:pt x="3825" y="0"/>
                    <a:pt x="3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2700000">
              <a:off x="8168150" y="3676305"/>
              <a:ext cx="1016554" cy="2463506"/>
            </a:xfrm>
            <a:custGeom>
              <a:avLst/>
              <a:gdLst/>
              <a:ahLst/>
              <a:cxnLst/>
              <a:rect l="l" t="t" r="r" b="b"/>
              <a:pathLst>
                <a:path w="6507" h="15769" extrusionOk="0">
                  <a:moveTo>
                    <a:pt x="3914" y="69"/>
                  </a:moveTo>
                  <a:cubicBezTo>
                    <a:pt x="4156" y="69"/>
                    <a:pt x="4377" y="208"/>
                    <a:pt x="4539" y="474"/>
                  </a:cubicBezTo>
                  <a:cubicBezTo>
                    <a:pt x="4828" y="926"/>
                    <a:pt x="4758" y="1539"/>
                    <a:pt x="4701" y="2084"/>
                  </a:cubicBezTo>
                  <a:cubicBezTo>
                    <a:pt x="4689" y="2200"/>
                    <a:pt x="4678" y="2327"/>
                    <a:pt x="4666" y="2442"/>
                  </a:cubicBezTo>
                  <a:cubicBezTo>
                    <a:pt x="4608" y="3276"/>
                    <a:pt x="4678" y="4179"/>
                    <a:pt x="4897" y="5175"/>
                  </a:cubicBezTo>
                  <a:cubicBezTo>
                    <a:pt x="5048" y="5881"/>
                    <a:pt x="5268" y="6576"/>
                    <a:pt x="5465" y="7259"/>
                  </a:cubicBezTo>
                  <a:cubicBezTo>
                    <a:pt x="5720" y="8092"/>
                    <a:pt x="5974" y="8961"/>
                    <a:pt x="6124" y="9829"/>
                  </a:cubicBezTo>
                  <a:cubicBezTo>
                    <a:pt x="6368" y="11137"/>
                    <a:pt x="6449" y="13001"/>
                    <a:pt x="5476" y="14472"/>
                  </a:cubicBezTo>
                  <a:cubicBezTo>
                    <a:pt x="5187" y="14923"/>
                    <a:pt x="4840" y="15259"/>
                    <a:pt x="4457" y="15455"/>
                  </a:cubicBezTo>
                  <a:cubicBezTo>
                    <a:pt x="4145" y="15629"/>
                    <a:pt x="3786" y="15710"/>
                    <a:pt x="3404" y="15710"/>
                  </a:cubicBezTo>
                  <a:cubicBezTo>
                    <a:pt x="2906" y="15710"/>
                    <a:pt x="2409" y="15560"/>
                    <a:pt x="1980" y="15305"/>
                  </a:cubicBezTo>
                  <a:cubicBezTo>
                    <a:pt x="1297" y="14876"/>
                    <a:pt x="753" y="14148"/>
                    <a:pt x="440" y="13256"/>
                  </a:cubicBezTo>
                  <a:cubicBezTo>
                    <a:pt x="70" y="12144"/>
                    <a:pt x="116" y="10952"/>
                    <a:pt x="579" y="9991"/>
                  </a:cubicBezTo>
                  <a:cubicBezTo>
                    <a:pt x="753" y="9609"/>
                    <a:pt x="1007" y="9262"/>
                    <a:pt x="1251" y="8915"/>
                  </a:cubicBezTo>
                  <a:cubicBezTo>
                    <a:pt x="1436" y="8648"/>
                    <a:pt x="1645" y="8359"/>
                    <a:pt x="1807" y="8058"/>
                  </a:cubicBezTo>
                  <a:cubicBezTo>
                    <a:pt x="2247" y="7282"/>
                    <a:pt x="2455" y="6356"/>
                    <a:pt x="2397" y="5465"/>
                  </a:cubicBezTo>
                  <a:cubicBezTo>
                    <a:pt x="2373" y="5036"/>
                    <a:pt x="2281" y="4608"/>
                    <a:pt x="2200" y="4179"/>
                  </a:cubicBezTo>
                  <a:cubicBezTo>
                    <a:pt x="2061" y="3473"/>
                    <a:pt x="1910" y="2743"/>
                    <a:pt x="2061" y="2038"/>
                  </a:cubicBezTo>
                  <a:cubicBezTo>
                    <a:pt x="2188" y="1389"/>
                    <a:pt x="3138" y="69"/>
                    <a:pt x="3914" y="69"/>
                  </a:cubicBezTo>
                  <a:close/>
                  <a:moveTo>
                    <a:pt x="3914" y="0"/>
                  </a:moveTo>
                  <a:cubicBezTo>
                    <a:pt x="3091" y="0"/>
                    <a:pt x="2142" y="1343"/>
                    <a:pt x="2003" y="2026"/>
                  </a:cubicBezTo>
                  <a:cubicBezTo>
                    <a:pt x="1853" y="2743"/>
                    <a:pt x="1992" y="3484"/>
                    <a:pt x="2142" y="4191"/>
                  </a:cubicBezTo>
                  <a:cubicBezTo>
                    <a:pt x="2223" y="4608"/>
                    <a:pt x="2304" y="5048"/>
                    <a:pt x="2327" y="5465"/>
                  </a:cubicBezTo>
                  <a:cubicBezTo>
                    <a:pt x="2385" y="6344"/>
                    <a:pt x="2177" y="7259"/>
                    <a:pt x="1748" y="8035"/>
                  </a:cubicBezTo>
                  <a:cubicBezTo>
                    <a:pt x="1586" y="8324"/>
                    <a:pt x="1390" y="8614"/>
                    <a:pt x="1193" y="8879"/>
                  </a:cubicBezTo>
                  <a:cubicBezTo>
                    <a:pt x="950" y="9227"/>
                    <a:pt x="706" y="9574"/>
                    <a:pt x="521" y="9968"/>
                  </a:cubicBezTo>
                  <a:cubicBezTo>
                    <a:pt x="47" y="10940"/>
                    <a:pt x="1" y="12144"/>
                    <a:pt x="382" y="13279"/>
                  </a:cubicBezTo>
                  <a:cubicBezTo>
                    <a:pt x="695" y="14182"/>
                    <a:pt x="1251" y="14923"/>
                    <a:pt x="1946" y="15352"/>
                  </a:cubicBezTo>
                  <a:cubicBezTo>
                    <a:pt x="2385" y="15629"/>
                    <a:pt x="2895" y="15768"/>
                    <a:pt x="3404" y="15768"/>
                  </a:cubicBezTo>
                  <a:cubicBezTo>
                    <a:pt x="3786" y="15768"/>
                    <a:pt x="4168" y="15687"/>
                    <a:pt x="4481" y="15514"/>
                  </a:cubicBezTo>
                  <a:cubicBezTo>
                    <a:pt x="4874" y="15305"/>
                    <a:pt x="5233" y="14969"/>
                    <a:pt x="5535" y="14506"/>
                  </a:cubicBezTo>
                  <a:cubicBezTo>
                    <a:pt x="6507" y="13013"/>
                    <a:pt x="6425" y="11137"/>
                    <a:pt x="6194" y="9818"/>
                  </a:cubicBezTo>
                  <a:cubicBezTo>
                    <a:pt x="6032" y="8949"/>
                    <a:pt x="5777" y="8081"/>
                    <a:pt x="5522" y="7247"/>
                  </a:cubicBezTo>
                  <a:cubicBezTo>
                    <a:pt x="5326" y="6564"/>
                    <a:pt x="5118" y="5858"/>
                    <a:pt x="4956" y="5151"/>
                  </a:cubicBezTo>
                  <a:cubicBezTo>
                    <a:pt x="4747" y="4168"/>
                    <a:pt x="4666" y="3276"/>
                    <a:pt x="4735" y="2442"/>
                  </a:cubicBezTo>
                  <a:cubicBezTo>
                    <a:pt x="4735" y="2327"/>
                    <a:pt x="4747" y="2211"/>
                    <a:pt x="4770" y="2084"/>
                  </a:cubicBezTo>
                  <a:cubicBezTo>
                    <a:pt x="4828" y="1539"/>
                    <a:pt x="4897" y="914"/>
                    <a:pt x="4596" y="440"/>
                  </a:cubicBezTo>
                  <a:cubicBezTo>
                    <a:pt x="4411" y="150"/>
                    <a:pt x="4179" y="0"/>
                    <a:pt x="3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9000109">
              <a:off x="-269220" y="4446515"/>
              <a:ext cx="1428242" cy="63961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6"/>
            <p:cNvGrpSpPr/>
            <p:nvPr/>
          </p:nvGrpSpPr>
          <p:grpSpPr>
            <a:xfrm flipH="1">
              <a:off x="-76201" y="785102"/>
              <a:ext cx="964062" cy="1545385"/>
              <a:chOff x="8131305" y="2068599"/>
              <a:chExt cx="1208098" cy="1936572"/>
            </a:xfrm>
          </p:grpSpPr>
          <p:sp>
            <p:nvSpPr>
              <p:cNvPr id="226" name="Google Shape;226;p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6"/>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0" name="Google Shape;230;p6"/>
          <p:cNvSpPr/>
          <p:nvPr/>
        </p:nvSpPr>
        <p:spPr>
          <a:xfrm rot="3768897">
            <a:off x="7258972" y="-413038"/>
            <a:ext cx="2546509" cy="1159903"/>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1"/>
        <p:cNvGrpSpPr/>
        <p:nvPr/>
      </p:nvGrpSpPr>
      <p:grpSpPr>
        <a:xfrm>
          <a:off x="0" y="0"/>
          <a:ext cx="0" cy="0"/>
          <a:chOff x="0" y="0"/>
          <a:chExt cx="0" cy="0"/>
        </a:xfrm>
      </p:grpSpPr>
      <p:sp>
        <p:nvSpPr>
          <p:cNvPr id="232" name="Google Shape;232;p7"/>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6300018">
            <a:off x="-433827" y="3925672"/>
            <a:ext cx="1989001" cy="1759085"/>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 name="Google Shape;234;p7"/>
          <p:cNvGrpSpPr/>
          <p:nvPr/>
        </p:nvGrpSpPr>
        <p:grpSpPr>
          <a:xfrm rot="-1470548">
            <a:off x="8704978" y="1081280"/>
            <a:ext cx="617828" cy="1715342"/>
            <a:chOff x="3888625" y="3682675"/>
            <a:chExt cx="696085" cy="1932815"/>
          </a:xfrm>
        </p:grpSpPr>
        <p:sp>
          <p:nvSpPr>
            <p:cNvPr id="235" name="Google Shape;235;p7"/>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7"/>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txBox="1">
            <a:spLocks noGrp="1"/>
          </p:cNvSpPr>
          <p:nvPr>
            <p:ph type="title"/>
          </p:nvPr>
        </p:nvSpPr>
        <p:spPr>
          <a:xfrm>
            <a:off x="720000" y="458150"/>
            <a:ext cx="3597000" cy="114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1" name="Google Shape;261;p7"/>
          <p:cNvSpPr txBox="1">
            <a:spLocks noGrp="1"/>
          </p:cNvSpPr>
          <p:nvPr>
            <p:ph type="subTitle" idx="1"/>
          </p:nvPr>
        </p:nvSpPr>
        <p:spPr>
          <a:xfrm>
            <a:off x="720000" y="1829450"/>
            <a:ext cx="4046700" cy="22983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999999"/>
              </a:buClr>
              <a:buSzPts val="800"/>
              <a:buFont typeface="Open Sans"/>
              <a:buChar char="●"/>
              <a:defRPr sz="1400"/>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1600"/>
              </a:spcBef>
              <a:spcAft>
                <a:spcPts val="0"/>
              </a:spcAft>
              <a:buClr>
                <a:srgbClr val="999999"/>
              </a:buClr>
              <a:buSzPts val="800"/>
              <a:buFont typeface="Open Sans"/>
              <a:buChar char="■"/>
              <a:defRPr/>
            </a:lvl3pPr>
            <a:lvl4pPr lvl="3" algn="ctr" rtl="0">
              <a:lnSpc>
                <a:spcPct val="100000"/>
              </a:lnSpc>
              <a:spcBef>
                <a:spcPts val="1600"/>
              </a:spcBef>
              <a:spcAft>
                <a:spcPts val="0"/>
              </a:spcAft>
              <a:buClr>
                <a:srgbClr val="999999"/>
              </a:buClr>
              <a:buSzPts val="800"/>
              <a:buFont typeface="Open Sans"/>
              <a:buChar char="●"/>
              <a:defRPr/>
            </a:lvl4pPr>
            <a:lvl5pPr lvl="4" algn="ctr" rtl="0">
              <a:lnSpc>
                <a:spcPct val="100000"/>
              </a:lnSpc>
              <a:spcBef>
                <a:spcPts val="1600"/>
              </a:spcBef>
              <a:spcAft>
                <a:spcPts val="0"/>
              </a:spcAft>
              <a:buClr>
                <a:srgbClr val="999999"/>
              </a:buClr>
              <a:buSzPts val="1200"/>
              <a:buFont typeface="Open Sans"/>
              <a:buChar char="○"/>
              <a:defRPr/>
            </a:lvl5pPr>
            <a:lvl6pPr lvl="5" algn="ctr" rtl="0">
              <a:lnSpc>
                <a:spcPct val="100000"/>
              </a:lnSpc>
              <a:spcBef>
                <a:spcPts val="1600"/>
              </a:spcBef>
              <a:spcAft>
                <a:spcPts val="0"/>
              </a:spcAft>
              <a:buClr>
                <a:srgbClr val="999999"/>
              </a:buClr>
              <a:buSzPts val="1200"/>
              <a:buFont typeface="Open Sans"/>
              <a:buChar char="■"/>
              <a:defRPr/>
            </a:lvl6pPr>
            <a:lvl7pPr lvl="6" algn="ctr" rtl="0">
              <a:lnSpc>
                <a:spcPct val="100000"/>
              </a:lnSpc>
              <a:spcBef>
                <a:spcPts val="1600"/>
              </a:spcBef>
              <a:spcAft>
                <a:spcPts val="0"/>
              </a:spcAft>
              <a:buClr>
                <a:srgbClr val="999999"/>
              </a:buClr>
              <a:buSzPts val="700"/>
              <a:buFont typeface="Open Sans"/>
              <a:buChar char="●"/>
              <a:defRPr/>
            </a:lvl7pPr>
            <a:lvl8pPr lvl="7" algn="ctr" rtl="0">
              <a:lnSpc>
                <a:spcPct val="100000"/>
              </a:lnSpc>
              <a:spcBef>
                <a:spcPts val="1600"/>
              </a:spcBef>
              <a:spcAft>
                <a:spcPts val="0"/>
              </a:spcAft>
              <a:buClr>
                <a:srgbClr val="999999"/>
              </a:buClr>
              <a:buSzPts val="700"/>
              <a:buFont typeface="Open Sans"/>
              <a:buChar char="○"/>
              <a:defRPr/>
            </a:lvl8pPr>
            <a:lvl9pPr lvl="8" algn="ctr" rtl="0">
              <a:lnSpc>
                <a:spcPct val="100000"/>
              </a:lnSpc>
              <a:spcBef>
                <a:spcPts val="1600"/>
              </a:spcBef>
              <a:spcAft>
                <a:spcPts val="1600"/>
              </a:spcAft>
              <a:buClr>
                <a:srgbClr val="999999"/>
              </a:buClr>
              <a:buSzPts val="600"/>
              <a:buFont typeface="Open Sans"/>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0"/>
        <p:cNvGrpSpPr/>
        <p:nvPr/>
      </p:nvGrpSpPr>
      <p:grpSpPr>
        <a:xfrm>
          <a:off x="0" y="0"/>
          <a:ext cx="0" cy="0"/>
          <a:chOff x="0" y="0"/>
          <a:chExt cx="0" cy="0"/>
        </a:xfrm>
      </p:grpSpPr>
      <p:grpSp>
        <p:nvGrpSpPr>
          <p:cNvPr id="391" name="Google Shape;391;p11"/>
          <p:cNvGrpSpPr/>
          <p:nvPr/>
        </p:nvGrpSpPr>
        <p:grpSpPr>
          <a:xfrm>
            <a:off x="-852947" y="-1231224"/>
            <a:ext cx="10821732" cy="6088151"/>
            <a:chOff x="-852947" y="-1231224"/>
            <a:chExt cx="10821732" cy="6088151"/>
          </a:xfrm>
        </p:grpSpPr>
        <p:sp>
          <p:nvSpPr>
            <p:cNvPr id="392" name="Google Shape;392;p11"/>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 name="Google Shape;397;p11"/>
            <p:cNvGrpSpPr/>
            <p:nvPr/>
          </p:nvGrpSpPr>
          <p:grpSpPr>
            <a:xfrm rot="-5400000">
              <a:off x="1175462" y="400876"/>
              <a:ext cx="578995" cy="762248"/>
              <a:chOff x="2109400" y="2670450"/>
              <a:chExt cx="113200" cy="149025"/>
            </a:xfrm>
          </p:grpSpPr>
          <p:sp>
            <p:nvSpPr>
              <p:cNvPr id="398" name="Google Shape;398;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1"/>
            <p:cNvGrpSpPr/>
            <p:nvPr/>
          </p:nvGrpSpPr>
          <p:grpSpPr>
            <a:xfrm>
              <a:off x="8289562" y="1414776"/>
              <a:ext cx="578995" cy="762248"/>
              <a:chOff x="2109400" y="2670450"/>
              <a:chExt cx="113200" cy="149025"/>
            </a:xfrm>
          </p:grpSpPr>
          <p:sp>
            <p:nvSpPr>
              <p:cNvPr id="422" name="Google Shape;422;p11"/>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1"/>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11"/>
            <p:cNvGrpSpPr/>
            <p:nvPr/>
          </p:nvGrpSpPr>
          <p:grpSpPr>
            <a:xfrm rot="-899853">
              <a:off x="8169663" y="2138704"/>
              <a:ext cx="1136652" cy="1595544"/>
              <a:chOff x="7954394" y="2293791"/>
              <a:chExt cx="1424408" cy="1999475"/>
            </a:xfrm>
          </p:grpSpPr>
          <p:sp>
            <p:nvSpPr>
              <p:cNvPr id="446" name="Google Shape;446;p11"/>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8" name="Google Shape;448;p11"/>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1"/>
          <p:cNvSpPr txBox="1">
            <a:spLocks noGrp="1"/>
          </p:cNvSpPr>
          <p:nvPr>
            <p:ph type="title" hasCustomPrompt="1"/>
          </p:nvPr>
        </p:nvSpPr>
        <p:spPr>
          <a:xfrm>
            <a:off x="1284000" y="1163400"/>
            <a:ext cx="6576000" cy="497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0" name="Google Shape;450;p11"/>
          <p:cNvSpPr txBox="1">
            <a:spLocks noGrp="1"/>
          </p:cNvSpPr>
          <p:nvPr>
            <p:ph type="subTitle" idx="1"/>
          </p:nvPr>
        </p:nvSpPr>
        <p:spPr>
          <a:xfrm>
            <a:off x="1284000" y="2349375"/>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5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452"/>
        <p:cNvGrpSpPr/>
        <p:nvPr/>
      </p:nvGrpSpPr>
      <p:grpSpPr>
        <a:xfrm>
          <a:off x="0" y="0"/>
          <a:ext cx="0" cy="0"/>
          <a:chOff x="0" y="0"/>
          <a:chExt cx="0" cy="0"/>
        </a:xfrm>
      </p:grpSpPr>
      <p:grpSp>
        <p:nvGrpSpPr>
          <p:cNvPr id="453" name="Google Shape;453;p13"/>
          <p:cNvGrpSpPr/>
          <p:nvPr/>
        </p:nvGrpSpPr>
        <p:grpSpPr>
          <a:xfrm>
            <a:off x="-1343420" y="-1102757"/>
            <a:ext cx="11637244" cy="7508714"/>
            <a:chOff x="-1343420" y="-1102757"/>
            <a:chExt cx="11637244" cy="7508714"/>
          </a:xfrm>
        </p:grpSpPr>
        <p:sp>
          <p:nvSpPr>
            <p:cNvPr id="454" name="Google Shape;454;p13"/>
            <p:cNvSpPr/>
            <p:nvPr/>
          </p:nvSpPr>
          <p:spPr>
            <a:xfrm rot="699135">
              <a:off x="7121636" y="-815913"/>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rot="8100000">
              <a:off x="-883799" y="407731"/>
              <a:ext cx="2986340" cy="1053723"/>
            </a:xfrm>
            <a:custGeom>
              <a:avLst/>
              <a:gdLst/>
              <a:ahLst/>
              <a:cxnLst/>
              <a:rect l="l" t="t" r="r" b="b"/>
              <a:pathLst>
                <a:path w="50954" h="17979" extrusionOk="0">
                  <a:moveTo>
                    <a:pt x="28081" y="150"/>
                  </a:moveTo>
                  <a:cubicBezTo>
                    <a:pt x="28148" y="150"/>
                    <a:pt x="28217" y="157"/>
                    <a:pt x="28286" y="173"/>
                  </a:cubicBezTo>
                  <a:cubicBezTo>
                    <a:pt x="28749" y="289"/>
                    <a:pt x="29016" y="752"/>
                    <a:pt x="29073" y="1203"/>
                  </a:cubicBezTo>
                  <a:cubicBezTo>
                    <a:pt x="29189" y="2152"/>
                    <a:pt x="28401" y="2824"/>
                    <a:pt x="27637" y="3276"/>
                  </a:cubicBezTo>
                  <a:cubicBezTo>
                    <a:pt x="27082" y="2615"/>
                    <a:pt x="26665" y="1759"/>
                    <a:pt x="26989" y="948"/>
                  </a:cubicBezTo>
                  <a:cubicBezTo>
                    <a:pt x="27172" y="522"/>
                    <a:pt x="27603" y="150"/>
                    <a:pt x="28081" y="150"/>
                  </a:cubicBezTo>
                  <a:close/>
                  <a:moveTo>
                    <a:pt x="28060" y="0"/>
                  </a:moveTo>
                  <a:cubicBezTo>
                    <a:pt x="27951" y="0"/>
                    <a:pt x="27837" y="18"/>
                    <a:pt x="27719" y="57"/>
                  </a:cubicBezTo>
                  <a:cubicBezTo>
                    <a:pt x="26723" y="381"/>
                    <a:pt x="26572" y="1550"/>
                    <a:pt x="26920" y="2407"/>
                  </a:cubicBezTo>
                  <a:cubicBezTo>
                    <a:pt x="27058" y="2754"/>
                    <a:pt x="27256" y="3078"/>
                    <a:pt x="27487" y="3368"/>
                  </a:cubicBezTo>
                  <a:cubicBezTo>
                    <a:pt x="27429" y="3403"/>
                    <a:pt x="27383" y="3426"/>
                    <a:pt x="27325" y="3461"/>
                  </a:cubicBezTo>
                  <a:cubicBezTo>
                    <a:pt x="25368" y="4491"/>
                    <a:pt x="23157" y="4838"/>
                    <a:pt x="20981" y="5082"/>
                  </a:cubicBezTo>
                  <a:cubicBezTo>
                    <a:pt x="18839" y="5313"/>
                    <a:pt x="16674" y="5440"/>
                    <a:pt x="14578" y="5985"/>
                  </a:cubicBezTo>
                  <a:cubicBezTo>
                    <a:pt x="12691" y="6471"/>
                    <a:pt x="10896" y="7282"/>
                    <a:pt x="9241" y="8300"/>
                  </a:cubicBezTo>
                  <a:cubicBezTo>
                    <a:pt x="5861" y="10407"/>
                    <a:pt x="3082" y="13382"/>
                    <a:pt x="836" y="16636"/>
                  </a:cubicBezTo>
                  <a:cubicBezTo>
                    <a:pt x="569" y="17041"/>
                    <a:pt x="304" y="17434"/>
                    <a:pt x="49" y="17840"/>
                  </a:cubicBezTo>
                  <a:cubicBezTo>
                    <a:pt x="1" y="17912"/>
                    <a:pt x="69" y="17978"/>
                    <a:pt x="135" y="17978"/>
                  </a:cubicBezTo>
                  <a:cubicBezTo>
                    <a:pt x="164" y="17978"/>
                    <a:pt x="193" y="17965"/>
                    <a:pt x="211" y="17933"/>
                  </a:cubicBezTo>
                  <a:cubicBezTo>
                    <a:pt x="2457" y="14344"/>
                    <a:pt x="5305" y="11044"/>
                    <a:pt x="8859" y="8717"/>
                  </a:cubicBezTo>
                  <a:cubicBezTo>
                    <a:pt x="10608" y="7571"/>
                    <a:pt x="12517" y="6680"/>
                    <a:pt x="14544" y="6147"/>
                  </a:cubicBezTo>
                  <a:cubicBezTo>
                    <a:pt x="16790" y="5556"/>
                    <a:pt x="19116" y="5463"/>
                    <a:pt x="21421" y="5209"/>
                  </a:cubicBezTo>
                  <a:cubicBezTo>
                    <a:pt x="23539" y="4977"/>
                    <a:pt x="25739" y="4596"/>
                    <a:pt x="27603" y="3507"/>
                  </a:cubicBezTo>
                  <a:cubicBezTo>
                    <a:pt x="28008" y="3982"/>
                    <a:pt x="28506" y="4375"/>
                    <a:pt x="29027" y="4711"/>
                  </a:cubicBezTo>
                  <a:cubicBezTo>
                    <a:pt x="30961" y="5962"/>
                    <a:pt x="33287" y="6644"/>
                    <a:pt x="35579" y="6749"/>
                  </a:cubicBezTo>
                  <a:cubicBezTo>
                    <a:pt x="35769" y="6758"/>
                    <a:pt x="35957" y="6762"/>
                    <a:pt x="36145" y="6762"/>
                  </a:cubicBezTo>
                  <a:cubicBezTo>
                    <a:pt x="40683" y="6762"/>
                    <a:pt x="44724" y="4301"/>
                    <a:pt x="49160" y="3634"/>
                  </a:cubicBezTo>
                  <a:cubicBezTo>
                    <a:pt x="49727" y="3542"/>
                    <a:pt x="50306" y="3484"/>
                    <a:pt x="50885" y="3472"/>
                  </a:cubicBezTo>
                  <a:cubicBezTo>
                    <a:pt x="50951" y="3472"/>
                    <a:pt x="50954" y="3367"/>
                    <a:pt x="50895" y="3367"/>
                  </a:cubicBezTo>
                  <a:cubicBezTo>
                    <a:pt x="50891" y="3367"/>
                    <a:pt x="50888" y="3368"/>
                    <a:pt x="50885" y="3368"/>
                  </a:cubicBezTo>
                  <a:cubicBezTo>
                    <a:pt x="46393" y="3438"/>
                    <a:pt x="42399" y="5834"/>
                    <a:pt x="38000" y="6413"/>
                  </a:cubicBezTo>
                  <a:cubicBezTo>
                    <a:pt x="37406" y="6491"/>
                    <a:pt x="36809" y="6530"/>
                    <a:pt x="36211" y="6530"/>
                  </a:cubicBezTo>
                  <a:cubicBezTo>
                    <a:pt x="34510" y="6530"/>
                    <a:pt x="32809" y="6213"/>
                    <a:pt x="31215" y="5579"/>
                  </a:cubicBezTo>
                  <a:cubicBezTo>
                    <a:pt x="30196" y="5186"/>
                    <a:pt x="29166" y="4676"/>
                    <a:pt x="28321" y="3958"/>
                  </a:cubicBezTo>
                  <a:cubicBezTo>
                    <a:pt x="28136" y="3808"/>
                    <a:pt x="27950" y="3623"/>
                    <a:pt x="27765" y="3426"/>
                  </a:cubicBezTo>
                  <a:cubicBezTo>
                    <a:pt x="27765" y="3415"/>
                    <a:pt x="27776" y="3415"/>
                    <a:pt x="27776" y="3415"/>
                  </a:cubicBezTo>
                  <a:cubicBezTo>
                    <a:pt x="28529" y="2952"/>
                    <a:pt x="29328" y="2222"/>
                    <a:pt x="29235" y="1261"/>
                  </a:cubicBezTo>
                  <a:cubicBezTo>
                    <a:pt x="29166" y="618"/>
                    <a:pt x="28700" y="0"/>
                    <a:pt x="280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rot="1800039">
              <a:off x="7459474" y="370455"/>
              <a:ext cx="2700017" cy="1021124"/>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rot="699135">
              <a:off x="-1194064" y="4331687"/>
              <a:ext cx="3022832" cy="1787426"/>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13"/>
            <p:cNvGrpSpPr/>
            <p:nvPr/>
          </p:nvGrpSpPr>
          <p:grpSpPr>
            <a:xfrm rot="5400000" flipH="1">
              <a:off x="313837" y="85401"/>
              <a:ext cx="578995" cy="762248"/>
              <a:chOff x="2109400" y="2670450"/>
              <a:chExt cx="113200" cy="149025"/>
            </a:xfrm>
          </p:grpSpPr>
          <p:sp>
            <p:nvSpPr>
              <p:cNvPr id="459" name="Google Shape;459;p1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82" name="Google Shape;48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13"/>
          <p:cNvSpPr txBox="1">
            <a:spLocks noGrp="1"/>
          </p:cNvSpPr>
          <p:nvPr>
            <p:ph type="title" idx="2"/>
          </p:nvPr>
        </p:nvSpPr>
        <p:spPr>
          <a:xfrm>
            <a:off x="72000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4" name="Google Shape;484;p13"/>
          <p:cNvSpPr txBox="1">
            <a:spLocks noGrp="1"/>
          </p:cNvSpPr>
          <p:nvPr>
            <p:ph type="subTitle" idx="1"/>
          </p:nvPr>
        </p:nvSpPr>
        <p:spPr>
          <a:xfrm>
            <a:off x="72000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5" name="Google Shape;485;p13"/>
          <p:cNvSpPr txBox="1">
            <a:spLocks noGrp="1"/>
          </p:cNvSpPr>
          <p:nvPr>
            <p:ph type="title" idx="3"/>
          </p:nvPr>
        </p:nvSpPr>
        <p:spPr>
          <a:xfrm>
            <a:off x="3419270"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6" name="Google Shape;486;p13"/>
          <p:cNvSpPr txBox="1">
            <a:spLocks noGrp="1"/>
          </p:cNvSpPr>
          <p:nvPr>
            <p:ph type="subTitle" idx="4"/>
          </p:nvPr>
        </p:nvSpPr>
        <p:spPr>
          <a:xfrm>
            <a:off x="3419270"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13"/>
          <p:cNvSpPr txBox="1">
            <a:spLocks noGrp="1"/>
          </p:cNvSpPr>
          <p:nvPr>
            <p:ph type="title" idx="5"/>
          </p:nvPr>
        </p:nvSpPr>
        <p:spPr>
          <a:xfrm>
            <a:off x="72000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8" name="Google Shape;488;p13"/>
          <p:cNvSpPr txBox="1">
            <a:spLocks noGrp="1"/>
          </p:cNvSpPr>
          <p:nvPr>
            <p:ph type="subTitle" idx="6"/>
          </p:nvPr>
        </p:nvSpPr>
        <p:spPr>
          <a:xfrm>
            <a:off x="72000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9" name="Google Shape;489;p13"/>
          <p:cNvSpPr txBox="1">
            <a:spLocks noGrp="1"/>
          </p:cNvSpPr>
          <p:nvPr>
            <p:ph type="title" idx="7"/>
          </p:nvPr>
        </p:nvSpPr>
        <p:spPr>
          <a:xfrm>
            <a:off x="3419270"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0" name="Google Shape;490;p13"/>
          <p:cNvSpPr txBox="1">
            <a:spLocks noGrp="1"/>
          </p:cNvSpPr>
          <p:nvPr>
            <p:ph type="subTitle" idx="8"/>
          </p:nvPr>
        </p:nvSpPr>
        <p:spPr>
          <a:xfrm>
            <a:off x="3419270"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1" name="Google Shape;491;p13"/>
          <p:cNvSpPr txBox="1">
            <a:spLocks noGrp="1"/>
          </p:cNvSpPr>
          <p:nvPr>
            <p:ph type="title" idx="9"/>
          </p:nvPr>
        </p:nvSpPr>
        <p:spPr>
          <a:xfrm>
            <a:off x="6118547" y="2073150"/>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2" name="Google Shape;492;p13"/>
          <p:cNvSpPr txBox="1">
            <a:spLocks noGrp="1"/>
          </p:cNvSpPr>
          <p:nvPr>
            <p:ph type="subTitle" idx="13"/>
          </p:nvPr>
        </p:nvSpPr>
        <p:spPr>
          <a:xfrm>
            <a:off x="6118547" y="2421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3" name="Google Shape;493;p13"/>
          <p:cNvSpPr txBox="1">
            <a:spLocks noGrp="1"/>
          </p:cNvSpPr>
          <p:nvPr>
            <p:ph type="title" idx="14"/>
          </p:nvPr>
        </p:nvSpPr>
        <p:spPr>
          <a:xfrm>
            <a:off x="6118547" y="3680075"/>
            <a:ext cx="2305500" cy="28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4" name="Google Shape;494;p13"/>
          <p:cNvSpPr txBox="1">
            <a:spLocks noGrp="1"/>
          </p:cNvSpPr>
          <p:nvPr>
            <p:ph type="subTitle" idx="15"/>
          </p:nvPr>
        </p:nvSpPr>
        <p:spPr>
          <a:xfrm>
            <a:off x="6118547" y="40287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13"/>
          <p:cNvSpPr txBox="1">
            <a:spLocks noGrp="1"/>
          </p:cNvSpPr>
          <p:nvPr>
            <p:ph type="title" idx="16" hasCustomPrompt="1"/>
          </p:nvPr>
        </p:nvSpPr>
        <p:spPr>
          <a:xfrm>
            <a:off x="138030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6" name="Google Shape;496;p13"/>
          <p:cNvSpPr txBox="1">
            <a:spLocks noGrp="1"/>
          </p:cNvSpPr>
          <p:nvPr>
            <p:ph type="title" idx="17" hasCustomPrompt="1"/>
          </p:nvPr>
        </p:nvSpPr>
        <p:spPr>
          <a:xfrm>
            <a:off x="4079571" y="1715547"/>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7" name="Google Shape;497;p13"/>
          <p:cNvSpPr txBox="1">
            <a:spLocks noGrp="1"/>
          </p:cNvSpPr>
          <p:nvPr>
            <p:ph type="title" idx="18" hasCustomPrompt="1"/>
          </p:nvPr>
        </p:nvSpPr>
        <p:spPr>
          <a:xfrm>
            <a:off x="6778850" y="172503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8" name="Google Shape;498;p13"/>
          <p:cNvSpPr txBox="1">
            <a:spLocks noGrp="1"/>
          </p:cNvSpPr>
          <p:nvPr>
            <p:ph type="title" idx="19" hasCustomPrompt="1"/>
          </p:nvPr>
        </p:nvSpPr>
        <p:spPr>
          <a:xfrm>
            <a:off x="138030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499" name="Google Shape;499;p13"/>
          <p:cNvSpPr txBox="1">
            <a:spLocks noGrp="1"/>
          </p:cNvSpPr>
          <p:nvPr>
            <p:ph type="title" idx="20" hasCustomPrompt="1"/>
          </p:nvPr>
        </p:nvSpPr>
        <p:spPr>
          <a:xfrm>
            <a:off x="4079571"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
        <p:nvSpPr>
          <p:cNvPr id="500" name="Google Shape;500;p13"/>
          <p:cNvSpPr txBox="1">
            <a:spLocks noGrp="1"/>
          </p:cNvSpPr>
          <p:nvPr>
            <p:ph type="title" idx="21" hasCustomPrompt="1"/>
          </p:nvPr>
        </p:nvSpPr>
        <p:spPr>
          <a:xfrm>
            <a:off x="6778850" y="3322729"/>
            <a:ext cx="984900" cy="1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b="1"/>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1pPr>
            <a:lvl2pPr lvl="1"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2pPr>
            <a:lvl3pPr lvl="2"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3pPr>
            <a:lvl4pPr lvl="3"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4pPr>
            <a:lvl5pPr lvl="4"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5pPr>
            <a:lvl6pPr lvl="5"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6pPr>
            <a:lvl7pPr lvl="6"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7pPr>
            <a:lvl8pPr lvl="7"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8pPr>
            <a:lvl9pPr lvl="8" rtl="0">
              <a:spcBef>
                <a:spcPts val="0"/>
              </a:spcBef>
              <a:spcAft>
                <a:spcPts val="0"/>
              </a:spcAft>
              <a:buClr>
                <a:schemeClr val="lt1"/>
              </a:buClr>
              <a:buSzPts val="3500"/>
              <a:buFont typeface="Caveat Brush"/>
              <a:buNone/>
              <a:defRPr sz="3500">
                <a:solidFill>
                  <a:schemeClr val="lt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naheim"/>
              <a:buChar char="●"/>
              <a:defRPr>
                <a:solidFill>
                  <a:schemeClr val="lt1"/>
                </a:solidFill>
                <a:latin typeface="Anaheim"/>
                <a:ea typeface="Anaheim"/>
                <a:cs typeface="Anaheim"/>
                <a:sym typeface="Anaheim"/>
              </a:defRPr>
            </a:lvl1pPr>
            <a:lvl2pPr marL="914400" lvl="1"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2pPr>
            <a:lvl3pPr marL="1371600" lvl="2"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3pPr>
            <a:lvl4pPr marL="1828800" lvl="3"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4pPr>
            <a:lvl5pPr marL="2286000" lvl="4"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5pPr>
            <a:lvl6pPr marL="2743200" lvl="5"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6pPr>
            <a:lvl7pPr marL="3200400" lvl="6"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7pPr>
            <a:lvl8pPr marL="3657600" lvl="7" indent="-317500">
              <a:lnSpc>
                <a:spcPct val="115000"/>
              </a:lnSpc>
              <a:spcBef>
                <a:spcPts val="1600"/>
              </a:spcBef>
              <a:spcAft>
                <a:spcPts val="0"/>
              </a:spcAft>
              <a:buClr>
                <a:schemeClr val="lt1"/>
              </a:buClr>
              <a:buSzPts val="1400"/>
              <a:buFont typeface="Anaheim"/>
              <a:buChar char="○"/>
              <a:defRPr>
                <a:solidFill>
                  <a:schemeClr val="lt1"/>
                </a:solidFill>
                <a:latin typeface="Anaheim"/>
                <a:ea typeface="Anaheim"/>
                <a:cs typeface="Anaheim"/>
                <a:sym typeface="Anaheim"/>
              </a:defRPr>
            </a:lvl8pPr>
            <a:lvl9pPr marL="4114800" lvl="8" indent="-317500">
              <a:lnSpc>
                <a:spcPct val="115000"/>
              </a:lnSpc>
              <a:spcBef>
                <a:spcPts val="1600"/>
              </a:spcBef>
              <a:spcAft>
                <a:spcPts val="1600"/>
              </a:spcAft>
              <a:buClr>
                <a:schemeClr val="lt1"/>
              </a:buClr>
              <a:buSzPts val="1400"/>
              <a:buFont typeface="Anaheim"/>
              <a:buChar char="■"/>
              <a:defRPr>
                <a:solidFill>
                  <a:schemeClr val="lt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 id="2147483659" r:id="rId9"/>
    <p:sldLayoutId id="2147483661" r:id="rId10"/>
    <p:sldLayoutId id="2147483662" r:id="rId11"/>
    <p:sldLayoutId id="2147483663" r:id="rId12"/>
    <p:sldLayoutId id="2147483664" r:id="rId13"/>
    <p:sldLayoutId id="2147483679" r:id="rId14"/>
    <p:sldLayoutId id="214748368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5"/>
            <a:ext cx="7886700" cy="99417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Elsie" panose="02000000000000000000" charset="0"/>
                <a:ea typeface="Elsie" panose="02000000000000000000" charset="0"/>
              </a:defRPr>
            </a:lvl1pPr>
          </a:lstStyle>
          <a:p>
            <a:pPr>
              <a:buClrTx/>
              <a:buFontTx/>
              <a:buNone/>
            </a:pPr>
            <a:fld id="{723A3EFB-E5A4-4F85-84D0-3F54949E58B5}" type="datetimeFigureOut">
              <a:rPr lang="zh-CN" altLang="en-US" kern="1200" smtClean="0">
                <a:solidFill>
                  <a:prstClr val="black">
                    <a:tint val="75000"/>
                  </a:prstClr>
                </a:solidFill>
              </a:rPr>
              <a:pPr>
                <a:buClrTx/>
                <a:buFontTx/>
                <a:buNone/>
              </a:pPr>
              <a:t>2024/3/20</a:t>
            </a:fld>
            <a:endParaRPr lang="zh-CN" altLang="en-US" kern="1200">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Elsie" panose="02000000000000000000" charset="0"/>
                <a:ea typeface="Elsie" panose="02000000000000000000" charset="0"/>
              </a:defRPr>
            </a:lvl1pPr>
          </a:lstStyle>
          <a:p>
            <a:pPr>
              <a:buClrTx/>
              <a:buFontTx/>
              <a:buNone/>
            </a:pPr>
            <a:endParaRPr lang="zh-CN" altLang="en-US" kern="1200">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Elsie" panose="02000000000000000000" charset="0"/>
                <a:ea typeface="Elsie" panose="02000000000000000000" charset="0"/>
              </a:defRPr>
            </a:lvl1pPr>
          </a:lstStyle>
          <a:p>
            <a:pPr>
              <a:buClrTx/>
              <a:buFontTx/>
              <a:buNone/>
            </a:pPr>
            <a:fld id="{7D41E1E3-0430-46C2-B0D3-2490A70B1299}" type="slidenum">
              <a:rPr lang="zh-CN" altLang="en-US" kern="1200" smtClean="0">
                <a:solidFill>
                  <a:prstClr val="black">
                    <a:tint val="75000"/>
                  </a:prstClr>
                </a:solidFill>
              </a:rPr>
              <a:pPr>
                <a:buClrTx/>
                <a:buFontTx/>
                <a:buNone/>
              </a:pPr>
              <a:t>‹#›</a:t>
            </a:fld>
            <a:endParaRPr lang="zh-CN" altLang="en-US" kern="1200">
              <a:solidFill>
                <a:prstClr val="black">
                  <a:tint val="75000"/>
                </a:prstClr>
              </a:solidFill>
            </a:endParaRPr>
          </a:p>
        </p:txBody>
      </p:sp>
    </p:spTree>
    <p:extLst>
      <p:ext uri="{BB962C8B-B14F-4D97-AF65-F5344CB8AC3E}">
        <p14:creationId xmlns:p14="http://schemas.microsoft.com/office/powerpoint/2010/main" val="305387869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Elsie" panose="02000000000000000000" charset="0"/>
          <a:ea typeface="Elsie" panose="02000000000000000000"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Elsie" panose="02000000000000000000" charset="0"/>
          <a:ea typeface="Elsie" panose="02000000000000000000"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Elsie" panose="02000000000000000000" charset="0"/>
          <a:ea typeface="Elsie" panose="02000000000000000000"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Elsie" panose="02000000000000000000" charset="0"/>
          <a:ea typeface="Elsie" panose="02000000000000000000"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3/20/2024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206715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slideLayout" Target="../slideLayouts/slideLayout33.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5" Type="http://schemas.openxmlformats.org/officeDocument/2006/relationships/slideLayout" Target="../slideLayouts/slideLayout33.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media" Target="../media/media2.mp3"/><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2.xml"/><Relationship Id="rId11" Type="http://schemas.openxmlformats.org/officeDocument/2006/relationships/image" Target="../media/image23.png"/><Relationship Id="rId5" Type="http://schemas.openxmlformats.org/officeDocument/2006/relationships/slideLayout" Target="../slideLayouts/slideLayout33.xml"/><Relationship Id="rId10" Type="http://schemas.openxmlformats.org/officeDocument/2006/relationships/image" Target="../media/image22.png"/><Relationship Id="rId4" Type="http://schemas.openxmlformats.org/officeDocument/2006/relationships/audio" Target="../media/media2.mp3"/><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slideLayout" Target="../slideLayouts/slideLayout33.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2.mp3"/><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image" Target="../media/image26.png"/><Relationship Id="rId5" Type="http://schemas.openxmlformats.org/officeDocument/2006/relationships/slideLayout" Target="../slideLayouts/slideLayout33.xml"/><Relationship Id="rId10" Type="http://schemas.openxmlformats.org/officeDocument/2006/relationships/image" Target="../media/image23.png"/><Relationship Id="rId4" Type="http://schemas.openxmlformats.org/officeDocument/2006/relationships/audio" Target="../media/media2.mp3"/><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spreadsheets/d/1Xr3bOMoQsQGocmECAH8wGy8AAECNVS0y0W3qdynjcCg/cop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2.sv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pic>
        <p:nvPicPr>
          <p:cNvPr id="1680" name="Google Shape;1680;p43"/>
          <p:cNvPicPr preferRelativeResize="0"/>
          <p:nvPr/>
        </p:nvPicPr>
        <p:blipFill rotWithShape="1">
          <a:blip r:embed="rId3">
            <a:alphaModFix/>
          </a:blip>
          <a:srcRect t="5482" r="32341"/>
          <a:stretch/>
        </p:blipFill>
        <p:spPr>
          <a:xfrm flipH="1">
            <a:off x="4509150" y="0"/>
            <a:ext cx="5560975" cy="5177926"/>
          </a:xfrm>
          <a:prstGeom prst="rect">
            <a:avLst/>
          </a:prstGeom>
          <a:noFill/>
          <a:ln>
            <a:noFill/>
          </a:ln>
        </p:spPr>
      </p:pic>
      <p:sp>
        <p:nvSpPr>
          <p:cNvPr id="1681" name="Google Shape;1681;p43"/>
          <p:cNvSpPr/>
          <p:nvPr/>
        </p:nvSpPr>
        <p:spPr>
          <a:xfrm rot="10800000">
            <a:off x="-519088" y="0"/>
            <a:ext cx="7141685" cy="5143510"/>
          </a:xfrm>
          <a:custGeom>
            <a:avLst/>
            <a:gdLst/>
            <a:ahLst/>
            <a:cxnLst/>
            <a:rect l="l" t="t" r="r" b="b"/>
            <a:pathLst>
              <a:path w="41020" h="29543" extrusionOk="0">
                <a:moveTo>
                  <a:pt x="6993" y="0"/>
                </a:moveTo>
                <a:lnTo>
                  <a:pt x="6993" y="174"/>
                </a:lnTo>
                <a:cubicBezTo>
                  <a:pt x="6981" y="2381"/>
                  <a:pt x="5710" y="4022"/>
                  <a:pt x="5005" y="6033"/>
                </a:cubicBezTo>
                <a:cubicBezTo>
                  <a:pt x="4450" y="7617"/>
                  <a:pt x="4427" y="9385"/>
                  <a:pt x="4947" y="10992"/>
                </a:cubicBezTo>
                <a:cubicBezTo>
                  <a:pt x="5710" y="13350"/>
                  <a:pt x="7559" y="15234"/>
                  <a:pt x="8322" y="17580"/>
                </a:cubicBezTo>
                <a:cubicBezTo>
                  <a:pt x="9362" y="20770"/>
                  <a:pt x="8091" y="24400"/>
                  <a:pt x="5409" y="26376"/>
                </a:cubicBezTo>
                <a:cubicBezTo>
                  <a:pt x="3711" y="27624"/>
                  <a:pt x="1653" y="28340"/>
                  <a:pt x="0" y="29542"/>
                </a:cubicBezTo>
                <a:lnTo>
                  <a:pt x="41020" y="29542"/>
                </a:lnTo>
                <a:lnTo>
                  <a:pt x="41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729800" y="2375550"/>
            <a:ext cx="3913200" cy="253200"/>
          </a:xfrm>
          <a:prstGeom prst="rect">
            <a:avLst/>
          </a:prstGeom>
          <a:solidFill>
            <a:srgbClr val="C9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729800" y="3234575"/>
            <a:ext cx="39132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1466600" y="-1378674"/>
            <a:ext cx="3743365" cy="2665722"/>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rot="-6299990">
            <a:off x="-1001508" y="3581190"/>
            <a:ext cx="2813209" cy="2487944"/>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rot="-1583144">
            <a:off x="-2113399" y="-1272162"/>
            <a:ext cx="3531194" cy="2452708"/>
          </a:xfrm>
          <a:custGeom>
            <a:avLst/>
            <a:gdLst/>
            <a:ahLst/>
            <a:cxnLst/>
            <a:rect l="l" t="t" r="r" b="b"/>
            <a:pathLst>
              <a:path w="12203" h="8476" extrusionOk="0">
                <a:moveTo>
                  <a:pt x="2026" y="59"/>
                </a:moveTo>
                <a:cubicBezTo>
                  <a:pt x="2466" y="59"/>
                  <a:pt x="2952" y="162"/>
                  <a:pt x="3415" y="278"/>
                </a:cubicBezTo>
                <a:cubicBezTo>
                  <a:pt x="3889" y="378"/>
                  <a:pt x="4384" y="488"/>
                  <a:pt x="4820" y="488"/>
                </a:cubicBezTo>
                <a:cubicBezTo>
                  <a:pt x="4842" y="488"/>
                  <a:pt x="4864" y="487"/>
                  <a:pt x="4886" y="487"/>
                </a:cubicBezTo>
                <a:cubicBezTo>
                  <a:pt x="5372" y="463"/>
                  <a:pt x="5859" y="383"/>
                  <a:pt x="6322" y="301"/>
                </a:cubicBezTo>
                <a:cubicBezTo>
                  <a:pt x="6865" y="209"/>
                  <a:pt x="7433" y="116"/>
                  <a:pt x="7977" y="116"/>
                </a:cubicBezTo>
                <a:cubicBezTo>
                  <a:pt x="8220" y="116"/>
                  <a:pt x="8452" y="139"/>
                  <a:pt x="8683" y="175"/>
                </a:cubicBezTo>
                <a:cubicBezTo>
                  <a:pt x="9818" y="383"/>
                  <a:pt x="10860" y="1181"/>
                  <a:pt x="11462" y="2328"/>
                </a:cubicBezTo>
                <a:cubicBezTo>
                  <a:pt x="12134" y="3589"/>
                  <a:pt x="12145" y="4956"/>
                  <a:pt x="12029" y="5871"/>
                </a:cubicBezTo>
                <a:cubicBezTo>
                  <a:pt x="11948" y="6576"/>
                  <a:pt x="11647" y="7827"/>
                  <a:pt x="10652" y="8267"/>
                </a:cubicBezTo>
                <a:cubicBezTo>
                  <a:pt x="10431" y="8371"/>
                  <a:pt x="10189" y="8418"/>
                  <a:pt x="9934" y="8418"/>
                </a:cubicBezTo>
                <a:cubicBezTo>
                  <a:pt x="9204" y="8418"/>
                  <a:pt x="8336" y="7978"/>
                  <a:pt x="7560" y="7214"/>
                </a:cubicBezTo>
                <a:cubicBezTo>
                  <a:pt x="7398" y="7063"/>
                  <a:pt x="7248" y="6901"/>
                  <a:pt x="7097" y="6738"/>
                </a:cubicBezTo>
                <a:cubicBezTo>
                  <a:pt x="6425" y="6044"/>
                  <a:pt x="5731" y="5326"/>
                  <a:pt x="4793" y="5094"/>
                </a:cubicBezTo>
                <a:cubicBezTo>
                  <a:pt x="4446" y="5002"/>
                  <a:pt x="4076" y="4991"/>
                  <a:pt x="3763" y="4991"/>
                </a:cubicBezTo>
                <a:lnTo>
                  <a:pt x="3149" y="4991"/>
                </a:lnTo>
                <a:cubicBezTo>
                  <a:pt x="2860" y="4991"/>
                  <a:pt x="2512" y="4979"/>
                  <a:pt x="2177" y="4909"/>
                </a:cubicBezTo>
                <a:cubicBezTo>
                  <a:pt x="1169" y="4667"/>
                  <a:pt x="348" y="3787"/>
                  <a:pt x="197" y="2756"/>
                </a:cubicBezTo>
                <a:cubicBezTo>
                  <a:pt x="0" y="1436"/>
                  <a:pt x="834" y="313"/>
                  <a:pt x="1506" y="128"/>
                </a:cubicBezTo>
                <a:cubicBezTo>
                  <a:pt x="1656" y="82"/>
                  <a:pt x="1830" y="59"/>
                  <a:pt x="2026" y="59"/>
                </a:cubicBezTo>
                <a:close/>
                <a:moveTo>
                  <a:pt x="2026" y="0"/>
                </a:moveTo>
                <a:cubicBezTo>
                  <a:pt x="1830" y="0"/>
                  <a:pt x="1644" y="24"/>
                  <a:pt x="1482" y="70"/>
                </a:cubicBezTo>
                <a:cubicBezTo>
                  <a:pt x="464" y="360"/>
                  <a:pt x="0" y="1865"/>
                  <a:pt x="127" y="2756"/>
                </a:cubicBezTo>
                <a:cubicBezTo>
                  <a:pt x="289" y="3821"/>
                  <a:pt x="1123" y="4724"/>
                  <a:pt x="2165" y="4968"/>
                </a:cubicBezTo>
                <a:cubicBezTo>
                  <a:pt x="2501" y="5048"/>
                  <a:pt x="2860" y="5060"/>
                  <a:pt x="3149" y="5060"/>
                </a:cubicBezTo>
                <a:lnTo>
                  <a:pt x="3462" y="5060"/>
                </a:lnTo>
                <a:cubicBezTo>
                  <a:pt x="3554" y="5048"/>
                  <a:pt x="3659" y="5048"/>
                  <a:pt x="3763" y="5048"/>
                </a:cubicBezTo>
                <a:cubicBezTo>
                  <a:pt x="4064" y="5048"/>
                  <a:pt x="4434" y="5060"/>
                  <a:pt x="4781" y="5153"/>
                </a:cubicBezTo>
                <a:cubicBezTo>
                  <a:pt x="5697" y="5384"/>
                  <a:pt x="6379" y="6102"/>
                  <a:pt x="7051" y="6785"/>
                </a:cubicBezTo>
                <a:cubicBezTo>
                  <a:pt x="7202" y="6947"/>
                  <a:pt x="7352" y="7109"/>
                  <a:pt x="7514" y="7260"/>
                </a:cubicBezTo>
                <a:cubicBezTo>
                  <a:pt x="8301" y="8035"/>
                  <a:pt x="9181" y="8475"/>
                  <a:pt x="9934" y="8475"/>
                </a:cubicBezTo>
                <a:cubicBezTo>
                  <a:pt x="10200" y="8475"/>
                  <a:pt x="10443" y="8429"/>
                  <a:pt x="10675" y="8325"/>
                </a:cubicBezTo>
                <a:cubicBezTo>
                  <a:pt x="11705" y="7873"/>
                  <a:pt x="12006" y="6600"/>
                  <a:pt x="12087" y="5882"/>
                </a:cubicBezTo>
                <a:cubicBezTo>
                  <a:pt x="12203" y="4956"/>
                  <a:pt x="12203" y="3578"/>
                  <a:pt x="11519" y="2293"/>
                </a:cubicBezTo>
                <a:cubicBezTo>
                  <a:pt x="10906" y="1135"/>
                  <a:pt x="9852" y="325"/>
                  <a:pt x="8695" y="116"/>
                </a:cubicBezTo>
                <a:cubicBezTo>
                  <a:pt x="8463" y="70"/>
                  <a:pt x="8232" y="59"/>
                  <a:pt x="7977" y="59"/>
                </a:cubicBezTo>
                <a:cubicBezTo>
                  <a:pt x="7421" y="59"/>
                  <a:pt x="6865" y="151"/>
                  <a:pt x="6322" y="244"/>
                </a:cubicBezTo>
                <a:cubicBezTo>
                  <a:pt x="5847" y="313"/>
                  <a:pt x="5360" y="394"/>
                  <a:pt x="4886" y="417"/>
                </a:cubicBezTo>
                <a:cubicBezTo>
                  <a:pt x="4847" y="419"/>
                  <a:pt x="4807" y="420"/>
                  <a:pt x="4767" y="420"/>
                </a:cubicBezTo>
                <a:cubicBezTo>
                  <a:pt x="4345" y="420"/>
                  <a:pt x="3881" y="314"/>
                  <a:pt x="3427" y="209"/>
                </a:cubicBezTo>
                <a:cubicBezTo>
                  <a:pt x="2964" y="105"/>
                  <a:pt x="2466" y="0"/>
                  <a:pt x="2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1148545" y="765500"/>
            <a:ext cx="2259936" cy="1982118"/>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689" name="Google Shape;1689;p43"/>
          <p:cNvGrpSpPr/>
          <p:nvPr/>
        </p:nvGrpSpPr>
        <p:grpSpPr>
          <a:xfrm rot="-5400000">
            <a:off x="2164037" y="400876"/>
            <a:ext cx="578995" cy="762248"/>
            <a:chOff x="2109400" y="2670450"/>
            <a:chExt cx="113200" cy="149025"/>
          </a:xfrm>
        </p:grpSpPr>
        <p:sp>
          <p:nvSpPr>
            <p:cNvPr id="1690" name="Google Shape;1690;p43"/>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43"/>
          <p:cNvSpPr/>
          <p:nvPr/>
        </p:nvSpPr>
        <p:spPr>
          <a:xfrm>
            <a:off x="4237936" y="544111"/>
            <a:ext cx="668127" cy="475786"/>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4003441" y="910268"/>
            <a:ext cx="153953" cy="109633"/>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txBox="1">
            <a:spLocks noGrp="1"/>
          </p:cNvSpPr>
          <p:nvPr>
            <p:ph type="ctrTitle"/>
          </p:nvPr>
        </p:nvSpPr>
        <p:spPr>
          <a:xfrm>
            <a:off x="0" y="1416562"/>
            <a:ext cx="5892800" cy="1982100"/>
          </a:xfrm>
          <a:prstGeom prst="rect">
            <a:avLst/>
          </a:prstGeom>
        </p:spPr>
        <p:txBody>
          <a:bodyPr spcFirstLastPara="1" wrap="square" lIns="91425" tIns="91425" rIns="91425" bIns="91425" anchor="b" anchorCtr="0">
            <a:noAutofit/>
          </a:bodyPr>
          <a:lstStyle/>
          <a:p>
            <a:pPr marL="63500" lvl="0" indent="0" algn="ctr" rtl="0">
              <a:lnSpc>
                <a:spcPct val="120000"/>
              </a:lnSpc>
              <a:spcBef>
                <a:spcPts val="0"/>
              </a:spcBef>
              <a:spcAft>
                <a:spcPts val="0"/>
              </a:spcAft>
              <a:buNone/>
            </a:pPr>
            <a:r>
              <a:rPr lang="en" sz="3600" dirty="0">
                <a:latin typeface="+mn-lt"/>
                <a:cs typeface="Times New Roman" panose="02020603050405020304" pitchFamily="18" charset="0"/>
              </a:rPr>
              <a:t>CHÀO MỪNG CÁC EM ĐẾN VỚI TIẾT HỌC! </a:t>
            </a:r>
            <a:endParaRPr sz="3600" dirty="0">
              <a:latin typeface="+mn-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15"/>
                                        </p:tgtEl>
                                        <p:attrNameLst>
                                          <p:attrName>style.visibility</p:attrName>
                                        </p:attrNameLst>
                                      </p:cBhvr>
                                      <p:to>
                                        <p:strVal val="visible"/>
                                      </p:to>
                                    </p:set>
                                    <p:animEffect transition="in" filter="randombar(horizontal)">
                                      <p:cBhvr>
                                        <p:cTn id="7" dur="500"/>
                                        <p:tgtEl>
                                          <p:spTgt spid="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7DFD16-B002-4054-A241-6B88EE65E34A}"/>
              </a:ext>
            </a:extLst>
          </p:cNvPr>
          <p:cNvSpPr txBox="1"/>
          <p:nvPr/>
        </p:nvSpPr>
        <p:spPr>
          <a:xfrm>
            <a:off x="3686882" y="454799"/>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D571AA1-76A2-407A-A9A7-A6DD1DF506D2}"/>
                  </a:ext>
                </a:extLst>
              </p:cNvPr>
              <p:cNvSpPr txBox="1"/>
              <p:nvPr/>
            </p:nvSpPr>
            <p:spPr>
              <a:xfrm>
                <a:off x="844312" y="1099538"/>
                <a:ext cx="7204842" cy="2944909"/>
              </a:xfrm>
              <a:prstGeom prst="rect">
                <a:avLst/>
              </a:prstGeom>
              <a:noFill/>
            </p:spPr>
            <p:txBody>
              <a:bodyPr wrap="square" rtlCol="0">
                <a:spAutoFit/>
              </a:bodyPr>
              <a:lstStyle/>
              <a:p>
                <a:pPr algn="ctr">
                  <a:lnSpc>
                    <a:spcPct val="150000"/>
                  </a:lnSpc>
                </a:pPr>
                <a:r>
                  <a:rPr lang="en-US" sz="2000" dirty="0"/>
                  <a:t>Công thức tích diện tích xung quanh của hình lập phương: </a:t>
                </a:r>
              </a:p>
              <a:p>
                <a:pPr algn="ctr">
                  <a:lnSpc>
                    <a:spcPct val="150000"/>
                  </a:lnSpc>
                </a:pP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𝐒</m:t>
                        </m:r>
                      </m:e>
                      <m:sub>
                        <m:r>
                          <a:rPr lang="en-US" sz="2000" b="1" i="1">
                            <a:latin typeface="Cambria Math"/>
                          </a:rPr>
                          <m:t>𝐱𝐪</m:t>
                        </m:r>
                      </m:sub>
                    </m:sSub>
                  </m:oMath>
                </a14:m>
                <a:r>
                  <a:rPr lang="en-US" sz="2000" b="1" dirty="0"/>
                  <a:t> = 4.a</a:t>
                </a:r>
                <a:r>
                  <a:rPr lang="en-US" sz="2000" b="1" baseline="30000" dirty="0"/>
                  <a:t>2</a:t>
                </a:r>
                <a:endParaRPr lang="en-US" sz="2000" dirty="0"/>
              </a:p>
              <a:p>
                <a:pPr algn="ctr">
                  <a:lnSpc>
                    <a:spcPct val="150000"/>
                  </a:lnSpc>
                </a:pPr>
                <a:r>
                  <a:rPr lang="en-US" sz="2000" dirty="0"/>
                  <a:t>Công thức tính diện tích toàn phần của hình hộp chữ nhật là:</a:t>
                </a:r>
              </a:p>
              <a:p>
                <a:pPr algn="ctr">
                  <a:lnSpc>
                    <a:spcPct val="150000"/>
                  </a:lnSpc>
                </a:pP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4.a</a:t>
                </a:r>
                <a:r>
                  <a:rPr lang="en-US" sz="2000" b="1" baseline="30000" dirty="0"/>
                  <a:t>2</a:t>
                </a:r>
                <a:r>
                  <a:rPr lang="en-US" sz="2000" b="1" dirty="0"/>
                  <a:t> + 2.a</a:t>
                </a:r>
                <a:r>
                  <a:rPr lang="en-US" sz="2000" b="1" baseline="30000" dirty="0"/>
                  <a:t>2</a:t>
                </a:r>
                <a:r>
                  <a:rPr lang="en-US" sz="2000" b="1" dirty="0"/>
                  <a:t> = 6a</a:t>
                </a:r>
                <a:r>
                  <a:rPr lang="en-US" sz="2000" b="1" baseline="30000" dirty="0"/>
                  <a:t>2</a:t>
                </a:r>
                <a:endParaRPr lang="en-US" sz="2000" dirty="0"/>
              </a:p>
              <a:p>
                <a:pPr algn="ctr">
                  <a:lnSpc>
                    <a:spcPct val="150000"/>
                  </a:lnSpc>
                </a:pPr>
                <a:r>
                  <a:rPr lang="en-US" sz="2000" dirty="0"/>
                  <a:t>Công thức tính thể tích của hình lập phương là:</a:t>
                </a:r>
              </a:p>
              <a:p>
                <a:pPr algn="ctr">
                  <a:lnSpc>
                    <a:spcPct val="150000"/>
                  </a:lnSpc>
                </a:pPr>
                <a:r>
                  <a:rPr lang="en-US" sz="2000" b="1" dirty="0"/>
                  <a:t> V= a</a:t>
                </a:r>
                <a:r>
                  <a:rPr lang="en-US" sz="2000" b="1" baseline="30000" dirty="0"/>
                  <a:t>3</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844312" y="1099538"/>
                <a:ext cx="7204842" cy="2944909"/>
              </a:xfrm>
              <a:prstGeom prst="rect">
                <a:avLst/>
              </a:prstGeom>
              <a:blipFill rotWithShape="1">
                <a:blip r:embed="rId2"/>
                <a:stretch>
                  <a:fillRect b="-1035"/>
                </a:stretch>
              </a:blipFill>
            </p:spPr>
            <p:txBody>
              <a:bodyPr/>
              <a:lstStyle/>
              <a:p>
                <a:r>
                  <a:rPr lang="en-US">
                    <a:noFill/>
                  </a:rPr>
                  <a:t> </a:t>
                </a:r>
              </a:p>
            </p:txBody>
          </p:sp>
        </mc:Fallback>
      </mc:AlternateContent>
      <p:pic>
        <p:nvPicPr>
          <p:cNvPr id="4"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06661" y="2835569"/>
            <a:ext cx="2896675" cy="2306807"/>
          </a:xfrm>
          <a:prstGeom prst="rect">
            <a:avLst/>
          </a:prstGeom>
        </p:spPr>
      </p:pic>
    </p:spTree>
    <p:extLst>
      <p:ext uri="{BB962C8B-B14F-4D97-AF65-F5344CB8AC3E}">
        <p14:creationId xmlns:p14="http://schemas.microsoft.com/office/powerpoint/2010/main" val="7223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3"/>
        <p:cNvGrpSpPr/>
        <p:nvPr/>
      </p:nvGrpSpPr>
      <p:grpSpPr>
        <a:xfrm>
          <a:off x="0" y="0"/>
          <a:ext cx="0" cy="0"/>
          <a:chOff x="0" y="0"/>
          <a:chExt cx="0" cy="0"/>
        </a:xfrm>
      </p:grpSpPr>
      <p:grpSp>
        <p:nvGrpSpPr>
          <p:cNvPr id="1986" name="Google Shape;1986;p51"/>
          <p:cNvGrpSpPr/>
          <p:nvPr/>
        </p:nvGrpSpPr>
        <p:grpSpPr>
          <a:xfrm rot="3416918">
            <a:off x="2490764" y="4057080"/>
            <a:ext cx="1697343" cy="1746706"/>
            <a:chOff x="1362375" y="3861550"/>
            <a:chExt cx="887125" cy="912925"/>
          </a:xfrm>
        </p:grpSpPr>
        <p:sp>
          <p:nvSpPr>
            <p:cNvPr id="1987" name="Google Shape;1987;p51"/>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1"/>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1"/>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1"/>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1"/>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1"/>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1"/>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1"/>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1"/>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1"/>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1"/>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1"/>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1"/>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1"/>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1"/>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1"/>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1"/>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1"/>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1"/>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1"/>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1"/>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1"/>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1"/>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1"/>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1"/>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1"/>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1"/>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1"/>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1"/>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1"/>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1"/>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1"/>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1"/>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1"/>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1"/>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1"/>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1"/>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1"/>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1"/>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1"/>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1"/>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1"/>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1"/>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1"/>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1"/>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1"/>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1"/>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1"/>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1"/>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1"/>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1"/>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1"/>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1"/>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57">
            <a:extLst>
              <a:ext uri="{FF2B5EF4-FFF2-40B4-BE49-F238E27FC236}">
                <a16:creationId xmlns:a16="http://schemas.microsoft.com/office/drawing/2014/main" id="{0A274310-1DD2-4E1C-B976-8510A25A55E5}"/>
              </a:ext>
            </a:extLst>
          </p:cNvPr>
          <p:cNvSpPr txBox="1"/>
          <p:nvPr/>
        </p:nvSpPr>
        <p:spPr>
          <a:xfrm>
            <a:off x="2169932" y="385754"/>
            <a:ext cx="4942869" cy="646331"/>
          </a:xfrm>
          <a:prstGeom prst="rect">
            <a:avLst/>
          </a:prstGeom>
          <a:solidFill>
            <a:schemeClr val="bg2"/>
          </a:solidFill>
          <a:ln w="19050">
            <a:solidFill>
              <a:srgbClr val="BFD0A2"/>
            </a:solidFill>
          </a:ln>
        </p:spPr>
        <p:txBody>
          <a:bodyPr wrap="square" rtlCol="0">
            <a:spAutoFit/>
          </a:bodyPr>
          <a:lstStyle/>
          <a:p>
            <a:pPr algn="ctr"/>
            <a:r>
              <a:rPr lang="en-US" sz="3600" b="1" dirty="0">
                <a:solidFill>
                  <a:srgbClr val="C00000"/>
                </a:solidFill>
              </a:rPr>
              <a:t>NỘI DUNG BÀI HỌC</a:t>
            </a:r>
            <a:endParaRPr lang="vi-VN" sz="3600" b="1" dirty="0">
              <a:solidFill>
                <a:srgbClr val="C00000"/>
              </a:solidFill>
            </a:endParaRPr>
          </a:p>
        </p:txBody>
      </p:sp>
      <p:sp>
        <p:nvSpPr>
          <p:cNvPr id="2" name="Rectangle 1"/>
          <p:cNvSpPr/>
          <p:nvPr/>
        </p:nvSpPr>
        <p:spPr>
          <a:xfrm>
            <a:off x="1724744" y="1058544"/>
            <a:ext cx="5833241" cy="3647152"/>
          </a:xfrm>
          <a:prstGeom prst="rect">
            <a:avLst/>
          </a:prstGeom>
        </p:spPr>
        <p:txBody>
          <a:bodyPr wrap="square">
            <a:spAutoFit/>
          </a:bodyPr>
          <a:lstStyle/>
          <a:p>
            <a:pPr algn="just">
              <a:lnSpc>
                <a:spcPct val="150000"/>
              </a:lnSpc>
            </a:pPr>
            <a:r>
              <a:rPr lang="en-US" sz="2200" b="1" dirty="0">
                <a:solidFill>
                  <a:srgbClr val="0070C0"/>
                </a:solidFill>
              </a:rPr>
              <a:t>Các dạng toán:</a:t>
            </a:r>
            <a:endParaRPr lang="en-US" sz="2200" dirty="0">
              <a:solidFill>
                <a:srgbClr val="0070C0"/>
              </a:solidFill>
            </a:endParaRPr>
          </a:p>
          <a:p>
            <a:pPr algn="just">
              <a:lnSpc>
                <a:spcPct val="150000"/>
              </a:lnSpc>
            </a:pPr>
            <a:r>
              <a:rPr lang="en-US" sz="2200" dirty="0"/>
              <a:t>Dạng 1: Xác định các yếu tố của hình hộp chữ nhật, hình lập phương.</a:t>
            </a:r>
          </a:p>
          <a:p>
            <a:pPr algn="just">
              <a:lnSpc>
                <a:spcPct val="150000"/>
              </a:lnSpc>
            </a:pPr>
            <a:r>
              <a:rPr lang="en-US" sz="2200" dirty="0"/>
              <a:t>Dạng 2: Tính diện tích xung quanh của hình hộp chữ nhật, hình lập phương.</a:t>
            </a:r>
          </a:p>
          <a:p>
            <a:pPr algn="just">
              <a:lnSpc>
                <a:spcPct val="150000"/>
              </a:lnSpc>
            </a:pPr>
            <a:r>
              <a:rPr lang="en-US" sz="2200" dirty="0"/>
              <a:t>Dạng 3: Tính thể tích của hình hộp chữ nhật, hình lập phương.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randombar(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p:cTn id="26"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872320" y="247500"/>
            <a:ext cx="7551683" cy="1754326"/>
          </a:xfrm>
          <a:prstGeom prst="rect">
            <a:avLst/>
          </a:prstGeom>
        </p:spPr>
        <p:txBody>
          <a:bodyPr wrap="square">
            <a:spAutoFit/>
          </a:bodyPr>
          <a:lstStyle/>
          <a:p>
            <a:pPr algn="ctr">
              <a:lnSpc>
                <a:spcPct val="150000"/>
              </a:lnSpc>
            </a:pPr>
            <a:r>
              <a:rPr lang="nl-NL" sz="2400" b="1" dirty="0">
                <a:solidFill>
                  <a:srgbClr val="0070C0"/>
                </a:solidFill>
              </a:rPr>
              <a:t>Ví dụ 1 (SGK-tr92):</a:t>
            </a:r>
          </a:p>
          <a:p>
            <a:pPr algn="ctr">
              <a:lnSpc>
                <a:spcPct val="150000"/>
              </a:lnSpc>
            </a:pPr>
            <a:r>
              <a:rPr lang="nl-NL" sz="2400" dirty="0"/>
              <a:t>Quan sát hình 10.13 và kể tên các đỉnh, cạnh, đường chéo của hình hộp  chữ nhật MNPQ. M'N'P'Q'.</a:t>
            </a:r>
            <a:endParaRPr lang="en-US" sz="2400" dirty="0"/>
          </a:p>
        </p:txBody>
      </p:sp>
      <p:pic>
        <p:nvPicPr>
          <p:cNvPr id="7170" name="Picture 2" descr="C:\Users\ADMINI~1\AppData\Local\Temp\Rar$DIa0.171\Ví dụ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216" y="1968128"/>
            <a:ext cx="3985147" cy="2828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140" y="2176652"/>
            <a:ext cx="4903076" cy="2400657"/>
          </a:xfrm>
          <a:prstGeom prst="rect">
            <a:avLst/>
          </a:prstGeom>
          <a:solidFill>
            <a:srgbClr val="FFD7BF"/>
          </a:solidFill>
        </p:spPr>
        <p:txBody>
          <a:bodyPr wrap="square">
            <a:spAutoFit/>
          </a:bodyPr>
          <a:lstStyle/>
          <a:p>
            <a:pPr algn="ctr">
              <a:lnSpc>
                <a:spcPct val="150000"/>
              </a:lnSpc>
            </a:pPr>
            <a:r>
              <a:rPr lang="nl-NL" sz="2000" b="1" dirty="0">
                <a:solidFill>
                  <a:srgbClr val="FF0000"/>
                </a:solidFill>
              </a:rPr>
              <a:t>Giải:</a:t>
            </a:r>
            <a:endParaRPr lang="en-US" sz="2000" b="1" dirty="0">
              <a:solidFill>
                <a:srgbClr val="FF0000"/>
              </a:solidFill>
            </a:endParaRPr>
          </a:p>
          <a:p>
            <a:pPr marL="342900" indent="-342900" algn="just">
              <a:lnSpc>
                <a:spcPct val="150000"/>
              </a:lnSpc>
              <a:buFont typeface="Arial" pitchFamily="34" charset="0"/>
              <a:buChar char="•"/>
            </a:pPr>
            <a:r>
              <a:rPr lang="nl-NL" sz="2000" dirty="0"/>
              <a:t>Các đỉnh M, N, P, Q, M', N', P', Q'.</a:t>
            </a:r>
            <a:endParaRPr lang="en-US" sz="2000" dirty="0"/>
          </a:p>
          <a:p>
            <a:pPr marL="342900" indent="-342900" algn="just">
              <a:lnSpc>
                <a:spcPct val="150000"/>
              </a:lnSpc>
              <a:buFont typeface="Arial" pitchFamily="34" charset="0"/>
              <a:buChar char="•"/>
            </a:pPr>
            <a:r>
              <a:rPr lang="nl-NL" sz="2000" dirty="0"/>
              <a:t>Các cạnh là: MN, NP, PQ, QM, M'N', N'P', P'Q', Q'M', MM', NN', PP', QQ'.</a:t>
            </a:r>
            <a:endParaRPr lang="en-US" sz="2000" dirty="0"/>
          </a:p>
          <a:p>
            <a:pPr marL="342900" indent="-342900" algn="just">
              <a:lnSpc>
                <a:spcPct val="150000"/>
              </a:lnSpc>
              <a:buFont typeface="Arial" pitchFamily="34" charset="0"/>
              <a:buChar char="•"/>
            </a:pPr>
            <a:r>
              <a:rPr lang="nl-NL" sz="2000" dirty="0"/>
              <a:t>Các đường chéo: MP', NQ', PM', QN'.</a:t>
            </a:r>
            <a:endParaRPr lang="en-US" sz="2000" dirty="0"/>
          </a:p>
        </p:txBody>
      </p:sp>
    </p:spTree>
    <p:extLst>
      <p:ext uri="{BB962C8B-B14F-4D97-AF65-F5344CB8AC3E}">
        <p14:creationId xmlns:p14="http://schemas.microsoft.com/office/powerpoint/2010/main" val="815715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randombar(horizontal)">
                                      <p:cBhvr>
                                        <p:cTn id="17" dur="5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19" y="280530"/>
            <a:ext cx="5618656" cy="2308324"/>
          </a:xfrm>
          <a:prstGeom prst="rect">
            <a:avLst/>
          </a:prstGeom>
        </p:spPr>
        <p:txBody>
          <a:bodyPr wrap="square">
            <a:spAutoFit/>
          </a:bodyPr>
          <a:lstStyle/>
          <a:p>
            <a:pPr algn="just">
              <a:lnSpc>
                <a:spcPct val="150000"/>
              </a:lnSpc>
            </a:pPr>
            <a:r>
              <a:rPr lang="en-US" sz="2400" b="1" dirty="0">
                <a:solidFill>
                  <a:srgbClr val="0070C0"/>
                </a:solidFill>
              </a:rPr>
              <a:t>Ví dụ 2.</a:t>
            </a:r>
            <a:r>
              <a:rPr lang="en-US" sz="2400" dirty="0">
                <a:solidFill>
                  <a:srgbClr val="0070C0"/>
                </a:solidFill>
              </a:rPr>
              <a:t> </a:t>
            </a:r>
            <a:r>
              <a:rPr lang="nl-NL" sz="2400" dirty="0"/>
              <a:t>Một chiếc thùng rác làm bằng inox có kích thước như Hình 10.14. Hỏi thể tích của thùng là bao nhiêu? (coi độ dày của tấm inox không đáng kể).</a:t>
            </a:r>
            <a:endParaRPr lang="en-US" sz="2400" dirty="0"/>
          </a:p>
        </p:txBody>
      </p:sp>
      <p:pic>
        <p:nvPicPr>
          <p:cNvPr id="8194" name="Picture 2" descr="C:\Users\ADMINI~1\AppData\Local\Temp\Rar$DIa0.992\Ví dụ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907" y="213966"/>
            <a:ext cx="3085959" cy="47606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1602" y="2837050"/>
            <a:ext cx="3478053" cy="1569660"/>
          </a:xfrm>
          <a:prstGeom prst="rect">
            <a:avLst/>
          </a:prstGeom>
          <a:solidFill>
            <a:srgbClr val="E0E9F8"/>
          </a:solidFill>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Thể tích của thùng rác là:</a:t>
            </a:r>
            <a:endParaRPr lang="en-US" sz="2000" dirty="0"/>
          </a:p>
          <a:p>
            <a:pPr algn="ctr">
              <a:lnSpc>
                <a:spcPct val="150000"/>
              </a:lnSpc>
            </a:pPr>
            <a:r>
              <a:rPr lang="nl-NL" sz="2000" dirty="0"/>
              <a:t>V = 30.24.61 = 43 920 (cm</a:t>
            </a:r>
            <a:r>
              <a:rPr lang="nl-NL" sz="2000" baseline="30000" dirty="0"/>
              <a:t>3</a:t>
            </a:r>
            <a:r>
              <a:rPr lang="nl-NL" sz="2000" dirty="0"/>
              <a:t>)</a:t>
            </a:r>
            <a:endParaRPr lang="en-US" sz="2000" dirty="0"/>
          </a:p>
        </p:txBody>
      </p:sp>
    </p:spTree>
    <p:extLst>
      <p:ext uri="{BB962C8B-B14F-4D97-AF65-F5344CB8AC3E}">
        <p14:creationId xmlns:p14="http://schemas.microsoft.com/office/powerpoint/2010/main" val="157961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sp>
        <p:nvSpPr>
          <p:cNvPr id="2" name="Rectangle 1"/>
          <p:cNvSpPr/>
          <p:nvPr/>
        </p:nvSpPr>
        <p:spPr>
          <a:xfrm>
            <a:off x="488730" y="189705"/>
            <a:ext cx="8213835" cy="1971437"/>
          </a:xfrm>
          <a:prstGeom prst="rect">
            <a:avLst/>
          </a:prstGeom>
          <a:solidFill>
            <a:schemeClr val="bg2"/>
          </a:solidFill>
        </p:spPr>
        <p:txBody>
          <a:bodyPr wrap="square">
            <a:spAutoFit/>
          </a:bodyPr>
          <a:lstStyle/>
          <a:p>
            <a:pPr algn="just">
              <a:lnSpc>
                <a:spcPct val="150000"/>
              </a:lnSpc>
            </a:pPr>
            <a:r>
              <a:rPr lang="nl-NL" sz="2100" b="1" dirty="0">
                <a:solidFill>
                  <a:srgbClr val="0070C0"/>
                </a:solidFill>
              </a:rPr>
              <a:t>Ví dụ 3. </a:t>
            </a:r>
            <a:r>
              <a:rPr lang="nl-NL" sz="2100" dirty="0"/>
              <a:t>Bạn Thanh làm một chiếc hộp đựng đò hình lập phương cạnh 30 cm với khung bằng thép, đáy và các mặt xung quanh bọc vải (H.10.15). Hỏi diện tích vải dùng để làm chiếc hộp đó là bao nhiêu (coi phần các mép vải khâu nối không đang kể)?</a:t>
            </a:r>
            <a:endParaRPr lang="en-US" sz="2100" dirty="0"/>
          </a:p>
        </p:txBody>
      </p:sp>
      <p:pic>
        <p:nvPicPr>
          <p:cNvPr id="9218" name="Picture 2" descr="C:\Users\ADMINI~1\AppData\Local\Temp\Rar$DIa0.135\Ví dụ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534" y="2313363"/>
            <a:ext cx="2728632" cy="27806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0237" y="2198180"/>
            <a:ext cx="5470637" cy="2862322"/>
          </a:xfrm>
          <a:prstGeom prst="rect">
            <a:avLst/>
          </a:prstGeom>
          <a:solidFill>
            <a:schemeClr val="tx1">
              <a:lumMod val="90000"/>
            </a:schemeClr>
          </a:solidFill>
        </p:spPr>
        <p:txBody>
          <a:bodyPr wrap="square">
            <a:spAutoFit/>
          </a:bodyPr>
          <a:lstStyle/>
          <a:p>
            <a:pPr algn="ctr">
              <a:lnSpc>
                <a:spcPct val="150000"/>
              </a:lnSpc>
            </a:pPr>
            <a:r>
              <a:rPr lang="en-US" sz="2000" b="1" dirty="0">
                <a:solidFill>
                  <a:srgbClr val="FF0000"/>
                </a:solidFill>
              </a:rPr>
              <a:t>Gợi ý: </a:t>
            </a:r>
          </a:p>
          <a:p>
            <a:pPr algn="just">
              <a:lnSpc>
                <a:spcPct val="150000"/>
              </a:lnSpc>
            </a:pPr>
            <a:r>
              <a:rPr lang="en-US" sz="2000" dirty="0"/>
              <a:t>Người ta bọc vải những mặt nào của chiếc hộp đựng đồ?</a:t>
            </a:r>
          </a:p>
          <a:p>
            <a:pPr algn="just">
              <a:lnSpc>
                <a:spcPct val="150000"/>
              </a:lnSpc>
            </a:pPr>
            <a:r>
              <a:rPr lang="en-US" sz="2000" dirty="0"/>
              <a:t>Tính diện tích vải dùng để làm chiếc hộp là tính diện tích của mấy mặt? </a:t>
            </a:r>
          </a:p>
          <a:p>
            <a:pPr algn="just">
              <a:lnSpc>
                <a:spcPct val="150000"/>
              </a:lnSpc>
            </a:pPr>
            <a:r>
              <a:rPr lang="en-US" sz="2000" dirty="0"/>
              <a:t>Chúng ta sử dụng các công thức nào để tính?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8" name="Google Shape;1828;p47"/>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7"/>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229709" y="844002"/>
            <a:ext cx="6700346" cy="3416320"/>
          </a:xfrm>
          <a:prstGeom prst="rect">
            <a:avLst/>
          </a:prstGeom>
        </p:spPr>
        <p:txBody>
          <a:bodyPr wrap="square">
            <a:spAutoFit/>
          </a:bodyPr>
          <a:lstStyle/>
          <a:p>
            <a:pPr algn="ctr">
              <a:lnSpc>
                <a:spcPct val="150000"/>
              </a:lnSpc>
            </a:pPr>
            <a:r>
              <a:rPr lang="nl-NL" sz="2400" b="1" dirty="0">
                <a:solidFill>
                  <a:srgbClr val="FF0000"/>
                </a:solidFill>
              </a:rPr>
              <a:t>Giải:</a:t>
            </a:r>
            <a:endParaRPr lang="en-US" sz="2400" b="1" dirty="0">
              <a:solidFill>
                <a:srgbClr val="FF0000"/>
              </a:solidFill>
            </a:endParaRPr>
          </a:p>
          <a:p>
            <a:pPr algn="ctr">
              <a:lnSpc>
                <a:spcPct val="150000"/>
              </a:lnSpc>
            </a:pPr>
            <a:r>
              <a:rPr lang="nl-NL" sz="2000" dirty="0"/>
              <a:t>Diện tích xung quanh của hình lập phương là:</a:t>
            </a:r>
            <a:endParaRPr lang="en-US" sz="2000" dirty="0"/>
          </a:p>
          <a:p>
            <a:pPr algn="ctr">
              <a:lnSpc>
                <a:spcPct val="150000"/>
              </a:lnSpc>
            </a:pPr>
            <a:r>
              <a:rPr lang="nl-NL" sz="2000" dirty="0"/>
              <a:t>S</a:t>
            </a:r>
            <a:r>
              <a:rPr lang="nl-NL" sz="2000" baseline="-25000" dirty="0"/>
              <a:t>xq</a:t>
            </a:r>
            <a:r>
              <a:rPr lang="nl-NL" sz="2000" dirty="0"/>
              <a:t> = 4. 30</a:t>
            </a:r>
            <a:r>
              <a:rPr lang="nl-NL" sz="2000" baseline="30000" dirty="0"/>
              <a:t>2</a:t>
            </a:r>
            <a:r>
              <a:rPr lang="nl-NL" sz="2000" dirty="0"/>
              <a:t> = 3600 (cm</a:t>
            </a:r>
            <a:r>
              <a:rPr lang="nl-NL" sz="2000" baseline="30000" dirty="0"/>
              <a:t>2</a:t>
            </a:r>
            <a:r>
              <a:rPr lang="nl-NL" sz="2000" dirty="0"/>
              <a:t>)</a:t>
            </a:r>
            <a:endParaRPr lang="en-US" sz="2000" dirty="0"/>
          </a:p>
          <a:p>
            <a:pPr algn="ctr">
              <a:lnSpc>
                <a:spcPct val="150000"/>
              </a:lnSpc>
            </a:pPr>
            <a:r>
              <a:rPr lang="nl-NL" sz="2000" dirty="0"/>
              <a:t>Diện tích đáy của hình lập phương là:</a:t>
            </a:r>
            <a:endParaRPr lang="en-US" sz="2000" dirty="0"/>
          </a:p>
          <a:p>
            <a:pPr algn="ctr">
              <a:lnSpc>
                <a:spcPct val="150000"/>
              </a:lnSpc>
            </a:pPr>
            <a:r>
              <a:rPr lang="nl-NL" sz="2000" dirty="0"/>
              <a:t>S</a:t>
            </a:r>
            <a:r>
              <a:rPr lang="nl-NL" sz="2000" baseline="-25000" dirty="0"/>
              <a:t>đáy</a:t>
            </a:r>
            <a:r>
              <a:rPr lang="nl-NL" sz="2000" dirty="0"/>
              <a:t> =30</a:t>
            </a:r>
            <a:r>
              <a:rPr lang="nl-NL" sz="2000" baseline="30000" dirty="0"/>
              <a:t>2</a:t>
            </a:r>
            <a:r>
              <a:rPr lang="nl-NL" sz="2000" dirty="0"/>
              <a:t> = 900 (cm</a:t>
            </a:r>
            <a:r>
              <a:rPr lang="nl-NL" sz="2000" baseline="30000" dirty="0"/>
              <a:t>2</a:t>
            </a:r>
            <a:r>
              <a:rPr lang="nl-NL" sz="2000" dirty="0"/>
              <a:t>)</a:t>
            </a:r>
            <a:endParaRPr lang="en-US" sz="2000" dirty="0"/>
          </a:p>
          <a:p>
            <a:pPr algn="ctr">
              <a:lnSpc>
                <a:spcPct val="150000"/>
              </a:lnSpc>
            </a:pPr>
            <a:r>
              <a:rPr lang="nl-NL" sz="2000" dirty="0"/>
              <a:t>Diện tích vải bạn Thanh cần dùng để làm chiếc hộp đó là:</a:t>
            </a:r>
            <a:endParaRPr lang="en-US" sz="2000" dirty="0"/>
          </a:p>
          <a:p>
            <a:pPr algn="ctr">
              <a:lnSpc>
                <a:spcPct val="150000"/>
              </a:lnSpc>
            </a:pPr>
            <a:r>
              <a:rPr lang="nl-NL" sz="2000" dirty="0"/>
              <a:t>3600 + 900 = 4500 (cm</a:t>
            </a:r>
            <a:r>
              <a:rPr lang="nl-NL" sz="2000" baseline="30000" dirty="0"/>
              <a:t>2</a:t>
            </a:r>
            <a:r>
              <a:rPr lang="nl-NL" sz="2000" dirty="0"/>
              <a:t>)</a:t>
            </a:r>
            <a:endParaRPr lang="en-US" sz="2000" dirty="0"/>
          </a:p>
        </p:txBody>
      </p:sp>
      <p:pic>
        <p:nvPicPr>
          <p:cNvPr id="36"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0486" y="278108"/>
            <a:ext cx="1718583" cy="104052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a:solidFill>
                  <a:schemeClr val="accent2">
                    <a:lumMod val="25000"/>
                  </a:schemeClr>
                </a:solidFill>
              </a:rPr>
              <a:t>LUYỆN TẬP</a:t>
            </a:r>
            <a:endParaRPr lang="vi-VN" sz="4800" b="1" dirty="0">
              <a:solidFill>
                <a:schemeClr val="accent2">
                  <a:lumMod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489954" y="966958"/>
            <a:ext cx="8078046" cy="14372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fr-FR" sz="2400" b="1" dirty="0">
                <a:solidFill>
                  <a:schemeClr val="tx1"/>
                </a:solidFill>
              </a:rPr>
              <a:t>Câu 1. </a:t>
            </a:r>
            <a:r>
              <a:rPr lang="en-US" sz="2400" dirty="0">
                <a:solidFill>
                  <a:schemeClr val="tx1"/>
                </a:solidFill>
              </a:rPr>
              <a:t>Điền số thích hợp vào chỗ chấm “Hình hộp chữ nhật có 6 mặt, 8 đỉnh và ….cạnh”:</a:t>
            </a:r>
          </a:p>
        </p:txBody>
      </p:sp>
      <p:sp>
        <p:nvSpPr>
          <p:cNvPr id="4" name="Đáp án đúng">
            <a:extLst>
              <a:ext uri="{FF2B5EF4-FFF2-40B4-BE49-F238E27FC236}">
                <a16:creationId xmlns:a16="http://schemas.microsoft.com/office/drawing/2014/main" id="{8B66CBE4-2DB9-BCF7-D1C4-281B894BFE17}"/>
              </a:ext>
            </a:extLst>
          </p:cNvPr>
          <p:cNvSpPr/>
          <p:nvPr/>
        </p:nvSpPr>
        <p:spPr>
          <a:xfrm>
            <a:off x="4627081" y="257175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C. 12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id="{3FCD9830-5FD1-BD44-878B-228BD96CE996}"/>
              </a:ext>
            </a:extLst>
          </p:cNvPr>
          <p:cNvSpPr/>
          <p:nvPr/>
        </p:nvSpPr>
        <p:spPr>
          <a:xfrm>
            <a:off x="489954" y="2560857"/>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30000"/>
              </a:lnSpc>
              <a:buClrTx/>
            </a:pPr>
            <a:r>
              <a:rPr lang="en-US" sz="2400" dirty="0">
                <a:solidFill>
                  <a:schemeClr val="tx1"/>
                </a:solidFill>
              </a:rPr>
              <a:t>A. 6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id="{6A919885-0285-0403-1E09-FA94D8BC080B}"/>
              </a:ext>
            </a:extLst>
          </p:cNvPr>
          <p:cNvSpPr/>
          <p:nvPr/>
        </p:nvSpPr>
        <p:spPr>
          <a:xfrm>
            <a:off x="489954" y="3864840"/>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8	</a:t>
            </a:r>
            <a:endParaRPr lang="vi-VN" sz="22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 20</a:t>
            </a: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83956" y="2815880"/>
            <a:ext cx="671997" cy="584909"/>
          </a:xfrm>
          <a:prstGeom prst="rect">
            <a:avLst/>
          </a:prstGeom>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5651" y="4080484"/>
            <a:ext cx="669694" cy="596636"/>
          </a:xfrm>
          <a:prstGeom prst="rect">
            <a:avLst/>
          </a:prstGeom>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609327" y="2817089"/>
            <a:ext cx="669694" cy="596636"/>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88772643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00133" y="559830"/>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489954" y="1171915"/>
            <a:ext cx="8078046" cy="98796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lnSpc>
                <a:spcPct val="150000"/>
              </a:lnSpc>
              <a:buClrTx/>
            </a:pPr>
            <a:r>
              <a:rPr lang="fr-FR" sz="2400" b="1" dirty="0">
                <a:solidFill>
                  <a:schemeClr val="tx1"/>
                </a:solidFill>
              </a:rPr>
              <a:t>Câu 2. </a:t>
            </a:r>
            <a:r>
              <a:rPr lang="en-US" sz="2400" dirty="0">
                <a:solidFill>
                  <a:schemeClr val="tx1"/>
                </a:solidFill>
              </a:rPr>
              <a:t>Phát biểu nào sau đây là sai:</a:t>
            </a:r>
          </a:p>
        </p:txBody>
      </p:sp>
      <p:sp>
        <p:nvSpPr>
          <p:cNvPr id="4" name="Đáp án đúng">
            <a:extLst>
              <a:ext uri="{FF2B5EF4-FFF2-40B4-BE49-F238E27FC236}">
                <a16:creationId xmlns:a16="http://schemas.microsoft.com/office/drawing/2014/main" id="{8B66CBE4-2DB9-BCF7-D1C4-281B894BFE17}"/>
              </a:ext>
            </a:extLst>
          </p:cNvPr>
          <p:cNvSpPr/>
          <p:nvPr/>
        </p:nvSpPr>
        <p:spPr>
          <a:xfrm>
            <a:off x="484874" y="2440712"/>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A. Hình lập phương là hình gồm 6 mặt, 8 cạnh và 12 đỉnh</a:t>
            </a:r>
          </a:p>
        </p:txBody>
      </p:sp>
      <p:sp>
        <p:nvSpPr>
          <p:cNvPr id="5" name="Đáp án sai 1">
            <a:extLst>
              <a:ext uri="{FF2B5EF4-FFF2-40B4-BE49-F238E27FC236}">
                <a16:creationId xmlns:a16="http://schemas.microsoft.com/office/drawing/2014/main" id="{3FCD9830-5FD1-BD44-878B-228BD96CE996}"/>
              </a:ext>
            </a:extLst>
          </p:cNvPr>
          <p:cNvSpPr/>
          <p:nvPr/>
        </p:nvSpPr>
        <p:spPr>
          <a:xfrm>
            <a:off x="4590942" y="242580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B. Hình lập phương là hình gồm 6 mặt, 12 cạnh và 8 đỉnh</a:t>
            </a:r>
          </a:p>
        </p:txBody>
      </p:sp>
      <p:sp>
        <p:nvSpPr>
          <p:cNvPr id="6" name="Đáp án sai 2">
            <a:extLst>
              <a:ext uri="{FF2B5EF4-FFF2-40B4-BE49-F238E27FC236}">
                <a16:creationId xmlns:a16="http://schemas.microsoft.com/office/drawing/2014/main" id="{6A919885-0285-0403-1E09-FA94D8BC080B}"/>
              </a:ext>
            </a:extLst>
          </p:cNvPr>
          <p:cNvSpPr/>
          <p:nvPr/>
        </p:nvSpPr>
        <p:spPr>
          <a:xfrm>
            <a:off x="484874" y="3765224"/>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C. Hình lập phương có 6 mặt là các hình vuông bằng nhau</a:t>
            </a:r>
          </a:p>
        </p:txBody>
      </p:sp>
      <p:sp>
        <p:nvSpPr>
          <p:cNvPr id="7" name="Đáp án sai 3">
            <a:extLst>
              <a:ext uri="{FF2B5EF4-FFF2-40B4-BE49-F238E27FC236}">
                <a16:creationId xmlns:a16="http://schemas.microsoft.com/office/drawing/2014/main" id="{2E7D83A4-3758-8699-4DD0-010A80780539}"/>
              </a:ext>
            </a:extLst>
          </p:cNvPr>
          <p:cNvSpPr/>
          <p:nvPr/>
        </p:nvSpPr>
        <p:spPr>
          <a:xfrm>
            <a:off x="4590942" y="3771138"/>
            <a:ext cx="3959544" cy="104775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chemeClr val="tx1"/>
                </a:solidFill>
              </a:rPr>
              <a:t>D. Hình lập phương và hình chữ nhật đều có 6 mặt.</a:t>
            </a: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641749" y="2684842"/>
            <a:ext cx="671997" cy="584909"/>
          </a:xfrm>
          <a:prstGeom prst="rect">
            <a:avLst/>
          </a:prstGeom>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500571" y="3980868"/>
            <a:ext cx="669694" cy="596636"/>
          </a:xfrm>
          <a:prstGeom prst="rect">
            <a:avLst/>
          </a:prstGeom>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606639" y="3997098"/>
            <a:ext cx="669694" cy="596636"/>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710315" y="2682036"/>
            <a:ext cx="669694" cy="596636"/>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spTree>
    <p:extLst>
      <p:ext uri="{BB962C8B-B14F-4D97-AF65-F5344CB8AC3E}">
        <p14:creationId xmlns:p14="http://schemas.microsoft.com/office/powerpoint/2010/main" val="41422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
                                        </p:tgtEl>
                                        <p:attrNameLst>
                                          <p:attrName>fillcolor</p:attrName>
                                        </p:attrNameLst>
                                      </p:cBhvr>
                                      <p:to>
                                        <a:srgbClr val="92D050"/>
                                      </p:to>
                                    </p:animClr>
                                    <p:set>
                                      <p:cBhvr>
                                        <p:cTn id="29" dur="500" fill="hold"/>
                                        <p:tgtEl>
                                          <p:spTgt spid="4"/>
                                        </p:tgtEl>
                                        <p:attrNameLst>
                                          <p:attrName>fill.type</p:attrName>
                                        </p:attrNameLst>
                                      </p:cBhvr>
                                      <p:to>
                                        <p:strVal val="solid"/>
                                      </p:to>
                                    </p:set>
                                    <p:set>
                                      <p:cBhvr>
                                        <p:cTn id="30" dur="500" fill="hold"/>
                                        <p:tgtEl>
                                          <p:spTgt spid="4"/>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8"/>
                                        </p:tgtEl>
                                      </p:cBhvr>
                                    </p:cmd>
                                  </p:childTnLst>
                                </p:cTn>
                              </p:par>
                              <p:par>
                                <p:cTn id="33" presetID="1" presetClass="entr" presetSubtype="0" fill="hold" nodeType="withEffect">
                                  <p:stCondLst>
                                    <p:cond delay="0"/>
                                  </p:stCondLst>
                                  <p:childTnLst>
                                    <p:set>
                                      <p:cBhvr>
                                        <p:cTn id="34" dur="1" fill="hold">
                                          <p:stCondLst>
                                            <p:cond delay="9"/>
                                          </p:stCondLst>
                                        </p:cTn>
                                        <p:tgtEl>
                                          <p:spTgt spid="9"/>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5"/>
                                        </p:tgtEl>
                                        <p:attrNameLst>
                                          <p:attrName>fillcolor</p:attrName>
                                        </p:attrNameLst>
                                      </p:cBhvr>
                                      <p:to>
                                        <a:srgbClr val="D99694"/>
                                      </p:to>
                                    </p:animClr>
                                    <p:set>
                                      <p:cBhvr>
                                        <p:cTn id="43" dur="500" fill="hold"/>
                                        <p:tgtEl>
                                          <p:spTgt spid="5"/>
                                        </p:tgtEl>
                                        <p:attrNameLst>
                                          <p:attrName>fill.type</p:attrName>
                                        </p:attrNameLst>
                                      </p:cBhvr>
                                      <p:to>
                                        <p:strVal val="solid"/>
                                      </p:to>
                                    </p:set>
                                    <p:set>
                                      <p:cBhvr>
                                        <p:cTn id="44" dur="500" fill="hold"/>
                                        <p:tgtEl>
                                          <p:spTgt spid="5"/>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4" fill="hold"/>
                                        <p:tgtEl>
                                          <p:spTgt spid="13"/>
                                        </p:tgtEl>
                                      </p:cBhvr>
                                    </p:cmd>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5"/>
                                        </p:tgtEl>
                                      </p:cBhvr>
                                    </p:animEffect>
                                    <p:animScale>
                                      <p:cBhvr>
                                        <p:cTn id="51"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2" restart="whenNotActive" fill="hold" evtFilter="cancelBubble" nodeType="interactiveSeq">
                <p:stCondLst>
                  <p:cond evt="onClick" delay="0">
                    <p:tgtEl>
                      <p:spTgt spid="6"/>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6"/>
                                        </p:tgtEl>
                                        <p:attrNameLst>
                                          <p:attrName>fillcolor</p:attrName>
                                        </p:attrNameLst>
                                      </p:cBhvr>
                                      <p:to>
                                        <a:srgbClr val="D99694"/>
                                      </p:to>
                                    </p:animClr>
                                    <p:set>
                                      <p:cBhvr>
                                        <p:cTn id="57" dur="500" fill="hold"/>
                                        <p:tgtEl>
                                          <p:spTgt spid="6"/>
                                        </p:tgtEl>
                                        <p:attrNameLst>
                                          <p:attrName>fill.type</p:attrName>
                                        </p:attrNameLst>
                                      </p:cBhvr>
                                      <p:to>
                                        <p:strVal val="solid"/>
                                      </p:to>
                                    </p:set>
                                    <p:set>
                                      <p:cBhvr>
                                        <p:cTn id="58" dur="500" fill="hold"/>
                                        <p:tgtEl>
                                          <p:spTgt spid="6"/>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13"/>
                                        </p:tgtEl>
                                      </p:cBhvr>
                                    </p:cmd>
                                  </p:childTnLst>
                                </p:cTn>
                              </p:par>
                              <p:par>
                                <p:cTn id="61" presetID="1" presetClass="entr" presetSubtype="0" fill="hold" nodeType="withEffect">
                                  <p:stCondLst>
                                    <p:cond delay="0"/>
                                  </p:stCondLst>
                                  <p:childTnLst>
                                    <p:set>
                                      <p:cBhvr>
                                        <p:cTn id="62" dur="1" fill="hold">
                                          <p:stCondLst>
                                            <p:cond delay="9"/>
                                          </p:stCondLst>
                                        </p:cTn>
                                        <p:tgtEl>
                                          <p:spTgt spid="10"/>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6"/>
                                        </p:tgtEl>
                                      </p:cBhvr>
                                    </p:animEffect>
                                    <p:animScale>
                                      <p:cBhvr>
                                        <p:cTn id="65"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66" restart="whenNotActive" fill="hold" evtFilter="cancelBubble" nodeType="interactiveSeq">
                <p:stCondLst>
                  <p:cond evt="onClick" delay="0">
                    <p:tgtEl>
                      <p:spTgt spid="7"/>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7"/>
                                        </p:tgtEl>
                                        <p:attrNameLst>
                                          <p:attrName>fillcolor</p:attrName>
                                        </p:attrNameLst>
                                      </p:cBhvr>
                                      <p:to>
                                        <a:srgbClr val="D99694"/>
                                      </p:to>
                                    </p:animClr>
                                    <p:set>
                                      <p:cBhvr>
                                        <p:cTn id="71" dur="500" fill="hold"/>
                                        <p:tgtEl>
                                          <p:spTgt spid="7"/>
                                        </p:tgtEl>
                                        <p:attrNameLst>
                                          <p:attrName>fill.type</p:attrName>
                                        </p:attrNameLst>
                                      </p:cBhvr>
                                      <p:to>
                                        <p:strVal val="solid"/>
                                      </p:to>
                                    </p:set>
                                    <p:set>
                                      <p:cBhvr>
                                        <p:cTn id="72" dur="500" fill="hold"/>
                                        <p:tgtEl>
                                          <p:spTgt spid="7"/>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13"/>
                                        </p:tgtEl>
                                      </p:cBhvr>
                                    </p:cmd>
                                  </p:childTnLst>
                                </p:cTn>
                              </p:par>
                              <p:par>
                                <p:cTn id="75" presetID="1" presetClass="entr" presetSubtype="0" fill="hold" nodeType="withEffect">
                                  <p:stCondLst>
                                    <p:cond delay="0"/>
                                  </p:stCondLst>
                                  <p:childTnLst>
                                    <p:set>
                                      <p:cBhvr>
                                        <p:cTn id="76" dur="1" fill="hold">
                                          <p:stCondLst>
                                            <p:cond delay="9"/>
                                          </p:stCondLst>
                                        </p:cTn>
                                        <p:tgtEl>
                                          <p:spTgt spid="11"/>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0" fill="hold" display="0">
                  <p:stCondLst>
                    <p:cond delay="indefinite"/>
                  </p:stCondLst>
                  <p:endCondLst>
                    <p:cond evt="onStopAudio" delay="0">
                      <p:tgtEl>
                        <p:sldTgt/>
                      </p:tgtEl>
                    </p:cond>
                  </p:endCondLst>
                </p:cTn>
                <p:tgtEl>
                  <p:spTgt spid="8"/>
                </p:tgtEl>
              </p:cMediaNode>
            </p:audio>
            <p:audio>
              <p:cMediaNode vol="80000">
                <p:cTn id="81"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00133" y="260276"/>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928477" y="714701"/>
            <a:ext cx="7269210" cy="226583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200" b="1" dirty="0">
                <a:solidFill>
                  <a:schemeClr val="tx1"/>
                </a:solidFill>
              </a:rPr>
              <a:t>Câu 3. </a:t>
            </a:r>
            <a:r>
              <a:rPr lang="en-US" sz="2200" dirty="0">
                <a:solidFill>
                  <a:schemeClr val="tx1"/>
                </a:solidFill>
              </a:rPr>
              <a:t>Cho hình hộp chữ nhật như hình vẽ:</a:t>
            </a:r>
          </a:p>
          <a:p>
            <a:pPr>
              <a:lnSpc>
                <a:spcPct val="150000"/>
              </a:lnSpc>
            </a:pPr>
            <a:r>
              <a:rPr lang="en-US" sz="2200" dirty="0">
                <a:solidFill>
                  <a:schemeClr val="tx1"/>
                </a:solidFill>
              </a:rPr>
              <a:t>Diện tích mặt đáy ABCD là:</a:t>
            </a:r>
          </a:p>
          <a:p>
            <a:pPr>
              <a:lnSpc>
                <a:spcPct val="150000"/>
              </a:lnSpc>
            </a:pPr>
            <a:endParaRPr lang="en-US" sz="2200" dirty="0">
              <a:solidFill>
                <a:schemeClr val="tx1"/>
              </a:solidFill>
            </a:endParaRPr>
          </a:p>
        </p:txBody>
      </p:sp>
      <p:sp>
        <p:nvSpPr>
          <p:cNvPr id="4" name="Đáp án đúng">
            <a:extLst>
              <a:ext uri="{FF2B5EF4-FFF2-40B4-BE49-F238E27FC236}">
                <a16:creationId xmlns:a16="http://schemas.microsoft.com/office/drawing/2014/main" id="{8B66CBE4-2DB9-BCF7-D1C4-281B894BFE17}"/>
              </a:ext>
            </a:extLst>
          </p:cNvPr>
          <p:cNvSpPr/>
          <p:nvPr/>
        </p:nvSpPr>
        <p:spPr>
          <a:xfrm>
            <a:off x="928477"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A. 1,2m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sp>
        <p:nvSpPr>
          <p:cNvPr id="5" name="Đáp án sai 1">
            <a:extLst>
              <a:ext uri="{FF2B5EF4-FFF2-40B4-BE49-F238E27FC236}">
                <a16:creationId xmlns:a16="http://schemas.microsoft.com/office/drawing/2014/main" id="{3FCD9830-5FD1-BD44-878B-228BD96CE996}"/>
              </a:ext>
            </a:extLst>
          </p:cNvPr>
          <p:cNvSpPr/>
          <p:nvPr/>
        </p:nvSpPr>
        <p:spPr>
          <a:xfrm>
            <a:off x="928477" y="413342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C. 2,4m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6" name="Đáp án sai 2">
            <a:extLst>
              <a:ext uri="{FF2B5EF4-FFF2-40B4-BE49-F238E27FC236}">
                <a16:creationId xmlns:a16="http://schemas.microsoft.com/office/drawing/2014/main" id="{6A919885-0285-0403-1E09-FA94D8BC080B}"/>
              </a:ext>
            </a:extLst>
          </p:cNvPr>
          <p:cNvSpPr/>
          <p:nvPr/>
        </p:nvSpPr>
        <p:spPr>
          <a:xfrm>
            <a:off x="5011685" y="3115216"/>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B. 1,3m</a:t>
            </a:r>
            <a:r>
              <a:rPr lang="en-US" sz="2400" baseline="30000" dirty="0">
                <a:solidFill>
                  <a:schemeClr val="tx1"/>
                </a:solidFill>
              </a:rPr>
              <a:t>2</a:t>
            </a:r>
            <a:endParaRPr lang="vi-VN" sz="2400" kern="1200" noProof="1">
              <a:solidFill>
                <a:schemeClr val="tx1"/>
              </a:solidFill>
              <a:latin typeface="Arial" panose="020B0604020202020204" pitchFamily="34" charset="0"/>
              <a:cs typeface="Arial" panose="020B0604020202020204" pitchFamily="34" charset="0"/>
            </a:endParaRPr>
          </a:p>
        </p:txBody>
      </p:sp>
      <p:sp>
        <p:nvSpPr>
          <p:cNvPr id="7" name="Đáp án sai 3">
            <a:extLst>
              <a:ext uri="{FF2B5EF4-FFF2-40B4-BE49-F238E27FC236}">
                <a16:creationId xmlns:a16="http://schemas.microsoft.com/office/drawing/2014/main" id="{2E7D83A4-3758-8699-4DD0-010A80780539}"/>
              </a:ext>
            </a:extLst>
          </p:cNvPr>
          <p:cNvSpPr/>
          <p:nvPr/>
        </p:nvSpPr>
        <p:spPr>
          <a:xfrm>
            <a:off x="5011685" y="4137233"/>
            <a:ext cx="3170052" cy="8708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400" dirty="0">
                <a:solidFill>
                  <a:schemeClr val="tx1"/>
                </a:solidFill>
              </a:rPr>
              <a:t>D. 2,6m</a:t>
            </a:r>
            <a:r>
              <a:rPr lang="en-US" sz="2400" baseline="30000" dirty="0">
                <a:solidFill>
                  <a:schemeClr val="tx1"/>
                </a:solidFill>
              </a:rPr>
              <a:t>2</a:t>
            </a:r>
            <a:endParaRPr lang="en-US" sz="2400" dirty="0">
              <a:solidFill>
                <a:schemeClr val="tx1"/>
              </a:solidFill>
              <a:latin typeface="Arial" panose="020B0604020202020204" pitchFamily="34" charset="0"/>
              <a:cs typeface="Arial" panose="020B0604020202020204" pitchFamily="34" charset="0"/>
            </a:endParaRP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3680230" y="3315402"/>
            <a:ext cx="671997" cy="584909"/>
          </a:xfrm>
          <a:prstGeom prst="rect">
            <a:avLst/>
          </a:prstGeom>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607911" y="3412353"/>
            <a:ext cx="536164" cy="495900"/>
          </a:xfrm>
          <a:prstGeom prst="rect">
            <a:avLst/>
          </a:prstGeom>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7860167" y="4491984"/>
            <a:ext cx="536164" cy="495900"/>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a:off x="3549549" y="4471148"/>
            <a:ext cx="536164" cy="495900"/>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3884613" y="-318634"/>
            <a:ext cx="243682" cy="24368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0900" y="228744"/>
            <a:ext cx="1274291" cy="501724"/>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0242" name="Picture 2" descr="C:\Users\ADMINI~1\AppData\Local\Temp\Rar$DIa0.967\TN - Câu 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0683" y="1362921"/>
            <a:ext cx="2191160" cy="1604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42"/>
                                        </p:tgtEl>
                                        <p:attrNameLst>
                                          <p:attrName>style.visibility</p:attrName>
                                        </p:attrNameLst>
                                      </p:cBhvr>
                                      <p:to>
                                        <p:strVal val="visible"/>
                                      </p:to>
                                    </p:set>
                                    <p:animEffect transition="in" filter="wipe(down)">
                                      <p:cBhvr>
                                        <p:cTn id="28"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8"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2"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2"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2"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8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6" name="TextBox 5">
            <a:extLst>
              <a:ext uri="{FF2B5EF4-FFF2-40B4-BE49-F238E27FC236}">
                <a16:creationId xmlns:a16="http://schemas.microsoft.com/office/drawing/2014/main" id="{45F2F14F-5BB1-4D18-9AE8-46AECC78B6F4}"/>
              </a:ext>
            </a:extLst>
          </p:cNvPr>
          <p:cNvSpPr txBox="1"/>
          <p:nvPr/>
        </p:nvSpPr>
        <p:spPr>
          <a:xfrm>
            <a:off x="2760200" y="362362"/>
            <a:ext cx="3566583" cy="584775"/>
          </a:xfrm>
          <a:prstGeom prst="rect">
            <a:avLst/>
          </a:prstGeom>
          <a:noFill/>
        </p:spPr>
        <p:txBody>
          <a:bodyPr wrap="square" rtlCol="0">
            <a:spAutoFit/>
          </a:bodyPr>
          <a:lstStyle/>
          <a:p>
            <a:pPr algn="ctr"/>
            <a:r>
              <a:rPr lang="en-US" sz="3200" b="1" dirty="0">
                <a:solidFill>
                  <a:srgbClr val="C00000"/>
                </a:solidFill>
              </a:rPr>
              <a:t>KHỞI ĐỘNG  </a:t>
            </a:r>
            <a:endParaRPr lang="vi-VN" sz="3200" b="1" dirty="0">
              <a:solidFill>
                <a:srgbClr val="C00000"/>
              </a:solidFill>
            </a:endParaRPr>
          </a:p>
        </p:txBody>
      </p:sp>
      <p:sp>
        <p:nvSpPr>
          <p:cNvPr id="7" name="TextBox 6">
            <a:extLst>
              <a:ext uri="{FF2B5EF4-FFF2-40B4-BE49-F238E27FC236}">
                <a16:creationId xmlns:a16="http://schemas.microsoft.com/office/drawing/2014/main" id="{8B8924DC-0950-42B6-B6C5-6EB18F278225}"/>
              </a:ext>
            </a:extLst>
          </p:cNvPr>
          <p:cNvSpPr txBox="1"/>
          <p:nvPr/>
        </p:nvSpPr>
        <p:spPr>
          <a:xfrm>
            <a:off x="977464" y="1239515"/>
            <a:ext cx="3578771" cy="1754326"/>
          </a:xfrm>
          <a:custGeom>
            <a:avLst/>
            <a:gdLst>
              <a:gd name="connsiteX0" fmla="*/ 0 w 3578771"/>
              <a:gd name="connsiteY0" fmla="*/ 0 h 1754326"/>
              <a:gd name="connsiteX1" fmla="*/ 3578771 w 3578771"/>
              <a:gd name="connsiteY1" fmla="*/ 0 h 1754326"/>
              <a:gd name="connsiteX2" fmla="*/ 3578771 w 3578771"/>
              <a:gd name="connsiteY2" fmla="*/ 1754326 h 1754326"/>
              <a:gd name="connsiteX3" fmla="*/ 0 w 3578771"/>
              <a:gd name="connsiteY3" fmla="*/ 1754326 h 1754326"/>
              <a:gd name="connsiteX4" fmla="*/ 0 w 3578771"/>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771" h="1754326" fill="none" extrusionOk="0">
                <a:moveTo>
                  <a:pt x="0" y="0"/>
                </a:moveTo>
                <a:cubicBezTo>
                  <a:pt x="1219141" y="-33775"/>
                  <a:pt x="2749849" y="138873"/>
                  <a:pt x="3578771" y="0"/>
                </a:cubicBezTo>
                <a:cubicBezTo>
                  <a:pt x="3604847" y="190305"/>
                  <a:pt x="3560789" y="1262717"/>
                  <a:pt x="3578771" y="1754326"/>
                </a:cubicBezTo>
                <a:cubicBezTo>
                  <a:pt x="2463732" y="1616996"/>
                  <a:pt x="1673431" y="1616470"/>
                  <a:pt x="0" y="1754326"/>
                </a:cubicBezTo>
                <a:cubicBezTo>
                  <a:pt x="25931" y="954614"/>
                  <a:pt x="45305" y="226420"/>
                  <a:pt x="0" y="0"/>
                </a:cubicBezTo>
                <a:close/>
              </a:path>
              <a:path w="3578771" h="1754326" stroke="0" extrusionOk="0">
                <a:moveTo>
                  <a:pt x="0" y="0"/>
                </a:moveTo>
                <a:cubicBezTo>
                  <a:pt x="1483554" y="-101487"/>
                  <a:pt x="1794326" y="-162162"/>
                  <a:pt x="3578771" y="0"/>
                </a:cubicBezTo>
                <a:cubicBezTo>
                  <a:pt x="3509196" y="826540"/>
                  <a:pt x="3595381" y="1166658"/>
                  <a:pt x="3578771" y="1754326"/>
                </a:cubicBezTo>
                <a:cubicBezTo>
                  <a:pt x="2372815" y="1804391"/>
                  <a:pt x="528454" y="1595877"/>
                  <a:pt x="0" y="1754326"/>
                </a:cubicBezTo>
                <a:cubicBezTo>
                  <a:pt x="103244" y="1148964"/>
                  <a:pt x="131443" y="779490"/>
                  <a:pt x="0" y="0"/>
                </a:cubicBezTo>
                <a:close/>
              </a:path>
            </a:pathLst>
          </a:custGeom>
          <a:solidFill>
            <a:schemeClr val="tx1">
              <a:lumMod val="90000"/>
            </a:schemeClr>
          </a:solidFill>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1: </a:t>
            </a:r>
            <a:r>
              <a:rPr lang="en-US" sz="2400" dirty="0"/>
              <a:t>Em hãy nêu các yếu tố của hình hộp chữ nhật ABCD. A’B’C’D’</a:t>
            </a:r>
          </a:p>
        </p:txBody>
      </p:sp>
      <p:pic>
        <p:nvPicPr>
          <p:cNvPr id="5" name="Picture 4">
            <a:extLst>
              <a:ext uri="{FF2B5EF4-FFF2-40B4-BE49-F238E27FC236}">
                <a16:creationId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279222"/>
            <a:ext cx="3228729" cy="1687271"/>
          </a:xfrm>
          <a:prstGeom prst="rect">
            <a:avLst/>
          </a:prstGeom>
        </p:spPr>
      </p:pic>
      <p:pic>
        <p:nvPicPr>
          <p:cNvPr id="1026" name="Picture 2" descr="C:\Users\ADMINI~1\AppData\Local\Temp\Rar$DIa0.585\Khởi động - Câu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704" y="1285200"/>
            <a:ext cx="3295478" cy="270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74798" y="195045"/>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489954" y="589554"/>
            <a:ext cx="8078046" cy="283156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fr-FR" sz="2000" b="1" dirty="0">
                <a:solidFill>
                  <a:schemeClr val="tx1"/>
                </a:solidFill>
              </a:rPr>
              <a:t>Câu 4. </a:t>
            </a:r>
            <a:r>
              <a:rPr lang="en-US" sz="2000" dirty="0">
                <a:solidFill>
                  <a:schemeClr val="tx1"/>
                </a:solidFill>
              </a:rPr>
              <a:t>Cho hình hộp chữ nhật có kích thước như hình vẽ:</a:t>
            </a:r>
          </a:p>
          <a:p>
            <a:pPr>
              <a:lnSpc>
                <a:spcPct val="150000"/>
              </a:lnSpc>
            </a:pPr>
            <a:r>
              <a:rPr lang="en-US" sz="2000" dirty="0">
                <a:solidFill>
                  <a:schemeClr val="tx1"/>
                </a:solidFill>
              </a:rPr>
              <a:t>Tổng diện tích của mặt bên ADHE và mặt đáy ABCD là:</a:t>
            </a:r>
          </a:p>
        </p:txBody>
      </p:sp>
      <p:sp>
        <p:nvSpPr>
          <p:cNvPr id="4" name="Đáp án đúng">
            <a:extLst>
              <a:ext uri="{FF2B5EF4-FFF2-40B4-BE49-F238E27FC236}">
                <a16:creationId xmlns:a16="http://schemas.microsoft.com/office/drawing/2014/main" id="{8B66CBE4-2DB9-BCF7-D1C4-281B894BFE17}"/>
              </a:ext>
            </a:extLst>
          </p:cNvPr>
          <p:cNvSpPr/>
          <p:nvPr/>
        </p:nvSpPr>
        <p:spPr>
          <a:xfrm>
            <a:off x="756734"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 600dm</a:t>
            </a:r>
            <a:r>
              <a:rPr lang="en-US" sz="2000" baseline="30000" dirty="0">
                <a:solidFill>
                  <a:schemeClr val="tx1"/>
                </a:solidFill>
              </a:rPr>
              <a:t>2</a:t>
            </a:r>
            <a:endParaRPr lang="en-US" sz="2000" dirty="0">
              <a:solidFill>
                <a:schemeClr val="tx1"/>
              </a:solidFill>
            </a:endParaRPr>
          </a:p>
        </p:txBody>
      </p:sp>
      <p:sp>
        <p:nvSpPr>
          <p:cNvPr id="5" name="Đáp án sai 1">
            <a:extLst>
              <a:ext uri="{FF2B5EF4-FFF2-40B4-BE49-F238E27FC236}">
                <a16:creationId xmlns:a16="http://schemas.microsoft.com/office/drawing/2014/main" id="{3FCD9830-5FD1-BD44-878B-228BD96CE996}"/>
              </a:ext>
            </a:extLst>
          </p:cNvPr>
          <p:cNvSpPr/>
          <p:nvPr/>
        </p:nvSpPr>
        <p:spPr>
          <a:xfrm>
            <a:off x="756734" y="3582706"/>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140dm</a:t>
            </a:r>
            <a:r>
              <a:rPr lang="en-US" sz="2000" baseline="30000" dirty="0">
                <a:solidFill>
                  <a:schemeClr val="tx1"/>
                </a:solidFill>
              </a:rPr>
              <a:t>2</a:t>
            </a:r>
            <a:endParaRPr lang="en-US" sz="2000" dirty="0">
              <a:solidFill>
                <a:schemeClr val="tx1"/>
              </a:solidFill>
            </a:endParaRPr>
          </a:p>
        </p:txBody>
      </p:sp>
      <p:sp>
        <p:nvSpPr>
          <p:cNvPr id="6" name="Đáp án sai 2">
            <a:extLst>
              <a:ext uri="{FF2B5EF4-FFF2-40B4-BE49-F238E27FC236}">
                <a16:creationId xmlns:a16="http://schemas.microsoft.com/office/drawing/2014/main" id="{6A919885-0285-0403-1E09-FA94D8BC080B}"/>
              </a:ext>
            </a:extLst>
          </p:cNvPr>
          <p:cNvSpPr/>
          <p:nvPr/>
        </p:nvSpPr>
        <p:spPr>
          <a:xfrm>
            <a:off x="4880316" y="4357334"/>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 5040dm</a:t>
            </a:r>
            <a:r>
              <a:rPr lang="en-US" sz="2000" baseline="30000" dirty="0">
                <a:solidFill>
                  <a:schemeClr val="tx1"/>
                </a:solidFill>
              </a:rPr>
              <a:t>2</a:t>
            </a:r>
            <a:endParaRPr lang="en-US" sz="2000" dirty="0">
              <a:solidFill>
                <a:schemeClr val="tx1"/>
              </a:solidFill>
            </a:endParaRPr>
          </a:p>
        </p:txBody>
      </p:sp>
      <p:sp>
        <p:nvSpPr>
          <p:cNvPr id="7" name="Đáp án sai 3">
            <a:extLst>
              <a:ext uri="{FF2B5EF4-FFF2-40B4-BE49-F238E27FC236}">
                <a16:creationId xmlns:a16="http://schemas.microsoft.com/office/drawing/2014/main" id="{2E7D83A4-3758-8699-4DD0-010A80780539}"/>
              </a:ext>
            </a:extLst>
          </p:cNvPr>
          <p:cNvSpPr/>
          <p:nvPr/>
        </p:nvSpPr>
        <p:spPr>
          <a:xfrm>
            <a:off x="4880316" y="3575109"/>
            <a:ext cx="3372363" cy="59954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 516dm</a:t>
            </a:r>
            <a:r>
              <a:rPr lang="en-US" sz="2000" baseline="30000" dirty="0">
                <a:solidFill>
                  <a:schemeClr val="tx1"/>
                </a:solidFill>
              </a:rPr>
              <a:t>2</a:t>
            </a:r>
            <a:endParaRPr lang="en-US" sz="2000" dirty="0">
              <a:solidFill>
                <a:schemeClr val="tx1"/>
              </a:solidFill>
            </a:endParaRP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23980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3426083" y="4403469"/>
            <a:ext cx="572343" cy="334695"/>
          </a:xfrm>
          <a:prstGeom prst="rect">
            <a:avLst/>
          </a:prstGeom>
        </p:spPr>
      </p:pic>
      <p:pic>
        <p:nvPicPr>
          <p:cNvPr id="10" name="Picture 9">
            <a:extLst>
              <a:ext uri="{FF2B5EF4-FFF2-40B4-BE49-F238E27FC236}">
                <a16:creationId xmlns:a16="http://schemas.microsoft.com/office/drawing/2014/main" id="{4B31FD67-694B-8D1E-89C7-5C3C61578F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8145" y="4379999"/>
            <a:ext cx="570382" cy="341406"/>
          </a:xfrm>
          <a:prstGeom prst="rect">
            <a:avLst/>
          </a:prstGeom>
        </p:spPr>
      </p:pic>
      <p:pic>
        <p:nvPicPr>
          <p:cNvPr id="11" name="Picture 10">
            <a:extLst>
              <a:ext uri="{FF2B5EF4-FFF2-40B4-BE49-F238E27FC236}">
                <a16:creationId xmlns:a16="http://schemas.microsoft.com/office/drawing/2014/main" id="{A47525BE-8DC6-1E4E-AED4-3C6DAB364AF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7403331" y="3532021"/>
            <a:ext cx="570382" cy="341406"/>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393319" y="3542606"/>
            <a:ext cx="570382" cy="341406"/>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23980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3710" y="274922"/>
            <a:ext cx="995324" cy="39188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5" y="-379647"/>
            <a:ext cx="1500611" cy="1467509"/>
          </a:xfrm>
          <a:prstGeom prst="rect">
            <a:avLst/>
          </a:prstGeom>
        </p:spPr>
      </p:pic>
      <p:pic>
        <p:nvPicPr>
          <p:cNvPr id="11266" name="Picture 2" descr="C:\Users\ADMINI~1\AppData\Local\Temp\Rar$DIa0.627\TN - Câu 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1922" y="1737471"/>
            <a:ext cx="3214110" cy="167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266"/>
                                        </p:tgtEl>
                                        <p:attrNameLst>
                                          <p:attrName>style.visibility</p:attrName>
                                        </p:attrNameLst>
                                      </p:cBhvr>
                                      <p:to>
                                        <p:strVal val="visible"/>
                                      </p:to>
                                    </p:set>
                                    <p:animEffect transition="in" filter="barn(inVertical)">
                                      <p:cBhvr>
                                        <p:cTn id="28"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4"/>
                                        </p:tgtEl>
                                        <p:attrNameLst>
                                          <p:attrName>fillcolor</p:attrName>
                                        </p:attrNameLst>
                                      </p:cBhvr>
                                      <p:to>
                                        <a:srgbClr val="92D050"/>
                                      </p:to>
                                    </p:animClr>
                                    <p:set>
                                      <p:cBhvr>
                                        <p:cTn id="34" dur="500" fill="hold"/>
                                        <p:tgtEl>
                                          <p:spTgt spid="4"/>
                                        </p:tgtEl>
                                        <p:attrNameLst>
                                          <p:attrName>fill.type</p:attrName>
                                        </p:attrNameLst>
                                      </p:cBhvr>
                                      <p:to>
                                        <p:strVal val="solid"/>
                                      </p:to>
                                    </p:set>
                                    <p:set>
                                      <p:cBhvr>
                                        <p:cTn id="35" dur="500" fill="hold"/>
                                        <p:tgtEl>
                                          <p:spTgt spid="4"/>
                                        </p:tgtEl>
                                        <p:attrNameLst>
                                          <p:attrName>fill.on</p:attrName>
                                        </p:attrNameLst>
                                      </p:cBhvr>
                                      <p:to>
                                        <p:strVal val="true"/>
                                      </p:to>
                                    </p:set>
                                  </p:childTnLst>
                                </p:cTn>
                              </p:par>
                              <p:par>
                                <p:cTn id="36" presetID="1" presetClass="mediacall" presetSubtype="0" fill="hold" nodeType="withEffect">
                                  <p:stCondLst>
                                    <p:cond delay="0"/>
                                  </p:stCondLst>
                                  <p:childTnLst>
                                    <p:cmd type="call" cmd="playFrom(0.0)">
                                      <p:cBhvr>
                                        <p:cTn id="37" dur="835" fill="hold"/>
                                        <p:tgtEl>
                                          <p:spTgt spid="8"/>
                                        </p:tgtEl>
                                      </p:cBhvr>
                                    </p:cmd>
                                  </p:childTnLst>
                                </p:cTn>
                              </p:par>
                              <p:par>
                                <p:cTn id="38" presetID="1" presetClass="entr" presetSubtype="0" fill="hold" nodeType="withEffect">
                                  <p:stCondLst>
                                    <p:cond delay="0"/>
                                  </p:stCondLst>
                                  <p:childTnLst>
                                    <p:set>
                                      <p:cBhvr>
                                        <p:cTn id="39" dur="1" fill="hold">
                                          <p:stCondLst>
                                            <p:cond delay="9"/>
                                          </p:stCondLst>
                                        </p:cTn>
                                        <p:tgtEl>
                                          <p:spTgt spid="9"/>
                                        </p:tgtEl>
                                        <p:attrNameLst>
                                          <p:attrName>style.visibility</p:attrName>
                                        </p:attrNameLst>
                                      </p:cBhvr>
                                      <p:to>
                                        <p:strVal val="visible"/>
                                      </p:to>
                                    </p:set>
                                  </p:childTnLst>
                                </p:cTn>
                              </p:par>
                              <p:par>
                                <p:cTn id="40" presetID="26" presetClass="emph" presetSubtype="0" repeatCount="4000" fill="hold" grpId="1" nodeType="withEffect">
                                  <p:stCondLst>
                                    <p:cond delay="0"/>
                                  </p:stCondLst>
                                  <p:childTnLst>
                                    <p:animEffect transition="out" filter="fade">
                                      <p:cBhvr>
                                        <p:cTn id="41" dur="500" tmFilter="0, 0; .2, .5; .8, .5; 1, 0"/>
                                        <p:tgtEl>
                                          <p:spTgt spid="4"/>
                                        </p:tgtEl>
                                      </p:cBhvr>
                                    </p:animEffect>
                                    <p:animScale>
                                      <p:cBhvr>
                                        <p:cTn id="42"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5"/>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5"/>
                                        </p:tgtEl>
                                        <p:attrNameLst>
                                          <p:attrName>fillcolor</p:attrName>
                                        </p:attrNameLst>
                                      </p:cBhvr>
                                      <p:to>
                                        <a:srgbClr val="D99694"/>
                                      </p:to>
                                    </p:animClr>
                                    <p:set>
                                      <p:cBhvr>
                                        <p:cTn id="48" dur="500" fill="hold"/>
                                        <p:tgtEl>
                                          <p:spTgt spid="5"/>
                                        </p:tgtEl>
                                        <p:attrNameLst>
                                          <p:attrName>fill.type</p:attrName>
                                        </p:attrNameLst>
                                      </p:cBhvr>
                                      <p:to>
                                        <p:strVal val="solid"/>
                                      </p:to>
                                    </p:set>
                                    <p:set>
                                      <p:cBhvr>
                                        <p:cTn id="49" dur="500" fill="hold"/>
                                        <p:tgtEl>
                                          <p:spTgt spid="5"/>
                                        </p:tgtEl>
                                        <p:attrNameLst>
                                          <p:attrName>fill.on</p:attrName>
                                        </p:attrNameLst>
                                      </p:cBhvr>
                                      <p:to>
                                        <p:strVal val="true"/>
                                      </p:to>
                                    </p:set>
                                  </p:childTnLst>
                                </p:cTn>
                              </p:par>
                              <p:par>
                                <p:cTn id="50" presetID="1" presetClass="mediacall" presetSubtype="0" fill="hold" nodeType="withEffect">
                                  <p:stCondLst>
                                    <p:cond delay="0"/>
                                  </p:stCondLst>
                                  <p:childTnLst>
                                    <p:cmd type="call" cmd="playFrom(0.0)">
                                      <p:cBhvr>
                                        <p:cTn id="51" dur="864" fill="hold"/>
                                        <p:tgtEl>
                                          <p:spTgt spid="13"/>
                                        </p:tgtEl>
                                      </p:cBhvr>
                                    </p:cmd>
                                  </p:childTnLst>
                                </p:cTn>
                              </p:par>
                              <p:par>
                                <p:cTn id="52" presetID="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par>
                                <p:cTn id="54" presetID="26" presetClass="emph" presetSubtype="0" repeatCount="4000" fill="hold" grpId="1" nodeType="withEffect">
                                  <p:stCondLst>
                                    <p:cond delay="0"/>
                                  </p:stCondLst>
                                  <p:childTnLst>
                                    <p:animEffect transition="out" filter="fade">
                                      <p:cBhvr>
                                        <p:cTn id="55" dur="500" tmFilter="0, 0; .2, .5; .8, .5; 1, 0"/>
                                        <p:tgtEl>
                                          <p:spTgt spid="5"/>
                                        </p:tgtEl>
                                      </p:cBhvr>
                                    </p:animEffect>
                                    <p:animScale>
                                      <p:cBhvr>
                                        <p:cTn id="56"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6"/>
                                        </p:tgtEl>
                                        <p:attrNameLst>
                                          <p:attrName>fillcolor</p:attrName>
                                        </p:attrNameLst>
                                      </p:cBhvr>
                                      <p:to>
                                        <a:srgbClr val="D99694"/>
                                      </p:to>
                                    </p:animClr>
                                    <p:set>
                                      <p:cBhvr>
                                        <p:cTn id="62" dur="500" fill="hold"/>
                                        <p:tgtEl>
                                          <p:spTgt spid="6"/>
                                        </p:tgtEl>
                                        <p:attrNameLst>
                                          <p:attrName>fill.type</p:attrName>
                                        </p:attrNameLst>
                                      </p:cBhvr>
                                      <p:to>
                                        <p:strVal val="solid"/>
                                      </p:to>
                                    </p:set>
                                    <p:set>
                                      <p:cBhvr>
                                        <p:cTn id="63" dur="500" fill="hold"/>
                                        <p:tgtEl>
                                          <p:spTgt spid="6"/>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13"/>
                                        </p:tgtEl>
                                      </p:cBhvr>
                                    </p:cmd>
                                  </p:childTnLst>
                                </p:cTn>
                              </p:par>
                              <p:par>
                                <p:cTn id="66" presetID="1" presetClass="entr" presetSubtype="0" fill="hold" nodeType="withEffect">
                                  <p:stCondLst>
                                    <p:cond delay="0"/>
                                  </p:stCondLst>
                                  <p:childTnLst>
                                    <p:set>
                                      <p:cBhvr>
                                        <p:cTn id="67" dur="1" fill="hold">
                                          <p:stCondLst>
                                            <p:cond delay="9"/>
                                          </p:stCondLst>
                                        </p:cTn>
                                        <p:tgtEl>
                                          <p:spTgt spid="10"/>
                                        </p:tgtEl>
                                        <p:attrNameLst>
                                          <p:attrName>style.visibility</p:attrName>
                                        </p:attrNameLst>
                                      </p:cBhvr>
                                      <p:to>
                                        <p:strVal val="visible"/>
                                      </p:to>
                                    </p:set>
                                  </p:childTnLst>
                                </p:cTn>
                              </p:par>
                              <p:par>
                                <p:cTn id="68" presetID="26" presetClass="emph" presetSubtype="0" repeatCount="4000" fill="hold" grpId="1" nodeType="withEffect">
                                  <p:stCondLst>
                                    <p:cond delay="0"/>
                                  </p:stCondLst>
                                  <p:childTnLst>
                                    <p:animEffect transition="out" filter="fade">
                                      <p:cBhvr>
                                        <p:cTn id="69" dur="500" tmFilter="0, 0; .2, .5; .8, .5; 1, 0"/>
                                        <p:tgtEl>
                                          <p:spTgt spid="6"/>
                                        </p:tgtEl>
                                      </p:cBhvr>
                                    </p:animEffect>
                                    <p:animScale>
                                      <p:cBhvr>
                                        <p:cTn id="70" dur="250" autoRev="1" fill="hold"/>
                                        <p:tgtEl>
                                          <p:spTgt spid="6"/>
                                        </p:tgtEl>
                                      </p:cBhvr>
                                      <p:by x="105000" y="105000"/>
                                    </p:animScale>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7"/>
                                        </p:tgtEl>
                                        <p:attrNameLst>
                                          <p:attrName>fillcolor</p:attrName>
                                        </p:attrNameLst>
                                      </p:cBhvr>
                                      <p:to>
                                        <a:srgbClr val="D99694"/>
                                      </p:to>
                                    </p:animClr>
                                    <p:set>
                                      <p:cBhvr>
                                        <p:cTn id="76" dur="500" fill="hold"/>
                                        <p:tgtEl>
                                          <p:spTgt spid="7"/>
                                        </p:tgtEl>
                                        <p:attrNameLst>
                                          <p:attrName>fill.type</p:attrName>
                                        </p:attrNameLst>
                                      </p:cBhvr>
                                      <p:to>
                                        <p:strVal val="solid"/>
                                      </p:to>
                                    </p:set>
                                    <p:set>
                                      <p:cBhvr>
                                        <p:cTn id="77" dur="500" fill="hold"/>
                                        <p:tgtEl>
                                          <p:spTgt spid="7"/>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13"/>
                                        </p:tgtEl>
                                      </p:cBhvr>
                                    </p:cmd>
                                  </p:childTnLst>
                                </p:cTn>
                              </p:par>
                              <p:par>
                                <p:cTn id="80" presetID="1" presetClass="entr" presetSubtype="0" fill="hold" nodeType="withEffect">
                                  <p:stCondLst>
                                    <p:cond delay="0"/>
                                  </p:stCondLst>
                                  <p:childTnLst>
                                    <p:set>
                                      <p:cBhvr>
                                        <p:cTn id="81" dur="1" fill="hold">
                                          <p:stCondLst>
                                            <p:cond delay="9"/>
                                          </p:stCondLst>
                                        </p:cTn>
                                        <p:tgtEl>
                                          <p:spTgt spid="11"/>
                                        </p:tgtEl>
                                        <p:attrNameLst>
                                          <p:attrName>style.visibility</p:attrName>
                                        </p:attrNameLst>
                                      </p:cBhvr>
                                      <p:to>
                                        <p:strVal val="visible"/>
                                      </p:to>
                                    </p:set>
                                  </p:childTnLst>
                                </p:cTn>
                              </p:par>
                              <p:par>
                                <p:cTn id="82" presetID="26" presetClass="emph" presetSubtype="0" repeatCount="4000" fill="hold" grpId="1" nodeType="withEffect">
                                  <p:stCondLst>
                                    <p:cond delay="0"/>
                                  </p:stCondLst>
                                  <p:childTnLst>
                                    <p:animEffect transition="out" filter="fade">
                                      <p:cBhvr>
                                        <p:cTn id="83" dur="500" tmFilter="0, 0; .2, .5; .8, .5; 1, 0"/>
                                        <p:tgtEl>
                                          <p:spTgt spid="7"/>
                                        </p:tgtEl>
                                      </p:cBhvr>
                                    </p:animEffect>
                                    <p:animScale>
                                      <p:cBhvr>
                                        <p:cTn id="84" dur="250" autoRev="1" fill="hold"/>
                                        <p:tgtEl>
                                          <p:spTgt spid="7"/>
                                        </p:tgtEl>
                                      </p:cBhvr>
                                      <p:by x="105000" y="105000"/>
                                    </p:animScale>
                                  </p:childTnLst>
                                </p:cTn>
                              </p:par>
                            </p:childTnLst>
                          </p:cTn>
                        </p:par>
                      </p:childTnLst>
                    </p:cTn>
                  </p:par>
                </p:childTnLst>
              </p:cTn>
              <p:nextCondLst>
                <p:cond evt="onClick" delay="0">
                  <p:tgtEl>
                    <p:spTgt spid="7"/>
                  </p:tgtEl>
                </p:cond>
              </p:nextCondLst>
            </p:seq>
            <p:audio>
              <p:cMediaNode vol="80000">
                <p:cTn id="85" fill="hold" display="0">
                  <p:stCondLst>
                    <p:cond delay="indefinite"/>
                  </p:stCondLst>
                  <p:endCondLst>
                    <p:cond evt="onStopAudio" delay="0">
                      <p:tgtEl>
                        <p:sldTgt/>
                      </p:tgtEl>
                    </p:cond>
                  </p:endCondLst>
                </p:cTn>
                <p:tgtEl>
                  <p:spTgt spid="8"/>
                </p:tgtEl>
              </p:cMediaNode>
            </p:audio>
            <p:audio>
              <p:cMediaNode vol="100000">
                <p:cTn id="86"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a:extLst>
              <a:ext uri="{FF2B5EF4-FFF2-40B4-BE49-F238E27FC236}">
                <a16:creationId xmlns:a16="http://schemas.microsoft.com/office/drawing/2014/main" id="{A19ECB77-B032-4E88-B15F-FDAE0101D1A8}"/>
              </a:ext>
            </a:extLst>
          </p:cNvPr>
          <p:cNvSpPr txBox="1"/>
          <p:nvPr/>
        </p:nvSpPr>
        <p:spPr>
          <a:xfrm>
            <a:off x="2200133" y="465234"/>
            <a:ext cx="4657688" cy="347211"/>
          </a:xfrm>
          <a:prstGeom prst="rect">
            <a:avLst/>
          </a:prstGeom>
        </p:spPr>
        <p:txBody>
          <a:bodyPr wrap="square" lIns="0" tIns="0" rIns="0" bIns="0" rtlCol="0" anchor="t">
            <a:spAutoFit/>
          </a:bodyPr>
          <a:lstStyle/>
          <a:p>
            <a:pPr algn="ctr" defTabSz="304815">
              <a:lnSpc>
                <a:spcPts val="2667"/>
              </a:lnSpc>
              <a:spcBef>
                <a:spcPct val="0"/>
              </a:spcBef>
              <a:buClrTx/>
            </a:pPr>
            <a:r>
              <a:rPr lang="en-US" sz="3000" b="1" kern="1200" spc="-27" dirty="0">
                <a:solidFill>
                  <a:srgbClr val="8064A2">
                    <a:lumMod val="75000"/>
                  </a:srgbClr>
                </a:solidFill>
                <a:latin typeface="Arial" panose="020B0604020202020204" pitchFamily="34" charset="0"/>
                <a:ea typeface="+mn-ea"/>
                <a:cs typeface="Arial" panose="020B0604020202020204" pitchFamily="34" charset="0"/>
              </a:rPr>
              <a:t>TRÒ CHƠI TRẮC NGHIỆM</a:t>
            </a:r>
          </a:p>
        </p:txBody>
      </p:sp>
      <p:sp>
        <p:nvSpPr>
          <p:cNvPr id="3" name="Câu hỏi">
            <a:extLst>
              <a:ext uri="{FF2B5EF4-FFF2-40B4-BE49-F238E27FC236}">
                <a16:creationId xmlns:a16="http://schemas.microsoft.com/office/drawing/2014/main" id="{4ADFFF1A-F500-CC57-185E-00F4826D0836}"/>
              </a:ext>
            </a:extLst>
          </p:cNvPr>
          <p:cNvSpPr/>
          <p:nvPr/>
        </p:nvSpPr>
        <p:spPr>
          <a:xfrm>
            <a:off x="835572" y="966957"/>
            <a:ext cx="7487604" cy="284829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fr-FR" sz="2200" b="1" dirty="0">
                <a:solidFill>
                  <a:schemeClr val="tx1"/>
                </a:solidFill>
              </a:rPr>
              <a:t>Câu 5. </a:t>
            </a:r>
            <a:r>
              <a:rPr lang="en-US" sz="2200" dirty="0">
                <a:solidFill>
                  <a:schemeClr val="tx1"/>
                </a:solidFill>
              </a:rPr>
              <a:t>Lan có một tấm bìa có kích thước như hình vẽ:</a:t>
            </a:r>
          </a:p>
          <a:p>
            <a:pPr algn="just">
              <a:lnSpc>
                <a:spcPct val="150000"/>
              </a:lnSpc>
            </a:pPr>
            <a:r>
              <a:rPr lang="en-US" sz="2200" dirty="0">
                <a:solidFill>
                  <a:schemeClr val="tx1"/>
                </a:solidFill>
              </a:rPr>
              <a:t>Lan có thể gấp tấm bìa thành một hình lập phương. Đúng hay sai?</a:t>
            </a:r>
          </a:p>
          <a:p>
            <a:pPr algn="just">
              <a:lnSpc>
                <a:spcPct val="150000"/>
              </a:lnSpc>
            </a:pPr>
            <a:endParaRPr lang="en-US" sz="2200" dirty="0">
              <a:solidFill>
                <a:schemeClr val="tx1"/>
              </a:solidFill>
            </a:endParaRPr>
          </a:p>
        </p:txBody>
      </p:sp>
      <p:sp>
        <p:nvSpPr>
          <p:cNvPr id="4" name="Đáp án đúng">
            <a:extLst>
              <a:ext uri="{FF2B5EF4-FFF2-40B4-BE49-F238E27FC236}">
                <a16:creationId xmlns:a16="http://schemas.microsoft.com/office/drawing/2014/main" id="{8B66CBE4-2DB9-BCF7-D1C4-281B894BFE17}"/>
              </a:ext>
            </a:extLst>
          </p:cNvPr>
          <p:cNvSpPr/>
          <p:nvPr/>
        </p:nvSpPr>
        <p:spPr>
          <a:xfrm>
            <a:off x="4840159"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 Sai</a:t>
            </a:r>
          </a:p>
        </p:txBody>
      </p:sp>
      <p:sp>
        <p:nvSpPr>
          <p:cNvPr id="5" name="Đáp án sai 1">
            <a:extLst>
              <a:ext uri="{FF2B5EF4-FFF2-40B4-BE49-F238E27FC236}">
                <a16:creationId xmlns:a16="http://schemas.microsoft.com/office/drawing/2014/main" id="{3FCD9830-5FD1-BD44-878B-228BD96CE996}"/>
              </a:ext>
            </a:extLst>
          </p:cNvPr>
          <p:cNvSpPr/>
          <p:nvPr/>
        </p:nvSpPr>
        <p:spPr>
          <a:xfrm>
            <a:off x="662146" y="4018713"/>
            <a:ext cx="3613926" cy="80362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 Đúng</a:t>
            </a:r>
          </a:p>
        </p:txBody>
      </p:sp>
      <p:pic>
        <p:nvPicPr>
          <p:cNvPr id="8"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21181" y="-318634"/>
            <a:ext cx="243682" cy="243682"/>
          </a:xfrm>
          <a:prstGeom prst="rect">
            <a:avLst/>
          </a:prstGeom>
        </p:spPr>
      </p:pic>
      <p:pic>
        <p:nvPicPr>
          <p:cNvPr id="9"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710073" y="4154999"/>
            <a:ext cx="613340" cy="448623"/>
          </a:xfrm>
          <a:prstGeom prst="rect">
            <a:avLst/>
          </a:prstGeom>
        </p:spPr>
      </p:pic>
      <p:pic>
        <p:nvPicPr>
          <p:cNvPr id="12" name="Picture 10">
            <a:extLst>
              <a:ext uri="{FF2B5EF4-FFF2-40B4-BE49-F238E27FC236}">
                <a16:creationId xmlns:a16="http://schemas.microsoft.com/office/drawing/2014/main" id="{65C423E0-743C-7316-FEF3-4CE8613F3E0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3494357" y="4169833"/>
            <a:ext cx="611238" cy="457618"/>
          </a:xfrm>
          <a:prstGeom prst="rect">
            <a:avLst/>
          </a:prstGeom>
        </p:spPr>
      </p:pic>
      <p:pic>
        <p:nvPicPr>
          <p:cNvPr id="13"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84613" y="-318634"/>
            <a:ext cx="243682" cy="243682"/>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900" y="465234"/>
            <a:ext cx="1274291" cy="501724"/>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166" y="-97398"/>
            <a:ext cx="1500611" cy="1467509"/>
          </a:xfrm>
          <a:prstGeom prst="rect">
            <a:avLst/>
          </a:prstGeom>
        </p:spPr>
      </p:pic>
      <p:pic>
        <p:nvPicPr>
          <p:cNvPr id="12290" name="Picture 2" descr="C:\Users\ADMINI~1\AppData\Local\Temp\Rar$DIa0.260\TN - Câu 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5035" y="2681180"/>
            <a:ext cx="5128678" cy="110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 presetClass="mediacall" presetSubtype="0" fill="hold" nodeType="withEffect">
                                  <p:stCondLst>
                                    <p:cond delay="0"/>
                                  </p:stCondLst>
                                  <p:childTnLst>
                                    <p:cmd type="call" cmd="playFrom(0.0)">
                                      <p:cBhvr>
                                        <p:cTn id="17" dur="864" fill="hold"/>
                                        <p:tgtEl>
                                          <p:spTgt spid="13"/>
                                        </p:tgtEl>
                                      </p:cBhvr>
                                    </p:cmd>
                                  </p:childTnLst>
                                </p:cTn>
                              </p:par>
                              <p:par>
                                <p:cTn id="18" presetID="1" presetClass="mediacall" presetSubtype="0" fill="hold" nodeType="withEffect">
                                  <p:stCondLst>
                                    <p:cond delay="0"/>
                                  </p:stCondLst>
                                  <p:childTnLst>
                                    <p:cmd type="call" cmd="playFrom(0.0)">
                                      <p:cBhvr>
                                        <p:cTn id="19" dur="864" fill="hold"/>
                                        <p:tgtEl>
                                          <p:spTgt spid="13"/>
                                        </p:tgtEl>
                                      </p:cBhvr>
                                    </p:cmd>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290"/>
                                        </p:tgtEl>
                                        <p:attrNameLst>
                                          <p:attrName>style.visibility</p:attrName>
                                        </p:attrNameLst>
                                      </p:cBhvr>
                                      <p:to>
                                        <p:strVal val="visible"/>
                                      </p:to>
                                    </p:set>
                                    <p:animEffect transition="in" filter="wipe(down)">
                                      <p:cBhvr>
                                        <p:cTn id="2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4"/>
                                        </p:tgtEl>
                                        <p:attrNameLst>
                                          <p:attrName>fillcolor</p:attrName>
                                        </p:attrNameLst>
                                      </p:cBhvr>
                                      <p:to>
                                        <a:srgbClr val="92D050"/>
                                      </p:to>
                                    </p:animClr>
                                    <p:set>
                                      <p:cBhvr>
                                        <p:cTn id="30" dur="500" fill="hold"/>
                                        <p:tgtEl>
                                          <p:spTgt spid="4"/>
                                        </p:tgtEl>
                                        <p:attrNameLst>
                                          <p:attrName>fill.type</p:attrName>
                                        </p:attrNameLst>
                                      </p:cBhvr>
                                      <p:to>
                                        <p:strVal val="solid"/>
                                      </p:to>
                                    </p:set>
                                    <p:set>
                                      <p:cBhvr>
                                        <p:cTn id="31" dur="500" fill="hold"/>
                                        <p:tgtEl>
                                          <p:spTgt spid="4"/>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38" fill="hold"/>
                                        <p:tgtEl>
                                          <p:spTgt spid="8"/>
                                        </p:tgtEl>
                                      </p:cBhvr>
                                    </p:cmd>
                                  </p:childTnLst>
                                </p:cTn>
                              </p:par>
                              <p:par>
                                <p:cTn id="34" presetID="1" presetClass="entr" presetSubtype="0" fill="hold" nodeType="withEffect">
                                  <p:stCondLst>
                                    <p:cond delay="0"/>
                                  </p:stCondLst>
                                  <p:childTnLst>
                                    <p:set>
                                      <p:cBhvr>
                                        <p:cTn id="35" dur="1" fill="hold">
                                          <p:stCondLst>
                                            <p:cond delay="9"/>
                                          </p:stCondLst>
                                        </p:cTn>
                                        <p:tgtEl>
                                          <p:spTgt spid="9"/>
                                        </p:tgtEl>
                                        <p:attrNameLst>
                                          <p:attrName>style.visibility</p:attrName>
                                        </p:attrNameLst>
                                      </p:cBhvr>
                                      <p:to>
                                        <p:strVal val="visible"/>
                                      </p:to>
                                    </p:set>
                                  </p:childTnLst>
                                </p:cTn>
                              </p:par>
                              <p:par>
                                <p:cTn id="36" presetID="26" presetClass="emph" presetSubtype="0" repeatCount="4000" fill="hold" grpId="1"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5"/>
                                        </p:tgtEl>
                                        <p:attrNameLst>
                                          <p:attrName>fillcolor</p:attrName>
                                        </p:attrNameLst>
                                      </p:cBhvr>
                                      <p:to>
                                        <a:srgbClr val="D99694"/>
                                      </p:to>
                                    </p:animClr>
                                    <p:set>
                                      <p:cBhvr>
                                        <p:cTn id="44" dur="500" fill="hold"/>
                                        <p:tgtEl>
                                          <p:spTgt spid="5"/>
                                        </p:tgtEl>
                                        <p:attrNameLst>
                                          <p:attrName>fill.type</p:attrName>
                                        </p:attrNameLst>
                                      </p:cBhvr>
                                      <p:to>
                                        <p:strVal val="solid"/>
                                      </p:to>
                                    </p:set>
                                    <p:set>
                                      <p:cBhvr>
                                        <p:cTn id="45" dur="500" fill="hold"/>
                                        <p:tgtEl>
                                          <p:spTgt spid="5"/>
                                        </p:tgtEl>
                                        <p:attrNameLst>
                                          <p:attrName>fill.on</p:attrName>
                                        </p:attrNameLst>
                                      </p:cBhvr>
                                      <p:to>
                                        <p:strVal val="true"/>
                                      </p:to>
                                    </p:set>
                                  </p:childTnLst>
                                </p:cTn>
                              </p:par>
                              <p:par>
                                <p:cTn id="46" presetID="1" presetClass="mediacall" presetSubtype="0" fill="hold" nodeType="withEffect">
                                  <p:stCondLst>
                                    <p:cond delay="0"/>
                                  </p:stCondLst>
                                  <p:childTnLst>
                                    <p:cmd type="call" cmd="playFrom(0.0)">
                                      <p:cBhvr>
                                        <p:cTn id="47" dur="864" fill="hold"/>
                                        <p:tgtEl>
                                          <p:spTgt spid="13"/>
                                        </p:tgtEl>
                                      </p:cBhvr>
                                    </p:cmd>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par>
                                <p:cTn id="50" presetID="26" presetClass="emph" presetSubtype="0" repeatCount="4000" fill="hold" grpId="1" nodeType="withEffect">
                                  <p:stCondLst>
                                    <p:cond delay="0"/>
                                  </p:stCondLst>
                                  <p:childTnLst>
                                    <p:animEffect transition="out" filter="fade">
                                      <p:cBhvr>
                                        <p:cTn id="51" dur="500" tmFilter="0, 0; .2, .5; .8, .5; 1, 0"/>
                                        <p:tgtEl>
                                          <p:spTgt spid="5"/>
                                        </p:tgtEl>
                                      </p:cBhvr>
                                    </p:animEffect>
                                    <p:animScale>
                                      <p:cBhvr>
                                        <p:cTn id="52"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53" fill="hold" display="0">
                  <p:stCondLst>
                    <p:cond delay="indefinite"/>
                  </p:stCondLst>
                  <p:endCondLst>
                    <p:cond evt="onStopAudio" delay="0">
                      <p:tgtEl>
                        <p:sldTgt/>
                      </p:tgtEl>
                    </p:cond>
                  </p:endCondLst>
                </p:cTn>
                <p:tgtEl>
                  <p:spTgt spid="8"/>
                </p:tgtEl>
              </p:cMediaNode>
            </p:audio>
            <p:audio>
              <p:cMediaNode vol="80000">
                <p:cTn id="54" fill="hold" display="0">
                  <p:stCondLst>
                    <p:cond delay="indefinite"/>
                  </p:stCondLst>
                  <p:endCondLst>
                    <p:cond evt="onStopAudio" delay="0">
                      <p:tgtEl>
                        <p:sldTgt/>
                      </p:tgtEl>
                    </p:cond>
                  </p:endCondLst>
                </p:cTn>
                <p:tgtEl>
                  <p:spTgt spid="13"/>
                </p:tgtEl>
              </p:cMediaNode>
            </p:audio>
          </p:childTnLst>
        </p:cTn>
      </p:par>
    </p:tnLst>
    <p:bldLst>
      <p:bldP spid="3" grpId="0" animBg="1"/>
      <p:bldP spid="4" grpId="0" animBg="1"/>
      <p:bldP spid="4" grpId="1" animBg="1"/>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6B0D3D8-79B8-4D52-BB4D-6AED5C5D8E20}"/>
              </a:ext>
            </a:extLst>
          </p:cNvPr>
          <p:cNvSpPr/>
          <p:nvPr/>
        </p:nvSpPr>
        <p:spPr>
          <a:xfrm>
            <a:off x="983508" y="901393"/>
            <a:ext cx="7104203" cy="1163898"/>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a:solidFill>
                  <a:srgbClr val="000000"/>
                </a:solidFill>
              </a:rPr>
              <a:t>Kể tên các đỉnh, cạnh và đường chéo của hình lập phương MNPQ. EFGH ở Hình 10.16</a:t>
            </a:r>
          </a:p>
        </p:txBody>
      </p:sp>
      <p:sp>
        <p:nvSpPr>
          <p:cNvPr id="2" name="TextBox 1">
            <a:extLst>
              <a:ext uri="{FF2B5EF4-FFF2-40B4-BE49-F238E27FC236}">
                <a16:creationId xmlns:a16="http://schemas.microsoft.com/office/drawing/2014/main" id="{27BA88D3-DBC8-48A5-9C7B-5F4CB4C5A84C}"/>
              </a:ext>
            </a:extLst>
          </p:cNvPr>
          <p:cNvSpPr txBox="1"/>
          <p:nvPr/>
        </p:nvSpPr>
        <p:spPr>
          <a:xfrm>
            <a:off x="3797652" y="234787"/>
            <a:ext cx="1475913" cy="461665"/>
          </a:xfrm>
          <a:prstGeom prst="rect">
            <a:avLst/>
          </a:prstGeom>
          <a:solidFill>
            <a:schemeClr val="accent1">
              <a:lumMod val="90000"/>
            </a:schemeClr>
          </a:solidFill>
        </p:spPr>
        <p:txBody>
          <a:bodyPr wrap="square" rtlCol="0">
            <a:spAutoFit/>
          </a:bodyPr>
          <a:lstStyle/>
          <a:p>
            <a:pPr algn="ctr"/>
            <a:r>
              <a:rPr lang="en-US" sz="2400" b="1" dirty="0">
                <a:solidFill>
                  <a:srgbClr val="C00000"/>
                </a:solidFill>
              </a:rPr>
              <a:t>Bài 10.7 </a:t>
            </a:r>
          </a:p>
        </p:txBody>
      </p:sp>
      <p:pic>
        <p:nvPicPr>
          <p:cNvPr id="13314" name="Picture 2" descr="C:\Users\ADMINI~1\AppData\Local\Temp\Rar$DIa0.309\Bài 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211" y="2205449"/>
            <a:ext cx="2713473" cy="27015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9318E71-E6AF-46A0-9889-72F6ABDA58A2}"/>
              </a:ext>
            </a:extLst>
          </p:cNvPr>
          <p:cNvPicPr>
            <a:picLocks noChangeAspect="1"/>
          </p:cNvPicPr>
          <p:nvPr/>
        </p:nvPicPr>
        <p:blipFill>
          <a:blip r:embed="rId4">
            <a:clrChange>
              <a:clrFrom>
                <a:srgbClr val="FFF8F5"/>
              </a:clrFrom>
              <a:clrTo>
                <a:srgbClr val="FFF8F5">
                  <a:alpha val="0"/>
                </a:srgbClr>
              </a:clrTo>
            </a:clrChange>
          </a:blip>
          <a:stretch>
            <a:fillRect/>
          </a:stretch>
        </p:blipFill>
        <p:spPr>
          <a:xfrm>
            <a:off x="7598434" y="3495018"/>
            <a:ext cx="2185182" cy="2047038"/>
          </a:xfrm>
          <a:prstGeom prst="rect">
            <a:avLst/>
          </a:prstGeom>
        </p:spPr>
      </p:pic>
      <p:sp>
        <p:nvSpPr>
          <p:cNvPr id="3" name="Rectangle 2"/>
          <p:cNvSpPr/>
          <p:nvPr/>
        </p:nvSpPr>
        <p:spPr>
          <a:xfrm>
            <a:off x="841621" y="2238342"/>
            <a:ext cx="4329468" cy="2400657"/>
          </a:xfrm>
          <a:prstGeom prst="rect">
            <a:avLst/>
          </a:prstGeom>
        </p:spPr>
        <p:txBody>
          <a:bodyPr wrap="square">
            <a:spAutoFit/>
          </a:bodyPr>
          <a:lstStyle/>
          <a:p>
            <a:pPr algn="ctr">
              <a:lnSpc>
                <a:spcPct val="150000"/>
              </a:lnSpc>
            </a:pPr>
            <a:r>
              <a:rPr lang="en-US" sz="2000" b="1" dirty="0">
                <a:solidFill>
                  <a:srgbClr val="FF0000"/>
                </a:solidFill>
              </a:rPr>
              <a:t>Giải:</a:t>
            </a:r>
          </a:p>
          <a:p>
            <a:pPr marL="342900" indent="-342900" algn="just">
              <a:lnSpc>
                <a:spcPct val="150000"/>
              </a:lnSpc>
              <a:buFont typeface="Arial" pitchFamily="34" charset="0"/>
              <a:buChar char="•"/>
            </a:pPr>
            <a:r>
              <a:rPr lang="en-US" sz="2000" dirty="0"/>
              <a:t>8 đỉnh :M, Q, P, N, H, E, F, G.</a:t>
            </a:r>
          </a:p>
          <a:p>
            <a:pPr marL="342900" indent="-342900" algn="just">
              <a:lnSpc>
                <a:spcPct val="150000"/>
              </a:lnSpc>
              <a:buFont typeface="Arial" pitchFamily="34" charset="0"/>
              <a:buChar char="•"/>
            </a:pPr>
            <a:r>
              <a:rPr lang="en-US" sz="2000" dirty="0"/>
              <a:t>12 cạnh : MQ, MN, QP, PN, HE, EF, FG, GH, QH, ME, NF, PG.</a:t>
            </a:r>
          </a:p>
          <a:p>
            <a:pPr marL="342900" indent="-342900" algn="just">
              <a:lnSpc>
                <a:spcPct val="150000"/>
              </a:lnSpc>
              <a:buFont typeface="Arial" pitchFamily="34" charset="0"/>
              <a:buChar char="•"/>
            </a:pPr>
            <a:r>
              <a:rPr lang="en-US" sz="2000" dirty="0"/>
              <a:t>4 đường chéo : MG, EP, QF, HN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barn(inVertical)">
                                      <p:cBhvr>
                                        <p:cTn id="24" dur="500"/>
                                        <p:tgtEl>
                                          <p:spTgt spid="133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wipe(down)">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pic>
        <p:nvPicPr>
          <p:cNvPr id="2208" name="Google Shape;2208;p57" title="Gráfico">
            <a:hlinkClick r:id="rId3"/>
          </p:cNvPr>
          <p:cNvPicPr preferRelativeResize="0"/>
          <p:nvPr/>
        </p:nvPicPr>
        <p:blipFill rotWithShape="1">
          <a:blip r:embed="rId4">
            <a:alphaModFix/>
          </a:blip>
          <a:srcRect l="20818" r="20306"/>
          <a:stretch/>
        </p:blipFill>
        <p:spPr>
          <a:xfrm>
            <a:off x="224110" y="1484818"/>
            <a:ext cx="1986001" cy="2080493"/>
          </a:xfrm>
          <a:prstGeom prst="rect">
            <a:avLst/>
          </a:prstGeom>
          <a:noFill/>
          <a:ln>
            <a:noFill/>
          </a:ln>
        </p:spPr>
      </p:pic>
      <p:sp>
        <p:nvSpPr>
          <p:cNvPr id="2210" name="Google Shape;2210;p57"/>
          <p:cNvSpPr/>
          <p:nvPr/>
        </p:nvSpPr>
        <p:spPr>
          <a:xfrm rot="1542766" flipH="1">
            <a:off x="668384" y="1866507"/>
            <a:ext cx="1208242" cy="1070853"/>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1" name="Google Shape;2211;p57"/>
          <p:cNvGrpSpPr/>
          <p:nvPr/>
        </p:nvGrpSpPr>
        <p:grpSpPr>
          <a:xfrm rot="6992754" flipH="1">
            <a:off x="948078" y="2012940"/>
            <a:ext cx="344244" cy="453189"/>
            <a:chOff x="2109400" y="2670450"/>
            <a:chExt cx="113200" cy="149025"/>
          </a:xfrm>
        </p:grpSpPr>
        <p:sp>
          <p:nvSpPr>
            <p:cNvPr id="2212" name="Google Shape;2212;p57"/>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7"/>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7"/>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7"/>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7"/>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7"/>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57"/>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7"/>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7"/>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7"/>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7"/>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7"/>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7"/>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7"/>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7"/>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7"/>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7"/>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7"/>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57"/>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7"/>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7"/>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7"/>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7"/>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5" name="Google Shape;2235;p57"/>
          <p:cNvSpPr/>
          <p:nvPr/>
        </p:nvSpPr>
        <p:spPr>
          <a:xfrm rot="-855268" flipH="1">
            <a:off x="1333335" y="1674307"/>
            <a:ext cx="382969" cy="1063370"/>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D632B4A6-08D7-4015-B43B-1CC5307BC51D}"/>
              </a:ext>
            </a:extLst>
          </p:cNvPr>
          <p:cNvSpPr txBox="1"/>
          <p:nvPr/>
        </p:nvSpPr>
        <p:spPr>
          <a:xfrm>
            <a:off x="2014214" y="1940268"/>
            <a:ext cx="5394610" cy="830997"/>
          </a:xfrm>
          <a:prstGeom prst="rect">
            <a:avLst/>
          </a:prstGeom>
          <a:noFill/>
        </p:spPr>
        <p:txBody>
          <a:bodyPr wrap="square" rtlCol="0">
            <a:spAutoFit/>
          </a:bodyPr>
          <a:lstStyle/>
          <a:p>
            <a:pPr algn="ctr"/>
            <a:r>
              <a:rPr lang="en-US" sz="4800" b="1" dirty="0">
                <a:solidFill>
                  <a:schemeClr val="accent2">
                    <a:lumMod val="25000"/>
                  </a:schemeClr>
                </a:solidFill>
              </a:rPr>
              <a:t>VẬN DỤNG</a:t>
            </a:r>
            <a:endParaRPr lang="vi-VN" sz="4800" b="1" dirty="0">
              <a:solidFill>
                <a:schemeClr val="accent2">
                  <a:lumMod val="25000"/>
                </a:schemeClr>
              </a:solidFill>
            </a:endParaRPr>
          </a:p>
        </p:txBody>
      </p:sp>
    </p:spTree>
    <p:extLst>
      <p:ext uri="{BB962C8B-B14F-4D97-AF65-F5344CB8AC3E}">
        <p14:creationId xmlns:p14="http://schemas.microsoft.com/office/powerpoint/2010/main" val="177240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81" name="Google Shape;1881;p49"/>
          <p:cNvSpPr/>
          <p:nvPr/>
        </p:nvSpPr>
        <p:spPr>
          <a:xfrm rot="5400000">
            <a:off x="4567781" y="545962"/>
            <a:ext cx="4725382" cy="4046623"/>
          </a:xfrm>
          <a:custGeom>
            <a:avLst/>
            <a:gdLst/>
            <a:ahLst/>
            <a:cxnLst/>
            <a:rect l="l" t="t" r="r" b="b"/>
            <a:pathLst>
              <a:path w="33716" h="28873" extrusionOk="0">
                <a:moveTo>
                  <a:pt x="20967" y="3242"/>
                </a:moveTo>
                <a:cubicBezTo>
                  <a:pt x="22456" y="3242"/>
                  <a:pt x="23917" y="4155"/>
                  <a:pt x="24527" y="5514"/>
                </a:cubicBezTo>
                <a:cubicBezTo>
                  <a:pt x="25162" y="6912"/>
                  <a:pt x="24931" y="8565"/>
                  <a:pt x="25521" y="9975"/>
                </a:cubicBezTo>
                <a:cubicBezTo>
                  <a:pt x="26561" y="12426"/>
                  <a:pt x="29670" y="13269"/>
                  <a:pt x="31300" y="15385"/>
                </a:cubicBezTo>
                <a:cubicBezTo>
                  <a:pt x="32490" y="16944"/>
                  <a:pt x="32744" y="19083"/>
                  <a:pt x="32340" y="21013"/>
                </a:cubicBezTo>
                <a:cubicBezTo>
                  <a:pt x="31901" y="23047"/>
                  <a:pt x="30710" y="24978"/>
                  <a:pt x="28896" y="26006"/>
                </a:cubicBezTo>
                <a:cubicBezTo>
                  <a:pt x="28039" y="26497"/>
                  <a:pt x="27049" y="26759"/>
                  <a:pt x="26060" y="26759"/>
                </a:cubicBezTo>
                <a:cubicBezTo>
                  <a:pt x="25513" y="26759"/>
                  <a:pt x="24968" y="26679"/>
                  <a:pt x="24445" y="26514"/>
                </a:cubicBezTo>
                <a:cubicBezTo>
                  <a:pt x="23117" y="26087"/>
                  <a:pt x="22354" y="25012"/>
                  <a:pt x="21267" y="24215"/>
                </a:cubicBezTo>
                <a:cubicBezTo>
                  <a:pt x="20439" y="23610"/>
                  <a:pt x="19404" y="23266"/>
                  <a:pt x="18374" y="23266"/>
                </a:cubicBezTo>
                <a:cubicBezTo>
                  <a:pt x="18340" y="23266"/>
                  <a:pt x="18307" y="23266"/>
                  <a:pt x="18273" y="23267"/>
                </a:cubicBezTo>
                <a:cubicBezTo>
                  <a:pt x="16702" y="23290"/>
                  <a:pt x="15222" y="24053"/>
                  <a:pt x="13650" y="24087"/>
                </a:cubicBezTo>
                <a:cubicBezTo>
                  <a:pt x="13625" y="24088"/>
                  <a:pt x="13600" y="24088"/>
                  <a:pt x="13575" y="24088"/>
                </a:cubicBezTo>
                <a:cubicBezTo>
                  <a:pt x="11489" y="24088"/>
                  <a:pt x="9562" y="22654"/>
                  <a:pt x="8877" y="20689"/>
                </a:cubicBezTo>
                <a:cubicBezTo>
                  <a:pt x="8172" y="18701"/>
                  <a:pt x="8461" y="16436"/>
                  <a:pt x="6727" y="14933"/>
                </a:cubicBezTo>
                <a:cubicBezTo>
                  <a:pt x="5745" y="14078"/>
                  <a:pt x="4427" y="13743"/>
                  <a:pt x="3340" y="13027"/>
                </a:cubicBezTo>
                <a:cubicBezTo>
                  <a:pt x="2185" y="12252"/>
                  <a:pt x="1318" y="10969"/>
                  <a:pt x="1203" y="9593"/>
                </a:cubicBezTo>
                <a:cubicBezTo>
                  <a:pt x="1191" y="9455"/>
                  <a:pt x="1191" y="9316"/>
                  <a:pt x="1191" y="9177"/>
                </a:cubicBezTo>
                <a:cubicBezTo>
                  <a:pt x="1237" y="7629"/>
                  <a:pt x="2428" y="6092"/>
                  <a:pt x="4011" y="5999"/>
                </a:cubicBezTo>
                <a:cubicBezTo>
                  <a:pt x="4094" y="5995"/>
                  <a:pt x="4177" y="5993"/>
                  <a:pt x="4259" y="5993"/>
                </a:cubicBezTo>
                <a:cubicBezTo>
                  <a:pt x="5962" y="5993"/>
                  <a:pt x="7606" y="6864"/>
                  <a:pt x="9281" y="7051"/>
                </a:cubicBezTo>
                <a:cubicBezTo>
                  <a:pt x="9666" y="7092"/>
                  <a:pt x="10053" y="7113"/>
                  <a:pt x="10439" y="7113"/>
                </a:cubicBezTo>
                <a:cubicBezTo>
                  <a:pt x="12409" y="7113"/>
                  <a:pt x="14375" y="6578"/>
                  <a:pt x="16066" y="5583"/>
                </a:cubicBezTo>
                <a:cubicBezTo>
                  <a:pt x="17546" y="4705"/>
                  <a:pt x="18898" y="3445"/>
                  <a:pt x="20608" y="3260"/>
                </a:cubicBezTo>
                <a:cubicBezTo>
                  <a:pt x="20728" y="3248"/>
                  <a:pt x="20848" y="3242"/>
                  <a:pt x="20967" y="3242"/>
                </a:cubicBezTo>
                <a:close/>
                <a:moveTo>
                  <a:pt x="1" y="0"/>
                </a:moveTo>
                <a:lnTo>
                  <a:pt x="1" y="28872"/>
                </a:lnTo>
                <a:lnTo>
                  <a:pt x="33715" y="28872"/>
                </a:lnTo>
                <a:lnTo>
                  <a:pt x="337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2" name="Google Shape;1882;p49"/>
          <p:cNvSpPr/>
          <p:nvPr/>
        </p:nvSpPr>
        <p:spPr>
          <a:xfrm rot="-1799976">
            <a:off x="6914720" y="4032320"/>
            <a:ext cx="2862913" cy="2132167"/>
          </a:xfrm>
          <a:custGeom>
            <a:avLst/>
            <a:gdLst/>
            <a:ahLst/>
            <a:cxnLst/>
            <a:rect l="l" t="t" r="r" b="b"/>
            <a:pathLst>
              <a:path w="24592" h="18315" extrusionOk="0">
                <a:moveTo>
                  <a:pt x="15410" y="0"/>
                </a:moveTo>
                <a:cubicBezTo>
                  <a:pt x="15317" y="0"/>
                  <a:pt x="15224" y="5"/>
                  <a:pt x="15132" y="15"/>
                </a:cubicBezTo>
                <a:cubicBezTo>
                  <a:pt x="13801" y="153"/>
                  <a:pt x="12736" y="1138"/>
                  <a:pt x="11589" y="1821"/>
                </a:cubicBezTo>
                <a:cubicBezTo>
                  <a:pt x="10265" y="2604"/>
                  <a:pt x="8739" y="3016"/>
                  <a:pt x="7212" y="3016"/>
                </a:cubicBezTo>
                <a:cubicBezTo>
                  <a:pt x="6911" y="3016"/>
                  <a:pt x="6610" y="3000"/>
                  <a:pt x="6310" y="2967"/>
                </a:cubicBezTo>
                <a:cubicBezTo>
                  <a:pt x="5002" y="2824"/>
                  <a:pt x="3736" y="2139"/>
                  <a:pt x="2412" y="2139"/>
                </a:cubicBezTo>
                <a:cubicBezTo>
                  <a:pt x="2342" y="2139"/>
                  <a:pt x="2271" y="2141"/>
                  <a:pt x="2200" y="2145"/>
                </a:cubicBezTo>
                <a:cubicBezTo>
                  <a:pt x="961" y="2214"/>
                  <a:pt x="35" y="3407"/>
                  <a:pt x="1" y="4622"/>
                </a:cubicBezTo>
                <a:cubicBezTo>
                  <a:pt x="1" y="4738"/>
                  <a:pt x="1" y="4843"/>
                  <a:pt x="12" y="4947"/>
                </a:cubicBezTo>
                <a:cubicBezTo>
                  <a:pt x="93" y="6024"/>
                  <a:pt x="776" y="7019"/>
                  <a:pt x="1679" y="7621"/>
                </a:cubicBezTo>
                <a:cubicBezTo>
                  <a:pt x="2513" y="8177"/>
                  <a:pt x="3543" y="8443"/>
                  <a:pt x="4307" y="9103"/>
                </a:cubicBezTo>
                <a:cubicBezTo>
                  <a:pt x="5662" y="10272"/>
                  <a:pt x="5442" y="12044"/>
                  <a:pt x="5986" y="13595"/>
                </a:cubicBezTo>
                <a:cubicBezTo>
                  <a:pt x="6525" y="15119"/>
                  <a:pt x="8028" y="16235"/>
                  <a:pt x="9663" y="16235"/>
                </a:cubicBezTo>
                <a:cubicBezTo>
                  <a:pt x="9680" y="16235"/>
                  <a:pt x="9697" y="16235"/>
                  <a:pt x="9714" y="16235"/>
                </a:cubicBezTo>
                <a:cubicBezTo>
                  <a:pt x="10930" y="16212"/>
                  <a:pt x="12087" y="15610"/>
                  <a:pt x="13303" y="15598"/>
                </a:cubicBezTo>
                <a:cubicBezTo>
                  <a:pt x="13320" y="15598"/>
                  <a:pt x="13338" y="15597"/>
                  <a:pt x="13355" y="15597"/>
                </a:cubicBezTo>
                <a:cubicBezTo>
                  <a:pt x="14171" y="15597"/>
                  <a:pt x="14984" y="15852"/>
                  <a:pt x="15641" y="16339"/>
                </a:cubicBezTo>
                <a:cubicBezTo>
                  <a:pt x="16487" y="16964"/>
                  <a:pt x="17077" y="17797"/>
                  <a:pt x="18119" y="18122"/>
                </a:cubicBezTo>
                <a:cubicBezTo>
                  <a:pt x="18529" y="18251"/>
                  <a:pt x="18960" y="18315"/>
                  <a:pt x="19392" y="18315"/>
                </a:cubicBezTo>
                <a:cubicBezTo>
                  <a:pt x="20155" y="18315"/>
                  <a:pt x="20922" y="18117"/>
                  <a:pt x="21581" y="17740"/>
                </a:cubicBezTo>
                <a:cubicBezTo>
                  <a:pt x="22993" y="16930"/>
                  <a:pt x="23920" y="15436"/>
                  <a:pt x="24267" y="13838"/>
                </a:cubicBezTo>
                <a:cubicBezTo>
                  <a:pt x="24591" y="12345"/>
                  <a:pt x="24383" y="10678"/>
                  <a:pt x="23456" y="9462"/>
                </a:cubicBezTo>
                <a:cubicBezTo>
                  <a:pt x="22183" y="7807"/>
                  <a:pt x="19763" y="7158"/>
                  <a:pt x="18952" y="5248"/>
                </a:cubicBezTo>
                <a:cubicBezTo>
                  <a:pt x="18489" y="4148"/>
                  <a:pt x="18675" y="2851"/>
                  <a:pt x="18177" y="1763"/>
                </a:cubicBezTo>
                <a:cubicBezTo>
                  <a:pt x="17706" y="713"/>
                  <a:pt x="16560" y="0"/>
                  <a:pt x="154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83" name="Google Shape;1883;p49"/>
          <p:cNvGrpSpPr/>
          <p:nvPr/>
        </p:nvGrpSpPr>
        <p:grpSpPr>
          <a:xfrm rot="-1470548">
            <a:off x="8704978" y="1081280"/>
            <a:ext cx="617828" cy="1715342"/>
            <a:chOff x="3888625" y="3682675"/>
            <a:chExt cx="696085" cy="1932815"/>
          </a:xfrm>
        </p:grpSpPr>
        <p:sp>
          <p:nvSpPr>
            <p:cNvPr id="1884" name="Google Shape;1884;p49"/>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5" name="Google Shape;1885;p49"/>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6" name="Google Shape;1886;p49"/>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7" name="Google Shape;1887;p49"/>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8" name="Google Shape;1888;p49"/>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89" name="Google Shape;1889;p49"/>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0" name="Google Shape;1890;p49"/>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1" name="Google Shape;1891;p49"/>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2" name="Google Shape;1892;p49"/>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3" name="Google Shape;1893;p49"/>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4" name="Google Shape;1894;p49"/>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5" name="Google Shape;1895;p49"/>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6" name="Google Shape;1896;p49"/>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7" name="Google Shape;1897;p49"/>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9"/>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9"/>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9"/>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9"/>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9"/>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9"/>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9"/>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9"/>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9"/>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9"/>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1908" name="Google Shape;1908;p49"/>
          <p:cNvSpPr/>
          <p:nvPr/>
        </p:nvSpPr>
        <p:spPr>
          <a:xfrm rot="8100000">
            <a:off x="7702763" y="4383133"/>
            <a:ext cx="1884739" cy="844097"/>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12" name="Google Shape;1912;p49"/>
          <p:cNvGrpSpPr/>
          <p:nvPr/>
        </p:nvGrpSpPr>
        <p:grpSpPr>
          <a:xfrm rot="10800000" flipH="1">
            <a:off x="4956925" y="2145102"/>
            <a:ext cx="578995" cy="762248"/>
            <a:chOff x="2109400" y="2670450"/>
            <a:chExt cx="113200" cy="149025"/>
          </a:xfrm>
        </p:grpSpPr>
        <p:sp>
          <p:nvSpPr>
            <p:cNvPr id="1913" name="Google Shape;1913;p4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4" name="Google Shape;1914;p4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5" name="Google Shape;1915;p4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6" name="Google Shape;1916;p4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7" name="Google Shape;1917;p4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8" name="Google Shape;1918;p4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19" name="Google Shape;1919;p4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0" name="Google Shape;1920;p4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1" name="Google Shape;1921;p4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2" name="Google Shape;1922;p4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3" name="Google Shape;1923;p4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4" name="Google Shape;1924;p4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5" name="Google Shape;1925;p4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6" name="Google Shape;1926;p4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7" name="Google Shape;1927;p4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8" name="Google Shape;1928;p4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29" name="Google Shape;1929;p4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0" name="Google Shape;1930;p4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1" name="Google Shape;1931;p4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2" name="Google Shape;1932;p4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3" name="Google Shape;1933;p4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4" name="Google Shape;1934;p4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sp>
          <p:nvSpPr>
            <p:cNvPr id="1935" name="Google Shape;1935;p4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Rectangle: Rounded Corners 3">
            <a:extLst>
              <a:ext uri="{FF2B5EF4-FFF2-40B4-BE49-F238E27FC236}">
                <a16:creationId xmlns:a16="http://schemas.microsoft.com/office/drawing/2014/main" id="{A9A66142-37D9-473A-AE15-8705F1C7A6EC}"/>
              </a:ext>
            </a:extLst>
          </p:cNvPr>
          <p:cNvSpPr/>
          <p:nvPr/>
        </p:nvSpPr>
        <p:spPr>
          <a:xfrm>
            <a:off x="3692643" y="302627"/>
            <a:ext cx="2988441" cy="523797"/>
          </a:xfrm>
          <a:prstGeom prst="roundRect">
            <a:avLst/>
          </a:prstGeom>
          <a:solidFill>
            <a:srgbClr val="FFBC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C00000"/>
                </a:solidFill>
                <a:effectLst/>
                <a:uLnTx/>
                <a:uFillTx/>
                <a:latin typeface="Arial"/>
                <a:ea typeface="+mn-ea"/>
                <a:cs typeface="+mn-cs"/>
                <a:sym typeface="Arial"/>
              </a:rPr>
              <a:t>THẢO</a:t>
            </a:r>
            <a:r>
              <a:rPr kumimoji="0" lang="en-US" sz="2000" b="1" i="0" u="none" strike="noStrike" kern="0" cap="none" spc="0" normalizeH="0" noProof="0" dirty="0">
                <a:ln>
                  <a:noFill/>
                </a:ln>
                <a:solidFill>
                  <a:srgbClr val="C00000"/>
                </a:solidFill>
                <a:effectLst/>
                <a:uLnTx/>
                <a:uFillTx/>
                <a:latin typeface="Arial"/>
                <a:ea typeface="+mn-ea"/>
                <a:cs typeface="+mn-cs"/>
                <a:sym typeface="Arial"/>
              </a:rPr>
              <a:t> LUẬN NHÓM</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488ED41F-0EED-4648-BB43-F0AB583F0DAF}"/>
              </a:ext>
            </a:extLst>
          </p:cNvPr>
          <p:cNvSpPr txBox="1"/>
          <p:nvPr/>
        </p:nvSpPr>
        <p:spPr>
          <a:xfrm>
            <a:off x="441434" y="984287"/>
            <a:ext cx="8203698" cy="1261884"/>
          </a:xfrm>
          <a:prstGeom prst="rect">
            <a:avLst/>
          </a:prstGeom>
          <a:noFill/>
        </p:spPr>
        <p:txBody>
          <a:bodyPr wrap="square" rtlCol="0">
            <a:spAutoFit/>
          </a:bodyPr>
          <a:lstStyle/>
          <a:p>
            <a:pPr algn="just"/>
            <a:r>
              <a:rPr lang="fr-FR" sz="2000" b="1" dirty="0"/>
              <a:t>Bài 10.8 (Tr93) </a:t>
            </a:r>
            <a:r>
              <a:rPr lang="fr-FR" sz="1800" dirty="0" err="1"/>
              <a:t>Một</a:t>
            </a:r>
            <a:r>
              <a:rPr lang="fr-FR" sz="1800" dirty="0"/>
              <a:t> </a:t>
            </a:r>
            <a:r>
              <a:rPr lang="fr-FR" sz="1800" dirty="0" err="1"/>
              <a:t>chiếc</a:t>
            </a:r>
            <a:r>
              <a:rPr lang="fr-FR" sz="1800" dirty="0"/>
              <a:t> </a:t>
            </a:r>
            <a:r>
              <a:rPr lang="fr-FR" sz="1800" dirty="0" err="1"/>
              <a:t>hộp</a:t>
            </a:r>
            <a:r>
              <a:rPr lang="fr-FR" sz="1800" dirty="0"/>
              <a:t> </a:t>
            </a:r>
            <a:r>
              <a:rPr lang="fr-FR" sz="1800" dirty="0" err="1"/>
              <a:t>đựng</a:t>
            </a:r>
            <a:r>
              <a:rPr lang="fr-FR" sz="1800" dirty="0"/>
              <a:t> </a:t>
            </a:r>
            <a:r>
              <a:rPr lang="fr-FR" sz="1800" dirty="0" err="1"/>
              <a:t>đồ</a:t>
            </a:r>
            <a:r>
              <a:rPr lang="fr-FR" sz="1800" dirty="0"/>
              <a:t> </a:t>
            </a:r>
            <a:r>
              <a:rPr lang="fr-FR" sz="1800" dirty="0" err="1"/>
              <a:t>đa</a:t>
            </a:r>
            <a:r>
              <a:rPr lang="fr-FR" sz="1800" dirty="0"/>
              <a:t> </a:t>
            </a:r>
            <a:r>
              <a:rPr lang="fr-FR" sz="1800" dirty="0" err="1"/>
              <a:t>năng</a:t>
            </a:r>
            <a:r>
              <a:rPr lang="fr-FR" sz="1800" dirty="0"/>
              <a:t> </a:t>
            </a:r>
            <a:r>
              <a:rPr lang="fr-FR" sz="1800" dirty="0" err="1"/>
              <a:t>có</a:t>
            </a:r>
            <a:r>
              <a:rPr lang="fr-FR" sz="1800" dirty="0"/>
              <a:t> </a:t>
            </a:r>
            <a:r>
              <a:rPr lang="fr-FR" sz="1800" dirty="0" err="1"/>
              <a:t>dạng</a:t>
            </a:r>
            <a:r>
              <a:rPr lang="fr-FR" sz="1800" dirty="0"/>
              <a:t> </a:t>
            </a:r>
            <a:r>
              <a:rPr lang="fr-FR" sz="1800" dirty="0" err="1"/>
              <a:t>hình</a:t>
            </a:r>
            <a:r>
              <a:rPr lang="fr-FR" sz="1800" dirty="0"/>
              <a:t> </a:t>
            </a:r>
            <a:r>
              <a:rPr lang="fr-FR" sz="1800" dirty="0" err="1"/>
              <a:t>chộp</a:t>
            </a:r>
            <a:r>
              <a:rPr lang="fr-FR" sz="1800" dirty="0"/>
              <a:t> </a:t>
            </a:r>
            <a:r>
              <a:rPr lang="fr-FR" sz="1800" dirty="0" err="1"/>
              <a:t>chữ</a:t>
            </a:r>
            <a:r>
              <a:rPr lang="fr-FR" sz="1800" dirty="0"/>
              <a:t> </a:t>
            </a:r>
            <a:r>
              <a:rPr lang="fr-FR" sz="1800" dirty="0" err="1"/>
              <a:t>nhật</a:t>
            </a:r>
            <a:r>
              <a:rPr lang="fr-FR" sz="1800" dirty="0"/>
              <a:t> </a:t>
            </a:r>
            <a:r>
              <a:rPr lang="fr-FR" sz="1800" dirty="0" err="1"/>
              <a:t>với</a:t>
            </a:r>
            <a:r>
              <a:rPr lang="fr-FR" sz="1800" dirty="0"/>
              <a:t> </a:t>
            </a:r>
            <a:r>
              <a:rPr lang="fr-FR" sz="1800" dirty="0" err="1"/>
              <a:t>khung</a:t>
            </a:r>
            <a:r>
              <a:rPr lang="fr-FR" sz="1800" dirty="0"/>
              <a:t> </a:t>
            </a:r>
            <a:r>
              <a:rPr lang="fr-FR" sz="1800" dirty="0" err="1"/>
              <a:t>bằng</a:t>
            </a:r>
            <a:r>
              <a:rPr lang="fr-FR" sz="1800" dirty="0"/>
              <a:t> </a:t>
            </a:r>
            <a:r>
              <a:rPr lang="fr-FR" sz="1800" dirty="0" err="1"/>
              <a:t>thép</a:t>
            </a:r>
            <a:r>
              <a:rPr lang="fr-FR" sz="1800" dirty="0"/>
              <a:t>, </a:t>
            </a:r>
            <a:r>
              <a:rPr lang="fr-FR" sz="1800" dirty="0" err="1"/>
              <a:t>bên</a:t>
            </a:r>
            <a:r>
              <a:rPr lang="fr-FR" sz="1800" dirty="0"/>
              <a:t> </a:t>
            </a:r>
            <a:r>
              <a:rPr lang="fr-FR" sz="1800" dirty="0" err="1"/>
              <a:t>ngoài</a:t>
            </a:r>
            <a:r>
              <a:rPr lang="fr-FR" sz="1800" dirty="0"/>
              <a:t> </a:t>
            </a:r>
            <a:r>
              <a:rPr lang="fr-FR" sz="1800" dirty="0" err="1"/>
              <a:t>phủ</a:t>
            </a:r>
            <a:r>
              <a:rPr lang="fr-FR" sz="1800" dirty="0"/>
              <a:t> </a:t>
            </a:r>
            <a:r>
              <a:rPr lang="fr-FR" sz="1800" dirty="0" err="1"/>
              <a:t>vải</a:t>
            </a:r>
            <a:r>
              <a:rPr lang="fr-FR" sz="1800" dirty="0"/>
              <a:t> </a:t>
            </a:r>
            <a:r>
              <a:rPr lang="fr-FR" sz="1800" dirty="0" err="1"/>
              <a:t>có</a:t>
            </a:r>
            <a:r>
              <a:rPr lang="fr-FR" sz="1800" dirty="0"/>
              <a:t> </a:t>
            </a:r>
            <a:r>
              <a:rPr lang="fr-FR" sz="1800" dirty="0" err="1"/>
              <a:t>kích</a:t>
            </a:r>
            <a:r>
              <a:rPr lang="fr-FR" sz="1800" dirty="0"/>
              <a:t> </a:t>
            </a:r>
            <a:r>
              <a:rPr lang="fr-FR" sz="1800" dirty="0" err="1"/>
              <a:t>thước</a:t>
            </a:r>
            <a:r>
              <a:rPr lang="fr-FR" sz="1800" dirty="0"/>
              <a:t> </a:t>
            </a:r>
            <a:r>
              <a:rPr lang="fr-FR" sz="1800" dirty="0" err="1"/>
              <a:t>như</a:t>
            </a:r>
            <a:r>
              <a:rPr lang="fr-FR" sz="1800" dirty="0"/>
              <a:t> </a:t>
            </a:r>
            <a:r>
              <a:rPr lang="fr-FR" sz="1800" dirty="0" err="1"/>
              <a:t>hình</a:t>
            </a:r>
            <a:r>
              <a:rPr lang="fr-FR" sz="1800" dirty="0"/>
              <a:t> </a:t>
            </a:r>
            <a:r>
              <a:rPr lang="fr-FR" sz="1800" dirty="0" err="1"/>
              <a:t>bên</a:t>
            </a:r>
            <a:r>
              <a:rPr lang="fr-FR" sz="1800" dirty="0"/>
              <a:t>.</a:t>
            </a:r>
          </a:p>
          <a:p>
            <a:pPr marL="457200" indent="-457200" algn="just">
              <a:buAutoNum type="alphaLcPeriod"/>
            </a:pPr>
            <a:r>
              <a:rPr lang="fr-FR" sz="1800" dirty="0" err="1"/>
              <a:t>Tính</a:t>
            </a:r>
            <a:r>
              <a:rPr lang="fr-FR" sz="1800" dirty="0"/>
              <a:t> </a:t>
            </a:r>
            <a:r>
              <a:rPr lang="fr-FR" sz="1800" dirty="0" err="1"/>
              <a:t>thể</a:t>
            </a:r>
            <a:r>
              <a:rPr lang="fr-FR" sz="1800" dirty="0"/>
              <a:t> </a:t>
            </a:r>
            <a:r>
              <a:rPr lang="fr-FR" sz="1800" dirty="0" err="1"/>
              <a:t>tích</a:t>
            </a:r>
            <a:r>
              <a:rPr lang="fr-FR" sz="1800" dirty="0"/>
              <a:t> </a:t>
            </a:r>
            <a:r>
              <a:rPr lang="fr-FR" sz="1800" dirty="0" err="1"/>
              <a:t>của</a:t>
            </a:r>
            <a:r>
              <a:rPr lang="fr-FR" sz="1800" dirty="0"/>
              <a:t> </a:t>
            </a:r>
            <a:r>
              <a:rPr lang="fr-FR" sz="1800" dirty="0" err="1"/>
              <a:t>hộp</a:t>
            </a:r>
            <a:endParaRPr lang="fr-FR" sz="1800" dirty="0"/>
          </a:p>
          <a:p>
            <a:pPr marL="457200" indent="-457200" algn="just">
              <a:buAutoNum type="alphaLcPeriod"/>
            </a:pPr>
            <a:r>
              <a:rPr lang="fr-FR" sz="1800" dirty="0" err="1"/>
              <a:t>Tính</a:t>
            </a:r>
            <a:r>
              <a:rPr lang="fr-FR" sz="1800" dirty="0"/>
              <a:t> </a:t>
            </a:r>
            <a:r>
              <a:rPr lang="fr-FR" sz="1800" dirty="0" err="1"/>
              <a:t>diện</a:t>
            </a:r>
            <a:r>
              <a:rPr lang="fr-FR" sz="1800" dirty="0"/>
              <a:t> </a:t>
            </a:r>
            <a:r>
              <a:rPr lang="fr-FR" sz="1800" dirty="0" err="1"/>
              <a:t>tích</a:t>
            </a:r>
            <a:r>
              <a:rPr lang="fr-FR" sz="1800" dirty="0"/>
              <a:t> </a:t>
            </a:r>
            <a:r>
              <a:rPr lang="fr-FR" sz="1800" dirty="0" err="1"/>
              <a:t>phủ</a:t>
            </a:r>
            <a:r>
              <a:rPr lang="fr-FR" sz="1800" dirty="0"/>
              <a:t> </a:t>
            </a:r>
            <a:r>
              <a:rPr lang="fr-FR" sz="1800" dirty="0" err="1"/>
              <a:t>vải</a:t>
            </a:r>
            <a:r>
              <a:rPr lang="fr-FR" sz="1800" dirty="0"/>
              <a:t> </a:t>
            </a:r>
            <a:r>
              <a:rPr lang="fr-FR" sz="1800" dirty="0" err="1"/>
              <a:t>mặt</a:t>
            </a:r>
            <a:r>
              <a:rPr lang="fr-FR" sz="1800" dirty="0"/>
              <a:t> </a:t>
            </a:r>
            <a:r>
              <a:rPr lang="fr-FR" sz="1800" dirty="0" err="1"/>
              <a:t>ngoài</a:t>
            </a:r>
            <a:r>
              <a:rPr lang="fr-FR" sz="1800" dirty="0"/>
              <a:t> </a:t>
            </a:r>
            <a:r>
              <a:rPr lang="fr-FR" sz="1800" dirty="0" err="1"/>
              <a:t>của</a:t>
            </a:r>
            <a:r>
              <a:rPr lang="fr-FR" sz="1800" dirty="0"/>
              <a:t> </a:t>
            </a:r>
            <a:r>
              <a:rPr lang="fr-FR" sz="1800" dirty="0" err="1"/>
              <a:t>hộp</a:t>
            </a:r>
            <a:r>
              <a:rPr lang="fr-FR" sz="1800" dirty="0"/>
              <a:t> </a:t>
            </a:r>
            <a:endParaRPr lang="en-US" sz="2000" dirty="0"/>
          </a:p>
        </p:txBody>
      </p:sp>
      <p:pic>
        <p:nvPicPr>
          <p:cNvPr id="6" name="Picture 5">
            <a:extLst>
              <a:ext uri="{FF2B5EF4-FFF2-40B4-BE49-F238E27FC236}">
                <a16:creationId xmlns:a16="http://schemas.microsoft.com/office/drawing/2014/main" id="{83D08124-979E-41FE-B254-6695AEFD0732}"/>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2274678" y="146266"/>
            <a:ext cx="1296700" cy="797969"/>
          </a:xfrm>
          <a:prstGeom prst="rect">
            <a:avLst/>
          </a:prstGeom>
        </p:spPr>
      </p:pic>
      <p:sp>
        <p:nvSpPr>
          <p:cNvPr id="2" name="Rectangle 1"/>
          <p:cNvSpPr/>
          <p:nvPr/>
        </p:nvSpPr>
        <p:spPr>
          <a:xfrm>
            <a:off x="278671" y="2523922"/>
            <a:ext cx="5975131" cy="2400657"/>
          </a:xfrm>
          <a:prstGeom prst="rect">
            <a:avLst/>
          </a:prstGeom>
          <a:solidFill>
            <a:schemeClr val="accent2">
              <a:lumMod val="9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just">
              <a:lnSpc>
                <a:spcPct val="150000"/>
              </a:lnSpc>
            </a:pPr>
            <a:r>
              <a:rPr lang="en-US" sz="2000" dirty="0"/>
              <a:t>a) Thể tích của hộp là:</a:t>
            </a:r>
          </a:p>
          <a:p>
            <a:pPr algn="just">
              <a:lnSpc>
                <a:spcPct val="150000"/>
              </a:lnSpc>
            </a:pPr>
            <a:r>
              <a:rPr lang="en-US" sz="2000" dirty="0"/>
              <a:t>30.40.50 = 60 000( cm</a:t>
            </a:r>
            <a:r>
              <a:rPr lang="en-US" sz="2000" baseline="30000" dirty="0"/>
              <a:t>3</a:t>
            </a:r>
            <a:r>
              <a:rPr lang="en-US" sz="2000" dirty="0"/>
              <a:t> )</a:t>
            </a:r>
          </a:p>
          <a:p>
            <a:pPr algn="just">
              <a:lnSpc>
                <a:spcPct val="150000"/>
              </a:lnSpc>
            </a:pPr>
            <a:r>
              <a:rPr lang="en-US" sz="2000" dirty="0"/>
              <a:t>b) Diện tích vải phủ bề mặt ngoài của chiếc hộp là:</a:t>
            </a:r>
          </a:p>
          <a:p>
            <a:pPr algn="ctr">
              <a:lnSpc>
                <a:spcPct val="150000"/>
              </a:lnSpc>
            </a:pPr>
            <a:r>
              <a:rPr lang="en-US" sz="2000" dirty="0"/>
              <a:t>2.30.( 40 + 50) + 2.40.50 = 9400 (cm</a:t>
            </a:r>
            <a:r>
              <a:rPr lang="en-US" sz="2000" baseline="30000" dirty="0"/>
              <a:t>2</a:t>
            </a:r>
            <a:r>
              <a:rPr lang="en-US" sz="2000" dirty="0"/>
              <a:t>)</a:t>
            </a:r>
          </a:p>
        </p:txBody>
      </p:sp>
      <p:pic>
        <p:nvPicPr>
          <p:cNvPr id="15362" name="Picture 2" descr="C:\Users\ADMINI~1\AppData\Local\Temp\Rar$DIa0.614\Bài 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76" y="2710503"/>
            <a:ext cx="2702551" cy="203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030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4"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anim calcmode="lin" valueType="num">
                                      <p:cBhvr additive="base">
                                        <p:cTn id="23" dur="500" fill="hold"/>
                                        <p:tgtEl>
                                          <p:spTgt spid="15362"/>
                                        </p:tgtEl>
                                        <p:attrNameLst>
                                          <p:attrName>ppt_x</p:attrName>
                                        </p:attrNameLst>
                                      </p:cBhvr>
                                      <p:tavLst>
                                        <p:tav tm="0">
                                          <p:val>
                                            <p:strVal val="#ppt_x"/>
                                          </p:val>
                                        </p:tav>
                                        <p:tav tm="100000">
                                          <p:val>
                                            <p:strVal val="#ppt_x"/>
                                          </p:val>
                                        </p:tav>
                                      </p:tavLst>
                                    </p:anim>
                                    <p:anim calcmode="lin" valueType="num">
                                      <p:cBhvr additive="base">
                                        <p:cTn id="24"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bg/>
                                          </p:spTgt>
                                        </p:tgtEl>
                                        <p:attrNameLst>
                                          <p:attrName>style.visibility</p:attrName>
                                        </p:attrNameLst>
                                      </p:cBhvr>
                                      <p:to>
                                        <p:strVal val="visible"/>
                                      </p:to>
                                    </p:set>
                                    <p:anim calcmode="lin" valueType="num">
                                      <p:cBhvr>
                                        <p:cTn id="29" dur="500" fill="hold"/>
                                        <p:tgtEl>
                                          <p:spTgt spid="2">
                                            <p:bg/>
                                          </p:spTgt>
                                        </p:tgtEl>
                                        <p:attrNameLst>
                                          <p:attrName>ppt_w</p:attrName>
                                        </p:attrNameLst>
                                      </p:cBhvr>
                                      <p:tavLst>
                                        <p:tav tm="0">
                                          <p:val>
                                            <p:fltVal val="0"/>
                                          </p:val>
                                        </p:tav>
                                        <p:tav tm="100000">
                                          <p:val>
                                            <p:strVal val="#ppt_w"/>
                                          </p:val>
                                        </p:tav>
                                      </p:tavLst>
                                    </p:anim>
                                    <p:anim calcmode="lin" valueType="num">
                                      <p:cBhvr>
                                        <p:cTn id="30" dur="500" fill="hold"/>
                                        <p:tgtEl>
                                          <p:spTgt spid="2">
                                            <p:bg/>
                                          </p:spTgt>
                                        </p:tgtEl>
                                        <p:attrNameLst>
                                          <p:attrName>ppt_h</p:attrName>
                                        </p:attrNameLst>
                                      </p:cBhvr>
                                      <p:tavLst>
                                        <p:tav tm="0">
                                          <p:val>
                                            <p:fltVal val="0"/>
                                          </p:val>
                                        </p:tav>
                                        <p:tav tm="100000">
                                          <p:val>
                                            <p:strVal val="#ppt_h"/>
                                          </p:val>
                                        </p:tav>
                                      </p:tavLst>
                                    </p:anim>
                                    <p:animEffect transition="in" filter="fade">
                                      <p:cBhvr>
                                        <p:cTn id="31" dur="500"/>
                                        <p:tgtEl>
                                          <p:spTgt spid="2">
                                            <p:bg/>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p:cTn id="36"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p:cTn id="4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 calcmode="lin" valueType="num">
                                      <p:cBhvr>
                                        <p:cTn id="5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5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52" dur="500"/>
                                        <p:tgtEl>
                                          <p:spTgt spid="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txEl>
                                              <p:pRg st="3" end="3"/>
                                            </p:txEl>
                                          </p:spTgt>
                                        </p:tgtEl>
                                        <p:attrNameLst>
                                          <p:attrName>style.visibility</p:attrName>
                                        </p:attrNameLst>
                                      </p:cBhvr>
                                      <p:to>
                                        <p:strVal val="visible"/>
                                      </p:to>
                                    </p:set>
                                    <p:anim calcmode="lin" valueType="num">
                                      <p:cBhvr>
                                        <p:cTn id="5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59" dur="500"/>
                                        <p:tgtEl>
                                          <p:spTgt spid="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
                                            <p:txEl>
                                              <p:pRg st="4" end="4"/>
                                            </p:txEl>
                                          </p:spTgt>
                                        </p:tgtEl>
                                        <p:attrNameLst>
                                          <p:attrName>style.visibility</p:attrName>
                                        </p:attrNameLst>
                                      </p:cBhvr>
                                      <p:to>
                                        <p:strVal val="visible"/>
                                      </p:to>
                                    </p:set>
                                    <p:anim calcmode="lin" valueType="num">
                                      <p:cBhvr>
                                        <p:cTn id="6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6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5" name="TextBox 4">
            <a:extLst>
              <a:ext uri="{FF2B5EF4-FFF2-40B4-BE49-F238E27FC236}">
                <a16:creationId xmlns:a16="http://schemas.microsoft.com/office/drawing/2014/main" id="{17460CCA-6752-4B2D-B1FA-53B3655EDAC9}"/>
              </a:ext>
            </a:extLst>
          </p:cNvPr>
          <p:cNvSpPr txBox="1"/>
          <p:nvPr/>
        </p:nvSpPr>
        <p:spPr>
          <a:xfrm>
            <a:off x="745083" y="276548"/>
            <a:ext cx="7706604" cy="1477328"/>
          </a:xfrm>
          <a:prstGeom prst="rect">
            <a:avLst/>
          </a:prstGeom>
          <a:solidFill>
            <a:schemeClr val="tx1"/>
          </a:solidFill>
        </p:spPr>
        <p:txBody>
          <a:bodyPr wrap="square" rtlCol="0">
            <a:spAutoFit/>
          </a:bodyPr>
          <a:lstStyle/>
          <a:p>
            <a:pPr algn="just">
              <a:lnSpc>
                <a:spcPct val="150000"/>
              </a:lnSpc>
            </a:pPr>
            <a:r>
              <a:rPr lang="fr-FR" sz="2000" b="1" dirty="0"/>
              <a:t>Bài 10.9 (Tr93). </a:t>
            </a:r>
            <a:r>
              <a:rPr lang="en-US" sz="2000" dirty="0"/>
              <a:t>Một chiếc khay đá để trong tủ lạnh có 18 ngăn nhỏ hình lập phương với cạnh 2 cm (H.10.18). Hỏi tổng thể tích của toàn bộ các viên đá lạnh dựng đầy trong khay là bao nhiêu?</a:t>
            </a:r>
          </a:p>
        </p:txBody>
      </p:sp>
      <p:sp>
        <p:nvSpPr>
          <p:cNvPr id="2" name="Rectangle 1"/>
          <p:cNvSpPr/>
          <p:nvPr/>
        </p:nvSpPr>
        <p:spPr>
          <a:xfrm>
            <a:off x="2364813" y="2628982"/>
            <a:ext cx="6290441" cy="2400657"/>
          </a:xfrm>
          <a:prstGeom prst="rect">
            <a:avLst/>
          </a:prstGeom>
          <a:solidFill>
            <a:schemeClr val="accent1"/>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Thể tích của một viên đá nhỏ là:</a:t>
            </a:r>
          </a:p>
          <a:p>
            <a:pPr algn="ctr">
              <a:lnSpc>
                <a:spcPct val="150000"/>
              </a:lnSpc>
            </a:pPr>
            <a:r>
              <a:rPr lang="en-US" sz="2000" dirty="0"/>
              <a:t>2</a:t>
            </a:r>
            <a:r>
              <a:rPr lang="en-US" sz="2000" baseline="30000" dirty="0"/>
              <a:t>3 </a:t>
            </a:r>
            <a:r>
              <a:rPr lang="en-US" sz="2000" dirty="0"/>
              <a:t>= 8 (cm</a:t>
            </a:r>
            <a:r>
              <a:rPr lang="en-US" sz="2000" baseline="30000" dirty="0"/>
              <a:t>2</a:t>
            </a:r>
            <a:r>
              <a:rPr lang="en-US" sz="2000" dirty="0"/>
              <a:t>)</a:t>
            </a:r>
          </a:p>
          <a:p>
            <a:pPr algn="ctr">
              <a:lnSpc>
                <a:spcPct val="150000"/>
              </a:lnSpc>
            </a:pPr>
            <a:r>
              <a:rPr lang="en-US" sz="2000" dirty="0"/>
              <a:t>Tổng thể tích của toàn bộ viên đá đựng trong khay là:</a:t>
            </a:r>
          </a:p>
          <a:p>
            <a:pPr algn="ctr">
              <a:lnSpc>
                <a:spcPct val="150000"/>
              </a:lnSpc>
            </a:pPr>
            <a:r>
              <a:rPr lang="en-US" sz="2000" dirty="0"/>
              <a:t>8.18 = 144 (cm</a:t>
            </a:r>
            <a:r>
              <a:rPr lang="en-US" sz="2000" baseline="30000" dirty="0"/>
              <a:t>3</a:t>
            </a:r>
            <a:r>
              <a:rPr lang="en-US" sz="2000" dirty="0"/>
              <a:t>).</a:t>
            </a:r>
          </a:p>
        </p:txBody>
      </p:sp>
      <p:pic>
        <p:nvPicPr>
          <p:cNvPr id="14338" name="Picture 2" descr="C:\Users\ADMINI~1\AppData\Local\Temp\Rar$DIa0.389\Bài 10.9 (Hình 10.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36" y="1804450"/>
            <a:ext cx="2817923" cy="2131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78159" y="1836425"/>
            <a:ext cx="1873528" cy="1028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ipe(down)">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bg/>
                                          </p:spTgt>
                                        </p:tgtEl>
                                        <p:attrNameLst>
                                          <p:attrName>style.visibility</p:attrName>
                                        </p:attrNameLst>
                                      </p:cBhvr>
                                      <p:to>
                                        <p:strVal val="visible"/>
                                      </p:to>
                                    </p:set>
                                    <p:animEffect transition="in" filter="wipe(up)">
                                      <p:cBhvr>
                                        <p:cTn id="18" dur="500"/>
                                        <p:tgtEl>
                                          <p:spTgt spid="2">
                                            <p:bg/>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wipe(up)">
                                      <p:cBhvr>
                                        <p:cTn id="23" dur="5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up)">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wipe(up)">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wipe(up)">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up)">
                                      <p:cBhvr>
                                        <p:cTn id="43" dur="500"/>
                                        <p:tgtEl>
                                          <p:spTgt spid="2">
                                            <p:txEl>
                                              <p:pRg st="4" end="4"/>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24" name="Google Shape;2124;p54"/>
          <p:cNvSpPr/>
          <p:nvPr/>
        </p:nvSpPr>
        <p:spPr>
          <a:xfrm>
            <a:off x="7336972" y="5967352"/>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54"/>
          <p:cNvSpPr/>
          <p:nvPr/>
        </p:nvSpPr>
        <p:spPr>
          <a:xfrm>
            <a:off x="7336972" y="5251227"/>
            <a:ext cx="272458" cy="194688"/>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Box 4">
            <a:extLst>
              <a:ext uri="{FF2B5EF4-FFF2-40B4-BE49-F238E27FC236}">
                <a16:creationId xmlns:a16="http://schemas.microsoft.com/office/drawing/2014/main" id="{17460CCA-6752-4B2D-B1FA-53B3655EDAC9}"/>
              </a:ext>
            </a:extLst>
          </p:cNvPr>
          <p:cNvSpPr txBox="1"/>
          <p:nvPr/>
        </p:nvSpPr>
        <p:spPr>
          <a:xfrm>
            <a:off x="597967" y="707425"/>
            <a:ext cx="5550585" cy="3785652"/>
          </a:xfrm>
          <a:prstGeom prst="rect">
            <a:avLst/>
          </a:prstGeom>
          <a:noFill/>
        </p:spPr>
        <p:txBody>
          <a:bodyPr wrap="square" rtlCol="0">
            <a:spAutoFit/>
          </a:bodyPr>
          <a:lstStyle/>
          <a:p>
            <a:pPr algn="just">
              <a:lnSpc>
                <a:spcPct val="150000"/>
              </a:lnSpc>
            </a:pPr>
            <a:r>
              <a:rPr lang="en-US" sz="2000" b="1" dirty="0"/>
              <a:t>Bài 10.10: </a:t>
            </a:r>
            <a:r>
              <a:rPr lang="en-US" sz="2000" dirty="0"/>
              <a:t>Một cái thùng hình lập phương cạnh 7 dm có chứa nước, độ sâu của nước là 4 dm. Người ta thả 25 viên gạch dạng hình hộp chữ nhật có chiều dài 2 dm, chiều rộng 1 dm và chiều cao 0,5 dm vào thùng. Hỏi nước trong thùng dâng lên cách miệng thùng bao nhiêu đề xi mét (giả sử toàn bộ gạch ngập trong nước và chúng hút nước không đáng kể)?</a:t>
            </a:r>
          </a:p>
        </p:txBody>
      </p:sp>
      <p:sp>
        <p:nvSpPr>
          <p:cNvPr id="9" name="TextBox 8">
            <a:extLst>
              <a:ext uri="{FF2B5EF4-FFF2-40B4-BE49-F238E27FC236}">
                <a16:creationId xmlns:a16="http://schemas.microsoft.com/office/drawing/2014/main" id="{CE8BFD2C-2E0D-454C-B2BD-FCE828CA8AB0}"/>
              </a:ext>
            </a:extLst>
          </p:cNvPr>
          <p:cNvSpPr txBox="1"/>
          <p:nvPr/>
        </p:nvSpPr>
        <p:spPr>
          <a:xfrm>
            <a:off x="247523" y="3788138"/>
            <a:ext cx="8298224" cy="307777"/>
          </a:xfrm>
          <a:prstGeom prst="rect">
            <a:avLst/>
          </a:prstGeom>
          <a:noFill/>
        </p:spPr>
        <p:txBody>
          <a:bodyPr wrap="square" rtlCol="0">
            <a:spAutoFit/>
          </a:bodyPr>
          <a:lstStyle/>
          <a:p>
            <a:endParaRPr lang="en-US" dirty="0"/>
          </a:p>
        </p:txBody>
      </p:sp>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401" r="74302" b="25944"/>
          <a:stretch/>
        </p:blipFill>
        <p:spPr bwMode="auto">
          <a:xfrm>
            <a:off x="6255854" y="1462927"/>
            <a:ext cx="2434694" cy="227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8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386"/>
                                        </p:tgtEl>
                                        <p:attrNameLst>
                                          <p:attrName>style.visibility</p:attrName>
                                        </p:attrNameLst>
                                      </p:cBhvr>
                                      <p:to>
                                        <p:strVal val="visible"/>
                                      </p:to>
                                    </p:set>
                                    <p:animEffect transition="in" filter="barn(inVertical)">
                                      <p:cBhvr>
                                        <p:cTn id="1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5" name="TextBox 4">
            <a:extLst>
              <a:ext uri="{FF2B5EF4-FFF2-40B4-BE49-F238E27FC236}">
                <a16:creationId xmlns:a16="http://schemas.microsoft.com/office/drawing/2014/main" id="{FA0368F7-DB7F-4EC0-ACE9-D1D23813EB11}"/>
              </a:ext>
            </a:extLst>
          </p:cNvPr>
          <p:cNvSpPr txBox="1"/>
          <p:nvPr/>
        </p:nvSpPr>
        <p:spPr>
          <a:xfrm>
            <a:off x="230868" y="-31774"/>
            <a:ext cx="5996511" cy="5170646"/>
          </a:xfrm>
          <a:prstGeom prst="rect">
            <a:avLst/>
          </a:prstGeom>
          <a:solidFill>
            <a:schemeClr val="accent3">
              <a:lumMod val="40000"/>
              <a:lumOff val="60000"/>
            </a:schemeClr>
          </a:solidFill>
        </p:spPr>
        <p:txBody>
          <a:bodyPr wrap="square" rtlCol="0">
            <a:spAutoFit/>
          </a:bodyPr>
          <a:lstStyle/>
          <a:p>
            <a:pPr algn="ctr">
              <a:lnSpc>
                <a:spcPct val="150000"/>
              </a:lnSpc>
            </a:pPr>
            <a:r>
              <a:rPr lang="en-US" sz="2000" b="1" dirty="0">
                <a:solidFill>
                  <a:srgbClr val="FF0000"/>
                </a:solidFill>
              </a:rPr>
              <a:t>Giải:</a:t>
            </a:r>
          </a:p>
          <a:p>
            <a:pPr algn="ctr">
              <a:lnSpc>
                <a:spcPct val="150000"/>
              </a:lnSpc>
            </a:pPr>
            <a:r>
              <a:rPr lang="en-US" sz="2000" dirty="0"/>
              <a:t>Thể tích của thùng nước là:</a:t>
            </a:r>
          </a:p>
          <a:p>
            <a:pPr algn="ctr">
              <a:lnSpc>
                <a:spcPct val="150000"/>
              </a:lnSpc>
            </a:pPr>
            <a:r>
              <a:rPr lang="en-US" sz="2000" dirty="0"/>
              <a:t>7 .7 .7 = 343 (dm</a:t>
            </a:r>
            <a:r>
              <a:rPr lang="en-US" sz="2000" baseline="30000" dirty="0"/>
              <a:t>3</a:t>
            </a:r>
            <a:r>
              <a:rPr lang="en-US" sz="2000" dirty="0"/>
              <a:t>)</a:t>
            </a:r>
          </a:p>
          <a:p>
            <a:pPr algn="ctr">
              <a:lnSpc>
                <a:spcPct val="150000"/>
              </a:lnSpc>
            </a:pPr>
            <a:r>
              <a:rPr lang="en-US" sz="2000" dirty="0"/>
              <a:t>Thể tích của nước trong thùng:</a:t>
            </a:r>
          </a:p>
          <a:p>
            <a:pPr algn="ctr">
              <a:lnSpc>
                <a:spcPct val="150000"/>
              </a:lnSpc>
            </a:pPr>
            <a:r>
              <a:rPr lang="en-US" sz="2000" dirty="0"/>
              <a:t>7.7.4 = 196 (dm</a:t>
            </a:r>
            <a:r>
              <a:rPr lang="en-US" sz="2000" baseline="30000" dirty="0"/>
              <a:t>3</a:t>
            </a:r>
            <a:r>
              <a:rPr lang="en-US" sz="2000" dirty="0"/>
              <a:t>)</a:t>
            </a:r>
          </a:p>
          <a:p>
            <a:pPr algn="ctr">
              <a:lnSpc>
                <a:spcPct val="150000"/>
              </a:lnSpc>
            </a:pPr>
            <a:r>
              <a:rPr lang="en-US" sz="2000" dirty="0"/>
              <a:t>Thể tích của 25 viên gạch:</a:t>
            </a:r>
          </a:p>
          <a:p>
            <a:pPr algn="ctr">
              <a:lnSpc>
                <a:spcPct val="150000"/>
              </a:lnSpc>
            </a:pPr>
            <a:r>
              <a:rPr lang="en-US" sz="2000" dirty="0"/>
              <a:t>25. (2.1.0,5) = 25 (dm</a:t>
            </a:r>
            <a:r>
              <a:rPr lang="en-US" sz="2000" baseline="30000" dirty="0"/>
              <a:t>3</a:t>
            </a:r>
            <a:r>
              <a:rPr lang="en-US" sz="2000" dirty="0"/>
              <a:t>)</a:t>
            </a:r>
          </a:p>
          <a:p>
            <a:pPr algn="ctr">
              <a:lnSpc>
                <a:spcPct val="150000"/>
              </a:lnSpc>
            </a:pPr>
            <a:r>
              <a:rPr lang="en-US" sz="2000" dirty="0"/>
              <a:t>Thể tích của nước và gạch:</a:t>
            </a:r>
          </a:p>
          <a:p>
            <a:pPr algn="ctr">
              <a:lnSpc>
                <a:spcPct val="150000"/>
              </a:lnSpc>
            </a:pPr>
            <a:r>
              <a:rPr lang="en-US" sz="2000" dirty="0"/>
              <a:t>196 + 25 = 221 (dm</a:t>
            </a:r>
            <a:r>
              <a:rPr lang="en-US" sz="2000" baseline="30000" dirty="0"/>
              <a:t>3</a:t>
            </a:r>
            <a:r>
              <a:rPr lang="en-US" sz="2000" dirty="0"/>
              <a:t>)</a:t>
            </a:r>
          </a:p>
          <a:p>
            <a:pPr algn="ctr">
              <a:lnSpc>
                <a:spcPct val="150000"/>
              </a:lnSpc>
            </a:pPr>
            <a:r>
              <a:rPr lang="en-US" sz="2000" dirty="0"/>
              <a:t>Nước trong thùng dâng lên cách miệng thùng là:</a:t>
            </a:r>
          </a:p>
          <a:p>
            <a:pPr algn="ctr">
              <a:lnSpc>
                <a:spcPct val="150000"/>
              </a:lnSpc>
            </a:pPr>
            <a:r>
              <a:rPr lang="en-US" sz="2000" dirty="0"/>
              <a:t>(343 – 221) : (7 .7) ≈ 2,49 (dm</a:t>
            </a:r>
            <a:r>
              <a:rPr lang="en-US" sz="2000" baseline="30000" dirty="0"/>
              <a:t>3</a:t>
            </a:r>
            <a:r>
              <a:rPr lang="en-US" sz="2000" dirty="0"/>
              <a:t>).</a:t>
            </a:r>
          </a:p>
        </p:txBody>
      </p:sp>
      <p:pic>
        <p:nvPicPr>
          <p:cNvPr id="8" name="Picture 4">
            <a:extLst>
              <a:ext uri="{FF2B5EF4-FFF2-40B4-BE49-F238E27FC236}">
                <a16:creationId xmlns:a16="http://schemas.microsoft.com/office/drawing/2014/main" id="{AA3C49C4-BDA4-43CD-8A50-BFDB15306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085490" y="1083381"/>
            <a:ext cx="2860965" cy="405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xEl>
                                              <p:pRg st="10" end="10"/>
                                            </p:txEl>
                                          </p:spTgt>
                                        </p:tgtEl>
                                        <p:attrNameLst>
                                          <p:attrName>style.visibility</p:attrName>
                                        </p:attrNameLst>
                                      </p:cBhvr>
                                      <p:to>
                                        <p:strVal val="visible"/>
                                      </p:to>
                                    </p:set>
                                    <p:anim calcmode="lin" valueType="num">
                                      <p:cBhvr additive="base">
                                        <p:cTn id="7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additive="base">
                                        <p:cTn id="77" dur="500" fill="hold"/>
                                        <p:tgtEl>
                                          <p:spTgt spid="8"/>
                                        </p:tgtEl>
                                        <p:attrNameLst>
                                          <p:attrName>ppt_x</p:attrName>
                                        </p:attrNameLst>
                                      </p:cBhvr>
                                      <p:tavLst>
                                        <p:tav tm="0">
                                          <p:val>
                                            <p:strVal val="#ppt_x"/>
                                          </p:val>
                                        </p:tav>
                                        <p:tav tm="100000">
                                          <p:val>
                                            <p:strVal val="#ppt_x"/>
                                          </p:val>
                                        </p:tav>
                                      </p:tavLst>
                                    </p:anim>
                                    <p:anim calcmode="lin" valueType="num">
                                      <p:cBhvr additive="base">
                                        <p:cTn id="7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9"/>
        <p:cNvGrpSpPr/>
        <p:nvPr/>
      </p:nvGrpSpPr>
      <p:grpSpPr>
        <a:xfrm>
          <a:off x="0" y="0"/>
          <a:ext cx="0" cy="0"/>
          <a:chOff x="0" y="0"/>
          <a:chExt cx="0" cy="0"/>
        </a:xfrm>
      </p:grpSpPr>
      <p:sp>
        <p:nvSpPr>
          <p:cNvPr id="2922" name="Google Shape;2922;p69"/>
          <p:cNvSpPr/>
          <p:nvPr/>
        </p:nvSpPr>
        <p:spPr>
          <a:xfrm rot="1542827" flipH="1">
            <a:off x="3755219" y="2098824"/>
            <a:ext cx="1633626" cy="1350575"/>
          </a:xfrm>
          <a:custGeom>
            <a:avLst/>
            <a:gdLst/>
            <a:ahLst/>
            <a:cxnLst/>
            <a:rect l="l" t="t" r="r" b="b"/>
            <a:pathLst>
              <a:path w="29778" h="24619" extrusionOk="0">
                <a:moveTo>
                  <a:pt x="12026" y="0"/>
                </a:moveTo>
                <a:cubicBezTo>
                  <a:pt x="10543" y="0"/>
                  <a:pt x="9061" y="568"/>
                  <a:pt x="7966" y="1664"/>
                </a:cubicBezTo>
                <a:cubicBezTo>
                  <a:pt x="7028" y="2601"/>
                  <a:pt x="6484" y="3782"/>
                  <a:pt x="6334" y="5009"/>
                </a:cubicBezTo>
                <a:cubicBezTo>
                  <a:pt x="6079" y="7163"/>
                  <a:pt x="4968" y="9120"/>
                  <a:pt x="3370" y="10602"/>
                </a:cubicBezTo>
                <a:lnTo>
                  <a:pt x="3162" y="10810"/>
                </a:lnTo>
                <a:cubicBezTo>
                  <a:pt x="0" y="13970"/>
                  <a:pt x="0" y="19088"/>
                  <a:pt x="3162" y="22249"/>
                </a:cubicBezTo>
                <a:cubicBezTo>
                  <a:pt x="4717" y="23811"/>
                  <a:pt x="6810" y="24618"/>
                  <a:pt x="8911" y="24618"/>
                </a:cubicBezTo>
                <a:cubicBezTo>
                  <a:pt x="10407" y="24618"/>
                  <a:pt x="11908" y="24209"/>
                  <a:pt x="13222" y="23371"/>
                </a:cubicBezTo>
                <a:cubicBezTo>
                  <a:pt x="14679" y="22439"/>
                  <a:pt x="16391" y="21990"/>
                  <a:pt x="18119" y="21990"/>
                </a:cubicBezTo>
                <a:cubicBezTo>
                  <a:pt x="18300" y="21990"/>
                  <a:pt x="18482" y="21995"/>
                  <a:pt x="18663" y="22005"/>
                </a:cubicBezTo>
                <a:cubicBezTo>
                  <a:pt x="18844" y="22015"/>
                  <a:pt x="19024" y="22020"/>
                  <a:pt x="19205" y="22020"/>
                </a:cubicBezTo>
                <a:cubicBezTo>
                  <a:pt x="21773" y="22020"/>
                  <a:pt x="24344" y="21017"/>
                  <a:pt x="26258" y="18984"/>
                </a:cubicBezTo>
                <a:cubicBezTo>
                  <a:pt x="29754" y="15290"/>
                  <a:pt x="29777" y="9432"/>
                  <a:pt x="26293" y="5727"/>
                </a:cubicBezTo>
                <a:cubicBezTo>
                  <a:pt x="24545" y="3841"/>
                  <a:pt x="22229" y="2833"/>
                  <a:pt x="19867" y="2671"/>
                </a:cubicBezTo>
                <a:cubicBezTo>
                  <a:pt x="18200" y="2555"/>
                  <a:pt x="16626" y="1976"/>
                  <a:pt x="15259" y="1016"/>
                </a:cubicBezTo>
                <a:cubicBezTo>
                  <a:pt x="14296" y="333"/>
                  <a:pt x="13161" y="0"/>
                  <a:pt x="12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9"/>
          <p:cNvSpPr txBox="1">
            <a:spLocks noGrp="1"/>
          </p:cNvSpPr>
          <p:nvPr>
            <p:ph type="title"/>
          </p:nvPr>
        </p:nvSpPr>
        <p:spPr>
          <a:xfrm>
            <a:off x="2317997" y="444426"/>
            <a:ext cx="4880950" cy="6053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n-lt"/>
              </a:rPr>
              <a:t>HƯỚNG DẪN VỀ NHÀ</a:t>
            </a:r>
            <a:endParaRPr sz="3200" b="1" dirty="0">
              <a:latin typeface="+mn-lt"/>
            </a:endParaRPr>
          </a:p>
        </p:txBody>
      </p:sp>
      <p:grpSp>
        <p:nvGrpSpPr>
          <p:cNvPr id="2939" name="Google Shape;2939;p69"/>
          <p:cNvGrpSpPr/>
          <p:nvPr/>
        </p:nvGrpSpPr>
        <p:grpSpPr>
          <a:xfrm>
            <a:off x="4100628" y="2012151"/>
            <a:ext cx="936304" cy="1458837"/>
            <a:chOff x="-1921575" y="1954500"/>
            <a:chExt cx="748325" cy="1165950"/>
          </a:xfrm>
        </p:grpSpPr>
        <p:sp>
          <p:nvSpPr>
            <p:cNvPr id="2940" name="Google Shape;2940;p69"/>
            <p:cNvSpPr/>
            <p:nvPr/>
          </p:nvSpPr>
          <p:spPr>
            <a:xfrm>
              <a:off x="-1921575" y="1967425"/>
              <a:ext cx="748325" cy="1152975"/>
            </a:xfrm>
            <a:custGeom>
              <a:avLst/>
              <a:gdLst/>
              <a:ahLst/>
              <a:cxnLst/>
              <a:rect l="l" t="t" r="r" b="b"/>
              <a:pathLst>
                <a:path w="29933" h="46119" extrusionOk="0">
                  <a:moveTo>
                    <a:pt x="5166" y="0"/>
                  </a:moveTo>
                  <a:cubicBezTo>
                    <a:pt x="5012" y="0"/>
                    <a:pt x="4820" y="141"/>
                    <a:pt x="4796" y="305"/>
                  </a:cubicBezTo>
                  <a:cubicBezTo>
                    <a:pt x="2910" y="10724"/>
                    <a:pt x="1510" y="21229"/>
                    <a:pt x="633" y="31795"/>
                  </a:cubicBezTo>
                  <a:cubicBezTo>
                    <a:pt x="378" y="34765"/>
                    <a:pt x="171" y="37746"/>
                    <a:pt x="13" y="40729"/>
                  </a:cubicBezTo>
                  <a:cubicBezTo>
                    <a:pt x="1" y="40899"/>
                    <a:pt x="135" y="41081"/>
                    <a:pt x="305" y="41118"/>
                  </a:cubicBezTo>
                  <a:cubicBezTo>
                    <a:pt x="5892" y="42409"/>
                    <a:pt x="11491" y="43711"/>
                    <a:pt x="17079" y="45013"/>
                  </a:cubicBezTo>
                  <a:lnTo>
                    <a:pt x="21826" y="46109"/>
                  </a:lnTo>
                  <a:lnTo>
                    <a:pt x="21850" y="46109"/>
                  </a:lnTo>
                  <a:cubicBezTo>
                    <a:pt x="21881" y="46115"/>
                    <a:pt x="21911" y="46118"/>
                    <a:pt x="21940" y="46118"/>
                  </a:cubicBezTo>
                  <a:cubicBezTo>
                    <a:pt x="22081" y="46118"/>
                    <a:pt x="22197" y="46047"/>
                    <a:pt x="22288" y="45926"/>
                  </a:cubicBezTo>
                  <a:cubicBezTo>
                    <a:pt x="24041" y="43480"/>
                    <a:pt x="26633" y="41714"/>
                    <a:pt x="29543" y="40935"/>
                  </a:cubicBezTo>
                  <a:cubicBezTo>
                    <a:pt x="29713" y="40887"/>
                    <a:pt x="29835" y="40729"/>
                    <a:pt x="29835" y="40546"/>
                  </a:cubicBezTo>
                  <a:cubicBezTo>
                    <a:pt x="29932" y="33632"/>
                    <a:pt x="29762" y="26707"/>
                    <a:pt x="29324" y="19793"/>
                  </a:cubicBezTo>
                  <a:cubicBezTo>
                    <a:pt x="29105" y="16360"/>
                    <a:pt x="28824" y="12928"/>
                    <a:pt x="28472" y="9495"/>
                  </a:cubicBezTo>
                  <a:cubicBezTo>
                    <a:pt x="28326" y="8083"/>
                    <a:pt x="28313" y="6561"/>
                    <a:pt x="27863" y="5211"/>
                  </a:cubicBezTo>
                  <a:cubicBezTo>
                    <a:pt x="27656" y="4578"/>
                    <a:pt x="27315" y="3883"/>
                    <a:pt x="26792" y="3445"/>
                  </a:cubicBezTo>
                  <a:cubicBezTo>
                    <a:pt x="26670" y="3044"/>
                    <a:pt x="26475" y="2666"/>
                    <a:pt x="26062" y="2508"/>
                  </a:cubicBezTo>
                  <a:cubicBezTo>
                    <a:pt x="25331" y="2241"/>
                    <a:pt x="24467" y="2179"/>
                    <a:pt x="23700" y="2046"/>
                  </a:cubicBezTo>
                  <a:cubicBezTo>
                    <a:pt x="23517" y="2021"/>
                    <a:pt x="23335" y="1984"/>
                    <a:pt x="23152" y="1960"/>
                  </a:cubicBezTo>
                  <a:cubicBezTo>
                    <a:pt x="22519" y="1851"/>
                    <a:pt x="21886" y="1754"/>
                    <a:pt x="21253" y="1668"/>
                  </a:cubicBezTo>
                  <a:cubicBezTo>
                    <a:pt x="19635" y="1437"/>
                    <a:pt x="18015" y="1254"/>
                    <a:pt x="16384" y="1108"/>
                  </a:cubicBezTo>
                  <a:cubicBezTo>
                    <a:pt x="15167" y="999"/>
                    <a:pt x="13950" y="926"/>
                    <a:pt x="12721" y="865"/>
                  </a:cubicBezTo>
                  <a:cubicBezTo>
                    <a:pt x="11759" y="719"/>
                    <a:pt x="10798" y="597"/>
                    <a:pt x="9836" y="475"/>
                  </a:cubicBezTo>
                  <a:cubicBezTo>
                    <a:pt x="8290" y="293"/>
                    <a:pt x="6744" y="134"/>
                    <a:pt x="5186" y="1"/>
                  </a:cubicBezTo>
                  <a:cubicBezTo>
                    <a:pt x="5179" y="0"/>
                    <a:pt x="5173" y="0"/>
                    <a:pt x="5166"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9"/>
            <p:cNvSpPr/>
            <p:nvPr/>
          </p:nvSpPr>
          <p:spPr>
            <a:xfrm>
              <a:off x="-1375050" y="3115550"/>
              <a:ext cx="10700" cy="4900"/>
            </a:xfrm>
            <a:custGeom>
              <a:avLst/>
              <a:gdLst/>
              <a:ahLst/>
              <a:cxnLst/>
              <a:rect l="l" t="t" r="r" b="b"/>
              <a:pathLst>
                <a:path w="428" h="196" extrusionOk="0">
                  <a:moveTo>
                    <a:pt x="74" y="196"/>
                  </a:moveTo>
                  <a:lnTo>
                    <a:pt x="74" y="196"/>
                  </a:lnTo>
                  <a:lnTo>
                    <a:pt x="74" y="196"/>
                  </a:lnTo>
                  <a:lnTo>
                    <a:pt x="74" y="196"/>
                  </a:lnTo>
                  <a:close/>
                  <a:moveTo>
                    <a:pt x="1" y="184"/>
                  </a:moveTo>
                  <a:cubicBezTo>
                    <a:pt x="25" y="196"/>
                    <a:pt x="49" y="196"/>
                    <a:pt x="74" y="196"/>
                  </a:cubicBezTo>
                  <a:cubicBezTo>
                    <a:pt x="49" y="196"/>
                    <a:pt x="25" y="196"/>
                    <a:pt x="1" y="184"/>
                  </a:cubicBezTo>
                  <a:close/>
                  <a:moveTo>
                    <a:pt x="427" y="1"/>
                  </a:moveTo>
                  <a:cubicBezTo>
                    <a:pt x="415" y="1"/>
                    <a:pt x="415" y="1"/>
                    <a:pt x="415" y="14"/>
                  </a:cubicBezTo>
                  <a:cubicBezTo>
                    <a:pt x="415" y="1"/>
                    <a:pt x="415" y="1"/>
                    <a:pt x="427"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9"/>
            <p:cNvSpPr/>
            <p:nvPr/>
          </p:nvSpPr>
          <p:spPr>
            <a:xfrm>
              <a:off x="-1375325" y="2016425"/>
              <a:ext cx="200250" cy="1104025"/>
            </a:xfrm>
            <a:custGeom>
              <a:avLst/>
              <a:gdLst/>
              <a:ahLst/>
              <a:cxnLst/>
              <a:rect l="l" t="t" r="r" b="b"/>
              <a:pathLst>
                <a:path w="8010" h="44161" extrusionOk="0">
                  <a:moveTo>
                    <a:pt x="1302" y="0"/>
                  </a:moveTo>
                  <a:lnTo>
                    <a:pt x="1302" y="0"/>
                  </a:lnTo>
                  <a:cubicBezTo>
                    <a:pt x="1424" y="365"/>
                    <a:pt x="1582" y="730"/>
                    <a:pt x="1704" y="1108"/>
                  </a:cubicBezTo>
                  <a:cubicBezTo>
                    <a:pt x="1838" y="1485"/>
                    <a:pt x="1948" y="1863"/>
                    <a:pt x="2045" y="2240"/>
                  </a:cubicBezTo>
                  <a:cubicBezTo>
                    <a:pt x="2641" y="1766"/>
                    <a:pt x="3420" y="1558"/>
                    <a:pt x="4041" y="1558"/>
                  </a:cubicBezTo>
                  <a:cubicBezTo>
                    <a:pt x="4686" y="1558"/>
                    <a:pt x="5173" y="1766"/>
                    <a:pt x="5173" y="2131"/>
                  </a:cubicBezTo>
                  <a:cubicBezTo>
                    <a:pt x="5173" y="2240"/>
                    <a:pt x="5124" y="2374"/>
                    <a:pt x="5015" y="2508"/>
                  </a:cubicBezTo>
                  <a:cubicBezTo>
                    <a:pt x="4893" y="2654"/>
                    <a:pt x="4723" y="2739"/>
                    <a:pt x="4577" y="2848"/>
                  </a:cubicBezTo>
                  <a:cubicBezTo>
                    <a:pt x="4187" y="3165"/>
                    <a:pt x="4114" y="3640"/>
                    <a:pt x="4114" y="4163"/>
                  </a:cubicBezTo>
                  <a:cubicBezTo>
                    <a:pt x="4114" y="4468"/>
                    <a:pt x="4139" y="4784"/>
                    <a:pt x="4139" y="5088"/>
                  </a:cubicBezTo>
                  <a:cubicBezTo>
                    <a:pt x="4139" y="5222"/>
                    <a:pt x="4139" y="5356"/>
                    <a:pt x="4126" y="5490"/>
                  </a:cubicBezTo>
                  <a:cubicBezTo>
                    <a:pt x="4029" y="6378"/>
                    <a:pt x="3444" y="7133"/>
                    <a:pt x="2884" y="7827"/>
                  </a:cubicBezTo>
                  <a:cubicBezTo>
                    <a:pt x="2811" y="7925"/>
                    <a:pt x="2714" y="8022"/>
                    <a:pt x="2617" y="8119"/>
                  </a:cubicBezTo>
                  <a:cubicBezTo>
                    <a:pt x="2581" y="10054"/>
                    <a:pt x="2397" y="12014"/>
                    <a:pt x="2251" y="13949"/>
                  </a:cubicBezTo>
                  <a:cubicBezTo>
                    <a:pt x="1497" y="24016"/>
                    <a:pt x="755" y="34082"/>
                    <a:pt x="0" y="44149"/>
                  </a:cubicBezTo>
                  <a:lnTo>
                    <a:pt x="12" y="44149"/>
                  </a:lnTo>
                  <a:cubicBezTo>
                    <a:pt x="36" y="44161"/>
                    <a:pt x="60" y="44161"/>
                    <a:pt x="85" y="44161"/>
                  </a:cubicBezTo>
                  <a:cubicBezTo>
                    <a:pt x="219" y="44161"/>
                    <a:pt x="341" y="44088"/>
                    <a:pt x="426" y="43979"/>
                  </a:cubicBezTo>
                  <a:cubicBezTo>
                    <a:pt x="426" y="43966"/>
                    <a:pt x="426" y="43966"/>
                    <a:pt x="438" y="43966"/>
                  </a:cubicBezTo>
                  <a:cubicBezTo>
                    <a:pt x="2191" y="41520"/>
                    <a:pt x="4783" y="39754"/>
                    <a:pt x="7693" y="38975"/>
                  </a:cubicBezTo>
                  <a:cubicBezTo>
                    <a:pt x="7863" y="38927"/>
                    <a:pt x="7985" y="38769"/>
                    <a:pt x="7985" y="38586"/>
                  </a:cubicBezTo>
                  <a:cubicBezTo>
                    <a:pt x="7997" y="37393"/>
                    <a:pt x="8009" y="36213"/>
                    <a:pt x="8009" y="35020"/>
                  </a:cubicBezTo>
                  <a:cubicBezTo>
                    <a:pt x="8009" y="29286"/>
                    <a:pt x="7826" y="23554"/>
                    <a:pt x="7474" y="17833"/>
                  </a:cubicBezTo>
                  <a:cubicBezTo>
                    <a:pt x="7255" y="14400"/>
                    <a:pt x="6974" y="10968"/>
                    <a:pt x="6622" y="7535"/>
                  </a:cubicBezTo>
                  <a:cubicBezTo>
                    <a:pt x="6476" y="6123"/>
                    <a:pt x="6463" y="4601"/>
                    <a:pt x="6013" y="3251"/>
                  </a:cubicBezTo>
                  <a:cubicBezTo>
                    <a:pt x="5806" y="2618"/>
                    <a:pt x="5465" y="1923"/>
                    <a:pt x="4942" y="1485"/>
                  </a:cubicBezTo>
                  <a:cubicBezTo>
                    <a:pt x="4820" y="1084"/>
                    <a:pt x="4625" y="706"/>
                    <a:pt x="4212" y="548"/>
                  </a:cubicBezTo>
                  <a:cubicBezTo>
                    <a:pt x="3481" y="281"/>
                    <a:pt x="2617" y="219"/>
                    <a:pt x="1850" y="86"/>
                  </a:cubicBezTo>
                  <a:cubicBezTo>
                    <a:pt x="1667" y="61"/>
                    <a:pt x="1485" y="24"/>
                    <a:pt x="1302"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9"/>
            <p:cNvSpPr/>
            <p:nvPr/>
          </p:nvSpPr>
          <p:spPr>
            <a:xfrm>
              <a:off x="-1357075" y="2055250"/>
              <a:ext cx="118425" cy="174550"/>
            </a:xfrm>
            <a:custGeom>
              <a:avLst/>
              <a:gdLst/>
              <a:ahLst/>
              <a:cxnLst/>
              <a:rect l="l" t="t" r="r" b="b"/>
              <a:pathLst>
                <a:path w="4737" h="6982" extrusionOk="0">
                  <a:moveTo>
                    <a:pt x="3313" y="1"/>
                  </a:moveTo>
                  <a:cubicBezTo>
                    <a:pt x="2317" y="1"/>
                    <a:pt x="955" y="520"/>
                    <a:pt x="487" y="1831"/>
                  </a:cubicBezTo>
                  <a:cubicBezTo>
                    <a:pt x="0" y="3207"/>
                    <a:pt x="207" y="4716"/>
                    <a:pt x="402" y="6153"/>
                  </a:cubicBezTo>
                  <a:cubicBezTo>
                    <a:pt x="439" y="6396"/>
                    <a:pt x="487" y="6664"/>
                    <a:pt x="669" y="6834"/>
                  </a:cubicBezTo>
                  <a:cubicBezTo>
                    <a:pt x="785" y="6937"/>
                    <a:pt x="916" y="6981"/>
                    <a:pt x="1052" y="6981"/>
                  </a:cubicBezTo>
                  <a:cubicBezTo>
                    <a:pt x="1444" y="6981"/>
                    <a:pt x="1883" y="6618"/>
                    <a:pt x="2154" y="6274"/>
                  </a:cubicBezTo>
                  <a:cubicBezTo>
                    <a:pt x="2714" y="5580"/>
                    <a:pt x="3299" y="4825"/>
                    <a:pt x="3396" y="3937"/>
                  </a:cubicBezTo>
                  <a:cubicBezTo>
                    <a:pt x="3493" y="3024"/>
                    <a:pt x="3128" y="1880"/>
                    <a:pt x="3847" y="1295"/>
                  </a:cubicBezTo>
                  <a:cubicBezTo>
                    <a:pt x="3993" y="1186"/>
                    <a:pt x="4163" y="1101"/>
                    <a:pt x="4285" y="955"/>
                  </a:cubicBezTo>
                  <a:cubicBezTo>
                    <a:pt x="4737" y="374"/>
                    <a:pt x="4157" y="1"/>
                    <a:pt x="3313"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9"/>
            <p:cNvSpPr/>
            <p:nvPr/>
          </p:nvSpPr>
          <p:spPr>
            <a:xfrm>
              <a:off x="-1352525" y="2055375"/>
              <a:ext cx="106525" cy="174400"/>
            </a:xfrm>
            <a:custGeom>
              <a:avLst/>
              <a:gdLst/>
              <a:ahLst/>
              <a:cxnLst/>
              <a:rect l="l" t="t" r="r" b="b"/>
              <a:pathLst>
                <a:path w="4261" h="6976" extrusionOk="0">
                  <a:moveTo>
                    <a:pt x="3129" y="0"/>
                  </a:moveTo>
                  <a:cubicBezTo>
                    <a:pt x="2131" y="0"/>
                    <a:pt x="779" y="511"/>
                    <a:pt x="305" y="1826"/>
                  </a:cubicBezTo>
                  <a:cubicBezTo>
                    <a:pt x="86" y="2459"/>
                    <a:pt x="0" y="3116"/>
                    <a:pt x="0" y="3786"/>
                  </a:cubicBezTo>
                  <a:cubicBezTo>
                    <a:pt x="0" y="4565"/>
                    <a:pt x="110" y="5369"/>
                    <a:pt x="220" y="6148"/>
                  </a:cubicBezTo>
                  <a:cubicBezTo>
                    <a:pt x="257" y="6391"/>
                    <a:pt x="305" y="6659"/>
                    <a:pt x="487" y="6829"/>
                  </a:cubicBezTo>
                  <a:cubicBezTo>
                    <a:pt x="609" y="6938"/>
                    <a:pt x="731" y="6975"/>
                    <a:pt x="865" y="6975"/>
                  </a:cubicBezTo>
                  <a:cubicBezTo>
                    <a:pt x="1255" y="6975"/>
                    <a:pt x="1693" y="6610"/>
                    <a:pt x="1972" y="6269"/>
                  </a:cubicBezTo>
                  <a:cubicBezTo>
                    <a:pt x="2532" y="5575"/>
                    <a:pt x="3117" y="4820"/>
                    <a:pt x="3214" y="3932"/>
                  </a:cubicBezTo>
                  <a:cubicBezTo>
                    <a:pt x="3227" y="3798"/>
                    <a:pt x="3227" y="3664"/>
                    <a:pt x="3227" y="3530"/>
                  </a:cubicBezTo>
                  <a:cubicBezTo>
                    <a:pt x="3227" y="3226"/>
                    <a:pt x="3202" y="2910"/>
                    <a:pt x="3202" y="2605"/>
                  </a:cubicBezTo>
                  <a:cubicBezTo>
                    <a:pt x="3202" y="2082"/>
                    <a:pt x="3275" y="1607"/>
                    <a:pt x="3665" y="1290"/>
                  </a:cubicBezTo>
                  <a:cubicBezTo>
                    <a:pt x="3811" y="1181"/>
                    <a:pt x="3981" y="1096"/>
                    <a:pt x="4103" y="950"/>
                  </a:cubicBezTo>
                  <a:cubicBezTo>
                    <a:pt x="4212" y="816"/>
                    <a:pt x="4261" y="682"/>
                    <a:pt x="4261" y="573"/>
                  </a:cubicBezTo>
                  <a:cubicBezTo>
                    <a:pt x="4261" y="208"/>
                    <a:pt x="3774" y="0"/>
                    <a:pt x="3129" y="0"/>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9"/>
            <p:cNvSpPr/>
            <p:nvPr/>
          </p:nvSpPr>
          <p:spPr>
            <a:xfrm>
              <a:off x="-1857975" y="2338850"/>
              <a:ext cx="477800" cy="545075"/>
            </a:xfrm>
            <a:custGeom>
              <a:avLst/>
              <a:gdLst/>
              <a:ahLst/>
              <a:cxnLst/>
              <a:rect l="l" t="t" r="r" b="b"/>
              <a:pathLst>
                <a:path w="19112" h="21803" extrusionOk="0">
                  <a:moveTo>
                    <a:pt x="9816" y="0"/>
                  </a:moveTo>
                  <a:cubicBezTo>
                    <a:pt x="7323" y="0"/>
                    <a:pt x="4780" y="1103"/>
                    <a:pt x="2898" y="3511"/>
                  </a:cubicBezTo>
                  <a:cubicBezTo>
                    <a:pt x="500" y="6579"/>
                    <a:pt x="1" y="10851"/>
                    <a:pt x="889" y="14649"/>
                  </a:cubicBezTo>
                  <a:cubicBezTo>
                    <a:pt x="1510" y="17290"/>
                    <a:pt x="2910" y="19944"/>
                    <a:pt x="5344" y="21136"/>
                  </a:cubicBezTo>
                  <a:cubicBezTo>
                    <a:pt x="6271" y="21592"/>
                    <a:pt x="7294" y="21803"/>
                    <a:pt x="8323" y="21803"/>
                  </a:cubicBezTo>
                  <a:cubicBezTo>
                    <a:pt x="9526" y="21803"/>
                    <a:pt x="10738" y="21515"/>
                    <a:pt x="11820" y="20990"/>
                  </a:cubicBezTo>
                  <a:cubicBezTo>
                    <a:pt x="13840" y="20017"/>
                    <a:pt x="15435" y="18325"/>
                    <a:pt x="16604" y="16414"/>
                  </a:cubicBezTo>
                  <a:cubicBezTo>
                    <a:pt x="18271" y="13663"/>
                    <a:pt x="19111" y="10316"/>
                    <a:pt x="18417" y="7175"/>
                  </a:cubicBezTo>
                  <a:cubicBezTo>
                    <a:pt x="17419" y="2642"/>
                    <a:pt x="13676" y="0"/>
                    <a:pt x="9816" y="0"/>
                  </a:cubicBezTo>
                  <a:close/>
                </a:path>
              </a:pathLst>
            </a:cu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9"/>
            <p:cNvSpPr/>
            <p:nvPr/>
          </p:nvSpPr>
          <p:spPr>
            <a:xfrm>
              <a:off x="-1861325" y="1954500"/>
              <a:ext cx="614425" cy="282950"/>
            </a:xfrm>
            <a:custGeom>
              <a:avLst/>
              <a:gdLst/>
              <a:ahLst/>
              <a:cxnLst/>
              <a:rect l="l" t="t" r="r" b="b"/>
              <a:pathLst>
                <a:path w="24577" h="11318" extrusionOk="0">
                  <a:moveTo>
                    <a:pt x="1200" y="1"/>
                  </a:moveTo>
                  <a:cubicBezTo>
                    <a:pt x="1110" y="1"/>
                    <a:pt x="1030" y="51"/>
                    <a:pt x="999" y="153"/>
                  </a:cubicBezTo>
                  <a:cubicBezTo>
                    <a:pt x="427" y="1930"/>
                    <a:pt x="98" y="3792"/>
                    <a:pt x="25" y="5654"/>
                  </a:cubicBezTo>
                  <a:cubicBezTo>
                    <a:pt x="1" y="6117"/>
                    <a:pt x="1" y="6591"/>
                    <a:pt x="13" y="7054"/>
                  </a:cubicBezTo>
                  <a:cubicBezTo>
                    <a:pt x="25" y="7456"/>
                    <a:pt x="98" y="7870"/>
                    <a:pt x="512" y="8040"/>
                  </a:cubicBezTo>
                  <a:cubicBezTo>
                    <a:pt x="707" y="8113"/>
                    <a:pt x="914" y="8125"/>
                    <a:pt x="1120" y="8138"/>
                  </a:cubicBezTo>
                  <a:cubicBezTo>
                    <a:pt x="1352" y="8162"/>
                    <a:pt x="1583" y="8174"/>
                    <a:pt x="1815" y="8198"/>
                  </a:cubicBezTo>
                  <a:cubicBezTo>
                    <a:pt x="2302" y="8235"/>
                    <a:pt x="2789" y="8284"/>
                    <a:pt x="3275" y="8320"/>
                  </a:cubicBezTo>
                  <a:cubicBezTo>
                    <a:pt x="5174" y="8503"/>
                    <a:pt x="7073" y="8722"/>
                    <a:pt x="8972" y="8977"/>
                  </a:cubicBezTo>
                  <a:cubicBezTo>
                    <a:pt x="10871" y="9233"/>
                    <a:pt x="12757" y="9525"/>
                    <a:pt x="14644" y="9866"/>
                  </a:cubicBezTo>
                  <a:cubicBezTo>
                    <a:pt x="16530" y="10207"/>
                    <a:pt x="18405" y="10584"/>
                    <a:pt x="20279" y="11010"/>
                  </a:cubicBezTo>
                  <a:cubicBezTo>
                    <a:pt x="20487" y="11059"/>
                    <a:pt x="20706" y="11095"/>
                    <a:pt x="20912" y="11144"/>
                  </a:cubicBezTo>
                  <a:cubicBezTo>
                    <a:pt x="20912" y="11156"/>
                    <a:pt x="20925" y="11168"/>
                    <a:pt x="20925" y="11181"/>
                  </a:cubicBezTo>
                  <a:cubicBezTo>
                    <a:pt x="20952" y="11252"/>
                    <a:pt x="21025" y="11317"/>
                    <a:pt x="21100" y="11317"/>
                  </a:cubicBezTo>
                  <a:cubicBezTo>
                    <a:pt x="21127" y="11317"/>
                    <a:pt x="21154" y="11309"/>
                    <a:pt x="21180" y="11290"/>
                  </a:cubicBezTo>
                  <a:cubicBezTo>
                    <a:pt x="22386" y="10377"/>
                    <a:pt x="23238" y="9050"/>
                    <a:pt x="23590" y="7578"/>
                  </a:cubicBezTo>
                  <a:cubicBezTo>
                    <a:pt x="23676" y="7213"/>
                    <a:pt x="23725" y="6847"/>
                    <a:pt x="23749" y="6470"/>
                  </a:cubicBezTo>
                  <a:cubicBezTo>
                    <a:pt x="23761" y="6141"/>
                    <a:pt x="23785" y="5764"/>
                    <a:pt x="23663" y="5447"/>
                  </a:cubicBezTo>
                  <a:cubicBezTo>
                    <a:pt x="23569" y="5164"/>
                    <a:pt x="23338" y="4943"/>
                    <a:pt x="23041" y="4943"/>
                  </a:cubicBezTo>
                  <a:cubicBezTo>
                    <a:pt x="22995" y="4943"/>
                    <a:pt x="22947" y="4949"/>
                    <a:pt x="22897" y="4960"/>
                  </a:cubicBezTo>
                  <a:cubicBezTo>
                    <a:pt x="22556" y="5033"/>
                    <a:pt x="22313" y="5374"/>
                    <a:pt x="22167" y="5679"/>
                  </a:cubicBezTo>
                  <a:cubicBezTo>
                    <a:pt x="21753" y="6567"/>
                    <a:pt x="21497" y="7578"/>
                    <a:pt x="21509" y="8551"/>
                  </a:cubicBezTo>
                  <a:cubicBezTo>
                    <a:pt x="21509" y="8643"/>
                    <a:pt x="21576" y="8688"/>
                    <a:pt x="21645" y="8688"/>
                  </a:cubicBezTo>
                  <a:cubicBezTo>
                    <a:pt x="21713" y="8688"/>
                    <a:pt x="21783" y="8643"/>
                    <a:pt x="21789" y="8551"/>
                  </a:cubicBezTo>
                  <a:cubicBezTo>
                    <a:pt x="21826" y="8149"/>
                    <a:pt x="21862" y="7760"/>
                    <a:pt x="21935" y="7370"/>
                  </a:cubicBezTo>
                  <a:cubicBezTo>
                    <a:pt x="22021" y="6969"/>
                    <a:pt x="22130" y="6591"/>
                    <a:pt x="22276" y="6214"/>
                  </a:cubicBezTo>
                  <a:cubicBezTo>
                    <a:pt x="22397" y="5910"/>
                    <a:pt x="22532" y="5557"/>
                    <a:pt x="22811" y="5350"/>
                  </a:cubicBezTo>
                  <a:cubicBezTo>
                    <a:pt x="22878" y="5300"/>
                    <a:pt x="22956" y="5267"/>
                    <a:pt x="23038" y="5267"/>
                  </a:cubicBezTo>
                  <a:cubicBezTo>
                    <a:pt x="23075" y="5267"/>
                    <a:pt x="23114" y="5274"/>
                    <a:pt x="23152" y="5289"/>
                  </a:cubicBezTo>
                  <a:cubicBezTo>
                    <a:pt x="23262" y="5338"/>
                    <a:pt x="23322" y="5447"/>
                    <a:pt x="23359" y="5544"/>
                  </a:cubicBezTo>
                  <a:cubicBezTo>
                    <a:pt x="23457" y="5837"/>
                    <a:pt x="23432" y="6153"/>
                    <a:pt x="23420" y="6458"/>
                  </a:cubicBezTo>
                  <a:cubicBezTo>
                    <a:pt x="23395" y="6786"/>
                    <a:pt x="23347" y="7115"/>
                    <a:pt x="23274" y="7443"/>
                  </a:cubicBezTo>
                  <a:cubicBezTo>
                    <a:pt x="23128" y="8101"/>
                    <a:pt x="22873" y="8734"/>
                    <a:pt x="22519" y="9306"/>
                  </a:cubicBezTo>
                  <a:cubicBezTo>
                    <a:pt x="22167" y="9878"/>
                    <a:pt x="21716" y="10402"/>
                    <a:pt x="21204" y="10827"/>
                  </a:cubicBezTo>
                  <a:cubicBezTo>
                    <a:pt x="21193" y="10815"/>
                    <a:pt x="21168" y="10803"/>
                    <a:pt x="21156" y="10791"/>
                  </a:cubicBezTo>
                  <a:cubicBezTo>
                    <a:pt x="20718" y="9477"/>
                    <a:pt x="20912" y="8065"/>
                    <a:pt x="21095" y="6726"/>
                  </a:cubicBezTo>
                  <a:cubicBezTo>
                    <a:pt x="21193" y="6007"/>
                    <a:pt x="21290" y="5265"/>
                    <a:pt x="21667" y="4632"/>
                  </a:cubicBezTo>
                  <a:cubicBezTo>
                    <a:pt x="21959" y="4132"/>
                    <a:pt x="22459" y="3670"/>
                    <a:pt x="23055" y="3610"/>
                  </a:cubicBezTo>
                  <a:cubicBezTo>
                    <a:pt x="23093" y="3606"/>
                    <a:pt x="23133" y="3604"/>
                    <a:pt x="23172" y="3604"/>
                  </a:cubicBezTo>
                  <a:cubicBezTo>
                    <a:pt x="23403" y="3604"/>
                    <a:pt x="23636" y="3665"/>
                    <a:pt x="23834" y="3780"/>
                  </a:cubicBezTo>
                  <a:cubicBezTo>
                    <a:pt x="23846" y="3780"/>
                    <a:pt x="23846" y="3792"/>
                    <a:pt x="23858" y="3792"/>
                  </a:cubicBezTo>
                  <a:cubicBezTo>
                    <a:pt x="23871" y="3816"/>
                    <a:pt x="23895" y="3816"/>
                    <a:pt x="23907" y="3816"/>
                  </a:cubicBezTo>
                  <a:cubicBezTo>
                    <a:pt x="24174" y="3975"/>
                    <a:pt x="24382" y="4230"/>
                    <a:pt x="24467" y="4535"/>
                  </a:cubicBezTo>
                  <a:cubicBezTo>
                    <a:pt x="24472" y="4561"/>
                    <a:pt x="24493" y="4573"/>
                    <a:pt x="24516" y="4573"/>
                  </a:cubicBezTo>
                  <a:cubicBezTo>
                    <a:pt x="24545" y="4573"/>
                    <a:pt x="24577" y="4552"/>
                    <a:pt x="24577" y="4510"/>
                  </a:cubicBezTo>
                  <a:cubicBezTo>
                    <a:pt x="24577" y="4023"/>
                    <a:pt x="24236" y="3634"/>
                    <a:pt x="23798" y="3439"/>
                  </a:cubicBezTo>
                  <a:cubicBezTo>
                    <a:pt x="23785" y="3415"/>
                    <a:pt x="23773" y="3390"/>
                    <a:pt x="23749" y="3366"/>
                  </a:cubicBezTo>
                  <a:cubicBezTo>
                    <a:pt x="23663" y="3244"/>
                    <a:pt x="23566" y="3159"/>
                    <a:pt x="23444" y="3074"/>
                  </a:cubicBezTo>
                  <a:cubicBezTo>
                    <a:pt x="23238" y="2904"/>
                    <a:pt x="22982" y="2769"/>
                    <a:pt x="22726" y="2672"/>
                  </a:cubicBezTo>
                  <a:cubicBezTo>
                    <a:pt x="22178" y="2465"/>
                    <a:pt x="21594" y="2380"/>
                    <a:pt x="20998" y="2331"/>
                  </a:cubicBezTo>
                  <a:cubicBezTo>
                    <a:pt x="20268" y="2282"/>
                    <a:pt x="19525" y="2271"/>
                    <a:pt x="18783" y="2222"/>
                  </a:cubicBezTo>
                  <a:cubicBezTo>
                    <a:pt x="17967" y="2173"/>
                    <a:pt x="17152" y="2125"/>
                    <a:pt x="16348" y="2063"/>
                  </a:cubicBezTo>
                  <a:cubicBezTo>
                    <a:pt x="14717" y="1941"/>
                    <a:pt x="13098" y="1795"/>
                    <a:pt x="11479" y="1613"/>
                  </a:cubicBezTo>
                  <a:cubicBezTo>
                    <a:pt x="9873" y="1430"/>
                    <a:pt x="8253" y="1211"/>
                    <a:pt x="6659" y="968"/>
                  </a:cubicBezTo>
                  <a:cubicBezTo>
                    <a:pt x="5040" y="713"/>
                    <a:pt x="3446" y="432"/>
                    <a:pt x="1851" y="116"/>
                  </a:cubicBezTo>
                  <a:cubicBezTo>
                    <a:pt x="1644" y="80"/>
                    <a:pt x="1450" y="43"/>
                    <a:pt x="1255" y="7"/>
                  </a:cubicBezTo>
                  <a:cubicBezTo>
                    <a:pt x="1236" y="3"/>
                    <a:pt x="1218" y="1"/>
                    <a:pt x="1200" y="1"/>
                  </a:cubicBezTo>
                  <a:close/>
                </a:path>
              </a:pathLst>
            </a:cu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7" name="Google Shape;3097;p69"/>
          <p:cNvSpPr/>
          <p:nvPr/>
        </p:nvSpPr>
        <p:spPr>
          <a:xfrm rot="900476" flipH="1">
            <a:off x="3630104" y="2049023"/>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txBody>
          <a:bodyPr/>
          <a:lstStyle/>
          <a:p>
            <a:endParaRPr lang="vi-VN"/>
          </a:p>
        </p:txBody>
      </p:sp>
      <p:sp>
        <p:nvSpPr>
          <p:cNvPr id="3098" name="Google Shape;3098;p69"/>
          <p:cNvSpPr/>
          <p:nvPr/>
        </p:nvSpPr>
        <p:spPr>
          <a:xfrm rot="9899524">
            <a:off x="3630104" y="3407179"/>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txBody>
          <a:bodyPr/>
          <a:lstStyle/>
          <a:p>
            <a:endParaRPr lang="vi-VN"/>
          </a:p>
        </p:txBody>
      </p:sp>
      <p:sp>
        <p:nvSpPr>
          <p:cNvPr id="3099" name="Google Shape;3099;p69"/>
          <p:cNvSpPr/>
          <p:nvPr/>
        </p:nvSpPr>
        <p:spPr>
          <a:xfrm rot="-900476">
            <a:off x="5167713" y="2437997"/>
            <a:ext cx="300170" cy="117085"/>
          </a:xfrm>
          <a:custGeom>
            <a:avLst/>
            <a:gdLst/>
            <a:ahLst/>
            <a:cxnLst/>
            <a:rect l="l" t="t" r="r" b="b"/>
            <a:pathLst>
              <a:path w="48810" h="19039" extrusionOk="0">
                <a:moveTo>
                  <a:pt x="0" y="4165"/>
                </a:moveTo>
                <a:cubicBezTo>
                  <a:pt x="6439" y="652"/>
                  <a:pt x="15727" y="-847"/>
                  <a:pt x="21974" y="2998"/>
                </a:cubicBezTo>
                <a:cubicBezTo>
                  <a:pt x="26647" y="5874"/>
                  <a:pt x="31470" y="18042"/>
                  <a:pt x="26058" y="18944"/>
                </a:cubicBezTo>
                <a:cubicBezTo>
                  <a:pt x="21533" y="19699"/>
                  <a:pt x="17592" y="9756"/>
                  <a:pt x="20613" y="6304"/>
                </a:cubicBezTo>
                <a:cubicBezTo>
                  <a:pt x="26856" y="-829"/>
                  <a:pt x="40331" y="-1630"/>
                  <a:pt x="48810" y="2609"/>
                </a:cubicBezTo>
              </a:path>
            </a:pathLst>
          </a:custGeom>
          <a:noFill/>
          <a:ln w="9525" cap="flat" cmpd="sng">
            <a:solidFill>
              <a:schemeClr val="lt1"/>
            </a:solidFill>
            <a:prstDash val="solid"/>
            <a:round/>
            <a:headEnd type="none" w="med" len="med"/>
            <a:tailEnd type="triangle" w="med" len="med"/>
          </a:ln>
        </p:spPr>
        <p:txBody>
          <a:bodyPr/>
          <a:lstStyle/>
          <a:p>
            <a:endParaRPr lang="vi-VN"/>
          </a:p>
        </p:txBody>
      </p:sp>
      <p:grpSp>
        <p:nvGrpSpPr>
          <p:cNvPr id="3101" name="Google Shape;3101;p69"/>
          <p:cNvGrpSpPr/>
          <p:nvPr/>
        </p:nvGrpSpPr>
        <p:grpSpPr>
          <a:xfrm rot="5400000" flipH="1">
            <a:off x="4316230" y="3645301"/>
            <a:ext cx="578995" cy="762248"/>
            <a:chOff x="2109400" y="2670450"/>
            <a:chExt cx="113200" cy="149025"/>
          </a:xfrm>
        </p:grpSpPr>
        <p:sp>
          <p:nvSpPr>
            <p:cNvPr id="3102" name="Google Shape;3102;p69"/>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69"/>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69"/>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69"/>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69"/>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69"/>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69"/>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69"/>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69"/>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69"/>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69"/>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69"/>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69"/>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69"/>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69"/>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9"/>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9"/>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9"/>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9"/>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9"/>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9"/>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9"/>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9"/>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B9A751A2-0E8A-40A4-AC63-C3EA05A0035B}"/>
              </a:ext>
            </a:extLst>
          </p:cNvPr>
          <p:cNvSpPr txBox="1"/>
          <p:nvPr/>
        </p:nvSpPr>
        <p:spPr>
          <a:xfrm>
            <a:off x="316499" y="1427488"/>
            <a:ext cx="4070052" cy="450829"/>
          </a:xfrm>
          <a:prstGeom prst="rect">
            <a:avLst/>
          </a:prstGeom>
          <a:noFill/>
        </p:spPr>
        <p:txBody>
          <a:bodyPr wrap="square" rtlCol="0">
            <a:spAutoFit/>
          </a:bodyPr>
          <a:lstStyle/>
          <a:p>
            <a:pPr algn="ctr">
              <a:lnSpc>
                <a:spcPct val="130000"/>
              </a:lnSpc>
            </a:pPr>
            <a:r>
              <a:rPr lang="en-US" sz="2000" dirty="0" err="1"/>
              <a:t>Ghi</a:t>
            </a:r>
            <a:r>
              <a:rPr lang="en-US" sz="2000" dirty="0"/>
              <a:t> </a:t>
            </a:r>
            <a:r>
              <a:rPr lang="en-US" sz="2000" dirty="0" err="1"/>
              <a:t>nhớ</a:t>
            </a:r>
            <a:r>
              <a:rPr lang="en-US" sz="2000" dirty="0"/>
              <a:t> </a:t>
            </a:r>
            <a:r>
              <a:rPr lang="en-US" sz="2000" dirty="0" err="1"/>
              <a:t>các</a:t>
            </a:r>
            <a:r>
              <a:rPr lang="en-US" sz="2000" dirty="0"/>
              <a:t> </a:t>
            </a:r>
            <a:r>
              <a:rPr lang="en-US" sz="2000" dirty="0" err="1"/>
              <a:t>kiến</a:t>
            </a:r>
            <a:r>
              <a:rPr lang="en-US" sz="2000" dirty="0"/>
              <a:t> </a:t>
            </a:r>
            <a:r>
              <a:rPr lang="en-US" sz="2000" dirty="0" err="1"/>
              <a:t>thức</a:t>
            </a:r>
            <a:r>
              <a:rPr lang="en-US" sz="2000" dirty="0"/>
              <a:t> </a:t>
            </a:r>
            <a:r>
              <a:rPr lang="en-US" sz="2000" dirty="0" err="1"/>
              <a:t>trong</a:t>
            </a:r>
            <a:r>
              <a:rPr lang="en-US" sz="2000" dirty="0"/>
              <a:t> </a:t>
            </a:r>
            <a:r>
              <a:rPr lang="en-US" sz="2000" dirty="0" err="1"/>
              <a:t>bài</a:t>
            </a:r>
            <a:endParaRPr lang="vi-VN" sz="2000" dirty="0"/>
          </a:p>
        </p:txBody>
      </p:sp>
      <p:sp>
        <p:nvSpPr>
          <p:cNvPr id="209" name="TextBox 208">
            <a:extLst>
              <a:ext uri="{FF2B5EF4-FFF2-40B4-BE49-F238E27FC236}">
                <a16:creationId xmlns:a16="http://schemas.microsoft.com/office/drawing/2014/main" id="{BB4EB336-9798-4D84-973B-4DE349853C7A}"/>
              </a:ext>
            </a:extLst>
          </p:cNvPr>
          <p:cNvSpPr txBox="1"/>
          <p:nvPr/>
        </p:nvSpPr>
        <p:spPr>
          <a:xfrm>
            <a:off x="534646" y="3638385"/>
            <a:ext cx="3936112" cy="450829"/>
          </a:xfrm>
          <a:prstGeom prst="rect">
            <a:avLst/>
          </a:prstGeom>
          <a:noFill/>
        </p:spPr>
        <p:txBody>
          <a:bodyPr wrap="square" rtlCol="0">
            <a:spAutoFit/>
          </a:bodyPr>
          <a:lstStyle/>
          <a:p>
            <a:pPr algn="just">
              <a:lnSpc>
                <a:spcPct val="130000"/>
              </a:lnSpc>
            </a:pPr>
            <a:r>
              <a:rPr lang="en-US" sz="2000" dirty="0"/>
              <a:t>Chuẩn bị và xem trước bài mới</a:t>
            </a:r>
            <a:endParaRPr lang="vi-VN" sz="2000" dirty="0"/>
          </a:p>
        </p:txBody>
      </p:sp>
      <p:sp>
        <p:nvSpPr>
          <p:cNvPr id="43" name="TextBox 42">
            <a:extLst>
              <a:ext uri="{FF2B5EF4-FFF2-40B4-BE49-F238E27FC236}">
                <a16:creationId xmlns:a16="http://schemas.microsoft.com/office/drawing/2014/main" id="{55F50F2C-401C-4FAE-A506-2C7FBC4811F5}"/>
              </a:ext>
            </a:extLst>
          </p:cNvPr>
          <p:cNvSpPr txBox="1"/>
          <p:nvPr/>
        </p:nvSpPr>
        <p:spPr>
          <a:xfrm>
            <a:off x="5163921" y="2242603"/>
            <a:ext cx="4070052" cy="450829"/>
          </a:xfrm>
          <a:prstGeom prst="rect">
            <a:avLst/>
          </a:prstGeom>
          <a:noFill/>
        </p:spPr>
        <p:txBody>
          <a:bodyPr wrap="square" rtlCol="0">
            <a:spAutoFit/>
          </a:bodyPr>
          <a:lstStyle/>
          <a:p>
            <a:pPr algn="ctr">
              <a:lnSpc>
                <a:spcPct val="130000"/>
              </a:lnSpc>
            </a:pPr>
            <a:r>
              <a:rPr lang="en-US" sz="2000" dirty="0" err="1"/>
              <a:t>Làm</a:t>
            </a:r>
            <a:r>
              <a:rPr lang="en-US" sz="2000" dirty="0"/>
              <a:t> </a:t>
            </a:r>
            <a:r>
              <a:rPr lang="en-US" sz="2000" dirty="0" err="1"/>
              <a:t>các</a:t>
            </a:r>
            <a:r>
              <a:rPr lang="en-US" sz="2000" dirty="0"/>
              <a:t> BT </a:t>
            </a:r>
            <a:r>
              <a:rPr lang="en-US" sz="2000" dirty="0" err="1"/>
              <a:t>trong</a:t>
            </a:r>
            <a:r>
              <a:rPr lang="en-US" sz="2000" dirty="0"/>
              <a:t> SBT</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09"/>
                                        </p:tgtEl>
                                        <p:attrNameLst>
                                          <p:attrName>style.visibility</p:attrName>
                                        </p:attrNameLst>
                                      </p:cBhvr>
                                      <p:to>
                                        <p:strVal val="visible"/>
                                      </p:to>
                                    </p:set>
                                    <p:anim calcmode="lin" valueType="num">
                                      <p:cBhvr additive="base">
                                        <p:cTn id="17" dur="500" fill="hold"/>
                                        <p:tgtEl>
                                          <p:spTgt spid="209"/>
                                        </p:tgtEl>
                                        <p:attrNameLst>
                                          <p:attrName>ppt_x</p:attrName>
                                        </p:attrNameLst>
                                      </p:cBhvr>
                                      <p:tavLst>
                                        <p:tav tm="0">
                                          <p:val>
                                            <p:strVal val="#ppt_x"/>
                                          </p:val>
                                        </p:tav>
                                        <p:tav tm="100000">
                                          <p:val>
                                            <p:strVal val="#ppt_x"/>
                                          </p:val>
                                        </p:tav>
                                      </p:tavLst>
                                    </p:anim>
                                    <p:anim calcmode="lin" valueType="num">
                                      <p:cBhvr additive="base">
                                        <p:cTn id="18"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9"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pic>
        <p:nvPicPr>
          <p:cNvPr id="2240" name="Google Shape;2240;p58"/>
          <p:cNvPicPr preferRelativeResize="0"/>
          <p:nvPr/>
        </p:nvPicPr>
        <p:blipFill rotWithShape="1">
          <a:blip r:embed="rId3">
            <a:alphaModFix/>
          </a:blip>
          <a:srcRect t="30071" b="30071"/>
          <a:stretch/>
        </p:blipFill>
        <p:spPr>
          <a:xfrm>
            <a:off x="0" y="2730300"/>
            <a:ext cx="9144003" cy="2432648"/>
          </a:xfrm>
          <a:prstGeom prst="rect">
            <a:avLst/>
          </a:prstGeom>
          <a:noFill/>
          <a:ln>
            <a:noFill/>
          </a:ln>
        </p:spPr>
      </p:pic>
      <p:sp>
        <p:nvSpPr>
          <p:cNvPr id="2241" name="Google Shape;2241;p58"/>
          <p:cNvSpPr/>
          <p:nvPr/>
        </p:nvSpPr>
        <p:spPr>
          <a:xfrm>
            <a:off x="0" y="591375"/>
            <a:ext cx="9143971" cy="4265552"/>
          </a:xfrm>
          <a:custGeom>
            <a:avLst/>
            <a:gdLst/>
            <a:ahLst/>
            <a:cxnLst/>
            <a:rect l="l" t="t" r="r" b="b"/>
            <a:pathLst>
              <a:path w="52578" h="24527" extrusionOk="0">
                <a:moveTo>
                  <a:pt x="0" y="0"/>
                </a:moveTo>
                <a:lnTo>
                  <a:pt x="0" y="24526"/>
                </a:lnTo>
                <a:cubicBezTo>
                  <a:pt x="866" y="23879"/>
                  <a:pt x="1699" y="23209"/>
                  <a:pt x="2543" y="22527"/>
                </a:cubicBezTo>
                <a:cubicBezTo>
                  <a:pt x="3537" y="21718"/>
                  <a:pt x="4519" y="20897"/>
                  <a:pt x="5525" y="20111"/>
                </a:cubicBezTo>
                <a:cubicBezTo>
                  <a:pt x="6530" y="19337"/>
                  <a:pt x="7559" y="18585"/>
                  <a:pt x="8646" y="17904"/>
                </a:cubicBezTo>
                <a:cubicBezTo>
                  <a:pt x="8772" y="17823"/>
                  <a:pt x="8888" y="17753"/>
                  <a:pt x="9015" y="17673"/>
                </a:cubicBezTo>
                <a:cubicBezTo>
                  <a:pt x="11595" y="16106"/>
                  <a:pt x="14647" y="14997"/>
                  <a:pt x="17617" y="14997"/>
                </a:cubicBezTo>
                <a:cubicBezTo>
                  <a:pt x="19051" y="14997"/>
                  <a:pt x="20466" y="15255"/>
                  <a:pt x="21799" y="15847"/>
                </a:cubicBezTo>
                <a:cubicBezTo>
                  <a:pt x="23659" y="16667"/>
                  <a:pt x="25312" y="18112"/>
                  <a:pt x="27323" y="18331"/>
                </a:cubicBezTo>
                <a:cubicBezTo>
                  <a:pt x="27509" y="18351"/>
                  <a:pt x="27694" y="18361"/>
                  <a:pt x="27878" y="18361"/>
                </a:cubicBezTo>
                <a:cubicBezTo>
                  <a:pt x="30842" y="18361"/>
                  <a:pt x="33668" y="15918"/>
                  <a:pt x="36523" y="15918"/>
                </a:cubicBezTo>
                <a:cubicBezTo>
                  <a:pt x="36965" y="15918"/>
                  <a:pt x="37408" y="15977"/>
                  <a:pt x="37852" y="16112"/>
                </a:cubicBezTo>
                <a:cubicBezTo>
                  <a:pt x="39725" y="16679"/>
                  <a:pt x="41019" y="18516"/>
                  <a:pt x="42904" y="19048"/>
                </a:cubicBezTo>
                <a:cubicBezTo>
                  <a:pt x="43305" y="19161"/>
                  <a:pt x="43711" y="19210"/>
                  <a:pt x="44118" y="19210"/>
                </a:cubicBezTo>
                <a:cubicBezTo>
                  <a:pt x="45619" y="19210"/>
                  <a:pt x="47139" y="18541"/>
                  <a:pt x="48567" y="17950"/>
                </a:cubicBezTo>
                <a:cubicBezTo>
                  <a:pt x="49862" y="17419"/>
                  <a:pt x="51202" y="16921"/>
                  <a:pt x="52577" y="16702"/>
                </a:cubicBezTo>
                <a:lnTo>
                  <a:pt x="525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8"/>
          <p:cNvSpPr/>
          <p:nvPr/>
        </p:nvSpPr>
        <p:spPr>
          <a:xfrm rot="4500006">
            <a:off x="7036061" y="-800284"/>
            <a:ext cx="2775887" cy="2454756"/>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58"/>
          <p:cNvSpPr/>
          <p:nvPr/>
        </p:nvSpPr>
        <p:spPr>
          <a:xfrm>
            <a:off x="5812262" y="-139550"/>
            <a:ext cx="3666565" cy="1386690"/>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8"/>
          <p:cNvSpPr/>
          <p:nvPr/>
        </p:nvSpPr>
        <p:spPr>
          <a:xfrm rot="-4412352">
            <a:off x="-1201549" y="457101"/>
            <a:ext cx="2856784" cy="1407784"/>
          </a:xfrm>
          <a:custGeom>
            <a:avLst/>
            <a:gdLst/>
            <a:ahLst/>
            <a:cxnLst/>
            <a:rect l="l" t="t" r="r" b="b"/>
            <a:pathLst>
              <a:path w="15179" h="7480" extrusionOk="0">
                <a:moveTo>
                  <a:pt x="10666" y="1"/>
                </a:moveTo>
                <a:cubicBezTo>
                  <a:pt x="10250" y="1"/>
                  <a:pt x="9836" y="39"/>
                  <a:pt x="9436" y="157"/>
                </a:cubicBezTo>
                <a:cubicBezTo>
                  <a:pt x="8522" y="446"/>
                  <a:pt x="7792" y="1130"/>
                  <a:pt x="6889" y="1465"/>
                </a:cubicBezTo>
                <a:cubicBezTo>
                  <a:pt x="6421" y="1638"/>
                  <a:pt x="5941" y="1703"/>
                  <a:pt x="5458" y="1703"/>
                </a:cubicBezTo>
                <a:cubicBezTo>
                  <a:pt x="4482" y="1703"/>
                  <a:pt x="3488" y="1439"/>
                  <a:pt x="2536" y="1269"/>
                </a:cubicBezTo>
                <a:cubicBezTo>
                  <a:pt x="2318" y="1229"/>
                  <a:pt x="2102" y="1207"/>
                  <a:pt x="1894" y="1207"/>
                </a:cubicBezTo>
                <a:cubicBezTo>
                  <a:pt x="1013" y="1207"/>
                  <a:pt x="264" y="1600"/>
                  <a:pt x="104" y="2704"/>
                </a:cubicBezTo>
                <a:cubicBezTo>
                  <a:pt x="1" y="3330"/>
                  <a:pt x="266" y="4001"/>
                  <a:pt x="753" y="4395"/>
                </a:cubicBezTo>
                <a:cubicBezTo>
                  <a:pt x="1205" y="4764"/>
                  <a:pt x="1785" y="4888"/>
                  <a:pt x="2377" y="4888"/>
                </a:cubicBezTo>
                <a:cubicBezTo>
                  <a:pt x="2695" y="4888"/>
                  <a:pt x="3016" y="4852"/>
                  <a:pt x="3323" y="4799"/>
                </a:cubicBezTo>
                <a:cubicBezTo>
                  <a:pt x="3994" y="4676"/>
                  <a:pt x="4672" y="4498"/>
                  <a:pt x="5347" y="4498"/>
                </a:cubicBezTo>
                <a:cubicBezTo>
                  <a:pt x="5556" y="4498"/>
                  <a:pt x="5766" y="4516"/>
                  <a:pt x="5975" y="4557"/>
                </a:cubicBezTo>
                <a:cubicBezTo>
                  <a:pt x="7421" y="4858"/>
                  <a:pt x="8383" y="6224"/>
                  <a:pt x="9667" y="6942"/>
                </a:cubicBezTo>
                <a:cubicBezTo>
                  <a:pt x="10283" y="7285"/>
                  <a:pt x="10993" y="7480"/>
                  <a:pt x="11701" y="7480"/>
                </a:cubicBezTo>
                <a:cubicBezTo>
                  <a:pt x="12018" y="7480"/>
                  <a:pt x="12335" y="7441"/>
                  <a:pt x="12643" y="7359"/>
                </a:cubicBezTo>
                <a:cubicBezTo>
                  <a:pt x="13639" y="7092"/>
                  <a:pt x="14519" y="6374"/>
                  <a:pt x="14900" y="5414"/>
                </a:cubicBezTo>
                <a:cubicBezTo>
                  <a:pt x="15121" y="4858"/>
                  <a:pt x="15178" y="4244"/>
                  <a:pt x="15167" y="3642"/>
                </a:cubicBezTo>
                <a:cubicBezTo>
                  <a:pt x="15144" y="2716"/>
                  <a:pt x="14935" y="1720"/>
                  <a:pt x="14287" y="1048"/>
                </a:cubicBezTo>
                <a:cubicBezTo>
                  <a:pt x="13557" y="296"/>
                  <a:pt x="12423" y="99"/>
                  <a:pt x="11370" y="30"/>
                </a:cubicBezTo>
                <a:cubicBezTo>
                  <a:pt x="11136" y="13"/>
                  <a:pt x="10901" y="1"/>
                  <a:pt x="106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8"/>
          <p:cNvSpPr/>
          <p:nvPr/>
        </p:nvSpPr>
        <p:spPr>
          <a:xfrm>
            <a:off x="-355777" y="-320885"/>
            <a:ext cx="2546516" cy="1159906"/>
          </a:xfrm>
          <a:custGeom>
            <a:avLst/>
            <a:gdLst/>
            <a:ahLst/>
            <a:cxnLst/>
            <a:rect l="l" t="t" r="r" b="b"/>
            <a:pathLst>
              <a:path w="39371" h="17933" extrusionOk="0">
                <a:moveTo>
                  <a:pt x="39240" y="1"/>
                </a:moveTo>
                <a:cubicBezTo>
                  <a:pt x="39217" y="1"/>
                  <a:pt x="39195" y="9"/>
                  <a:pt x="39177" y="30"/>
                </a:cubicBezTo>
                <a:cubicBezTo>
                  <a:pt x="37429" y="2287"/>
                  <a:pt x="35068" y="3966"/>
                  <a:pt x="32312" y="4707"/>
                </a:cubicBezTo>
                <a:cubicBezTo>
                  <a:pt x="31605" y="4893"/>
                  <a:pt x="30877" y="5019"/>
                  <a:pt x="30159" y="5078"/>
                </a:cubicBezTo>
                <a:cubicBezTo>
                  <a:pt x="29302" y="5147"/>
                  <a:pt x="28445" y="5147"/>
                  <a:pt x="27589" y="5240"/>
                </a:cubicBezTo>
                <a:cubicBezTo>
                  <a:pt x="26176" y="5390"/>
                  <a:pt x="24879" y="5853"/>
                  <a:pt x="23675" y="6629"/>
                </a:cubicBezTo>
                <a:cubicBezTo>
                  <a:pt x="21314" y="8157"/>
                  <a:pt x="19588" y="10473"/>
                  <a:pt x="17550" y="12383"/>
                </a:cubicBezTo>
                <a:cubicBezTo>
                  <a:pt x="15340" y="14456"/>
                  <a:pt x="12757" y="16238"/>
                  <a:pt x="9840" y="17153"/>
                </a:cubicBezTo>
                <a:cubicBezTo>
                  <a:pt x="8520" y="17570"/>
                  <a:pt x="7123" y="17794"/>
                  <a:pt x="5731" y="17794"/>
                </a:cubicBezTo>
                <a:cubicBezTo>
                  <a:pt x="4107" y="17794"/>
                  <a:pt x="2490" y="17489"/>
                  <a:pt x="1007" y="16828"/>
                </a:cubicBezTo>
                <a:cubicBezTo>
                  <a:pt x="671" y="16678"/>
                  <a:pt x="347" y="16504"/>
                  <a:pt x="34" y="16319"/>
                </a:cubicBezTo>
                <a:cubicBezTo>
                  <a:pt x="31" y="16318"/>
                  <a:pt x="28" y="16317"/>
                  <a:pt x="26" y="16317"/>
                </a:cubicBezTo>
                <a:cubicBezTo>
                  <a:pt x="8" y="16317"/>
                  <a:pt x="1" y="16344"/>
                  <a:pt x="11" y="16354"/>
                </a:cubicBezTo>
                <a:cubicBezTo>
                  <a:pt x="1769" y="17444"/>
                  <a:pt x="3795" y="17932"/>
                  <a:pt x="5833" y="17932"/>
                </a:cubicBezTo>
                <a:cubicBezTo>
                  <a:pt x="6761" y="17932"/>
                  <a:pt x="7692" y="17831"/>
                  <a:pt x="8602" y="17639"/>
                </a:cubicBezTo>
                <a:cubicBezTo>
                  <a:pt x="11577" y="17014"/>
                  <a:pt x="14275" y="15416"/>
                  <a:pt x="16578" y="13460"/>
                </a:cubicBezTo>
                <a:cubicBezTo>
                  <a:pt x="17701" y="12498"/>
                  <a:pt x="18731" y="11433"/>
                  <a:pt x="19762" y="10357"/>
                </a:cubicBezTo>
                <a:cubicBezTo>
                  <a:pt x="20735" y="9326"/>
                  <a:pt x="21718" y="8284"/>
                  <a:pt x="22842" y="7404"/>
                </a:cubicBezTo>
                <a:cubicBezTo>
                  <a:pt x="23941" y="6548"/>
                  <a:pt x="25180" y="5842"/>
                  <a:pt x="26558" y="5541"/>
                </a:cubicBezTo>
                <a:cubicBezTo>
                  <a:pt x="28202" y="5182"/>
                  <a:pt x="29915" y="5390"/>
                  <a:pt x="31571" y="5089"/>
                </a:cubicBezTo>
                <a:cubicBezTo>
                  <a:pt x="34327" y="4592"/>
                  <a:pt x="36954" y="3110"/>
                  <a:pt x="38737" y="944"/>
                </a:cubicBezTo>
                <a:cubicBezTo>
                  <a:pt x="38958" y="690"/>
                  <a:pt x="39143" y="412"/>
                  <a:pt x="39328" y="134"/>
                </a:cubicBezTo>
                <a:cubicBezTo>
                  <a:pt x="39371" y="74"/>
                  <a:pt x="39305" y="1"/>
                  <a:pt x="39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7" name="Google Shape;2247;p58"/>
          <p:cNvGrpSpPr/>
          <p:nvPr/>
        </p:nvGrpSpPr>
        <p:grpSpPr>
          <a:xfrm rot="-5400000">
            <a:off x="1175462" y="400876"/>
            <a:ext cx="578995" cy="762248"/>
            <a:chOff x="2109400" y="2670450"/>
            <a:chExt cx="113200" cy="149025"/>
          </a:xfrm>
        </p:grpSpPr>
        <p:sp>
          <p:nvSpPr>
            <p:cNvPr id="2248" name="Google Shape;2248;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1" name="Google Shape;2271;p58"/>
          <p:cNvGrpSpPr/>
          <p:nvPr/>
        </p:nvGrpSpPr>
        <p:grpSpPr>
          <a:xfrm>
            <a:off x="8289562" y="1414776"/>
            <a:ext cx="578995" cy="762248"/>
            <a:chOff x="2109400" y="2670450"/>
            <a:chExt cx="113200" cy="149025"/>
          </a:xfrm>
        </p:grpSpPr>
        <p:sp>
          <p:nvSpPr>
            <p:cNvPr id="2272" name="Google Shape;2272;p58"/>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8"/>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8"/>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8"/>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8"/>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8"/>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8"/>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8"/>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8"/>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8"/>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8"/>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8"/>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8"/>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8"/>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8"/>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8"/>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8"/>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8"/>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8"/>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8"/>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8"/>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8"/>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8"/>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5" name="Google Shape;2295;p58"/>
          <p:cNvSpPr/>
          <p:nvPr/>
        </p:nvSpPr>
        <p:spPr>
          <a:xfrm>
            <a:off x="-75688" y="1853374"/>
            <a:ext cx="1986357" cy="1742171"/>
          </a:xfrm>
          <a:custGeom>
            <a:avLst/>
            <a:gdLst/>
            <a:ahLst/>
            <a:cxnLst/>
            <a:rect l="l" t="t" r="r" b="b"/>
            <a:pathLst>
              <a:path w="21939" h="19242" extrusionOk="0">
                <a:moveTo>
                  <a:pt x="7748" y="4626"/>
                </a:moveTo>
                <a:lnTo>
                  <a:pt x="7748" y="4626"/>
                </a:lnTo>
                <a:cubicBezTo>
                  <a:pt x="7746" y="4626"/>
                  <a:pt x="7745" y="4627"/>
                  <a:pt x="7745" y="4631"/>
                </a:cubicBezTo>
                <a:cubicBezTo>
                  <a:pt x="7753" y="4631"/>
                  <a:pt x="7750" y="4626"/>
                  <a:pt x="7748" y="4626"/>
                </a:cubicBezTo>
                <a:close/>
                <a:moveTo>
                  <a:pt x="21754" y="359"/>
                </a:moveTo>
                <a:lnTo>
                  <a:pt x="21754" y="359"/>
                </a:lnTo>
                <a:cubicBezTo>
                  <a:pt x="21395" y="718"/>
                  <a:pt x="21048" y="1088"/>
                  <a:pt x="20677" y="1448"/>
                </a:cubicBezTo>
                <a:cubicBezTo>
                  <a:pt x="20284" y="1829"/>
                  <a:pt x="19867" y="2212"/>
                  <a:pt x="19438" y="2570"/>
                </a:cubicBezTo>
                <a:cubicBezTo>
                  <a:pt x="18617" y="3288"/>
                  <a:pt x="17737" y="3960"/>
                  <a:pt x="16775" y="4492"/>
                </a:cubicBezTo>
                <a:cubicBezTo>
                  <a:pt x="16394" y="4713"/>
                  <a:pt x="15988" y="4909"/>
                  <a:pt x="15583" y="5071"/>
                </a:cubicBezTo>
                <a:cubicBezTo>
                  <a:pt x="15710" y="4990"/>
                  <a:pt x="15849" y="4898"/>
                  <a:pt x="15977" y="4805"/>
                </a:cubicBezTo>
                <a:cubicBezTo>
                  <a:pt x="16312" y="4585"/>
                  <a:pt x="16625" y="4353"/>
                  <a:pt x="16926" y="4110"/>
                </a:cubicBezTo>
                <a:cubicBezTo>
                  <a:pt x="17563" y="3612"/>
                  <a:pt x="18177" y="3080"/>
                  <a:pt x="18790" y="2559"/>
                </a:cubicBezTo>
                <a:cubicBezTo>
                  <a:pt x="19160" y="2235"/>
                  <a:pt x="19531" y="1922"/>
                  <a:pt x="19890" y="1598"/>
                </a:cubicBezTo>
                <a:cubicBezTo>
                  <a:pt x="19899" y="1589"/>
                  <a:pt x="19885" y="1572"/>
                  <a:pt x="19874" y="1572"/>
                </a:cubicBezTo>
                <a:cubicBezTo>
                  <a:pt x="19871" y="1572"/>
                  <a:pt x="19869" y="1573"/>
                  <a:pt x="19867" y="1575"/>
                </a:cubicBezTo>
                <a:cubicBezTo>
                  <a:pt x="19207" y="2096"/>
                  <a:pt x="18558" y="2629"/>
                  <a:pt x="17910" y="3172"/>
                </a:cubicBezTo>
                <a:cubicBezTo>
                  <a:pt x="17320" y="3682"/>
                  <a:pt x="16718" y="4180"/>
                  <a:pt x="16081" y="4631"/>
                </a:cubicBezTo>
                <a:cubicBezTo>
                  <a:pt x="15780" y="4851"/>
                  <a:pt x="15468" y="5037"/>
                  <a:pt x="15154" y="5233"/>
                </a:cubicBezTo>
                <a:cubicBezTo>
                  <a:pt x="15143" y="5245"/>
                  <a:pt x="15131" y="5245"/>
                  <a:pt x="15131" y="5245"/>
                </a:cubicBezTo>
                <a:cubicBezTo>
                  <a:pt x="15143" y="5233"/>
                  <a:pt x="15154" y="5222"/>
                  <a:pt x="15167" y="5222"/>
                </a:cubicBezTo>
                <a:cubicBezTo>
                  <a:pt x="15363" y="5048"/>
                  <a:pt x="15502" y="4839"/>
                  <a:pt x="15653" y="4620"/>
                </a:cubicBezTo>
                <a:cubicBezTo>
                  <a:pt x="15919" y="4226"/>
                  <a:pt x="16208" y="3844"/>
                  <a:pt x="16521" y="3485"/>
                </a:cubicBezTo>
                <a:cubicBezTo>
                  <a:pt x="17771" y="2073"/>
                  <a:pt x="19427" y="1031"/>
                  <a:pt x="21233" y="498"/>
                </a:cubicBezTo>
                <a:cubicBezTo>
                  <a:pt x="21406" y="440"/>
                  <a:pt x="21580" y="406"/>
                  <a:pt x="21754" y="359"/>
                </a:cubicBezTo>
                <a:close/>
                <a:moveTo>
                  <a:pt x="12885" y="290"/>
                </a:moveTo>
                <a:lnTo>
                  <a:pt x="12885" y="290"/>
                </a:lnTo>
                <a:cubicBezTo>
                  <a:pt x="12677" y="1297"/>
                  <a:pt x="12631" y="2316"/>
                  <a:pt x="12527" y="3334"/>
                </a:cubicBezTo>
                <a:cubicBezTo>
                  <a:pt x="12411" y="4388"/>
                  <a:pt x="12203" y="5407"/>
                  <a:pt x="11740" y="6356"/>
                </a:cubicBezTo>
                <a:cubicBezTo>
                  <a:pt x="11519" y="6820"/>
                  <a:pt x="11253" y="7260"/>
                  <a:pt x="10940" y="7664"/>
                </a:cubicBezTo>
                <a:cubicBezTo>
                  <a:pt x="10929" y="7676"/>
                  <a:pt x="10906" y="7676"/>
                  <a:pt x="10894" y="7687"/>
                </a:cubicBezTo>
                <a:cubicBezTo>
                  <a:pt x="11126" y="6900"/>
                  <a:pt x="11288" y="6090"/>
                  <a:pt x="11450" y="5291"/>
                </a:cubicBezTo>
                <a:cubicBezTo>
                  <a:pt x="11612" y="4469"/>
                  <a:pt x="11809" y="3671"/>
                  <a:pt x="12041" y="2860"/>
                </a:cubicBezTo>
                <a:cubicBezTo>
                  <a:pt x="12168" y="2408"/>
                  <a:pt x="12306" y="1968"/>
                  <a:pt x="12445" y="1517"/>
                </a:cubicBezTo>
                <a:cubicBezTo>
                  <a:pt x="12445" y="1511"/>
                  <a:pt x="12443" y="1508"/>
                  <a:pt x="12440" y="1508"/>
                </a:cubicBezTo>
                <a:cubicBezTo>
                  <a:pt x="12437" y="1508"/>
                  <a:pt x="12434" y="1511"/>
                  <a:pt x="12434" y="1517"/>
                </a:cubicBezTo>
                <a:cubicBezTo>
                  <a:pt x="12144" y="2292"/>
                  <a:pt x="11902" y="3080"/>
                  <a:pt x="11693" y="3879"/>
                </a:cubicBezTo>
                <a:cubicBezTo>
                  <a:pt x="11473" y="4677"/>
                  <a:pt x="11311" y="5488"/>
                  <a:pt x="11126" y="6298"/>
                </a:cubicBezTo>
                <a:cubicBezTo>
                  <a:pt x="11010" y="6761"/>
                  <a:pt x="10894" y="7224"/>
                  <a:pt x="10755" y="7676"/>
                </a:cubicBezTo>
                <a:cubicBezTo>
                  <a:pt x="10744" y="7687"/>
                  <a:pt x="10744" y="7699"/>
                  <a:pt x="10755" y="7711"/>
                </a:cubicBezTo>
                <a:cubicBezTo>
                  <a:pt x="10744" y="7723"/>
                  <a:pt x="10744" y="7734"/>
                  <a:pt x="10732" y="7734"/>
                </a:cubicBezTo>
                <a:cubicBezTo>
                  <a:pt x="10698" y="7247"/>
                  <a:pt x="10675" y="6761"/>
                  <a:pt x="10686" y="6275"/>
                </a:cubicBezTo>
                <a:cubicBezTo>
                  <a:pt x="10709" y="5731"/>
                  <a:pt x="10767" y="5187"/>
                  <a:pt x="10871" y="4654"/>
                </a:cubicBezTo>
                <a:cubicBezTo>
                  <a:pt x="11079" y="3601"/>
                  <a:pt x="11450" y="2582"/>
                  <a:pt x="11982" y="1633"/>
                </a:cubicBezTo>
                <a:cubicBezTo>
                  <a:pt x="12249" y="1170"/>
                  <a:pt x="12550" y="718"/>
                  <a:pt x="12885" y="290"/>
                </a:cubicBezTo>
                <a:close/>
                <a:moveTo>
                  <a:pt x="16130" y="6598"/>
                </a:moveTo>
                <a:cubicBezTo>
                  <a:pt x="16874" y="6598"/>
                  <a:pt x="17616" y="6682"/>
                  <a:pt x="18339" y="6866"/>
                </a:cubicBezTo>
                <a:cubicBezTo>
                  <a:pt x="18686" y="6946"/>
                  <a:pt x="19021" y="7062"/>
                  <a:pt x="19358" y="7190"/>
                </a:cubicBezTo>
                <a:cubicBezTo>
                  <a:pt x="19520" y="7260"/>
                  <a:pt x="19670" y="7329"/>
                  <a:pt x="19832" y="7398"/>
                </a:cubicBezTo>
                <a:cubicBezTo>
                  <a:pt x="19948" y="7456"/>
                  <a:pt x="20063" y="7537"/>
                  <a:pt x="20133" y="7641"/>
                </a:cubicBezTo>
                <a:cubicBezTo>
                  <a:pt x="19843" y="7601"/>
                  <a:pt x="19548" y="7586"/>
                  <a:pt x="19253" y="7586"/>
                </a:cubicBezTo>
                <a:cubicBezTo>
                  <a:pt x="18958" y="7586"/>
                  <a:pt x="18662" y="7601"/>
                  <a:pt x="18373" y="7618"/>
                </a:cubicBezTo>
                <a:cubicBezTo>
                  <a:pt x="17748" y="7653"/>
                  <a:pt x="17135" y="7734"/>
                  <a:pt x="16521" y="7792"/>
                </a:cubicBezTo>
                <a:cubicBezTo>
                  <a:pt x="15689" y="7876"/>
                  <a:pt x="14857" y="7909"/>
                  <a:pt x="14021" y="7909"/>
                </a:cubicBezTo>
                <a:cubicBezTo>
                  <a:pt x="13590" y="7909"/>
                  <a:pt x="13157" y="7900"/>
                  <a:pt x="12723" y="7885"/>
                </a:cubicBezTo>
                <a:cubicBezTo>
                  <a:pt x="12226" y="7873"/>
                  <a:pt x="11716" y="7850"/>
                  <a:pt x="11207" y="7838"/>
                </a:cubicBezTo>
                <a:cubicBezTo>
                  <a:pt x="11288" y="7826"/>
                  <a:pt x="11369" y="7803"/>
                  <a:pt x="11450" y="7792"/>
                </a:cubicBezTo>
                <a:cubicBezTo>
                  <a:pt x="11693" y="7757"/>
                  <a:pt x="11925" y="7711"/>
                  <a:pt x="12168" y="7676"/>
                </a:cubicBezTo>
                <a:cubicBezTo>
                  <a:pt x="12643" y="7595"/>
                  <a:pt x="13117" y="7514"/>
                  <a:pt x="13592" y="7445"/>
                </a:cubicBezTo>
                <a:cubicBezTo>
                  <a:pt x="14066" y="7375"/>
                  <a:pt x="14552" y="7317"/>
                  <a:pt x="15028" y="7260"/>
                </a:cubicBezTo>
                <a:cubicBezTo>
                  <a:pt x="15442" y="7209"/>
                  <a:pt x="15857" y="7176"/>
                  <a:pt x="16280" y="7176"/>
                </a:cubicBezTo>
                <a:cubicBezTo>
                  <a:pt x="16341" y="7176"/>
                  <a:pt x="16402" y="7177"/>
                  <a:pt x="16463" y="7178"/>
                </a:cubicBezTo>
                <a:cubicBezTo>
                  <a:pt x="16729" y="7178"/>
                  <a:pt x="16996" y="7201"/>
                  <a:pt x="17262" y="7236"/>
                </a:cubicBezTo>
                <a:cubicBezTo>
                  <a:pt x="17539" y="7271"/>
                  <a:pt x="17806" y="7329"/>
                  <a:pt x="18072" y="7375"/>
                </a:cubicBezTo>
                <a:cubicBezTo>
                  <a:pt x="18075" y="7376"/>
                  <a:pt x="18078" y="7377"/>
                  <a:pt x="18081" y="7377"/>
                </a:cubicBezTo>
                <a:cubicBezTo>
                  <a:pt x="18109" y="7377"/>
                  <a:pt x="18115" y="7328"/>
                  <a:pt x="18084" y="7317"/>
                </a:cubicBezTo>
                <a:cubicBezTo>
                  <a:pt x="17852" y="7247"/>
                  <a:pt x="17609" y="7213"/>
                  <a:pt x="17377" y="7178"/>
                </a:cubicBezTo>
                <a:lnTo>
                  <a:pt x="16683" y="7109"/>
                </a:lnTo>
                <a:cubicBezTo>
                  <a:pt x="16556" y="7102"/>
                  <a:pt x="16429" y="7099"/>
                  <a:pt x="16301" y="7099"/>
                </a:cubicBezTo>
                <a:cubicBezTo>
                  <a:pt x="15953" y="7099"/>
                  <a:pt x="15603" y="7121"/>
                  <a:pt x="15247" y="7155"/>
                </a:cubicBezTo>
                <a:cubicBezTo>
                  <a:pt x="14275" y="7224"/>
                  <a:pt x="13314" y="7363"/>
                  <a:pt x="12353" y="7525"/>
                </a:cubicBezTo>
                <a:cubicBezTo>
                  <a:pt x="12075" y="7572"/>
                  <a:pt x="11809" y="7618"/>
                  <a:pt x="11542" y="7664"/>
                </a:cubicBezTo>
                <a:cubicBezTo>
                  <a:pt x="11357" y="7699"/>
                  <a:pt x="11161" y="7734"/>
                  <a:pt x="10976" y="7792"/>
                </a:cubicBezTo>
                <a:cubicBezTo>
                  <a:pt x="11542" y="7572"/>
                  <a:pt x="12098" y="7340"/>
                  <a:pt x="12677" y="7155"/>
                </a:cubicBezTo>
                <a:cubicBezTo>
                  <a:pt x="13302" y="6970"/>
                  <a:pt x="13939" y="6820"/>
                  <a:pt x="14576" y="6715"/>
                </a:cubicBezTo>
                <a:cubicBezTo>
                  <a:pt x="15090" y="6639"/>
                  <a:pt x="15610" y="6598"/>
                  <a:pt x="16130" y="6598"/>
                </a:cubicBezTo>
                <a:close/>
                <a:moveTo>
                  <a:pt x="8416" y="2768"/>
                </a:moveTo>
                <a:lnTo>
                  <a:pt x="8416" y="2768"/>
                </a:lnTo>
                <a:cubicBezTo>
                  <a:pt x="8266" y="3890"/>
                  <a:pt x="8092" y="5014"/>
                  <a:pt x="7873" y="6125"/>
                </a:cubicBezTo>
                <a:cubicBezTo>
                  <a:pt x="7641" y="7294"/>
                  <a:pt x="7340" y="8464"/>
                  <a:pt x="6923" y="9586"/>
                </a:cubicBezTo>
                <a:cubicBezTo>
                  <a:pt x="6738" y="10096"/>
                  <a:pt x="6518" y="10594"/>
                  <a:pt x="6275" y="11080"/>
                </a:cubicBezTo>
                <a:cubicBezTo>
                  <a:pt x="6275" y="10987"/>
                  <a:pt x="6263" y="10883"/>
                  <a:pt x="6263" y="10790"/>
                </a:cubicBezTo>
                <a:cubicBezTo>
                  <a:pt x="6263" y="10559"/>
                  <a:pt x="6275" y="10327"/>
                  <a:pt x="6286" y="10108"/>
                </a:cubicBezTo>
                <a:cubicBezTo>
                  <a:pt x="6309" y="9632"/>
                  <a:pt x="6379" y="9181"/>
                  <a:pt x="6460" y="8718"/>
                </a:cubicBezTo>
                <a:cubicBezTo>
                  <a:pt x="6634" y="7826"/>
                  <a:pt x="6900" y="6946"/>
                  <a:pt x="7201" y="6090"/>
                </a:cubicBezTo>
                <a:cubicBezTo>
                  <a:pt x="7374" y="5604"/>
                  <a:pt x="7560" y="5117"/>
                  <a:pt x="7745" y="4631"/>
                </a:cubicBezTo>
                <a:lnTo>
                  <a:pt x="7745" y="4631"/>
                </a:lnTo>
                <a:cubicBezTo>
                  <a:pt x="7374" y="5465"/>
                  <a:pt x="7016" y="6310"/>
                  <a:pt x="6738" y="7190"/>
                </a:cubicBezTo>
                <a:cubicBezTo>
                  <a:pt x="6484" y="8000"/>
                  <a:pt x="6286" y="8822"/>
                  <a:pt x="6194" y="9656"/>
                </a:cubicBezTo>
                <a:lnTo>
                  <a:pt x="6194" y="9644"/>
                </a:lnTo>
                <a:cubicBezTo>
                  <a:pt x="6240" y="9042"/>
                  <a:pt x="6309" y="8440"/>
                  <a:pt x="6425" y="7850"/>
                </a:cubicBezTo>
                <a:cubicBezTo>
                  <a:pt x="6646" y="6658"/>
                  <a:pt x="7016" y="5500"/>
                  <a:pt x="7525" y="4388"/>
                </a:cubicBezTo>
                <a:cubicBezTo>
                  <a:pt x="7791" y="3833"/>
                  <a:pt x="8092" y="3300"/>
                  <a:pt x="8416" y="2768"/>
                </a:cubicBezTo>
                <a:close/>
                <a:moveTo>
                  <a:pt x="13674" y="9471"/>
                </a:moveTo>
                <a:cubicBezTo>
                  <a:pt x="13998" y="9471"/>
                  <a:pt x="14322" y="9485"/>
                  <a:pt x="14645" y="9517"/>
                </a:cubicBezTo>
                <a:cubicBezTo>
                  <a:pt x="15386" y="9586"/>
                  <a:pt x="16104" y="9748"/>
                  <a:pt x="16798" y="9992"/>
                </a:cubicBezTo>
                <a:cubicBezTo>
                  <a:pt x="16162" y="10154"/>
                  <a:pt x="15537" y="10362"/>
                  <a:pt x="14900" y="10524"/>
                </a:cubicBezTo>
                <a:cubicBezTo>
                  <a:pt x="14205" y="10698"/>
                  <a:pt x="13487" y="10825"/>
                  <a:pt x="12782" y="10941"/>
                </a:cubicBezTo>
                <a:cubicBezTo>
                  <a:pt x="11369" y="11150"/>
                  <a:pt x="9945" y="11265"/>
                  <a:pt x="8521" y="11346"/>
                </a:cubicBezTo>
                <a:cubicBezTo>
                  <a:pt x="7873" y="11392"/>
                  <a:pt x="7212" y="11439"/>
                  <a:pt x="6564" y="11451"/>
                </a:cubicBezTo>
                <a:cubicBezTo>
                  <a:pt x="6958" y="11369"/>
                  <a:pt x="7340" y="11265"/>
                  <a:pt x="7722" y="11184"/>
                </a:cubicBezTo>
                <a:cubicBezTo>
                  <a:pt x="8243" y="11068"/>
                  <a:pt x="8776" y="10964"/>
                  <a:pt x="9296" y="10872"/>
                </a:cubicBezTo>
                <a:cubicBezTo>
                  <a:pt x="10361" y="10663"/>
                  <a:pt x="11439" y="10501"/>
                  <a:pt x="12515" y="10362"/>
                </a:cubicBezTo>
                <a:cubicBezTo>
                  <a:pt x="13117" y="10293"/>
                  <a:pt x="13719" y="10234"/>
                  <a:pt x="14321" y="10177"/>
                </a:cubicBezTo>
                <a:cubicBezTo>
                  <a:pt x="14333" y="10165"/>
                  <a:pt x="14333" y="10142"/>
                  <a:pt x="14321" y="10142"/>
                </a:cubicBezTo>
                <a:cubicBezTo>
                  <a:pt x="13777" y="10165"/>
                  <a:pt x="13233" y="10223"/>
                  <a:pt x="12700" y="10281"/>
                </a:cubicBezTo>
                <a:cubicBezTo>
                  <a:pt x="12156" y="10339"/>
                  <a:pt x="11624" y="10409"/>
                  <a:pt x="11091" y="10478"/>
                </a:cubicBezTo>
                <a:cubicBezTo>
                  <a:pt x="10026" y="10628"/>
                  <a:pt x="8972" y="10813"/>
                  <a:pt x="7930" y="11045"/>
                </a:cubicBezTo>
                <a:cubicBezTo>
                  <a:pt x="7641" y="11103"/>
                  <a:pt x="7340" y="11173"/>
                  <a:pt x="7050" y="11242"/>
                </a:cubicBezTo>
                <a:cubicBezTo>
                  <a:pt x="6796" y="11300"/>
                  <a:pt x="6530" y="11358"/>
                  <a:pt x="6275" y="11439"/>
                </a:cubicBezTo>
                <a:cubicBezTo>
                  <a:pt x="6275" y="11427"/>
                  <a:pt x="6275" y="11415"/>
                  <a:pt x="6286" y="11415"/>
                </a:cubicBezTo>
                <a:cubicBezTo>
                  <a:pt x="6298" y="11392"/>
                  <a:pt x="6321" y="11369"/>
                  <a:pt x="6345" y="11358"/>
                </a:cubicBezTo>
                <a:cubicBezTo>
                  <a:pt x="7664" y="10813"/>
                  <a:pt x="8984" y="10281"/>
                  <a:pt x="10361" y="9933"/>
                </a:cubicBezTo>
                <a:cubicBezTo>
                  <a:pt x="11447" y="9646"/>
                  <a:pt x="12560" y="9471"/>
                  <a:pt x="13674" y="9471"/>
                </a:cubicBezTo>
                <a:close/>
                <a:moveTo>
                  <a:pt x="5568" y="4724"/>
                </a:moveTo>
                <a:cubicBezTo>
                  <a:pt x="5337" y="6090"/>
                  <a:pt x="5082" y="7456"/>
                  <a:pt x="4770" y="8811"/>
                </a:cubicBezTo>
                <a:cubicBezTo>
                  <a:pt x="4446" y="10234"/>
                  <a:pt x="4063" y="11647"/>
                  <a:pt x="3543" y="13002"/>
                </a:cubicBezTo>
                <a:cubicBezTo>
                  <a:pt x="3322" y="13592"/>
                  <a:pt x="3080" y="14160"/>
                  <a:pt x="2813" y="14715"/>
                </a:cubicBezTo>
                <a:cubicBezTo>
                  <a:pt x="2825" y="14564"/>
                  <a:pt x="2825" y="14414"/>
                  <a:pt x="2836" y="14263"/>
                </a:cubicBezTo>
                <a:cubicBezTo>
                  <a:pt x="2859" y="13974"/>
                  <a:pt x="2895" y="13685"/>
                  <a:pt x="2918" y="13396"/>
                </a:cubicBezTo>
                <a:cubicBezTo>
                  <a:pt x="2987" y="12817"/>
                  <a:pt x="3068" y="12238"/>
                  <a:pt x="3172" y="11659"/>
                </a:cubicBezTo>
                <a:cubicBezTo>
                  <a:pt x="3392" y="10512"/>
                  <a:pt x="3693" y="9378"/>
                  <a:pt x="4087" y="8289"/>
                </a:cubicBezTo>
                <a:cubicBezTo>
                  <a:pt x="4318" y="7676"/>
                  <a:pt x="4573" y="7074"/>
                  <a:pt x="4840" y="6483"/>
                </a:cubicBezTo>
                <a:cubicBezTo>
                  <a:pt x="4847" y="6476"/>
                  <a:pt x="4833" y="6467"/>
                  <a:pt x="4823" y="6467"/>
                </a:cubicBezTo>
                <a:cubicBezTo>
                  <a:pt x="4819" y="6467"/>
                  <a:pt x="4816" y="6469"/>
                  <a:pt x="4816" y="6472"/>
                </a:cubicBezTo>
                <a:cubicBezTo>
                  <a:pt x="4261" y="7502"/>
                  <a:pt x="3855" y="8626"/>
                  <a:pt x="3543" y="9737"/>
                </a:cubicBezTo>
                <a:cubicBezTo>
                  <a:pt x="3219" y="10872"/>
                  <a:pt x="2987" y="12017"/>
                  <a:pt x="2825" y="13175"/>
                </a:cubicBezTo>
                <a:cubicBezTo>
                  <a:pt x="2790" y="13511"/>
                  <a:pt x="2744" y="13835"/>
                  <a:pt x="2709" y="14171"/>
                </a:cubicBezTo>
                <a:cubicBezTo>
                  <a:pt x="2697" y="14287"/>
                  <a:pt x="2686" y="14414"/>
                  <a:pt x="2674" y="14541"/>
                </a:cubicBezTo>
                <a:cubicBezTo>
                  <a:pt x="2651" y="13974"/>
                  <a:pt x="2628" y="13407"/>
                  <a:pt x="2628" y="12840"/>
                </a:cubicBezTo>
                <a:cubicBezTo>
                  <a:pt x="2640" y="12076"/>
                  <a:pt x="2720" y="11312"/>
                  <a:pt x="2871" y="10548"/>
                </a:cubicBezTo>
                <a:cubicBezTo>
                  <a:pt x="3172" y="9158"/>
                  <a:pt x="3728" y="7826"/>
                  <a:pt x="4411" y="6576"/>
                </a:cubicBezTo>
                <a:cubicBezTo>
                  <a:pt x="4770" y="5940"/>
                  <a:pt x="5164" y="5326"/>
                  <a:pt x="5568" y="4724"/>
                </a:cubicBezTo>
                <a:close/>
                <a:moveTo>
                  <a:pt x="9212" y="12829"/>
                </a:moveTo>
                <a:cubicBezTo>
                  <a:pt x="9480" y="12829"/>
                  <a:pt x="9747" y="12840"/>
                  <a:pt x="10014" y="12863"/>
                </a:cubicBezTo>
                <a:cubicBezTo>
                  <a:pt x="10721" y="12920"/>
                  <a:pt x="11427" y="13048"/>
                  <a:pt x="12110" y="13257"/>
                </a:cubicBezTo>
                <a:cubicBezTo>
                  <a:pt x="11554" y="13360"/>
                  <a:pt x="11033" y="13534"/>
                  <a:pt x="10500" y="13731"/>
                </a:cubicBezTo>
                <a:cubicBezTo>
                  <a:pt x="9887" y="13951"/>
                  <a:pt x="9285" y="14160"/>
                  <a:pt x="8648" y="14322"/>
                </a:cubicBezTo>
                <a:cubicBezTo>
                  <a:pt x="7363" y="14623"/>
                  <a:pt x="6055" y="14750"/>
                  <a:pt x="4747" y="14912"/>
                </a:cubicBezTo>
                <a:cubicBezTo>
                  <a:pt x="4122" y="14993"/>
                  <a:pt x="3508" y="15074"/>
                  <a:pt x="2895" y="15190"/>
                </a:cubicBezTo>
                <a:cubicBezTo>
                  <a:pt x="3635" y="14785"/>
                  <a:pt x="4457" y="14541"/>
                  <a:pt x="5267" y="14299"/>
                </a:cubicBezTo>
                <a:cubicBezTo>
                  <a:pt x="6182" y="14044"/>
                  <a:pt x="7120" y="13870"/>
                  <a:pt x="8058" y="13720"/>
                </a:cubicBezTo>
                <a:cubicBezTo>
                  <a:pt x="8579" y="13638"/>
                  <a:pt x="9111" y="13581"/>
                  <a:pt x="9644" y="13499"/>
                </a:cubicBezTo>
                <a:cubicBezTo>
                  <a:pt x="9656" y="13499"/>
                  <a:pt x="9656" y="13476"/>
                  <a:pt x="9644" y="13476"/>
                </a:cubicBezTo>
                <a:cubicBezTo>
                  <a:pt x="9157" y="13511"/>
                  <a:pt x="8671" y="13592"/>
                  <a:pt x="8197" y="13650"/>
                </a:cubicBezTo>
                <a:cubicBezTo>
                  <a:pt x="7722" y="13720"/>
                  <a:pt x="7259" y="13800"/>
                  <a:pt x="6785" y="13882"/>
                </a:cubicBezTo>
                <a:cubicBezTo>
                  <a:pt x="5846" y="14067"/>
                  <a:pt x="4897" y="14275"/>
                  <a:pt x="3994" y="14588"/>
                </a:cubicBezTo>
                <a:cubicBezTo>
                  <a:pt x="3566" y="14739"/>
                  <a:pt x="3126" y="14901"/>
                  <a:pt x="2767" y="15178"/>
                </a:cubicBezTo>
                <a:cubicBezTo>
                  <a:pt x="2779" y="15166"/>
                  <a:pt x="2779" y="15155"/>
                  <a:pt x="2779" y="15143"/>
                </a:cubicBezTo>
                <a:lnTo>
                  <a:pt x="2779" y="15132"/>
                </a:lnTo>
                <a:cubicBezTo>
                  <a:pt x="2802" y="15109"/>
                  <a:pt x="2825" y="15074"/>
                  <a:pt x="2859" y="15040"/>
                </a:cubicBezTo>
                <a:cubicBezTo>
                  <a:pt x="3786" y="14322"/>
                  <a:pt x="4840" y="13743"/>
                  <a:pt x="5962" y="13372"/>
                </a:cubicBezTo>
                <a:cubicBezTo>
                  <a:pt x="7006" y="13018"/>
                  <a:pt x="8109" y="12829"/>
                  <a:pt x="9212" y="12829"/>
                </a:cubicBezTo>
                <a:close/>
                <a:moveTo>
                  <a:pt x="13013" y="0"/>
                </a:moveTo>
                <a:cubicBezTo>
                  <a:pt x="13001" y="35"/>
                  <a:pt x="12921" y="105"/>
                  <a:pt x="12897" y="128"/>
                </a:cubicBezTo>
                <a:lnTo>
                  <a:pt x="12758" y="301"/>
                </a:lnTo>
                <a:cubicBezTo>
                  <a:pt x="12677" y="406"/>
                  <a:pt x="12596" y="509"/>
                  <a:pt x="12515" y="625"/>
                </a:cubicBezTo>
                <a:cubicBezTo>
                  <a:pt x="12353" y="846"/>
                  <a:pt x="12203" y="1077"/>
                  <a:pt x="12064" y="1309"/>
                </a:cubicBezTo>
                <a:cubicBezTo>
                  <a:pt x="11786" y="1772"/>
                  <a:pt x="11542" y="2258"/>
                  <a:pt x="11334" y="2768"/>
                </a:cubicBezTo>
                <a:cubicBezTo>
                  <a:pt x="10917" y="3774"/>
                  <a:pt x="10662" y="4839"/>
                  <a:pt x="10582" y="5928"/>
                </a:cubicBezTo>
                <a:cubicBezTo>
                  <a:pt x="10547" y="6344"/>
                  <a:pt x="10570" y="6750"/>
                  <a:pt x="10582" y="7167"/>
                </a:cubicBezTo>
                <a:cubicBezTo>
                  <a:pt x="10593" y="7271"/>
                  <a:pt x="10593" y="7375"/>
                  <a:pt x="10605" y="7479"/>
                </a:cubicBezTo>
                <a:lnTo>
                  <a:pt x="10605" y="7630"/>
                </a:lnTo>
                <a:cubicBezTo>
                  <a:pt x="10616" y="7676"/>
                  <a:pt x="10628" y="7734"/>
                  <a:pt x="10616" y="7780"/>
                </a:cubicBezTo>
                <a:cubicBezTo>
                  <a:pt x="10605" y="7815"/>
                  <a:pt x="10582" y="7838"/>
                  <a:pt x="10570" y="7873"/>
                </a:cubicBezTo>
                <a:cubicBezTo>
                  <a:pt x="10477" y="7977"/>
                  <a:pt x="10361" y="8047"/>
                  <a:pt x="10246" y="8127"/>
                </a:cubicBezTo>
                <a:cubicBezTo>
                  <a:pt x="10107" y="8220"/>
                  <a:pt x="9980" y="8313"/>
                  <a:pt x="9841" y="8405"/>
                </a:cubicBezTo>
                <a:cubicBezTo>
                  <a:pt x="9713" y="8498"/>
                  <a:pt x="9574" y="8590"/>
                  <a:pt x="9447" y="8695"/>
                </a:cubicBezTo>
                <a:cubicBezTo>
                  <a:pt x="9355" y="8753"/>
                  <a:pt x="9262" y="8822"/>
                  <a:pt x="9169" y="8891"/>
                </a:cubicBezTo>
                <a:cubicBezTo>
                  <a:pt x="8938" y="9066"/>
                  <a:pt x="8717" y="9239"/>
                  <a:pt x="8486" y="9413"/>
                </a:cubicBezTo>
                <a:cubicBezTo>
                  <a:pt x="8266" y="9586"/>
                  <a:pt x="8046" y="9807"/>
                  <a:pt x="7814" y="9945"/>
                </a:cubicBezTo>
                <a:cubicBezTo>
                  <a:pt x="7305" y="10362"/>
                  <a:pt x="6808" y="10790"/>
                  <a:pt x="6321" y="11219"/>
                </a:cubicBezTo>
                <a:cubicBezTo>
                  <a:pt x="6819" y="10247"/>
                  <a:pt x="7189" y="9205"/>
                  <a:pt x="7479" y="8151"/>
                </a:cubicBezTo>
                <a:cubicBezTo>
                  <a:pt x="7803" y="6993"/>
                  <a:pt x="8023" y="5801"/>
                  <a:pt x="8220" y="4620"/>
                </a:cubicBezTo>
                <a:cubicBezTo>
                  <a:pt x="8324" y="3936"/>
                  <a:pt x="8416" y="3265"/>
                  <a:pt x="8521" y="2593"/>
                </a:cubicBezTo>
                <a:cubicBezTo>
                  <a:pt x="8528" y="2558"/>
                  <a:pt x="8504" y="2539"/>
                  <a:pt x="8479" y="2539"/>
                </a:cubicBezTo>
                <a:cubicBezTo>
                  <a:pt x="8464" y="2539"/>
                  <a:pt x="8448" y="2546"/>
                  <a:pt x="8440" y="2559"/>
                </a:cubicBezTo>
                <a:cubicBezTo>
                  <a:pt x="7768" y="3566"/>
                  <a:pt x="7248" y="4689"/>
                  <a:pt x="6854" y="5824"/>
                </a:cubicBezTo>
                <a:cubicBezTo>
                  <a:pt x="6448" y="6993"/>
                  <a:pt x="6182" y="8197"/>
                  <a:pt x="6078" y="9424"/>
                </a:cubicBezTo>
                <a:cubicBezTo>
                  <a:pt x="6020" y="10096"/>
                  <a:pt x="5997" y="10779"/>
                  <a:pt x="6055" y="11462"/>
                </a:cubicBezTo>
                <a:cubicBezTo>
                  <a:pt x="6020" y="11462"/>
                  <a:pt x="6008" y="11485"/>
                  <a:pt x="6008" y="11520"/>
                </a:cubicBezTo>
                <a:cubicBezTo>
                  <a:pt x="5175" y="12284"/>
                  <a:pt x="4388" y="13095"/>
                  <a:pt x="3647" y="13939"/>
                </a:cubicBezTo>
                <a:cubicBezTo>
                  <a:pt x="3369" y="14252"/>
                  <a:pt x="3103" y="14564"/>
                  <a:pt x="2848" y="14889"/>
                </a:cubicBezTo>
                <a:cubicBezTo>
                  <a:pt x="2825" y="14912"/>
                  <a:pt x="2813" y="14924"/>
                  <a:pt x="2802" y="14947"/>
                </a:cubicBezTo>
                <a:lnTo>
                  <a:pt x="2802" y="14912"/>
                </a:lnTo>
                <a:cubicBezTo>
                  <a:pt x="3381" y="13743"/>
                  <a:pt x="3855" y="12516"/>
                  <a:pt x="4225" y="11253"/>
                </a:cubicBezTo>
                <a:cubicBezTo>
                  <a:pt x="4654" y="9841"/>
                  <a:pt x="4966" y="8405"/>
                  <a:pt x="5244" y="6970"/>
                </a:cubicBezTo>
                <a:cubicBezTo>
                  <a:pt x="5395" y="6159"/>
                  <a:pt x="5545" y="5338"/>
                  <a:pt x="5696" y="4527"/>
                </a:cubicBezTo>
                <a:cubicBezTo>
                  <a:pt x="5696" y="4502"/>
                  <a:pt x="5667" y="4478"/>
                  <a:pt x="5642" y="4478"/>
                </a:cubicBezTo>
                <a:cubicBezTo>
                  <a:pt x="5631" y="4478"/>
                  <a:pt x="5622" y="4482"/>
                  <a:pt x="5615" y="4492"/>
                </a:cubicBezTo>
                <a:cubicBezTo>
                  <a:pt x="4781" y="5662"/>
                  <a:pt x="4052" y="6923"/>
                  <a:pt x="3497" y="8255"/>
                </a:cubicBezTo>
                <a:cubicBezTo>
                  <a:pt x="2929" y="9598"/>
                  <a:pt x="2581" y="11022"/>
                  <a:pt x="2524" y="12480"/>
                </a:cubicBezTo>
                <a:cubicBezTo>
                  <a:pt x="2489" y="13372"/>
                  <a:pt x="2524" y="14263"/>
                  <a:pt x="2605" y="15143"/>
                </a:cubicBezTo>
                <a:cubicBezTo>
                  <a:pt x="2594" y="15155"/>
                  <a:pt x="2594" y="15166"/>
                  <a:pt x="2581" y="15178"/>
                </a:cubicBezTo>
                <a:lnTo>
                  <a:pt x="2581" y="15190"/>
                </a:lnTo>
                <a:cubicBezTo>
                  <a:pt x="2570" y="15190"/>
                  <a:pt x="2570" y="15202"/>
                  <a:pt x="2570" y="15213"/>
                </a:cubicBezTo>
                <a:cubicBezTo>
                  <a:pt x="2570" y="15225"/>
                  <a:pt x="2558" y="15225"/>
                  <a:pt x="2558" y="15248"/>
                </a:cubicBezTo>
                <a:cubicBezTo>
                  <a:pt x="2234" y="15642"/>
                  <a:pt x="1910" y="16046"/>
                  <a:pt x="1609" y="16463"/>
                </a:cubicBezTo>
                <a:cubicBezTo>
                  <a:pt x="1227" y="16996"/>
                  <a:pt x="880" y="17563"/>
                  <a:pt x="544" y="18142"/>
                </a:cubicBezTo>
                <a:cubicBezTo>
                  <a:pt x="359" y="18466"/>
                  <a:pt x="173" y="18791"/>
                  <a:pt x="11" y="19138"/>
                </a:cubicBezTo>
                <a:cubicBezTo>
                  <a:pt x="0" y="19161"/>
                  <a:pt x="11" y="19184"/>
                  <a:pt x="34" y="19195"/>
                </a:cubicBezTo>
                <a:cubicBezTo>
                  <a:pt x="34" y="19207"/>
                  <a:pt x="23" y="19219"/>
                  <a:pt x="23" y="19231"/>
                </a:cubicBezTo>
                <a:cubicBezTo>
                  <a:pt x="11" y="19242"/>
                  <a:pt x="34" y="19242"/>
                  <a:pt x="34" y="19242"/>
                </a:cubicBezTo>
                <a:cubicBezTo>
                  <a:pt x="46" y="19219"/>
                  <a:pt x="46" y="19207"/>
                  <a:pt x="58" y="19195"/>
                </a:cubicBezTo>
                <a:cubicBezTo>
                  <a:pt x="70" y="19195"/>
                  <a:pt x="81" y="19195"/>
                  <a:pt x="93" y="19172"/>
                </a:cubicBezTo>
                <a:cubicBezTo>
                  <a:pt x="301" y="18814"/>
                  <a:pt x="510" y="18443"/>
                  <a:pt x="706" y="18084"/>
                </a:cubicBezTo>
                <a:cubicBezTo>
                  <a:pt x="1285" y="17147"/>
                  <a:pt x="1922" y="16232"/>
                  <a:pt x="2605" y="15364"/>
                </a:cubicBezTo>
                <a:lnTo>
                  <a:pt x="2617" y="15364"/>
                </a:lnTo>
                <a:cubicBezTo>
                  <a:pt x="3890" y="15109"/>
                  <a:pt x="5198" y="14993"/>
                  <a:pt x="6495" y="14819"/>
                </a:cubicBezTo>
                <a:cubicBezTo>
                  <a:pt x="7132" y="14726"/>
                  <a:pt x="7768" y="14634"/>
                  <a:pt x="8405" y="14484"/>
                </a:cubicBezTo>
                <a:cubicBezTo>
                  <a:pt x="9031" y="14345"/>
                  <a:pt x="9644" y="14160"/>
                  <a:pt x="10246" y="13939"/>
                </a:cubicBezTo>
                <a:cubicBezTo>
                  <a:pt x="10929" y="13685"/>
                  <a:pt x="11612" y="13430"/>
                  <a:pt x="12342" y="13314"/>
                </a:cubicBezTo>
                <a:cubicBezTo>
                  <a:pt x="12399" y="13314"/>
                  <a:pt x="12411" y="13233"/>
                  <a:pt x="12342" y="13210"/>
                </a:cubicBezTo>
                <a:cubicBezTo>
                  <a:pt x="11340" y="12902"/>
                  <a:pt x="10295" y="12746"/>
                  <a:pt x="9247" y="12746"/>
                </a:cubicBezTo>
                <a:cubicBezTo>
                  <a:pt x="8877" y="12746"/>
                  <a:pt x="8507" y="12765"/>
                  <a:pt x="8139" y="12805"/>
                </a:cubicBezTo>
                <a:cubicBezTo>
                  <a:pt x="6831" y="12932"/>
                  <a:pt x="5545" y="13337"/>
                  <a:pt x="4376" y="13951"/>
                </a:cubicBezTo>
                <a:cubicBezTo>
                  <a:pt x="3913" y="14206"/>
                  <a:pt x="3461" y="14495"/>
                  <a:pt x="3045" y="14808"/>
                </a:cubicBezTo>
                <a:cubicBezTo>
                  <a:pt x="3126" y="14715"/>
                  <a:pt x="3207" y="14611"/>
                  <a:pt x="3288" y="14507"/>
                </a:cubicBezTo>
                <a:cubicBezTo>
                  <a:pt x="4156" y="13476"/>
                  <a:pt x="5105" y="12504"/>
                  <a:pt x="6101" y="11577"/>
                </a:cubicBezTo>
                <a:cubicBezTo>
                  <a:pt x="6819" y="11577"/>
                  <a:pt x="7537" y="11520"/>
                  <a:pt x="8266" y="11474"/>
                </a:cubicBezTo>
                <a:cubicBezTo>
                  <a:pt x="8984" y="11439"/>
                  <a:pt x="9690" y="11381"/>
                  <a:pt x="10408" y="11323"/>
                </a:cubicBezTo>
                <a:cubicBezTo>
                  <a:pt x="11832" y="11196"/>
                  <a:pt x="13256" y="11011"/>
                  <a:pt x="14645" y="10686"/>
                </a:cubicBezTo>
                <a:cubicBezTo>
                  <a:pt x="15444" y="10501"/>
                  <a:pt x="16232" y="10234"/>
                  <a:pt x="17030" y="10061"/>
                </a:cubicBezTo>
                <a:cubicBezTo>
                  <a:pt x="17076" y="10049"/>
                  <a:pt x="17088" y="9969"/>
                  <a:pt x="17042" y="9945"/>
                </a:cubicBezTo>
                <a:cubicBezTo>
                  <a:pt x="15991" y="9543"/>
                  <a:pt x="14854" y="9379"/>
                  <a:pt x="13727" y="9379"/>
                </a:cubicBezTo>
                <a:cubicBezTo>
                  <a:pt x="13426" y="9379"/>
                  <a:pt x="13126" y="9391"/>
                  <a:pt x="12828" y="9413"/>
                </a:cubicBezTo>
                <a:cubicBezTo>
                  <a:pt x="11357" y="9529"/>
                  <a:pt x="9922" y="9899"/>
                  <a:pt x="8544" y="10397"/>
                </a:cubicBezTo>
                <a:cubicBezTo>
                  <a:pt x="7850" y="10651"/>
                  <a:pt x="7166" y="10929"/>
                  <a:pt x="6484" y="11230"/>
                </a:cubicBezTo>
                <a:cubicBezTo>
                  <a:pt x="6785" y="10964"/>
                  <a:pt x="7073" y="10710"/>
                  <a:pt x="7374" y="10455"/>
                </a:cubicBezTo>
                <a:cubicBezTo>
                  <a:pt x="7861" y="10049"/>
                  <a:pt x="8359" y="9656"/>
                  <a:pt x="8868" y="9274"/>
                </a:cubicBezTo>
                <a:cubicBezTo>
                  <a:pt x="9111" y="9077"/>
                  <a:pt x="9378" y="8891"/>
                  <a:pt x="9633" y="8706"/>
                </a:cubicBezTo>
                <a:cubicBezTo>
                  <a:pt x="9887" y="8521"/>
                  <a:pt x="10165" y="8359"/>
                  <a:pt x="10408" y="8163"/>
                </a:cubicBezTo>
                <a:cubicBezTo>
                  <a:pt x="10625" y="7982"/>
                  <a:pt x="10870" y="7949"/>
                  <a:pt x="11132" y="7949"/>
                </a:cubicBezTo>
                <a:cubicBezTo>
                  <a:pt x="11206" y="7949"/>
                  <a:pt x="11281" y="7952"/>
                  <a:pt x="11357" y="7954"/>
                </a:cubicBezTo>
                <a:cubicBezTo>
                  <a:pt x="12206" y="8003"/>
                  <a:pt x="13058" y="8035"/>
                  <a:pt x="13908" y="8035"/>
                </a:cubicBezTo>
                <a:cubicBezTo>
                  <a:pt x="14682" y="8035"/>
                  <a:pt x="15453" y="8008"/>
                  <a:pt x="16220" y="7942"/>
                </a:cubicBezTo>
                <a:cubicBezTo>
                  <a:pt x="17222" y="7857"/>
                  <a:pt x="18223" y="7701"/>
                  <a:pt x="19216" y="7701"/>
                </a:cubicBezTo>
                <a:cubicBezTo>
                  <a:pt x="19565" y="7701"/>
                  <a:pt x="19914" y="7721"/>
                  <a:pt x="20261" y="7769"/>
                </a:cubicBezTo>
                <a:cubicBezTo>
                  <a:pt x="20261" y="7537"/>
                  <a:pt x="20029" y="7386"/>
                  <a:pt x="19821" y="7294"/>
                </a:cubicBezTo>
                <a:cubicBezTo>
                  <a:pt x="18670" y="6749"/>
                  <a:pt x="17396" y="6503"/>
                  <a:pt x="16121" y="6503"/>
                </a:cubicBezTo>
                <a:cubicBezTo>
                  <a:pt x="15934" y="6503"/>
                  <a:pt x="15747" y="6508"/>
                  <a:pt x="15560" y="6519"/>
                </a:cubicBezTo>
                <a:cubicBezTo>
                  <a:pt x="14101" y="6599"/>
                  <a:pt x="12677" y="6993"/>
                  <a:pt x="11334" y="7561"/>
                </a:cubicBezTo>
                <a:cubicBezTo>
                  <a:pt x="12365" y="6820"/>
                  <a:pt x="13476" y="6171"/>
                  <a:pt x="14634" y="5650"/>
                </a:cubicBezTo>
                <a:cubicBezTo>
                  <a:pt x="14715" y="5604"/>
                  <a:pt x="14807" y="5569"/>
                  <a:pt x="14889" y="5523"/>
                </a:cubicBezTo>
                <a:cubicBezTo>
                  <a:pt x="15039" y="5465"/>
                  <a:pt x="15190" y="5395"/>
                  <a:pt x="15340" y="5326"/>
                </a:cubicBezTo>
                <a:lnTo>
                  <a:pt x="16173" y="4944"/>
                </a:lnTo>
                <a:cubicBezTo>
                  <a:pt x="18408" y="3833"/>
                  <a:pt x="20237" y="2061"/>
                  <a:pt x="21939" y="244"/>
                </a:cubicBezTo>
                <a:cubicBezTo>
                  <a:pt x="21916" y="244"/>
                  <a:pt x="21893" y="255"/>
                  <a:pt x="21869" y="255"/>
                </a:cubicBezTo>
                <a:cubicBezTo>
                  <a:pt x="19762" y="730"/>
                  <a:pt x="17783" y="1852"/>
                  <a:pt x="16394" y="3508"/>
                </a:cubicBezTo>
                <a:cubicBezTo>
                  <a:pt x="15954" y="4018"/>
                  <a:pt x="15583" y="4574"/>
                  <a:pt x="15097" y="5037"/>
                </a:cubicBezTo>
                <a:cubicBezTo>
                  <a:pt x="13974" y="6102"/>
                  <a:pt x="12388" y="6530"/>
                  <a:pt x="11184" y="7502"/>
                </a:cubicBezTo>
                <a:cubicBezTo>
                  <a:pt x="11982" y="6472"/>
                  <a:pt x="12342" y="5164"/>
                  <a:pt x="12538" y="3879"/>
                </a:cubicBezTo>
                <a:cubicBezTo>
                  <a:pt x="12735" y="2582"/>
                  <a:pt x="12770" y="1274"/>
                  <a:pt x="130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8"/>
          <p:cNvSpPr/>
          <p:nvPr/>
        </p:nvSpPr>
        <p:spPr>
          <a:xfrm>
            <a:off x="2798235" y="2681379"/>
            <a:ext cx="4250100" cy="253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8" name="Google Shape;2298;p58"/>
          <p:cNvGrpSpPr/>
          <p:nvPr/>
        </p:nvGrpSpPr>
        <p:grpSpPr>
          <a:xfrm rot="-899853">
            <a:off x="8169663" y="2138704"/>
            <a:ext cx="1136652" cy="1595544"/>
            <a:chOff x="7954394" y="2293791"/>
            <a:chExt cx="1424408" cy="1999475"/>
          </a:xfrm>
        </p:grpSpPr>
        <p:sp>
          <p:nvSpPr>
            <p:cNvPr id="2299" name="Google Shape;2299;p58"/>
            <p:cNvSpPr/>
            <p:nvPr/>
          </p:nvSpPr>
          <p:spPr>
            <a:xfrm rot="-1082354">
              <a:off x="8211756" y="2390240"/>
              <a:ext cx="909684" cy="1806577"/>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8"/>
            <p:cNvSpPr/>
            <p:nvPr/>
          </p:nvSpPr>
          <p:spPr>
            <a:xfrm rot="-1082354">
              <a:off x="8562076" y="3436499"/>
              <a:ext cx="453886" cy="377601"/>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7907120-7BED-42EF-8084-E10346C1CFF9}"/>
              </a:ext>
            </a:extLst>
          </p:cNvPr>
          <p:cNvSpPr txBox="1"/>
          <p:nvPr/>
        </p:nvSpPr>
        <p:spPr>
          <a:xfrm>
            <a:off x="1970644" y="1217908"/>
            <a:ext cx="6209923" cy="1457771"/>
          </a:xfrm>
          <a:prstGeom prst="rect">
            <a:avLst/>
          </a:prstGeom>
          <a:noFill/>
        </p:spPr>
        <p:txBody>
          <a:bodyPr wrap="square" rtlCol="0">
            <a:spAutoFit/>
          </a:bodyPr>
          <a:lstStyle/>
          <a:p>
            <a:pPr algn="ctr">
              <a:lnSpc>
                <a:spcPct val="130000"/>
              </a:lnSpc>
            </a:pPr>
            <a:r>
              <a:rPr lang="en-US" sz="3600" b="1" dirty="0">
                <a:solidFill>
                  <a:srgbClr val="C00000"/>
                </a:solidFill>
              </a:rPr>
              <a:t>HẸN GẶP LẠI CÁC EM Ở TIẾT HỌC SAU!!</a:t>
            </a:r>
            <a:endParaRPr lang="vi-VN" sz="3600" b="1" dirty="0">
              <a:solidFill>
                <a:srgbClr val="C00000"/>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7DFD16-B002-4054-A241-6B88EE65E34A}"/>
              </a:ext>
            </a:extLst>
          </p:cNvPr>
          <p:cNvSpPr txBox="1"/>
          <p:nvPr/>
        </p:nvSpPr>
        <p:spPr>
          <a:xfrm>
            <a:off x="3939133" y="155248"/>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a16="http://schemas.microsoft.com/office/drawing/2014/main" id="{9D571AA1-76A2-407A-A9A7-A6DD1DF506D2}"/>
              </a:ext>
            </a:extLst>
          </p:cNvPr>
          <p:cNvSpPr txBox="1"/>
          <p:nvPr/>
        </p:nvSpPr>
        <p:spPr>
          <a:xfrm>
            <a:off x="461517" y="784235"/>
            <a:ext cx="8193752" cy="4247317"/>
          </a:xfrm>
          <a:prstGeom prst="rect">
            <a:avLst/>
          </a:prstGeom>
          <a:noFill/>
        </p:spPr>
        <p:txBody>
          <a:bodyPr wrap="square" rtlCol="0">
            <a:spAutoFit/>
          </a:bodyPr>
          <a:lstStyle/>
          <a:p>
            <a:pPr algn="just">
              <a:lnSpc>
                <a:spcPct val="150000"/>
              </a:lnSpc>
            </a:pPr>
            <a:r>
              <a:rPr lang="en-US" sz="2000" dirty="0"/>
              <a:t>Hình hộp chữ nhật ABCD. A'B'C'D' có:</a:t>
            </a:r>
          </a:p>
          <a:p>
            <a:pPr marL="342900" indent="-342900" algn="just">
              <a:lnSpc>
                <a:spcPct val="150000"/>
              </a:lnSpc>
              <a:buFont typeface="Wingdings" pitchFamily="2" charset="2"/>
              <a:buChar char="§"/>
            </a:pPr>
            <a:r>
              <a:rPr lang="en-US" sz="2000" dirty="0"/>
              <a:t>8 đỉnh : A, B, C, D,  A', B, C', D'.</a:t>
            </a:r>
          </a:p>
          <a:p>
            <a:pPr marL="342900" indent="-342900" algn="just">
              <a:lnSpc>
                <a:spcPct val="150000"/>
              </a:lnSpc>
              <a:buFont typeface="Wingdings" pitchFamily="2" charset="2"/>
              <a:buChar char="§"/>
            </a:pPr>
            <a:r>
              <a:rPr lang="en-US" sz="2000" dirty="0"/>
              <a:t>12 cạnh : AB, AD, DC, BC, A'B', A'D', D'C', B'C', BB', CC', AA', DD'.</a:t>
            </a:r>
          </a:p>
          <a:p>
            <a:pPr marL="342900" indent="-342900" algn="just">
              <a:lnSpc>
                <a:spcPct val="150000"/>
              </a:lnSpc>
              <a:buFont typeface="Wingdings" pitchFamily="2" charset="2"/>
              <a:buChar char="§"/>
            </a:pPr>
            <a:r>
              <a:rPr lang="en-US" sz="2000" dirty="0"/>
              <a:t>4 đường chéo :AC', A'C, BD', B'D.</a:t>
            </a:r>
          </a:p>
          <a:p>
            <a:pPr marL="342900" indent="-342900" algn="just">
              <a:lnSpc>
                <a:spcPct val="150000"/>
              </a:lnSpc>
              <a:buFont typeface="Wingdings" pitchFamily="2" charset="2"/>
              <a:buChar char="§"/>
            </a:pPr>
            <a:r>
              <a:rPr lang="en-US" sz="2000" dirty="0"/>
              <a:t>6 mặt:</a:t>
            </a:r>
          </a:p>
          <a:p>
            <a:pPr marL="342900" indent="-342900" algn="just">
              <a:lnSpc>
                <a:spcPct val="150000"/>
              </a:lnSpc>
              <a:buFont typeface="Arial" pitchFamily="34" charset="0"/>
              <a:buChar char="•"/>
            </a:pPr>
            <a:r>
              <a:rPr lang="en-US" sz="2000" dirty="0"/>
              <a:t>Các mặt bên của hình hộp chữ nhật ABCD. A'B'C'D' là: </a:t>
            </a:r>
          </a:p>
          <a:p>
            <a:pPr algn="ctr">
              <a:lnSpc>
                <a:spcPct val="150000"/>
              </a:lnSpc>
            </a:pPr>
            <a:r>
              <a:rPr lang="en-US" sz="2000" dirty="0"/>
              <a:t>ABB'A', ADD'A', BCC'B', CDD'C'.</a:t>
            </a:r>
          </a:p>
          <a:p>
            <a:pPr marL="342900" indent="-342900" algn="just">
              <a:lnSpc>
                <a:spcPct val="150000"/>
              </a:lnSpc>
              <a:buFont typeface="Arial" pitchFamily="34" charset="0"/>
              <a:buChar char="•"/>
            </a:pPr>
            <a:r>
              <a:rPr lang="en-US" sz="2000" dirty="0"/>
              <a:t>Các mặt đáy của hình hộp chữ nhật ABCD. A'B'C'D' là : </a:t>
            </a:r>
          </a:p>
          <a:p>
            <a:pPr algn="ctr">
              <a:lnSpc>
                <a:spcPct val="150000"/>
              </a:lnSpc>
            </a:pPr>
            <a:r>
              <a:rPr lang="en-US" sz="2000" dirty="0"/>
              <a:t>ABCD, A'B'C'D'.</a:t>
            </a:r>
          </a:p>
        </p:txBody>
      </p:sp>
    </p:spTree>
    <p:extLst>
      <p:ext uri="{BB962C8B-B14F-4D97-AF65-F5344CB8AC3E}">
        <p14:creationId xmlns:p14="http://schemas.microsoft.com/office/powerpoint/2010/main" val="18722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txEl>
                                              <p:pRg st="6" end="6"/>
                                            </p:txEl>
                                          </p:spTgt>
                                        </p:tgtEl>
                                        <p:attrNameLst>
                                          <p:attrName>style.visibility</p:attrName>
                                        </p:attrNameLst>
                                      </p:cBhvr>
                                      <p:to>
                                        <p:strVal val="visible"/>
                                      </p:to>
                                    </p:set>
                                    <p:anim calcmode="lin" valueType="num">
                                      <p:cBhvr additive="base">
                                        <p:cTn id="47" dur="500" fill="hold"/>
                                        <p:tgtEl>
                                          <p:spTgt spid="1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xEl>
                                              <p:pRg st="7" end="7"/>
                                            </p:txEl>
                                          </p:spTgt>
                                        </p:tgtEl>
                                        <p:attrNameLst>
                                          <p:attrName>style.visibility</p:attrName>
                                        </p:attrNameLst>
                                      </p:cBhvr>
                                      <p:to>
                                        <p:strVal val="visible"/>
                                      </p:to>
                                    </p:set>
                                    <p:anim calcmode="lin" valueType="num">
                                      <p:cBhvr additive="base">
                                        <p:cTn id="5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anim calcmode="lin" valueType="num">
                                      <p:cBhvr additive="base">
                                        <p:cTn id="59" dur="500" fill="hold"/>
                                        <p:tgtEl>
                                          <p:spTgt spid="19">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6B0D3D8-79B8-4D52-BB4D-6AED5C5D8E20}"/>
              </a:ext>
            </a:extLst>
          </p:cNvPr>
          <p:cNvSpPr/>
          <p:nvPr/>
        </p:nvSpPr>
        <p:spPr>
          <a:xfrm>
            <a:off x="951977" y="917159"/>
            <a:ext cx="7119969" cy="848586"/>
          </a:xfrm>
          <a:prstGeom prst="wedgeRoundRectCallout">
            <a:avLst>
              <a:gd name="adj1" fmla="val -62246"/>
              <a:gd name="adj2" fmla="val -46982"/>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a:solidFill>
                  <a:srgbClr val="000000"/>
                </a:solidFill>
              </a:rPr>
              <a:t>Em hãy nêu các yếu tố của hình lập phương ABCD.MNPQ</a:t>
            </a:r>
          </a:p>
        </p:txBody>
      </p:sp>
      <p:pic>
        <p:nvPicPr>
          <p:cNvPr id="8" name="Picture 7">
            <a:extLst>
              <a:ext uri="{FF2B5EF4-FFF2-40B4-BE49-F238E27FC236}">
                <a16:creationId xmlns:a16="http://schemas.microsoft.com/office/drawing/2014/main" id="{09318E71-E6AF-46A0-9889-72F6ABDA58A2}"/>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6670699" y="2707796"/>
            <a:ext cx="2739430" cy="2566247"/>
          </a:xfrm>
          <a:prstGeom prst="rect">
            <a:avLst/>
          </a:prstGeom>
        </p:spPr>
      </p:pic>
      <p:sp>
        <p:nvSpPr>
          <p:cNvPr id="2" name="TextBox 1">
            <a:extLst>
              <a:ext uri="{FF2B5EF4-FFF2-40B4-BE49-F238E27FC236}">
                <a16:creationId xmlns:a16="http://schemas.microsoft.com/office/drawing/2014/main" id="{27BA88D3-DBC8-48A5-9C7B-5F4CB4C5A84C}"/>
              </a:ext>
            </a:extLst>
          </p:cNvPr>
          <p:cNvSpPr txBox="1"/>
          <p:nvPr/>
        </p:nvSpPr>
        <p:spPr>
          <a:xfrm>
            <a:off x="3940436" y="345150"/>
            <a:ext cx="1143049" cy="461665"/>
          </a:xfrm>
          <a:prstGeom prst="rect">
            <a:avLst/>
          </a:prstGeom>
          <a:solidFill>
            <a:schemeClr val="accent1">
              <a:lumMod val="90000"/>
            </a:schemeClr>
          </a:solidFill>
        </p:spPr>
        <p:txBody>
          <a:bodyPr wrap="square" rtlCol="0">
            <a:spAutoFit/>
          </a:bodyPr>
          <a:lstStyle/>
          <a:p>
            <a:r>
              <a:rPr lang="en-US" sz="2400" b="1" dirty="0">
                <a:solidFill>
                  <a:srgbClr val="C00000"/>
                </a:solidFill>
              </a:rPr>
              <a:t>Câu 2: </a:t>
            </a:r>
          </a:p>
        </p:txBody>
      </p:sp>
      <p:pic>
        <p:nvPicPr>
          <p:cNvPr id="2050" name="Picture 2" descr="C:\Users\ADMINI~1\AppData\Local\Temp\Rar$DIa0.732\Khởi động - Câu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4811" y="1954085"/>
            <a:ext cx="3754299" cy="309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3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ipe(down)">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7DFD16-B002-4054-A241-6B88EE65E34A}"/>
              </a:ext>
            </a:extLst>
          </p:cNvPr>
          <p:cNvSpPr txBox="1"/>
          <p:nvPr/>
        </p:nvSpPr>
        <p:spPr>
          <a:xfrm>
            <a:off x="3781478" y="36020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p:sp>
        <p:nvSpPr>
          <p:cNvPr id="19" name="TextBox 18">
            <a:extLst>
              <a:ext uri="{FF2B5EF4-FFF2-40B4-BE49-F238E27FC236}">
                <a16:creationId xmlns:a16="http://schemas.microsoft.com/office/drawing/2014/main" id="{9D571AA1-76A2-407A-A9A7-A6DD1DF506D2}"/>
              </a:ext>
            </a:extLst>
          </p:cNvPr>
          <p:cNvSpPr txBox="1"/>
          <p:nvPr/>
        </p:nvSpPr>
        <p:spPr>
          <a:xfrm>
            <a:off x="303853" y="1020717"/>
            <a:ext cx="5324428" cy="3323987"/>
          </a:xfrm>
          <a:prstGeom prst="rect">
            <a:avLst/>
          </a:prstGeom>
          <a:noFill/>
        </p:spPr>
        <p:txBody>
          <a:bodyPr wrap="square" rtlCol="0">
            <a:spAutoFit/>
          </a:bodyPr>
          <a:lstStyle/>
          <a:p>
            <a:pPr algn="just">
              <a:lnSpc>
                <a:spcPct val="150000"/>
              </a:lnSpc>
            </a:pPr>
            <a:r>
              <a:rPr lang="nl-NL" sz="2000" dirty="0"/>
              <a:t>Hình lập phương ABCD.MNPQ có:</a:t>
            </a:r>
            <a:endParaRPr lang="en-US" sz="2000" dirty="0"/>
          </a:p>
          <a:p>
            <a:pPr marL="342900" indent="-342900" algn="just">
              <a:lnSpc>
                <a:spcPct val="150000"/>
              </a:lnSpc>
              <a:buFont typeface="Arial" pitchFamily="34" charset="0"/>
              <a:buChar char="•"/>
            </a:pPr>
            <a:r>
              <a:rPr lang="en-US" sz="2000" dirty="0"/>
              <a:t>8 đỉnh : A, B, C, D, M, N, Q, P.</a:t>
            </a:r>
          </a:p>
          <a:p>
            <a:pPr marL="342900" indent="-342900" algn="just">
              <a:lnSpc>
                <a:spcPct val="150000"/>
              </a:lnSpc>
              <a:buFont typeface="Arial" pitchFamily="34" charset="0"/>
              <a:buChar char="•"/>
            </a:pPr>
            <a:r>
              <a:rPr lang="en-US" sz="2000" dirty="0"/>
              <a:t>12 cạnh : AB, AD, BC, CD, MN, MQ, QP, PN, AM, BN, CP, DQ.</a:t>
            </a:r>
          </a:p>
          <a:p>
            <a:pPr marL="342900" indent="-342900" algn="just">
              <a:lnSpc>
                <a:spcPct val="150000"/>
              </a:lnSpc>
              <a:buFont typeface="Arial" pitchFamily="34" charset="0"/>
              <a:buChar char="•"/>
            </a:pPr>
            <a:r>
              <a:rPr lang="en-US" sz="2000" dirty="0"/>
              <a:t>4 đường chéo: ND, QB, MC, PA.</a:t>
            </a:r>
          </a:p>
          <a:p>
            <a:pPr marL="342900" indent="-342900" algn="just">
              <a:lnSpc>
                <a:spcPct val="150000"/>
              </a:lnSpc>
              <a:buFont typeface="Arial" pitchFamily="34" charset="0"/>
              <a:buChar char="•"/>
            </a:pPr>
            <a:r>
              <a:rPr lang="en-US" sz="2000" dirty="0"/>
              <a:t>4 mặt bên : AMNB, MQDA, PQDC, NPCB.</a:t>
            </a:r>
          </a:p>
          <a:p>
            <a:pPr marL="342900" indent="-342900" algn="just">
              <a:lnSpc>
                <a:spcPct val="150000"/>
              </a:lnSpc>
              <a:buFont typeface="Arial" pitchFamily="34" charset="0"/>
              <a:buChar char="•"/>
            </a:pPr>
            <a:r>
              <a:rPr lang="en-US" sz="2000" dirty="0"/>
              <a:t>2 mặt đáy: ABCD, MNPQ.</a:t>
            </a:r>
          </a:p>
        </p:txBody>
      </p:sp>
      <p:pic>
        <p:nvPicPr>
          <p:cNvPr id="4" name="Picture 2" descr="C:\Users\ADMINI~1\AppData\Local\Temp\Rar$DIa0.732\Khởi động - Câu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991" y="1397401"/>
            <a:ext cx="2802917" cy="257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7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 calcmode="lin" valueType="num">
                                      <p:cBhvr additive="base">
                                        <p:cTn id="1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 calcmode="lin" valueType="num">
                                      <p:cBhvr additive="base">
                                        <p:cTn id="17"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 calcmode="lin" valueType="num">
                                      <p:cBhvr additive="base">
                                        <p:cTn id="23"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anim calcmode="lin" valueType="num">
                                      <p:cBhvr additive="base">
                                        <p:cTn id="29"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additive="base">
                                        <p:cTn id="35"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xEl>
                                              <p:pRg st="5" end="5"/>
                                            </p:txEl>
                                          </p:spTgt>
                                        </p:tgtEl>
                                        <p:attrNameLst>
                                          <p:attrName>style.visibility</p:attrName>
                                        </p:attrNameLst>
                                      </p:cBhvr>
                                      <p:to>
                                        <p:strVal val="visible"/>
                                      </p:to>
                                    </p:set>
                                    <p:anim calcmode="lin" valueType="num">
                                      <p:cBhvr additive="base">
                                        <p:cTn id="41"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a16="http://schemas.microsoft.com/office/drawing/2014/main" id="{8B8924DC-0950-42B6-B6C5-6EB18F278225}"/>
              </a:ext>
            </a:extLst>
          </p:cNvPr>
          <p:cNvSpPr txBox="1"/>
          <p:nvPr/>
        </p:nvSpPr>
        <p:spPr>
          <a:xfrm>
            <a:off x="173422" y="293585"/>
            <a:ext cx="5328743" cy="2862322"/>
          </a:xfrm>
          <a:custGeom>
            <a:avLst/>
            <a:gdLst>
              <a:gd name="connsiteX0" fmla="*/ 0 w 5328743"/>
              <a:gd name="connsiteY0" fmla="*/ 0 h 2862322"/>
              <a:gd name="connsiteX1" fmla="*/ 5328743 w 5328743"/>
              <a:gd name="connsiteY1" fmla="*/ 0 h 2862322"/>
              <a:gd name="connsiteX2" fmla="*/ 5328743 w 5328743"/>
              <a:gd name="connsiteY2" fmla="*/ 2862322 h 2862322"/>
              <a:gd name="connsiteX3" fmla="*/ 0 w 5328743"/>
              <a:gd name="connsiteY3" fmla="*/ 2862322 h 2862322"/>
              <a:gd name="connsiteX4" fmla="*/ 0 w 5328743"/>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8743" h="2862322" fill="none" extrusionOk="0">
                <a:moveTo>
                  <a:pt x="0" y="0"/>
                </a:moveTo>
                <a:cubicBezTo>
                  <a:pt x="1797848" y="-33775"/>
                  <a:pt x="3133591" y="138873"/>
                  <a:pt x="5328743" y="0"/>
                </a:cubicBezTo>
                <a:cubicBezTo>
                  <a:pt x="5254972" y="744382"/>
                  <a:pt x="5172860" y="2075852"/>
                  <a:pt x="5328743" y="2862322"/>
                </a:cubicBezTo>
                <a:cubicBezTo>
                  <a:pt x="2802248" y="2724992"/>
                  <a:pt x="2623373" y="2724466"/>
                  <a:pt x="0" y="2862322"/>
                </a:cubicBezTo>
                <a:cubicBezTo>
                  <a:pt x="152408" y="1914175"/>
                  <a:pt x="73868" y="300225"/>
                  <a:pt x="0" y="0"/>
                </a:cubicBezTo>
                <a:close/>
              </a:path>
              <a:path w="5328743" h="2862322" stroke="0" extrusionOk="0">
                <a:moveTo>
                  <a:pt x="0" y="0"/>
                </a:moveTo>
                <a:cubicBezTo>
                  <a:pt x="1854545" y="-101487"/>
                  <a:pt x="2808360" y="-162162"/>
                  <a:pt x="5328743" y="0"/>
                </a:cubicBezTo>
                <a:cubicBezTo>
                  <a:pt x="5389456" y="1159655"/>
                  <a:pt x="5267671" y="1536761"/>
                  <a:pt x="5328743" y="2862322"/>
                </a:cubicBezTo>
                <a:cubicBezTo>
                  <a:pt x="2667393" y="2912387"/>
                  <a:pt x="1339862" y="2703873"/>
                  <a:pt x="0" y="2862322"/>
                </a:cubicBezTo>
                <a:cubicBezTo>
                  <a:pt x="-24452" y="1628353"/>
                  <a:pt x="-67663" y="1111655"/>
                  <a:pt x="0" y="0"/>
                </a:cubicBezTo>
                <a:close/>
              </a:path>
            </a:pathLst>
          </a:custGeom>
          <a:solidFill>
            <a:schemeClr val="tx1">
              <a:lumMod val="90000"/>
            </a:schemeClr>
          </a:solidFill>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3: </a:t>
            </a:r>
            <a:r>
              <a:rPr lang="en-US" sz="2400" dirty="0"/>
              <a:t>Em hãy nêu công thức tính diện tích xung quanh và công thức tính thể tích của hình hộp chữ nhật?</a:t>
            </a:r>
          </a:p>
          <a:p>
            <a:pPr algn="just">
              <a:lnSpc>
                <a:spcPct val="150000"/>
              </a:lnSpc>
            </a:pPr>
            <a:r>
              <a:rPr lang="en-US" sz="2400" dirty="0"/>
              <a:t>“Muốn tính diện tích toàn phần của hình hộp chữ nhật, ta làm thế nào?”</a:t>
            </a:r>
          </a:p>
        </p:txBody>
      </p:sp>
      <p:pic>
        <p:nvPicPr>
          <p:cNvPr id="5" name="Picture 4">
            <a:extLst>
              <a:ext uri="{FF2B5EF4-FFF2-40B4-BE49-F238E27FC236}">
                <a16:creationId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pic>
        <p:nvPicPr>
          <p:cNvPr id="3074" name="Picture 2" descr="Hình hộp chữ nhật – Wikipedia tiếng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054" y="1342254"/>
            <a:ext cx="3058510" cy="256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264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27DFD16-B002-4054-A241-6B88EE65E34A}"/>
              </a:ext>
            </a:extLst>
          </p:cNvPr>
          <p:cNvSpPr txBox="1"/>
          <p:nvPr/>
        </p:nvSpPr>
        <p:spPr>
          <a:xfrm>
            <a:off x="3781478" y="281373"/>
            <a:ext cx="1519703" cy="577850"/>
          </a:xfrm>
          <a:prstGeom prst="rect">
            <a:avLst/>
          </a:prstGeom>
          <a:solidFill>
            <a:schemeClr val="tx1">
              <a:lumMod val="90000"/>
            </a:schemeClr>
          </a:solidFill>
        </p:spPr>
        <p:txBody>
          <a:bodyPr wrap="square" rtlCol="0">
            <a:spAutoFit/>
          </a:bodyPr>
          <a:lstStyle/>
          <a:p>
            <a:pPr algn="ctr">
              <a:lnSpc>
                <a:spcPct val="150000"/>
              </a:lnSpc>
            </a:pPr>
            <a:r>
              <a:rPr lang="en-US" sz="2400" b="1" dirty="0" err="1">
                <a:solidFill>
                  <a:srgbClr val="FF0000"/>
                </a:solidFill>
              </a:rPr>
              <a:t>Kết</a:t>
            </a:r>
            <a:r>
              <a:rPr lang="en-US" sz="2400" b="1" dirty="0">
                <a:solidFill>
                  <a:srgbClr val="FF0000"/>
                </a:solidFill>
              </a:rPr>
              <a:t> </a:t>
            </a:r>
            <a:r>
              <a:rPr lang="en-US" sz="2400" b="1" dirty="0" err="1">
                <a:solidFill>
                  <a:srgbClr val="FF0000"/>
                </a:solidFill>
              </a:rPr>
              <a:t>quả</a:t>
            </a:r>
            <a:r>
              <a:rPr lang="en-US" sz="2400" b="1" dirty="0">
                <a:solidFill>
                  <a:srgbClr val="FF0000"/>
                </a:solidFill>
              </a:rPr>
              <a:t>:</a:t>
            </a:r>
            <a:endParaRPr lang="en-US" sz="2400" dirty="0">
              <a:solidFill>
                <a:srgbClr val="FF0000"/>
              </a:solidFill>
              <a:latin typeface="+mn-lt"/>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D571AA1-76A2-407A-A9A7-A6DD1DF506D2}"/>
                  </a:ext>
                </a:extLst>
              </p:cNvPr>
              <p:cNvSpPr txBox="1"/>
              <p:nvPr/>
            </p:nvSpPr>
            <p:spPr>
              <a:xfrm>
                <a:off x="938908" y="910355"/>
                <a:ext cx="7204842" cy="3895682"/>
              </a:xfrm>
              <a:prstGeom prst="rect">
                <a:avLst/>
              </a:prstGeom>
              <a:noFill/>
            </p:spPr>
            <p:txBody>
              <a:bodyPr wrap="square" rtlCol="0">
                <a:spAutoFit/>
              </a:bodyPr>
              <a:lstStyle/>
              <a:p>
                <a:pPr algn="ctr">
                  <a:lnSpc>
                    <a:spcPct val="200000"/>
                  </a:lnSpc>
                </a:pPr>
                <a:r>
                  <a:rPr lang="en-US" sz="2000" dirty="0"/>
                  <a:t>Công thức tích diện tích xung quanh của hình hộp chữ nhật:</a:t>
                </a:r>
              </a:p>
              <a:p>
                <a:pPr algn="ctr">
                  <a:lnSpc>
                    <a:spcPct val="200000"/>
                  </a:lnSpc>
                </a:pP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𝐒</m:t>
                        </m:r>
                      </m:e>
                      <m:sub>
                        <m:r>
                          <a:rPr lang="en-US" sz="2000" b="1" i="1">
                            <a:latin typeface="Cambria Math"/>
                          </a:rPr>
                          <m:t>𝐱𝐪</m:t>
                        </m:r>
                      </m:sub>
                    </m:sSub>
                  </m:oMath>
                </a14:m>
                <a:r>
                  <a:rPr lang="en-US" sz="2000" b="1" dirty="0"/>
                  <a:t> =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𝐂</m:t>
                        </m:r>
                      </m:e>
                      <m:sub>
                        <m:r>
                          <a:rPr lang="en-US" sz="2000" b="1">
                            <a:latin typeface="Cambria Math"/>
                          </a:rPr>
                          <m:t>đ</m:t>
                        </m:r>
                      </m:sub>
                    </m:sSub>
                    <m:r>
                      <a:rPr lang="en-US" sz="2000" b="1">
                        <a:latin typeface="Cambria Math"/>
                      </a:rPr>
                      <m:t>.</m:t>
                    </m:r>
                    <m:r>
                      <a:rPr lang="en-US" sz="2000" b="1" i="1">
                        <a:latin typeface="Cambria Math"/>
                      </a:rPr>
                      <m:t>𝐡</m:t>
                    </m:r>
                  </m:oMath>
                </a14:m>
                <a:r>
                  <a:rPr lang="en-US" sz="2000" b="1" dirty="0"/>
                  <a:t> = 2. (a + b) . h</a:t>
                </a:r>
                <a:endParaRPr lang="en-US" sz="2000" dirty="0"/>
              </a:p>
              <a:p>
                <a:pPr algn="ctr">
                  <a:lnSpc>
                    <a:spcPct val="200000"/>
                  </a:lnSpc>
                </a:pPr>
                <a:r>
                  <a:rPr lang="en-US" sz="2000" dirty="0"/>
                  <a:t>Công thức tính thể tích của hình hộp chữ nhật là:</a:t>
                </a:r>
              </a:p>
              <a:p>
                <a:pPr algn="ctr">
                  <a:lnSpc>
                    <a:spcPct val="200000"/>
                  </a:lnSpc>
                </a:pPr>
                <a:r>
                  <a:rPr lang="en-US" sz="2000" b="1" dirty="0"/>
                  <a:t>V = S</a:t>
                </a:r>
                <a:r>
                  <a:rPr lang="en-US" sz="2000" b="1" baseline="-25000" dirty="0"/>
                  <a:t>đ </a:t>
                </a:r>
                <a:r>
                  <a:rPr lang="en-US" sz="2000" b="1" dirty="0"/>
                  <a:t>. h= a.b.h</a:t>
                </a:r>
                <a:endParaRPr lang="en-US" sz="2000" dirty="0"/>
              </a:p>
              <a:p>
                <a:pPr algn="ctr">
                  <a:lnSpc>
                    <a:spcPct val="200000"/>
                  </a:lnSpc>
                </a:pPr>
                <a:r>
                  <a:rPr lang="en-US" sz="2000" dirty="0"/>
                  <a:t>Công thức tính diện tích toàn phần của hình hộp chữ nhật:</a:t>
                </a:r>
              </a:p>
              <a:p>
                <a:pPr algn="ctr">
                  <a:lnSpc>
                    <a:spcPct val="200000"/>
                  </a:lnSpc>
                </a:pP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𝐒</m:t>
                        </m:r>
                      </m:e>
                      <m:sub>
                        <m:r>
                          <a:rPr lang="en-US" sz="2000" b="1" i="1">
                            <a:latin typeface="Cambria Math"/>
                          </a:rPr>
                          <m:t>𝐭𝐩</m:t>
                        </m:r>
                      </m:sub>
                    </m:sSub>
                  </m:oMath>
                </a14:m>
                <a:r>
                  <a:rPr lang="en-US" sz="2000" b="1" dirty="0"/>
                  <a:t> = </a:t>
                </a:r>
                <a14:m>
                  <m:oMath xmlns:m="http://schemas.openxmlformats.org/officeDocument/2006/math">
                    <m:sSub>
                      <m:sSubPr>
                        <m:ctrlPr>
                          <a:rPr lang="en-US" sz="2000" b="1" i="1">
                            <a:latin typeface="Cambria Math" panose="02040503050406030204" pitchFamily="18" charset="0"/>
                          </a:rPr>
                        </m:ctrlPr>
                      </m:sSubPr>
                      <m:e>
                        <m:r>
                          <a:rPr lang="en-US" sz="2000" b="1" i="1">
                            <a:latin typeface="Cambria Math"/>
                          </a:rPr>
                          <m:t>𝐒</m:t>
                        </m:r>
                      </m:e>
                      <m:sub>
                        <m:r>
                          <a:rPr lang="en-US" sz="2000" b="1" i="1">
                            <a:latin typeface="Cambria Math"/>
                          </a:rPr>
                          <m:t>𝐱𝐪</m:t>
                        </m:r>
                      </m:sub>
                    </m:sSub>
                  </m:oMath>
                </a14:m>
                <a:r>
                  <a:rPr lang="en-US" sz="2000" b="1" dirty="0"/>
                  <a:t>  + S</a:t>
                </a:r>
                <a:r>
                  <a:rPr lang="en-US" sz="2000" b="1" baseline="-25000" dirty="0"/>
                  <a:t>2đáy</a:t>
                </a:r>
                <a:r>
                  <a:rPr lang="en-US" sz="2000" b="1" dirty="0"/>
                  <a:t>= 2. (a + b) . h + 2.a.b</a:t>
                </a:r>
                <a:endParaRPr lang="en-US" sz="2000" dirty="0"/>
              </a:p>
            </p:txBody>
          </p:sp>
        </mc:Choice>
        <mc:Fallback xmlns="">
          <p:sp>
            <p:nvSpPr>
              <p:cNvPr id="19" name="TextBox 18">
                <a:extLst>
                  <a:ext uri="{FF2B5EF4-FFF2-40B4-BE49-F238E27FC236}">
                    <a16:creationId xmlns:a16="http://schemas.microsoft.com/office/drawing/2014/main" xmlns="" id="{9D571AA1-76A2-407A-A9A7-A6DD1DF506D2}"/>
                  </a:ext>
                </a:extLst>
              </p:cNvPr>
              <p:cNvSpPr txBox="1">
                <a:spLocks noRot="1" noChangeAspect="1" noMove="1" noResize="1" noEditPoints="1" noAdjustHandles="1" noChangeArrowheads="1" noChangeShapeType="1" noTextEdit="1"/>
              </p:cNvSpPr>
              <p:nvPr/>
            </p:nvSpPr>
            <p:spPr>
              <a:xfrm>
                <a:off x="938908" y="910355"/>
                <a:ext cx="7204842" cy="3895682"/>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106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7" name="TextBox 6">
            <a:extLst>
              <a:ext uri="{FF2B5EF4-FFF2-40B4-BE49-F238E27FC236}">
                <a16:creationId xmlns:a16="http://schemas.microsoft.com/office/drawing/2014/main" id="{8B8924DC-0950-42B6-B6C5-6EB18F278225}"/>
              </a:ext>
            </a:extLst>
          </p:cNvPr>
          <p:cNvSpPr txBox="1"/>
          <p:nvPr/>
        </p:nvSpPr>
        <p:spPr>
          <a:xfrm>
            <a:off x="316547" y="293585"/>
            <a:ext cx="4981901" cy="2862322"/>
          </a:xfrm>
          <a:custGeom>
            <a:avLst/>
            <a:gdLst>
              <a:gd name="connsiteX0" fmla="*/ 0 w 4981901"/>
              <a:gd name="connsiteY0" fmla="*/ 0 h 2862322"/>
              <a:gd name="connsiteX1" fmla="*/ 4981901 w 4981901"/>
              <a:gd name="connsiteY1" fmla="*/ 0 h 2862322"/>
              <a:gd name="connsiteX2" fmla="*/ 4981901 w 4981901"/>
              <a:gd name="connsiteY2" fmla="*/ 2862322 h 2862322"/>
              <a:gd name="connsiteX3" fmla="*/ 0 w 4981901"/>
              <a:gd name="connsiteY3" fmla="*/ 2862322 h 2862322"/>
              <a:gd name="connsiteX4" fmla="*/ 0 w 4981901"/>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1901" h="2862322" fill="none" extrusionOk="0">
                <a:moveTo>
                  <a:pt x="0" y="0"/>
                </a:moveTo>
                <a:cubicBezTo>
                  <a:pt x="1258741" y="-33775"/>
                  <a:pt x="2834464" y="138873"/>
                  <a:pt x="4981901" y="0"/>
                </a:cubicBezTo>
                <a:cubicBezTo>
                  <a:pt x="4908130" y="744382"/>
                  <a:pt x="4826018" y="2075852"/>
                  <a:pt x="4981901" y="2862322"/>
                </a:cubicBezTo>
                <a:cubicBezTo>
                  <a:pt x="3851943" y="2724992"/>
                  <a:pt x="1617063" y="2724466"/>
                  <a:pt x="0" y="2862322"/>
                </a:cubicBezTo>
                <a:cubicBezTo>
                  <a:pt x="152408" y="1914175"/>
                  <a:pt x="73868" y="300225"/>
                  <a:pt x="0" y="0"/>
                </a:cubicBezTo>
                <a:close/>
              </a:path>
              <a:path w="4981901" h="2862322" stroke="0" extrusionOk="0">
                <a:moveTo>
                  <a:pt x="0" y="0"/>
                </a:moveTo>
                <a:cubicBezTo>
                  <a:pt x="874258" y="-101487"/>
                  <a:pt x="3644136" y="-162162"/>
                  <a:pt x="4981901" y="0"/>
                </a:cubicBezTo>
                <a:cubicBezTo>
                  <a:pt x="5042614" y="1159655"/>
                  <a:pt x="4920829" y="1536761"/>
                  <a:pt x="4981901" y="2862322"/>
                </a:cubicBezTo>
                <a:cubicBezTo>
                  <a:pt x="3187500" y="2912387"/>
                  <a:pt x="964305" y="2703873"/>
                  <a:pt x="0" y="2862322"/>
                </a:cubicBezTo>
                <a:cubicBezTo>
                  <a:pt x="-24452" y="1628353"/>
                  <a:pt x="-67663" y="1111655"/>
                  <a:pt x="0" y="0"/>
                </a:cubicBezTo>
                <a:close/>
              </a:path>
            </a:pathLst>
          </a:custGeom>
          <a:solidFill>
            <a:schemeClr val="tx1">
              <a:lumMod val="90000"/>
            </a:schemeClr>
          </a:solidFill>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p>
            <a:pPr algn="just">
              <a:lnSpc>
                <a:spcPct val="150000"/>
              </a:lnSpc>
            </a:pPr>
            <a:r>
              <a:rPr lang="en-US" sz="2400" b="1" dirty="0"/>
              <a:t>Câu 4. </a:t>
            </a:r>
            <a:r>
              <a:rPr lang="en-US" sz="2400" dirty="0"/>
              <a:t> Công thức tính diện tích xung quanh và công thức tính thể tích của hình lập phương?</a:t>
            </a:r>
          </a:p>
          <a:p>
            <a:pPr algn="just">
              <a:lnSpc>
                <a:spcPct val="150000"/>
              </a:lnSpc>
            </a:pPr>
            <a:r>
              <a:rPr lang="en-US" sz="2400" dirty="0"/>
              <a:t>“Muốn tính diện tích toàn phần của hình lập phương, ta làm thế nào?”</a:t>
            </a:r>
          </a:p>
        </p:txBody>
      </p:sp>
      <p:pic>
        <p:nvPicPr>
          <p:cNvPr id="5" name="Picture 4">
            <a:extLst>
              <a:ext uri="{FF2B5EF4-FFF2-40B4-BE49-F238E27FC236}">
                <a16:creationId xmlns:a16="http://schemas.microsoft.com/office/drawing/2014/main" id="{0A657E92-F104-4F80-B3D0-70C6C9BEDF01}"/>
              </a:ext>
            </a:extLst>
          </p:cNvPr>
          <p:cNvPicPr>
            <a:picLocks noChangeAspect="1"/>
          </p:cNvPicPr>
          <p:nvPr/>
        </p:nvPicPr>
        <p:blipFill>
          <a:blip r:embed="rId3">
            <a:clrChange>
              <a:clrFrom>
                <a:srgbClr val="FFFDFE"/>
              </a:clrFrom>
              <a:clrTo>
                <a:srgbClr val="FFFDFE">
                  <a:alpha val="0"/>
                </a:srgbClr>
              </a:clrTo>
            </a:clrChange>
          </a:blip>
          <a:stretch>
            <a:fillRect/>
          </a:stretch>
        </p:blipFill>
        <p:spPr>
          <a:xfrm>
            <a:off x="1145836" y="3310754"/>
            <a:ext cx="3228729" cy="1687271"/>
          </a:xfrm>
          <a:prstGeom prst="rect">
            <a:avLst/>
          </a:prstGeom>
        </p:spPr>
      </p:pic>
      <p:sp>
        <p:nvSpPr>
          <p:cNvPr id="2" name="AutoShape 2" descr="Công thức tính thể tích hình lập phương hay nh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39510"/>
          <a:stretch/>
        </p:blipFill>
        <p:spPr bwMode="auto">
          <a:xfrm>
            <a:off x="5538622" y="1560786"/>
            <a:ext cx="2914575" cy="248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68822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pic>
        <p:nvPicPr>
          <p:cNvPr id="1726" name="Google Shape;1726;p45"/>
          <p:cNvPicPr preferRelativeResize="0"/>
          <p:nvPr/>
        </p:nvPicPr>
        <p:blipFill rotWithShape="1">
          <a:blip r:embed="rId3">
            <a:alphaModFix/>
          </a:blip>
          <a:srcRect/>
          <a:stretch/>
        </p:blipFill>
        <p:spPr>
          <a:xfrm>
            <a:off x="6462707" y="63876"/>
            <a:ext cx="5143501" cy="5143501"/>
          </a:xfrm>
          <a:prstGeom prst="rect">
            <a:avLst/>
          </a:prstGeom>
          <a:noFill/>
          <a:ln>
            <a:noFill/>
          </a:ln>
        </p:spPr>
      </p:pic>
      <p:sp>
        <p:nvSpPr>
          <p:cNvPr id="1727" name="Google Shape;1727;p45"/>
          <p:cNvSpPr/>
          <p:nvPr/>
        </p:nvSpPr>
        <p:spPr>
          <a:xfrm>
            <a:off x="25" y="19446"/>
            <a:ext cx="9157553" cy="5143515"/>
          </a:xfrm>
          <a:custGeom>
            <a:avLst/>
            <a:gdLst/>
            <a:ahLst/>
            <a:cxnLst/>
            <a:rect l="l" t="t" r="r" b="b"/>
            <a:pathLst>
              <a:path w="52579" h="29532" extrusionOk="0">
                <a:moveTo>
                  <a:pt x="1" y="1"/>
                </a:moveTo>
                <a:lnTo>
                  <a:pt x="1" y="29532"/>
                </a:lnTo>
                <a:lnTo>
                  <a:pt x="31439" y="29532"/>
                </a:lnTo>
                <a:cubicBezTo>
                  <a:pt x="31161" y="29196"/>
                  <a:pt x="30942" y="28827"/>
                  <a:pt x="30768" y="28422"/>
                </a:cubicBezTo>
                <a:cubicBezTo>
                  <a:pt x="30341" y="27416"/>
                  <a:pt x="30306" y="26296"/>
                  <a:pt x="30364" y="25209"/>
                </a:cubicBezTo>
                <a:cubicBezTo>
                  <a:pt x="30445" y="23833"/>
                  <a:pt x="30699" y="22366"/>
                  <a:pt x="31624" y="21337"/>
                </a:cubicBezTo>
                <a:cubicBezTo>
                  <a:pt x="32964" y="19823"/>
                  <a:pt x="35219" y="19708"/>
                  <a:pt x="37184" y="19245"/>
                </a:cubicBezTo>
                <a:cubicBezTo>
                  <a:pt x="39183" y="18794"/>
                  <a:pt x="41171" y="17812"/>
                  <a:pt x="42280" y="16089"/>
                </a:cubicBezTo>
                <a:cubicBezTo>
                  <a:pt x="43494" y="14217"/>
                  <a:pt x="43505" y="11779"/>
                  <a:pt x="44604" y="9837"/>
                </a:cubicBezTo>
                <a:cubicBezTo>
                  <a:pt x="45563" y="8150"/>
                  <a:pt x="47355" y="6971"/>
                  <a:pt x="49284" y="6751"/>
                </a:cubicBezTo>
                <a:cubicBezTo>
                  <a:pt x="49490" y="6727"/>
                  <a:pt x="49703" y="6716"/>
                  <a:pt x="49921" y="6716"/>
                </a:cubicBezTo>
                <a:cubicBezTo>
                  <a:pt x="50796" y="6716"/>
                  <a:pt x="51746" y="6901"/>
                  <a:pt x="52579" y="7271"/>
                </a:cubicBezTo>
                <a:lnTo>
                  <a:pt x="5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9" name="Google Shape;1729;p45"/>
          <p:cNvGrpSpPr/>
          <p:nvPr/>
        </p:nvGrpSpPr>
        <p:grpSpPr>
          <a:xfrm rot="-1111687">
            <a:off x="7954719" y="1808270"/>
            <a:ext cx="1483800" cy="1526953"/>
            <a:chOff x="1362375" y="3861550"/>
            <a:chExt cx="887125" cy="912925"/>
          </a:xfrm>
        </p:grpSpPr>
        <p:sp>
          <p:nvSpPr>
            <p:cNvPr id="1730" name="Google Shape;1730;p45"/>
            <p:cNvSpPr/>
            <p:nvPr/>
          </p:nvSpPr>
          <p:spPr>
            <a:xfrm>
              <a:off x="1386700" y="4025325"/>
              <a:ext cx="561525" cy="749150"/>
            </a:xfrm>
            <a:custGeom>
              <a:avLst/>
              <a:gdLst/>
              <a:ahLst/>
              <a:cxnLst/>
              <a:rect l="l" t="t" r="r" b="b"/>
              <a:pathLst>
                <a:path w="22461" h="29966" extrusionOk="0">
                  <a:moveTo>
                    <a:pt x="129" y="1"/>
                  </a:moveTo>
                  <a:cubicBezTo>
                    <a:pt x="69" y="1"/>
                    <a:pt x="22" y="44"/>
                    <a:pt x="11" y="106"/>
                  </a:cubicBezTo>
                  <a:cubicBezTo>
                    <a:pt x="0" y="176"/>
                    <a:pt x="47" y="245"/>
                    <a:pt x="116" y="257"/>
                  </a:cubicBezTo>
                  <a:cubicBezTo>
                    <a:pt x="17945" y="3175"/>
                    <a:pt x="21279" y="21629"/>
                    <a:pt x="21406" y="22417"/>
                  </a:cubicBezTo>
                  <a:cubicBezTo>
                    <a:pt x="22194" y="26989"/>
                    <a:pt x="22194" y="29803"/>
                    <a:pt x="22194" y="29837"/>
                  </a:cubicBezTo>
                  <a:cubicBezTo>
                    <a:pt x="22194" y="29907"/>
                    <a:pt x="22252" y="29965"/>
                    <a:pt x="22333" y="29965"/>
                  </a:cubicBezTo>
                  <a:cubicBezTo>
                    <a:pt x="22402" y="29965"/>
                    <a:pt x="22460" y="29907"/>
                    <a:pt x="22460" y="29837"/>
                  </a:cubicBezTo>
                  <a:cubicBezTo>
                    <a:pt x="22460" y="29803"/>
                    <a:pt x="22448" y="26978"/>
                    <a:pt x="21661" y="22370"/>
                  </a:cubicBezTo>
                  <a:cubicBezTo>
                    <a:pt x="21534" y="21583"/>
                    <a:pt x="18154" y="2955"/>
                    <a:pt x="150" y="3"/>
                  </a:cubicBezTo>
                  <a:cubicBezTo>
                    <a:pt x="143" y="1"/>
                    <a:pt x="136" y="1"/>
                    <a:pt x="12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1731400" y="3907375"/>
              <a:ext cx="191625" cy="655800"/>
            </a:xfrm>
            <a:custGeom>
              <a:avLst/>
              <a:gdLst/>
              <a:ahLst/>
              <a:cxnLst/>
              <a:rect l="l" t="t" r="r" b="b"/>
              <a:pathLst>
                <a:path w="7665" h="26232" extrusionOk="0">
                  <a:moveTo>
                    <a:pt x="6296" y="1"/>
                  </a:moveTo>
                  <a:cubicBezTo>
                    <a:pt x="6254" y="1"/>
                    <a:pt x="6212" y="19"/>
                    <a:pt x="6183" y="55"/>
                  </a:cubicBezTo>
                  <a:cubicBezTo>
                    <a:pt x="1610" y="7094"/>
                    <a:pt x="0" y="13265"/>
                    <a:pt x="1413" y="18416"/>
                  </a:cubicBezTo>
                  <a:cubicBezTo>
                    <a:pt x="2907" y="23904"/>
                    <a:pt x="7410" y="26196"/>
                    <a:pt x="7456" y="26220"/>
                  </a:cubicBezTo>
                  <a:cubicBezTo>
                    <a:pt x="7479" y="26220"/>
                    <a:pt x="7491" y="26232"/>
                    <a:pt x="7515" y="26232"/>
                  </a:cubicBezTo>
                  <a:cubicBezTo>
                    <a:pt x="7561" y="26232"/>
                    <a:pt x="7607" y="26208"/>
                    <a:pt x="7630" y="26162"/>
                  </a:cubicBezTo>
                  <a:cubicBezTo>
                    <a:pt x="7665" y="26093"/>
                    <a:pt x="7630" y="26023"/>
                    <a:pt x="7572" y="25988"/>
                  </a:cubicBezTo>
                  <a:cubicBezTo>
                    <a:pt x="7526" y="25965"/>
                    <a:pt x="3126" y="23731"/>
                    <a:pt x="1656" y="18347"/>
                  </a:cubicBezTo>
                  <a:cubicBezTo>
                    <a:pt x="267" y="13276"/>
                    <a:pt x="1865" y="7163"/>
                    <a:pt x="6403" y="194"/>
                  </a:cubicBezTo>
                  <a:cubicBezTo>
                    <a:pt x="6437" y="136"/>
                    <a:pt x="6426" y="55"/>
                    <a:pt x="6368" y="20"/>
                  </a:cubicBezTo>
                  <a:cubicBezTo>
                    <a:pt x="6346" y="7"/>
                    <a:pt x="6321" y="1"/>
                    <a:pt x="6296"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1764975" y="4114800"/>
              <a:ext cx="130575" cy="66325"/>
            </a:xfrm>
            <a:custGeom>
              <a:avLst/>
              <a:gdLst/>
              <a:ahLst/>
              <a:cxnLst/>
              <a:rect l="l" t="t" r="r" b="b"/>
              <a:pathLst>
                <a:path w="5223" h="2653" extrusionOk="0">
                  <a:moveTo>
                    <a:pt x="5094" y="1"/>
                  </a:moveTo>
                  <a:cubicBezTo>
                    <a:pt x="2027" y="1"/>
                    <a:pt x="59" y="2421"/>
                    <a:pt x="47" y="2444"/>
                  </a:cubicBezTo>
                  <a:cubicBezTo>
                    <a:pt x="0" y="2501"/>
                    <a:pt x="12" y="2571"/>
                    <a:pt x="59" y="2617"/>
                  </a:cubicBezTo>
                  <a:cubicBezTo>
                    <a:pt x="93" y="2640"/>
                    <a:pt x="116" y="2652"/>
                    <a:pt x="139" y="2652"/>
                  </a:cubicBezTo>
                  <a:cubicBezTo>
                    <a:pt x="186" y="2652"/>
                    <a:pt x="221" y="2629"/>
                    <a:pt x="244" y="2594"/>
                  </a:cubicBezTo>
                  <a:cubicBezTo>
                    <a:pt x="267" y="2571"/>
                    <a:pt x="2143" y="255"/>
                    <a:pt x="5094" y="255"/>
                  </a:cubicBezTo>
                  <a:cubicBezTo>
                    <a:pt x="5164" y="255"/>
                    <a:pt x="5222" y="198"/>
                    <a:pt x="5222" y="129"/>
                  </a:cubicBezTo>
                  <a:cubicBezTo>
                    <a:pt x="5222" y="59"/>
                    <a:pt x="5164" y="1"/>
                    <a:pt x="5094"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1728800" y="4005275"/>
              <a:ext cx="69200" cy="110700"/>
            </a:xfrm>
            <a:custGeom>
              <a:avLst/>
              <a:gdLst/>
              <a:ahLst/>
              <a:cxnLst/>
              <a:rect l="l" t="t" r="r" b="b"/>
              <a:pathLst>
                <a:path w="2768" h="4428" extrusionOk="0">
                  <a:moveTo>
                    <a:pt x="150" y="0"/>
                  </a:moveTo>
                  <a:cubicBezTo>
                    <a:pt x="113" y="0"/>
                    <a:pt x="74" y="18"/>
                    <a:pt x="47" y="52"/>
                  </a:cubicBezTo>
                  <a:cubicBezTo>
                    <a:pt x="1" y="110"/>
                    <a:pt x="12" y="191"/>
                    <a:pt x="70" y="226"/>
                  </a:cubicBezTo>
                  <a:cubicBezTo>
                    <a:pt x="2489" y="2101"/>
                    <a:pt x="2200" y="4266"/>
                    <a:pt x="2188" y="4289"/>
                  </a:cubicBezTo>
                  <a:cubicBezTo>
                    <a:pt x="2188" y="4359"/>
                    <a:pt x="2235" y="4417"/>
                    <a:pt x="2304" y="4428"/>
                  </a:cubicBezTo>
                  <a:lnTo>
                    <a:pt x="2316" y="4428"/>
                  </a:lnTo>
                  <a:cubicBezTo>
                    <a:pt x="2386" y="4428"/>
                    <a:pt x="2432" y="4382"/>
                    <a:pt x="2443" y="4324"/>
                  </a:cubicBezTo>
                  <a:cubicBezTo>
                    <a:pt x="2455" y="4232"/>
                    <a:pt x="2767" y="1997"/>
                    <a:pt x="220" y="29"/>
                  </a:cubicBezTo>
                  <a:cubicBezTo>
                    <a:pt x="201" y="9"/>
                    <a:pt x="176" y="0"/>
                    <a:pt x="15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1814750" y="3994700"/>
              <a:ext cx="107700" cy="43725"/>
            </a:xfrm>
            <a:custGeom>
              <a:avLst/>
              <a:gdLst/>
              <a:ahLst/>
              <a:cxnLst/>
              <a:rect l="l" t="t" r="r" b="b"/>
              <a:pathLst>
                <a:path w="4308" h="1749" extrusionOk="0">
                  <a:moveTo>
                    <a:pt x="4181" y="1"/>
                  </a:moveTo>
                  <a:cubicBezTo>
                    <a:pt x="1158" y="1"/>
                    <a:pt x="82" y="1494"/>
                    <a:pt x="47" y="1552"/>
                  </a:cubicBezTo>
                  <a:cubicBezTo>
                    <a:pt x="1" y="1609"/>
                    <a:pt x="13" y="1691"/>
                    <a:pt x="70" y="1725"/>
                  </a:cubicBezTo>
                  <a:cubicBezTo>
                    <a:pt x="93" y="1748"/>
                    <a:pt x="116" y="1748"/>
                    <a:pt x="152" y="1748"/>
                  </a:cubicBezTo>
                  <a:cubicBezTo>
                    <a:pt x="186" y="1748"/>
                    <a:pt x="232" y="1737"/>
                    <a:pt x="255" y="1702"/>
                  </a:cubicBezTo>
                  <a:cubicBezTo>
                    <a:pt x="267" y="1679"/>
                    <a:pt x="1297" y="266"/>
                    <a:pt x="4181" y="266"/>
                  </a:cubicBezTo>
                  <a:cubicBezTo>
                    <a:pt x="4250" y="266"/>
                    <a:pt x="4308" y="209"/>
                    <a:pt x="4308" y="139"/>
                  </a:cubicBezTo>
                  <a:cubicBezTo>
                    <a:pt x="4308" y="58"/>
                    <a:pt x="4250" y="1"/>
                    <a:pt x="418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1808975" y="3884450"/>
              <a:ext cx="52125" cy="114025"/>
            </a:xfrm>
            <a:custGeom>
              <a:avLst/>
              <a:gdLst/>
              <a:ahLst/>
              <a:cxnLst/>
              <a:rect l="l" t="t" r="r" b="b"/>
              <a:pathLst>
                <a:path w="2085" h="4561" extrusionOk="0">
                  <a:moveTo>
                    <a:pt x="138" y="1"/>
                  </a:moveTo>
                  <a:cubicBezTo>
                    <a:pt x="107" y="1"/>
                    <a:pt x="74" y="12"/>
                    <a:pt x="46" y="34"/>
                  </a:cubicBezTo>
                  <a:cubicBezTo>
                    <a:pt x="0" y="92"/>
                    <a:pt x="0" y="161"/>
                    <a:pt x="46" y="220"/>
                  </a:cubicBezTo>
                  <a:cubicBezTo>
                    <a:pt x="1795" y="2037"/>
                    <a:pt x="1065" y="4375"/>
                    <a:pt x="1054" y="4398"/>
                  </a:cubicBezTo>
                  <a:cubicBezTo>
                    <a:pt x="1031" y="4468"/>
                    <a:pt x="1077" y="4537"/>
                    <a:pt x="1135" y="4561"/>
                  </a:cubicBezTo>
                  <a:lnTo>
                    <a:pt x="1181" y="4561"/>
                  </a:lnTo>
                  <a:cubicBezTo>
                    <a:pt x="1239" y="4561"/>
                    <a:pt x="1286" y="4537"/>
                    <a:pt x="1297" y="4480"/>
                  </a:cubicBezTo>
                  <a:cubicBezTo>
                    <a:pt x="1309" y="4457"/>
                    <a:pt x="2084" y="1979"/>
                    <a:pt x="232" y="45"/>
                  </a:cubicBezTo>
                  <a:cubicBezTo>
                    <a:pt x="207" y="15"/>
                    <a:pt x="173" y="1"/>
                    <a:pt x="13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1531100" y="4175325"/>
              <a:ext cx="182100" cy="54125"/>
            </a:xfrm>
            <a:custGeom>
              <a:avLst/>
              <a:gdLst/>
              <a:ahLst/>
              <a:cxnLst/>
              <a:rect l="l" t="t" r="r" b="b"/>
              <a:pathLst>
                <a:path w="7284" h="2165" extrusionOk="0">
                  <a:moveTo>
                    <a:pt x="5031" y="0"/>
                  </a:moveTo>
                  <a:cubicBezTo>
                    <a:pt x="3592" y="0"/>
                    <a:pt x="1672" y="370"/>
                    <a:pt x="47" y="1945"/>
                  </a:cubicBezTo>
                  <a:cubicBezTo>
                    <a:pt x="1" y="2002"/>
                    <a:pt x="1" y="2084"/>
                    <a:pt x="47" y="2130"/>
                  </a:cubicBezTo>
                  <a:cubicBezTo>
                    <a:pt x="70" y="2153"/>
                    <a:pt x="106" y="2164"/>
                    <a:pt x="140" y="2164"/>
                  </a:cubicBezTo>
                  <a:cubicBezTo>
                    <a:pt x="175" y="2164"/>
                    <a:pt x="209" y="2153"/>
                    <a:pt x="232" y="2130"/>
                  </a:cubicBezTo>
                  <a:cubicBezTo>
                    <a:pt x="1795" y="610"/>
                    <a:pt x="3644" y="254"/>
                    <a:pt x="5029" y="254"/>
                  </a:cubicBezTo>
                  <a:cubicBezTo>
                    <a:pt x="6230" y="254"/>
                    <a:pt x="7082" y="522"/>
                    <a:pt x="7098" y="532"/>
                  </a:cubicBezTo>
                  <a:cubicBezTo>
                    <a:pt x="7107" y="534"/>
                    <a:pt x="7116" y="534"/>
                    <a:pt x="7124" y="534"/>
                  </a:cubicBezTo>
                  <a:cubicBezTo>
                    <a:pt x="7184" y="534"/>
                    <a:pt x="7240" y="501"/>
                    <a:pt x="7260" y="440"/>
                  </a:cubicBezTo>
                  <a:cubicBezTo>
                    <a:pt x="7284" y="381"/>
                    <a:pt x="7248" y="301"/>
                    <a:pt x="7179" y="289"/>
                  </a:cubicBezTo>
                  <a:cubicBezTo>
                    <a:pt x="7163" y="278"/>
                    <a:pt x="6278" y="0"/>
                    <a:pt x="503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1619975" y="4013500"/>
              <a:ext cx="43450" cy="132600"/>
            </a:xfrm>
            <a:custGeom>
              <a:avLst/>
              <a:gdLst/>
              <a:ahLst/>
              <a:cxnLst/>
              <a:rect l="l" t="t" r="r" b="b"/>
              <a:pathLst>
                <a:path w="1738" h="5304" extrusionOk="0">
                  <a:moveTo>
                    <a:pt x="811" y="1"/>
                  </a:moveTo>
                  <a:cubicBezTo>
                    <a:pt x="742" y="1"/>
                    <a:pt x="683" y="59"/>
                    <a:pt x="683" y="128"/>
                  </a:cubicBezTo>
                  <a:cubicBezTo>
                    <a:pt x="683" y="175"/>
                    <a:pt x="660" y="302"/>
                    <a:pt x="626" y="441"/>
                  </a:cubicBezTo>
                  <a:cubicBezTo>
                    <a:pt x="441" y="1263"/>
                    <a:pt x="1" y="3208"/>
                    <a:pt x="1483" y="5246"/>
                  </a:cubicBezTo>
                  <a:cubicBezTo>
                    <a:pt x="1506" y="5280"/>
                    <a:pt x="1552" y="5303"/>
                    <a:pt x="1586" y="5303"/>
                  </a:cubicBezTo>
                  <a:cubicBezTo>
                    <a:pt x="1609" y="5303"/>
                    <a:pt x="1645" y="5292"/>
                    <a:pt x="1668" y="5269"/>
                  </a:cubicBezTo>
                  <a:cubicBezTo>
                    <a:pt x="1714" y="5234"/>
                    <a:pt x="1737" y="5153"/>
                    <a:pt x="1691" y="5095"/>
                  </a:cubicBezTo>
                  <a:cubicBezTo>
                    <a:pt x="278" y="3150"/>
                    <a:pt x="695" y="1286"/>
                    <a:pt x="868" y="499"/>
                  </a:cubicBezTo>
                  <a:cubicBezTo>
                    <a:pt x="915" y="325"/>
                    <a:pt x="938" y="209"/>
                    <a:pt x="938" y="128"/>
                  </a:cubicBezTo>
                  <a:cubicBezTo>
                    <a:pt x="938" y="59"/>
                    <a:pt x="880"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1426325" y="4081575"/>
              <a:ext cx="156900" cy="55825"/>
            </a:xfrm>
            <a:custGeom>
              <a:avLst/>
              <a:gdLst/>
              <a:ahLst/>
              <a:cxnLst/>
              <a:rect l="l" t="t" r="r" b="b"/>
              <a:pathLst>
                <a:path w="6276" h="2233" extrusionOk="0">
                  <a:moveTo>
                    <a:pt x="4464" y="0"/>
                  </a:moveTo>
                  <a:cubicBezTo>
                    <a:pt x="3267" y="0"/>
                    <a:pt x="1608" y="377"/>
                    <a:pt x="47" y="2013"/>
                  </a:cubicBezTo>
                  <a:cubicBezTo>
                    <a:pt x="1" y="2060"/>
                    <a:pt x="1" y="2140"/>
                    <a:pt x="47" y="2186"/>
                  </a:cubicBezTo>
                  <a:cubicBezTo>
                    <a:pt x="70" y="2222"/>
                    <a:pt x="106" y="2233"/>
                    <a:pt x="140" y="2233"/>
                  </a:cubicBezTo>
                  <a:cubicBezTo>
                    <a:pt x="175" y="2233"/>
                    <a:pt x="209" y="2210"/>
                    <a:pt x="232" y="2186"/>
                  </a:cubicBezTo>
                  <a:cubicBezTo>
                    <a:pt x="1732" y="611"/>
                    <a:pt x="3322" y="250"/>
                    <a:pt x="4464" y="250"/>
                  </a:cubicBezTo>
                  <a:cubicBezTo>
                    <a:pt x="5420" y="250"/>
                    <a:pt x="6063" y="503"/>
                    <a:pt x="6079" y="508"/>
                  </a:cubicBezTo>
                  <a:cubicBezTo>
                    <a:pt x="6098" y="517"/>
                    <a:pt x="6117" y="522"/>
                    <a:pt x="6134" y="522"/>
                  </a:cubicBezTo>
                  <a:cubicBezTo>
                    <a:pt x="6183" y="522"/>
                    <a:pt x="6225" y="490"/>
                    <a:pt x="6242" y="439"/>
                  </a:cubicBezTo>
                  <a:cubicBezTo>
                    <a:pt x="6276" y="380"/>
                    <a:pt x="6242" y="300"/>
                    <a:pt x="6172" y="277"/>
                  </a:cubicBezTo>
                  <a:cubicBezTo>
                    <a:pt x="6161" y="271"/>
                    <a:pt x="5478" y="0"/>
                    <a:pt x="446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1460200" y="3967600"/>
              <a:ext cx="63400" cy="99475"/>
            </a:xfrm>
            <a:custGeom>
              <a:avLst/>
              <a:gdLst/>
              <a:ahLst/>
              <a:cxnLst/>
              <a:rect l="l" t="t" r="r" b="b"/>
              <a:pathLst>
                <a:path w="2536" h="3979" extrusionOk="0">
                  <a:moveTo>
                    <a:pt x="692" y="0"/>
                  </a:moveTo>
                  <a:cubicBezTo>
                    <a:pt x="641" y="0"/>
                    <a:pt x="586" y="34"/>
                    <a:pt x="568" y="89"/>
                  </a:cubicBezTo>
                  <a:cubicBezTo>
                    <a:pt x="545" y="158"/>
                    <a:pt x="1" y="1941"/>
                    <a:pt x="2304" y="3956"/>
                  </a:cubicBezTo>
                  <a:cubicBezTo>
                    <a:pt x="2327" y="3967"/>
                    <a:pt x="2363" y="3979"/>
                    <a:pt x="2397" y="3979"/>
                  </a:cubicBezTo>
                  <a:cubicBezTo>
                    <a:pt x="2432" y="3979"/>
                    <a:pt x="2466" y="3967"/>
                    <a:pt x="2490" y="3944"/>
                  </a:cubicBezTo>
                  <a:cubicBezTo>
                    <a:pt x="2536" y="3886"/>
                    <a:pt x="2525" y="3805"/>
                    <a:pt x="2478" y="3758"/>
                  </a:cubicBezTo>
                  <a:cubicBezTo>
                    <a:pt x="302" y="1872"/>
                    <a:pt x="811" y="181"/>
                    <a:pt x="811" y="158"/>
                  </a:cubicBezTo>
                  <a:cubicBezTo>
                    <a:pt x="834" y="100"/>
                    <a:pt x="799" y="19"/>
                    <a:pt x="730" y="7"/>
                  </a:cubicBezTo>
                  <a:cubicBezTo>
                    <a:pt x="718" y="3"/>
                    <a:pt x="705" y="0"/>
                    <a:pt x="69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1871775" y="3882100"/>
              <a:ext cx="41125" cy="40850"/>
            </a:xfrm>
            <a:custGeom>
              <a:avLst/>
              <a:gdLst/>
              <a:ahLst/>
              <a:cxnLst/>
              <a:rect l="l" t="t" r="r" b="b"/>
              <a:pathLst>
                <a:path w="1645" h="1634" extrusionOk="0">
                  <a:moveTo>
                    <a:pt x="822" y="0"/>
                  </a:moveTo>
                  <a:cubicBezTo>
                    <a:pt x="371" y="0"/>
                    <a:pt x="1" y="360"/>
                    <a:pt x="1" y="811"/>
                  </a:cubicBezTo>
                  <a:cubicBezTo>
                    <a:pt x="1" y="1263"/>
                    <a:pt x="371" y="1633"/>
                    <a:pt x="822" y="1633"/>
                  </a:cubicBezTo>
                  <a:cubicBezTo>
                    <a:pt x="1274" y="1633"/>
                    <a:pt x="1645" y="1263"/>
                    <a:pt x="1645" y="811"/>
                  </a:cubicBezTo>
                  <a:cubicBezTo>
                    <a:pt x="1645"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1787275" y="3861550"/>
              <a:ext cx="40825" cy="40825"/>
            </a:xfrm>
            <a:custGeom>
              <a:avLst/>
              <a:gdLst/>
              <a:ahLst/>
              <a:cxnLst/>
              <a:rect l="l" t="t" r="r" b="b"/>
              <a:pathLst>
                <a:path w="1633" h="1633" extrusionOk="0">
                  <a:moveTo>
                    <a:pt x="811" y="1"/>
                  </a:moveTo>
                  <a:cubicBezTo>
                    <a:pt x="359" y="1"/>
                    <a:pt x="0" y="359"/>
                    <a:pt x="0" y="822"/>
                  </a:cubicBezTo>
                  <a:cubicBezTo>
                    <a:pt x="0" y="1274"/>
                    <a:pt x="359" y="1633"/>
                    <a:pt x="811" y="1633"/>
                  </a:cubicBezTo>
                  <a:cubicBezTo>
                    <a:pt x="1262" y="1633"/>
                    <a:pt x="1632" y="1274"/>
                    <a:pt x="1632" y="822"/>
                  </a:cubicBezTo>
                  <a:cubicBezTo>
                    <a:pt x="1632" y="359"/>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1908825" y="3977625"/>
              <a:ext cx="40825" cy="40825"/>
            </a:xfrm>
            <a:custGeom>
              <a:avLst/>
              <a:gdLst/>
              <a:ahLst/>
              <a:cxnLst/>
              <a:rect l="l" t="t" r="r" b="b"/>
              <a:pathLst>
                <a:path w="1633" h="1633" extrusionOk="0">
                  <a:moveTo>
                    <a:pt x="822" y="0"/>
                  </a:moveTo>
                  <a:cubicBezTo>
                    <a:pt x="359" y="0"/>
                    <a:pt x="1" y="359"/>
                    <a:pt x="1" y="810"/>
                  </a:cubicBezTo>
                  <a:cubicBezTo>
                    <a:pt x="1" y="1274"/>
                    <a:pt x="359" y="1633"/>
                    <a:pt x="822" y="1633"/>
                  </a:cubicBezTo>
                  <a:cubicBezTo>
                    <a:pt x="1274" y="1633"/>
                    <a:pt x="1633" y="1274"/>
                    <a:pt x="1633" y="810"/>
                  </a:cubicBezTo>
                  <a:cubicBezTo>
                    <a:pt x="1633"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1708550" y="3985150"/>
              <a:ext cx="40825" cy="40825"/>
            </a:xfrm>
            <a:custGeom>
              <a:avLst/>
              <a:gdLst/>
              <a:ahLst/>
              <a:cxnLst/>
              <a:rect l="l" t="t" r="r" b="b"/>
              <a:pathLst>
                <a:path w="1633" h="1633" extrusionOk="0">
                  <a:moveTo>
                    <a:pt x="822" y="0"/>
                  </a:moveTo>
                  <a:cubicBezTo>
                    <a:pt x="371" y="0"/>
                    <a:pt x="0" y="370"/>
                    <a:pt x="0" y="822"/>
                  </a:cubicBezTo>
                  <a:cubicBezTo>
                    <a:pt x="0" y="1274"/>
                    <a:pt x="371" y="1633"/>
                    <a:pt x="822" y="1633"/>
                  </a:cubicBezTo>
                  <a:cubicBezTo>
                    <a:pt x="1274" y="1633"/>
                    <a:pt x="1632" y="1274"/>
                    <a:pt x="1632" y="822"/>
                  </a:cubicBezTo>
                  <a:cubicBezTo>
                    <a:pt x="1632" y="37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1777425" y="3957075"/>
              <a:ext cx="41125" cy="40825"/>
            </a:xfrm>
            <a:custGeom>
              <a:avLst/>
              <a:gdLst/>
              <a:ahLst/>
              <a:cxnLst/>
              <a:rect l="l" t="t" r="r" b="b"/>
              <a:pathLst>
                <a:path w="1645" h="1633" extrusionOk="0">
                  <a:moveTo>
                    <a:pt x="822" y="0"/>
                  </a:moveTo>
                  <a:cubicBezTo>
                    <a:pt x="371" y="0"/>
                    <a:pt x="1" y="371"/>
                    <a:pt x="1" y="822"/>
                  </a:cubicBezTo>
                  <a:cubicBezTo>
                    <a:pt x="1" y="1274"/>
                    <a:pt x="371" y="1632"/>
                    <a:pt x="822" y="1632"/>
                  </a:cubicBezTo>
                  <a:cubicBezTo>
                    <a:pt x="1274" y="1632"/>
                    <a:pt x="1645" y="1274"/>
                    <a:pt x="1645" y="822"/>
                  </a:cubicBezTo>
                  <a:cubicBezTo>
                    <a:pt x="1645"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1822275" y="4052275"/>
              <a:ext cx="40850" cy="40850"/>
            </a:xfrm>
            <a:custGeom>
              <a:avLst/>
              <a:gdLst/>
              <a:ahLst/>
              <a:cxnLst/>
              <a:rect l="l" t="t" r="r" b="b"/>
              <a:pathLst>
                <a:path w="1634" h="1634" extrusionOk="0">
                  <a:moveTo>
                    <a:pt x="811" y="1"/>
                  </a:moveTo>
                  <a:cubicBezTo>
                    <a:pt x="360" y="1"/>
                    <a:pt x="1" y="360"/>
                    <a:pt x="1" y="811"/>
                  </a:cubicBezTo>
                  <a:cubicBezTo>
                    <a:pt x="1" y="1274"/>
                    <a:pt x="360" y="1634"/>
                    <a:pt x="811" y="1634"/>
                  </a:cubicBezTo>
                  <a:cubicBezTo>
                    <a:pt x="1263" y="1634"/>
                    <a:pt x="1634" y="1274"/>
                    <a:pt x="1634" y="811"/>
                  </a:cubicBezTo>
                  <a:cubicBezTo>
                    <a:pt x="1634" y="360"/>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1659625" y="4088750"/>
              <a:ext cx="40850" cy="41125"/>
            </a:xfrm>
            <a:custGeom>
              <a:avLst/>
              <a:gdLst/>
              <a:ahLst/>
              <a:cxnLst/>
              <a:rect l="l" t="t" r="r" b="b"/>
              <a:pathLst>
                <a:path w="1634" h="1645" extrusionOk="0">
                  <a:moveTo>
                    <a:pt x="823" y="1"/>
                  </a:moveTo>
                  <a:cubicBezTo>
                    <a:pt x="371" y="1"/>
                    <a:pt x="0" y="371"/>
                    <a:pt x="0" y="823"/>
                  </a:cubicBezTo>
                  <a:cubicBezTo>
                    <a:pt x="0" y="1274"/>
                    <a:pt x="371" y="1645"/>
                    <a:pt x="823" y="1645"/>
                  </a:cubicBezTo>
                  <a:cubicBezTo>
                    <a:pt x="1274" y="1645"/>
                    <a:pt x="1633" y="1274"/>
                    <a:pt x="1633" y="823"/>
                  </a:cubicBezTo>
                  <a:cubicBezTo>
                    <a:pt x="1633" y="371"/>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1677575" y="4209750"/>
              <a:ext cx="41125" cy="40825"/>
            </a:xfrm>
            <a:custGeom>
              <a:avLst/>
              <a:gdLst/>
              <a:ahLst/>
              <a:cxnLst/>
              <a:rect l="l" t="t" r="r" b="b"/>
              <a:pathLst>
                <a:path w="1645" h="1633" extrusionOk="0">
                  <a:moveTo>
                    <a:pt x="823" y="0"/>
                  </a:moveTo>
                  <a:cubicBezTo>
                    <a:pt x="371" y="0"/>
                    <a:pt x="0" y="359"/>
                    <a:pt x="0" y="810"/>
                  </a:cubicBezTo>
                  <a:cubicBezTo>
                    <a:pt x="0" y="1262"/>
                    <a:pt x="371" y="1633"/>
                    <a:pt x="823" y="1633"/>
                  </a:cubicBezTo>
                  <a:cubicBezTo>
                    <a:pt x="1274" y="1633"/>
                    <a:pt x="1644" y="1262"/>
                    <a:pt x="1644" y="810"/>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1791900" y="4185425"/>
              <a:ext cx="40825" cy="40850"/>
            </a:xfrm>
            <a:custGeom>
              <a:avLst/>
              <a:gdLst/>
              <a:ahLst/>
              <a:cxnLst/>
              <a:rect l="l" t="t" r="r" b="b"/>
              <a:pathLst>
                <a:path w="1633" h="1634" extrusionOk="0">
                  <a:moveTo>
                    <a:pt x="822" y="1"/>
                  </a:moveTo>
                  <a:cubicBezTo>
                    <a:pt x="371" y="1"/>
                    <a:pt x="1" y="371"/>
                    <a:pt x="1" y="823"/>
                  </a:cubicBezTo>
                  <a:cubicBezTo>
                    <a:pt x="1" y="1274"/>
                    <a:pt x="371" y="1633"/>
                    <a:pt x="822" y="1633"/>
                  </a:cubicBezTo>
                  <a:cubicBezTo>
                    <a:pt x="1274" y="1633"/>
                    <a:pt x="1633" y="1274"/>
                    <a:pt x="1633" y="823"/>
                  </a:cubicBezTo>
                  <a:cubicBezTo>
                    <a:pt x="1633" y="371"/>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1555150" y="4025950"/>
              <a:ext cx="40825" cy="41125"/>
            </a:xfrm>
            <a:custGeom>
              <a:avLst/>
              <a:gdLst/>
              <a:ahLst/>
              <a:cxnLst/>
              <a:rect l="l" t="t" r="r" b="b"/>
              <a:pathLst>
                <a:path w="1633" h="1645" extrusionOk="0">
                  <a:moveTo>
                    <a:pt x="811" y="1"/>
                  </a:moveTo>
                  <a:cubicBezTo>
                    <a:pt x="359" y="1"/>
                    <a:pt x="0" y="371"/>
                    <a:pt x="0" y="822"/>
                  </a:cubicBezTo>
                  <a:cubicBezTo>
                    <a:pt x="0" y="1274"/>
                    <a:pt x="359" y="1645"/>
                    <a:pt x="811" y="1645"/>
                  </a:cubicBezTo>
                  <a:cubicBezTo>
                    <a:pt x="1262" y="1645"/>
                    <a:pt x="1632" y="1274"/>
                    <a:pt x="1632" y="822"/>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1421425" y="4052275"/>
              <a:ext cx="40825" cy="40850"/>
            </a:xfrm>
            <a:custGeom>
              <a:avLst/>
              <a:gdLst/>
              <a:ahLst/>
              <a:cxnLst/>
              <a:rect l="l" t="t" r="r" b="b"/>
              <a:pathLst>
                <a:path w="1633" h="1634" extrusionOk="0">
                  <a:moveTo>
                    <a:pt x="811" y="1"/>
                  </a:moveTo>
                  <a:cubicBezTo>
                    <a:pt x="359" y="1"/>
                    <a:pt x="1" y="360"/>
                    <a:pt x="1" y="811"/>
                  </a:cubicBezTo>
                  <a:cubicBezTo>
                    <a:pt x="1" y="1274"/>
                    <a:pt x="359" y="1634"/>
                    <a:pt x="811" y="1634"/>
                  </a:cubicBezTo>
                  <a:cubicBezTo>
                    <a:pt x="1262" y="1634"/>
                    <a:pt x="1632" y="1274"/>
                    <a:pt x="1632" y="811"/>
                  </a:cubicBezTo>
                  <a:cubicBezTo>
                    <a:pt x="1632" y="360"/>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1564100" y="4113375"/>
              <a:ext cx="40850" cy="40825"/>
            </a:xfrm>
            <a:custGeom>
              <a:avLst/>
              <a:gdLst/>
              <a:ahLst/>
              <a:cxnLst/>
              <a:rect l="l" t="t" r="r" b="b"/>
              <a:pathLst>
                <a:path w="1634" h="1633" extrusionOk="0">
                  <a:moveTo>
                    <a:pt x="823" y="0"/>
                  </a:moveTo>
                  <a:cubicBezTo>
                    <a:pt x="371" y="0"/>
                    <a:pt x="1" y="359"/>
                    <a:pt x="1" y="811"/>
                  </a:cubicBezTo>
                  <a:cubicBezTo>
                    <a:pt x="1" y="1262"/>
                    <a:pt x="371" y="1632"/>
                    <a:pt x="823" y="1632"/>
                  </a:cubicBezTo>
                  <a:cubicBezTo>
                    <a:pt x="1274" y="1632"/>
                    <a:pt x="1634" y="1262"/>
                    <a:pt x="1634" y="811"/>
                  </a:cubicBezTo>
                  <a:cubicBezTo>
                    <a:pt x="163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1876425" y="4097450"/>
              <a:ext cx="40825" cy="40825"/>
            </a:xfrm>
            <a:custGeom>
              <a:avLst/>
              <a:gdLst/>
              <a:ahLst/>
              <a:cxnLst/>
              <a:rect l="l" t="t" r="r" b="b"/>
              <a:pathLst>
                <a:path w="1633" h="1633" extrusionOk="0">
                  <a:moveTo>
                    <a:pt x="822" y="0"/>
                  </a:moveTo>
                  <a:cubicBezTo>
                    <a:pt x="371" y="0"/>
                    <a:pt x="0" y="371"/>
                    <a:pt x="0" y="823"/>
                  </a:cubicBezTo>
                  <a:cubicBezTo>
                    <a:pt x="0" y="1274"/>
                    <a:pt x="371" y="1633"/>
                    <a:pt x="822" y="1633"/>
                  </a:cubicBezTo>
                  <a:cubicBezTo>
                    <a:pt x="1274" y="1633"/>
                    <a:pt x="1632" y="1274"/>
                    <a:pt x="1632" y="823"/>
                  </a:cubicBezTo>
                  <a:cubicBezTo>
                    <a:pt x="1632" y="371"/>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2140075" y="4280675"/>
              <a:ext cx="40850" cy="40800"/>
            </a:xfrm>
            <a:custGeom>
              <a:avLst/>
              <a:gdLst/>
              <a:ahLst/>
              <a:cxnLst/>
              <a:rect l="l" t="t" r="r" b="b"/>
              <a:pathLst>
                <a:path w="1634" h="1632" extrusionOk="0">
                  <a:moveTo>
                    <a:pt x="823" y="0"/>
                  </a:moveTo>
                  <a:cubicBezTo>
                    <a:pt x="371" y="0"/>
                    <a:pt x="1" y="358"/>
                    <a:pt x="1" y="810"/>
                  </a:cubicBezTo>
                  <a:cubicBezTo>
                    <a:pt x="1" y="1261"/>
                    <a:pt x="371" y="1632"/>
                    <a:pt x="823" y="1632"/>
                  </a:cubicBezTo>
                  <a:cubicBezTo>
                    <a:pt x="1274" y="1632"/>
                    <a:pt x="1634" y="1261"/>
                    <a:pt x="1634" y="810"/>
                  </a:cubicBezTo>
                  <a:cubicBezTo>
                    <a:pt x="1634" y="358"/>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2078150" y="4296875"/>
              <a:ext cx="41125" cy="40825"/>
            </a:xfrm>
            <a:custGeom>
              <a:avLst/>
              <a:gdLst/>
              <a:ahLst/>
              <a:cxnLst/>
              <a:rect l="l" t="t" r="r" b="b"/>
              <a:pathLst>
                <a:path w="1645" h="1633" extrusionOk="0">
                  <a:moveTo>
                    <a:pt x="823" y="0"/>
                  </a:moveTo>
                  <a:cubicBezTo>
                    <a:pt x="371" y="0"/>
                    <a:pt x="0" y="359"/>
                    <a:pt x="0" y="811"/>
                  </a:cubicBezTo>
                  <a:cubicBezTo>
                    <a:pt x="0" y="1262"/>
                    <a:pt x="371" y="1632"/>
                    <a:pt x="823" y="1632"/>
                  </a:cubicBezTo>
                  <a:cubicBezTo>
                    <a:pt x="1274" y="1632"/>
                    <a:pt x="1644" y="1262"/>
                    <a:pt x="1644" y="811"/>
                  </a:cubicBezTo>
                  <a:cubicBezTo>
                    <a:pt x="1644" y="359"/>
                    <a:pt x="1274" y="0"/>
                    <a:pt x="82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2013600" y="4362850"/>
              <a:ext cx="40825" cy="41125"/>
            </a:xfrm>
            <a:custGeom>
              <a:avLst/>
              <a:gdLst/>
              <a:ahLst/>
              <a:cxnLst/>
              <a:rect l="l" t="t" r="r" b="b"/>
              <a:pathLst>
                <a:path w="1633" h="1645" extrusionOk="0">
                  <a:moveTo>
                    <a:pt x="811" y="1"/>
                  </a:moveTo>
                  <a:cubicBezTo>
                    <a:pt x="359" y="1"/>
                    <a:pt x="1" y="371"/>
                    <a:pt x="1" y="823"/>
                  </a:cubicBezTo>
                  <a:cubicBezTo>
                    <a:pt x="1" y="1275"/>
                    <a:pt x="359" y="1645"/>
                    <a:pt x="811" y="1645"/>
                  </a:cubicBezTo>
                  <a:cubicBezTo>
                    <a:pt x="1262" y="1645"/>
                    <a:pt x="1633" y="1275"/>
                    <a:pt x="1633" y="823"/>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2208375" y="4332450"/>
              <a:ext cx="41125" cy="40850"/>
            </a:xfrm>
            <a:custGeom>
              <a:avLst/>
              <a:gdLst/>
              <a:ahLst/>
              <a:cxnLst/>
              <a:rect l="l" t="t" r="r" b="b"/>
              <a:pathLst>
                <a:path w="1645" h="1634" extrusionOk="0">
                  <a:moveTo>
                    <a:pt x="823" y="1"/>
                  </a:moveTo>
                  <a:cubicBezTo>
                    <a:pt x="371" y="1"/>
                    <a:pt x="1" y="360"/>
                    <a:pt x="1" y="811"/>
                  </a:cubicBezTo>
                  <a:cubicBezTo>
                    <a:pt x="1" y="1263"/>
                    <a:pt x="371" y="1634"/>
                    <a:pt x="823" y="1634"/>
                  </a:cubicBezTo>
                  <a:cubicBezTo>
                    <a:pt x="1274" y="1634"/>
                    <a:pt x="1645" y="1263"/>
                    <a:pt x="1645" y="811"/>
                  </a:cubicBezTo>
                  <a:cubicBezTo>
                    <a:pt x="1645" y="360"/>
                    <a:pt x="1274" y="1"/>
                    <a:pt x="823"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2180900" y="4447650"/>
              <a:ext cx="41125" cy="40850"/>
            </a:xfrm>
            <a:custGeom>
              <a:avLst/>
              <a:gdLst/>
              <a:ahLst/>
              <a:cxnLst/>
              <a:rect l="l" t="t" r="r" b="b"/>
              <a:pathLst>
                <a:path w="1645" h="1634" extrusionOk="0">
                  <a:moveTo>
                    <a:pt x="822" y="1"/>
                  </a:moveTo>
                  <a:cubicBezTo>
                    <a:pt x="371" y="1"/>
                    <a:pt x="1" y="360"/>
                    <a:pt x="1" y="811"/>
                  </a:cubicBezTo>
                  <a:cubicBezTo>
                    <a:pt x="1" y="1263"/>
                    <a:pt x="371" y="1634"/>
                    <a:pt x="822" y="1634"/>
                  </a:cubicBezTo>
                  <a:cubicBezTo>
                    <a:pt x="1274" y="1634"/>
                    <a:pt x="1645" y="1263"/>
                    <a:pt x="1645" y="811"/>
                  </a:cubicBezTo>
                  <a:cubicBezTo>
                    <a:pt x="1645" y="360"/>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2115775" y="4435800"/>
              <a:ext cx="40850" cy="40825"/>
            </a:xfrm>
            <a:custGeom>
              <a:avLst/>
              <a:gdLst/>
              <a:ahLst/>
              <a:cxnLst/>
              <a:rect l="l" t="t" r="r" b="b"/>
              <a:pathLst>
                <a:path w="1634" h="1633" extrusionOk="0">
                  <a:moveTo>
                    <a:pt x="811" y="0"/>
                  </a:moveTo>
                  <a:cubicBezTo>
                    <a:pt x="360" y="0"/>
                    <a:pt x="0" y="359"/>
                    <a:pt x="0" y="811"/>
                  </a:cubicBezTo>
                  <a:cubicBezTo>
                    <a:pt x="0" y="1262"/>
                    <a:pt x="360" y="1632"/>
                    <a:pt x="811" y="1632"/>
                  </a:cubicBezTo>
                  <a:cubicBezTo>
                    <a:pt x="1263" y="1632"/>
                    <a:pt x="1633" y="1262"/>
                    <a:pt x="1633" y="811"/>
                  </a:cubicBezTo>
                  <a:cubicBezTo>
                    <a:pt x="1633" y="359"/>
                    <a:pt x="1263"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5"/>
            <p:cNvSpPr/>
            <p:nvPr/>
          </p:nvSpPr>
          <p:spPr>
            <a:xfrm>
              <a:off x="2033875" y="4430000"/>
              <a:ext cx="40825" cy="40825"/>
            </a:xfrm>
            <a:custGeom>
              <a:avLst/>
              <a:gdLst/>
              <a:ahLst/>
              <a:cxnLst/>
              <a:rect l="l" t="t" r="r" b="b"/>
              <a:pathLst>
                <a:path w="1633" h="1633" extrusionOk="0">
                  <a:moveTo>
                    <a:pt x="822" y="1"/>
                  </a:moveTo>
                  <a:cubicBezTo>
                    <a:pt x="371" y="1"/>
                    <a:pt x="0" y="359"/>
                    <a:pt x="0" y="811"/>
                  </a:cubicBezTo>
                  <a:cubicBezTo>
                    <a:pt x="0" y="1262"/>
                    <a:pt x="371" y="1633"/>
                    <a:pt x="822" y="1633"/>
                  </a:cubicBezTo>
                  <a:cubicBezTo>
                    <a:pt x="1274" y="1633"/>
                    <a:pt x="1632" y="1262"/>
                    <a:pt x="1632" y="811"/>
                  </a:cubicBezTo>
                  <a:cubicBezTo>
                    <a:pt x="1632" y="359"/>
                    <a:pt x="1274" y="1"/>
                    <a:pt x="82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5"/>
            <p:cNvSpPr/>
            <p:nvPr/>
          </p:nvSpPr>
          <p:spPr>
            <a:xfrm>
              <a:off x="2049200" y="4522050"/>
              <a:ext cx="40850" cy="40825"/>
            </a:xfrm>
            <a:custGeom>
              <a:avLst/>
              <a:gdLst/>
              <a:ahLst/>
              <a:cxnLst/>
              <a:rect l="l" t="t" r="r" b="b"/>
              <a:pathLst>
                <a:path w="1634" h="1633" extrusionOk="0">
                  <a:moveTo>
                    <a:pt x="811" y="1"/>
                  </a:moveTo>
                  <a:cubicBezTo>
                    <a:pt x="360" y="1"/>
                    <a:pt x="0" y="371"/>
                    <a:pt x="0" y="822"/>
                  </a:cubicBezTo>
                  <a:cubicBezTo>
                    <a:pt x="0" y="1274"/>
                    <a:pt x="360" y="1633"/>
                    <a:pt x="811" y="1633"/>
                  </a:cubicBezTo>
                  <a:cubicBezTo>
                    <a:pt x="1263" y="1633"/>
                    <a:pt x="1633" y="1274"/>
                    <a:pt x="1633" y="822"/>
                  </a:cubicBezTo>
                  <a:cubicBezTo>
                    <a:pt x="1633" y="371"/>
                    <a:pt x="1263"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5"/>
            <p:cNvSpPr/>
            <p:nvPr/>
          </p:nvSpPr>
          <p:spPr>
            <a:xfrm>
              <a:off x="1618825" y="3988025"/>
              <a:ext cx="40825" cy="40850"/>
            </a:xfrm>
            <a:custGeom>
              <a:avLst/>
              <a:gdLst/>
              <a:ahLst/>
              <a:cxnLst/>
              <a:rect l="l" t="t" r="r" b="b"/>
              <a:pathLst>
                <a:path w="1633" h="1634" extrusionOk="0">
                  <a:moveTo>
                    <a:pt x="811" y="1"/>
                  </a:moveTo>
                  <a:cubicBezTo>
                    <a:pt x="359" y="1"/>
                    <a:pt x="0" y="371"/>
                    <a:pt x="0" y="823"/>
                  </a:cubicBezTo>
                  <a:cubicBezTo>
                    <a:pt x="0" y="1274"/>
                    <a:pt x="359" y="1634"/>
                    <a:pt x="811" y="1634"/>
                  </a:cubicBezTo>
                  <a:cubicBezTo>
                    <a:pt x="1262" y="1634"/>
                    <a:pt x="1632" y="1274"/>
                    <a:pt x="1632" y="823"/>
                  </a:cubicBezTo>
                  <a:cubicBezTo>
                    <a:pt x="1632"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5"/>
            <p:cNvSpPr/>
            <p:nvPr/>
          </p:nvSpPr>
          <p:spPr>
            <a:xfrm>
              <a:off x="1455575" y="3950125"/>
              <a:ext cx="40825" cy="41125"/>
            </a:xfrm>
            <a:custGeom>
              <a:avLst/>
              <a:gdLst/>
              <a:ahLst/>
              <a:cxnLst/>
              <a:rect l="l" t="t" r="r" b="b"/>
              <a:pathLst>
                <a:path w="1633" h="1645" extrusionOk="0">
                  <a:moveTo>
                    <a:pt x="811" y="1"/>
                  </a:moveTo>
                  <a:cubicBezTo>
                    <a:pt x="359" y="1"/>
                    <a:pt x="1" y="371"/>
                    <a:pt x="1" y="822"/>
                  </a:cubicBezTo>
                  <a:cubicBezTo>
                    <a:pt x="1" y="1274"/>
                    <a:pt x="359" y="1645"/>
                    <a:pt x="811" y="1645"/>
                  </a:cubicBezTo>
                  <a:cubicBezTo>
                    <a:pt x="1262" y="1645"/>
                    <a:pt x="1633" y="1274"/>
                    <a:pt x="1633" y="822"/>
                  </a:cubicBezTo>
                  <a:cubicBezTo>
                    <a:pt x="1633" y="371"/>
                    <a:pt x="1262" y="1"/>
                    <a:pt x="811"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5"/>
            <p:cNvSpPr/>
            <p:nvPr/>
          </p:nvSpPr>
          <p:spPr>
            <a:xfrm>
              <a:off x="1362375" y="4005700"/>
              <a:ext cx="40825" cy="40825"/>
            </a:xfrm>
            <a:custGeom>
              <a:avLst/>
              <a:gdLst/>
              <a:ahLst/>
              <a:cxnLst/>
              <a:rect l="l" t="t" r="r" b="b"/>
              <a:pathLst>
                <a:path w="1633" h="1633" extrusionOk="0">
                  <a:moveTo>
                    <a:pt x="811" y="0"/>
                  </a:moveTo>
                  <a:cubicBezTo>
                    <a:pt x="359" y="0"/>
                    <a:pt x="1" y="359"/>
                    <a:pt x="1" y="811"/>
                  </a:cubicBezTo>
                  <a:cubicBezTo>
                    <a:pt x="1" y="1262"/>
                    <a:pt x="359" y="1632"/>
                    <a:pt x="811" y="1632"/>
                  </a:cubicBezTo>
                  <a:cubicBezTo>
                    <a:pt x="1262" y="1632"/>
                    <a:pt x="1633" y="1262"/>
                    <a:pt x="1633" y="811"/>
                  </a:cubicBezTo>
                  <a:cubicBezTo>
                    <a:pt x="1633" y="359"/>
                    <a:pt x="1262" y="0"/>
                    <a:pt x="81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1409275" y="4113650"/>
              <a:ext cx="40825" cy="40850"/>
            </a:xfrm>
            <a:custGeom>
              <a:avLst/>
              <a:gdLst/>
              <a:ahLst/>
              <a:cxnLst/>
              <a:rect l="l" t="t" r="r" b="b"/>
              <a:pathLst>
                <a:path w="1633" h="1634" extrusionOk="0">
                  <a:moveTo>
                    <a:pt x="822" y="0"/>
                  </a:moveTo>
                  <a:cubicBezTo>
                    <a:pt x="371" y="0"/>
                    <a:pt x="0" y="360"/>
                    <a:pt x="0" y="811"/>
                  </a:cubicBezTo>
                  <a:cubicBezTo>
                    <a:pt x="0" y="1274"/>
                    <a:pt x="371" y="1633"/>
                    <a:pt x="822" y="1633"/>
                  </a:cubicBezTo>
                  <a:cubicBezTo>
                    <a:pt x="1274" y="1633"/>
                    <a:pt x="1632" y="1274"/>
                    <a:pt x="1632" y="811"/>
                  </a:cubicBezTo>
                  <a:cubicBezTo>
                    <a:pt x="1632" y="360"/>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5"/>
            <p:cNvSpPr/>
            <p:nvPr/>
          </p:nvSpPr>
          <p:spPr>
            <a:xfrm>
              <a:off x="1514050" y="4209750"/>
              <a:ext cx="41125" cy="40825"/>
            </a:xfrm>
            <a:custGeom>
              <a:avLst/>
              <a:gdLst/>
              <a:ahLst/>
              <a:cxnLst/>
              <a:rect l="l" t="t" r="r" b="b"/>
              <a:pathLst>
                <a:path w="1645" h="1633" extrusionOk="0">
                  <a:moveTo>
                    <a:pt x="822" y="0"/>
                  </a:moveTo>
                  <a:cubicBezTo>
                    <a:pt x="371" y="0"/>
                    <a:pt x="0" y="359"/>
                    <a:pt x="0" y="810"/>
                  </a:cubicBezTo>
                  <a:cubicBezTo>
                    <a:pt x="0" y="1262"/>
                    <a:pt x="371" y="1633"/>
                    <a:pt x="822" y="1633"/>
                  </a:cubicBezTo>
                  <a:cubicBezTo>
                    <a:pt x="1274" y="1633"/>
                    <a:pt x="1644" y="1262"/>
                    <a:pt x="1644" y="810"/>
                  </a:cubicBezTo>
                  <a:cubicBezTo>
                    <a:pt x="1644" y="359"/>
                    <a:pt x="1274" y="0"/>
                    <a:pt x="82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5"/>
            <p:cNvSpPr/>
            <p:nvPr/>
          </p:nvSpPr>
          <p:spPr>
            <a:xfrm>
              <a:off x="1853850" y="4130525"/>
              <a:ext cx="297250" cy="420500"/>
            </a:xfrm>
            <a:custGeom>
              <a:avLst/>
              <a:gdLst/>
              <a:ahLst/>
              <a:cxnLst/>
              <a:rect l="l" t="t" r="r" b="b"/>
              <a:pathLst>
                <a:path w="11890" h="16820" extrusionOk="0">
                  <a:moveTo>
                    <a:pt x="10361" y="264"/>
                  </a:moveTo>
                  <a:cubicBezTo>
                    <a:pt x="10790" y="264"/>
                    <a:pt x="11091" y="379"/>
                    <a:pt x="11218" y="611"/>
                  </a:cubicBezTo>
                  <a:cubicBezTo>
                    <a:pt x="11542" y="1201"/>
                    <a:pt x="10813" y="2672"/>
                    <a:pt x="9030" y="4084"/>
                  </a:cubicBezTo>
                  <a:cubicBezTo>
                    <a:pt x="6309" y="6238"/>
                    <a:pt x="3080" y="10266"/>
                    <a:pt x="2419" y="14839"/>
                  </a:cubicBezTo>
                  <a:cubicBezTo>
                    <a:pt x="2084" y="11980"/>
                    <a:pt x="1771" y="3737"/>
                    <a:pt x="8694" y="611"/>
                  </a:cubicBezTo>
                  <a:cubicBezTo>
                    <a:pt x="9366" y="379"/>
                    <a:pt x="9934" y="264"/>
                    <a:pt x="10361" y="264"/>
                  </a:cubicBezTo>
                  <a:close/>
                  <a:moveTo>
                    <a:pt x="10368" y="1"/>
                  </a:moveTo>
                  <a:cubicBezTo>
                    <a:pt x="9944" y="1"/>
                    <a:pt x="9373" y="105"/>
                    <a:pt x="8602" y="379"/>
                  </a:cubicBezTo>
                  <a:cubicBezTo>
                    <a:pt x="0" y="4257"/>
                    <a:pt x="2292" y="15765"/>
                    <a:pt x="2316" y="15881"/>
                  </a:cubicBezTo>
                  <a:lnTo>
                    <a:pt x="2512" y="16819"/>
                  </a:lnTo>
                  <a:lnTo>
                    <a:pt x="2570" y="15858"/>
                  </a:lnTo>
                  <a:cubicBezTo>
                    <a:pt x="2859" y="10961"/>
                    <a:pt x="6309" y="6562"/>
                    <a:pt x="9181" y="4293"/>
                  </a:cubicBezTo>
                  <a:cubicBezTo>
                    <a:pt x="10940" y="2903"/>
                    <a:pt x="11890" y="1294"/>
                    <a:pt x="11439" y="483"/>
                  </a:cubicBezTo>
                  <a:cubicBezTo>
                    <a:pt x="11300" y="234"/>
                    <a:pt x="10999" y="1"/>
                    <a:pt x="10368"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1911725" y="4141350"/>
              <a:ext cx="226075" cy="377525"/>
            </a:xfrm>
            <a:custGeom>
              <a:avLst/>
              <a:gdLst/>
              <a:ahLst/>
              <a:cxnLst/>
              <a:rect l="l" t="t" r="r" b="b"/>
              <a:pathLst>
                <a:path w="9043" h="15101" extrusionOk="0">
                  <a:moveTo>
                    <a:pt x="8975" y="1"/>
                  </a:moveTo>
                  <a:cubicBezTo>
                    <a:pt x="8970" y="1"/>
                    <a:pt x="8966" y="2"/>
                    <a:pt x="8961" y="4"/>
                  </a:cubicBezTo>
                  <a:cubicBezTo>
                    <a:pt x="8938" y="4"/>
                    <a:pt x="6750" y="664"/>
                    <a:pt x="4562" y="2841"/>
                  </a:cubicBezTo>
                  <a:cubicBezTo>
                    <a:pt x="2548" y="4855"/>
                    <a:pt x="116" y="8594"/>
                    <a:pt x="1" y="15043"/>
                  </a:cubicBezTo>
                  <a:cubicBezTo>
                    <a:pt x="1" y="15078"/>
                    <a:pt x="24" y="15101"/>
                    <a:pt x="58" y="15101"/>
                  </a:cubicBezTo>
                  <a:cubicBezTo>
                    <a:pt x="93" y="15101"/>
                    <a:pt x="116" y="15078"/>
                    <a:pt x="116" y="15043"/>
                  </a:cubicBezTo>
                  <a:cubicBezTo>
                    <a:pt x="232" y="8641"/>
                    <a:pt x="2640" y="4925"/>
                    <a:pt x="4643" y="2933"/>
                  </a:cubicBezTo>
                  <a:cubicBezTo>
                    <a:pt x="6808" y="768"/>
                    <a:pt x="8973" y="120"/>
                    <a:pt x="8996" y="108"/>
                  </a:cubicBezTo>
                  <a:cubicBezTo>
                    <a:pt x="9019" y="108"/>
                    <a:pt x="9042" y="73"/>
                    <a:pt x="9031" y="39"/>
                  </a:cubicBezTo>
                  <a:cubicBezTo>
                    <a:pt x="9021" y="20"/>
                    <a:pt x="8996" y="1"/>
                    <a:pt x="8975"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1914325" y="4246775"/>
              <a:ext cx="121300" cy="251575"/>
            </a:xfrm>
            <a:custGeom>
              <a:avLst/>
              <a:gdLst/>
              <a:ahLst/>
              <a:cxnLst/>
              <a:rect l="l" t="t" r="r" b="b"/>
              <a:pathLst>
                <a:path w="4852" h="10063" extrusionOk="0">
                  <a:moveTo>
                    <a:pt x="4778" y="0"/>
                  </a:moveTo>
                  <a:cubicBezTo>
                    <a:pt x="4767" y="0"/>
                    <a:pt x="4756" y="4"/>
                    <a:pt x="4747" y="13"/>
                  </a:cubicBezTo>
                  <a:cubicBezTo>
                    <a:pt x="4713" y="47"/>
                    <a:pt x="741" y="3266"/>
                    <a:pt x="12" y="10004"/>
                  </a:cubicBezTo>
                  <a:cubicBezTo>
                    <a:pt x="0" y="10039"/>
                    <a:pt x="23" y="10062"/>
                    <a:pt x="59" y="10062"/>
                  </a:cubicBezTo>
                  <a:lnTo>
                    <a:pt x="70" y="10062"/>
                  </a:lnTo>
                  <a:cubicBezTo>
                    <a:pt x="93" y="10062"/>
                    <a:pt x="116" y="10039"/>
                    <a:pt x="128" y="10016"/>
                  </a:cubicBezTo>
                  <a:cubicBezTo>
                    <a:pt x="857" y="3324"/>
                    <a:pt x="4782" y="129"/>
                    <a:pt x="4817" y="106"/>
                  </a:cubicBezTo>
                  <a:cubicBezTo>
                    <a:pt x="4840" y="82"/>
                    <a:pt x="4852" y="47"/>
                    <a:pt x="4829" y="24"/>
                  </a:cubicBezTo>
                  <a:cubicBezTo>
                    <a:pt x="4814" y="10"/>
                    <a:pt x="4796" y="0"/>
                    <a:pt x="4778"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1907375" y="4224900"/>
              <a:ext cx="79325" cy="268800"/>
            </a:xfrm>
            <a:custGeom>
              <a:avLst/>
              <a:gdLst/>
              <a:ahLst/>
              <a:cxnLst/>
              <a:rect l="l" t="t" r="r" b="b"/>
              <a:pathLst>
                <a:path w="3173" h="10752" extrusionOk="0">
                  <a:moveTo>
                    <a:pt x="3113" y="0"/>
                  </a:moveTo>
                  <a:cubicBezTo>
                    <a:pt x="3094" y="0"/>
                    <a:pt x="3075" y="6"/>
                    <a:pt x="3069" y="19"/>
                  </a:cubicBezTo>
                  <a:cubicBezTo>
                    <a:pt x="3034" y="66"/>
                    <a:pt x="0" y="4107"/>
                    <a:pt x="209" y="10694"/>
                  </a:cubicBezTo>
                  <a:cubicBezTo>
                    <a:pt x="209" y="10729"/>
                    <a:pt x="244" y="10752"/>
                    <a:pt x="267" y="10752"/>
                  </a:cubicBezTo>
                  <a:cubicBezTo>
                    <a:pt x="301" y="10752"/>
                    <a:pt x="325" y="10729"/>
                    <a:pt x="325" y="10694"/>
                  </a:cubicBezTo>
                  <a:cubicBezTo>
                    <a:pt x="116" y="4141"/>
                    <a:pt x="3126" y="135"/>
                    <a:pt x="3162" y="89"/>
                  </a:cubicBezTo>
                  <a:cubicBezTo>
                    <a:pt x="3173" y="66"/>
                    <a:pt x="3173" y="31"/>
                    <a:pt x="3150" y="8"/>
                  </a:cubicBezTo>
                  <a:cubicBezTo>
                    <a:pt x="3140" y="3"/>
                    <a:pt x="3126" y="0"/>
                    <a:pt x="3113"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1417075" y="4240075"/>
              <a:ext cx="417975" cy="255075"/>
            </a:xfrm>
            <a:custGeom>
              <a:avLst/>
              <a:gdLst/>
              <a:ahLst/>
              <a:cxnLst/>
              <a:rect l="l" t="t" r="r" b="b"/>
              <a:pathLst>
                <a:path w="16719" h="10203" extrusionOk="0">
                  <a:moveTo>
                    <a:pt x="4307" y="258"/>
                  </a:moveTo>
                  <a:cubicBezTo>
                    <a:pt x="10617" y="258"/>
                    <a:pt x="14415" y="6209"/>
                    <a:pt x="15653" y="8512"/>
                  </a:cubicBezTo>
                  <a:cubicBezTo>
                    <a:pt x="12493" y="5155"/>
                    <a:pt x="7538" y="3696"/>
                    <a:pt x="4088" y="3488"/>
                  </a:cubicBezTo>
                  <a:cubicBezTo>
                    <a:pt x="1806" y="3337"/>
                    <a:pt x="371" y="2561"/>
                    <a:pt x="301" y="1879"/>
                  </a:cubicBezTo>
                  <a:cubicBezTo>
                    <a:pt x="244" y="1346"/>
                    <a:pt x="996" y="825"/>
                    <a:pt x="2362" y="443"/>
                  </a:cubicBezTo>
                  <a:cubicBezTo>
                    <a:pt x="3034" y="315"/>
                    <a:pt x="3682" y="258"/>
                    <a:pt x="4307" y="258"/>
                  </a:cubicBezTo>
                  <a:close/>
                  <a:moveTo>
                    <a:pt x="4299" y="1"/>
                  </a:moveTo>
                  <a:cubicBezTo>
                    <a:pt x="3659" y="1"/>
                    <a:pt x="2995" y="60"/>
                    <a:pt x="2305" y="188"/>
                  </a:cubicBezTo>
                  <a:cubicBezTo>
                    <a:pt x="348" y="744"/>
                    <a:pt x="0" y="1427"/>
                    <a:pt x="47" y="1902"/>
                  </a:cubicBezTo>
                  <a:cubicBezTo>
                    <a:pt x="151" y="2828"/>
                    <a:pt x="1842" y="3603"/>
                    <a:pt x="4076" y="3742"/>
                  </a:cubicBezTo>
                  <a:cubicBezTo>
                    <a:pt x="7723" y="3963"/>
                    <a:pt x="13083" y="5595"/>
                    <a:pt x="16116" y="9450"/>
                  </a:cubicBezTo>
                  <a:lnTo>
                    <a:pt x="16718" y="10202"/>
                  </a:lnTo>
                  <a:lnTo>
                    <a:pt x="16718" y="10202"/>
                  </a:lnTo>
                  <a:lnTo>
                    <a:pt x="16337" y="9323"/>
                  </a:lnTo>
                  <a:cubicBezTo>
                    <a:pt x="16294" y="9215"/>
                    <a:pt x="12263" y="1"/>
                    <a:pt x="429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1419700" y="4274825"/>
              <a:ext cx="400600" cy="192250"/>
            </a:xfrm>
            <a:custGeom>
              <a:avLst/>
              <a:gdLst/>
              <a:ahLst/>
              <a:cxnLst/>
              <a:rect l="l" t="t" r="r" b="b"/>
              <a:pathLst>
                <a:path w="16024" h="7690" extrusionOk="0">
                  <a:moveTo>
                    <a:pt x="3012" y="0"/>
                  </a:moveTo>
                  <a:cubicBezTo>
                    <a:pt x="1218" y="0"/>
                    <a:pt x="63" y="376"/>
                    <a:pt x="46" y="384"/>
                  </a:cubicBezTo>
                  <a:cubicBezTo>
                    <a:pt x="23" y="396"/>
                    <a:pt x="0" y="419"/>
                    <a:pt x="11" y="454"/>
                  </a:cubicBezTo>
                  <a:cubicBezTo>
                    <a:pt x="20" y="480"/>
                    <a:pt x="42" y="493"/>
                    <a:pt x="62" y="493"/>
                  </a:cubicBezTo>
                  <a:cubicBezTo>
                    <a:pt x="69" y="493"/>
                    <a:pt x="75" y="491"/>
                    <a:pt x="81" y="489"/>
                  </a:cubicBezTo>
                  <a:cubicBezTo>
                    <a:pt x="97" y="489"/>
                    <a:pt x="1232" y="116"/>
                    <a:pt x="3005" y="116"/>
                  </a:cubicBezTo>
                  <a:cubicBezTo>
                    <a:pt x="3674" y="116"/>
                    <a:pt x="4432" y="169"/>
                    <a:pt x="5256" y="315"/>
                  </a:cubicBezTo>
                  <a:cubicBezTo>
                    <a:pt x="8046" y="801"/>
                    <a:pt x="12144" y="2468"/>
                    <a:pt x="15907" y="7667"/>
                  </a:cubicBezTo>
                  <a:cubicBezTo>
                    <a:pt x="15918" y="7678"/>
                    <a:pt x="15931" y="7690"/>
                    <a:pt x="15954" y="7690"/>
                  </a:cubicBezTo>
                  <a:cubicBezTo>
                    <a:pt x="15965" y="7690"/>
                    <a:pt x="15977" y="7678"/>
                    <a:pt x="15988" y="7678"/>
                  </a:cubicBezTo>
                  <a:cubicBezTo>
                    <a:pt x="16011" y="7655"/>
                    <a:pt x="16023" y="7620"/>
                    <a:pt x="16000" y="7597"/>
                  </a:cubicBezTo>
                  <a:cubicBezTo>
                    <a:pt x="12214" y="2375"/>
                    <a:pt x="8081" y="697"/>
                    <a:pt x="5279" y="199"/>
                  </a:cubicBezTo>
                  <a:cubicBezTo>
                    <a:pt x="4451" y="53"/>
                    <a:pt x="3687" y="0"/>
                    <a:pt x="301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1564100" y="4312425"/>
              <a:ext cx="242000" cy="139300"/>
            </a:xfrm>
            <a:custGeom>
              <a:avLst/>
              <a:gdLst/>
              <a:ahLst/>
              <a:cxnLst/>
              <a:rect l="l" t="t" r="r" b="b"/>
              <a:pathLst>
                <a:path w="9680" h="5572" extrusionOk="0">
                  <a:moveTo>
                    <a:pt x="41" y="0"/>
                  </a:moveTo>
                  <a:cubicBezTo>
                    <a:pt x="16" y="0"/>
                    <a:pt x="1" y="21"/>
                    <a:pt x="1" y="50"/>
                  </a:cubicBezTo>
                  <a:cubicBezTo>
                    <a:pt x="1" y="84"/>
                    <a:pt x="24" y="107"/>
                    <a:pt x="47" y="107"/>
                  </a:cubicBezTo>
                  <a:cubicBezTo>
                    <a:pt x="105" y="119"/>
                    <a:pt x="5153" y="490"/>
                    <a:pt x="9576" y="5561"/>
                  </a:cubicBezTo>
                  <a:cubicBezTo>
                    <a:pt x="9587" y="5572"/>
                    <a:pt x="9599" y="5572"/>
                    <a:pt x="9622" y="5572"/>
                  </a:cubicBezTo>
                  <a:cubicBezTo>
                    <a:pt x="9633" y="5572"/>
                    <a:pt x="9645" y="5572"/>
                    <a:pt x="9656" y="5561"/>
                  </a:cubicBezTo>
                  <a:cubicBezTo>
                    <a:pt x="9679" y="5538"/>
                    <a:pt x="9679" y="5502"/>
                    <a:pt x="9656" y="5479"/>
                  </a:cubicBezTo>
                  <a:cubicBezTo>
                    <a:pt x="5199" y="374"/>
                    <a:pt x="105" y="4"/>
                    <a:pt x="59" y="4"/>
                  </a:cubicBezTo>
                  <a:cubicBezTo>
                    <a:pt x="53" y="1"/>
                    <a:pt x="47" y="0"/>
                    <a:pt x="41"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5"/>
            <p:cNvSpPr/>
            <p:nvPr/>
          </p:nvSpPr>
          <p:spPr>
            <a:xfrm>
              <a:off x="1591300" y="4266475"/>
              <a:ext cx="213650" cy="180350"/>
            </a:xfrm>
            <a:custGeom>
              <a:avLst/>
              <a:gdLst/>
              <a:ahLst/>
              <a:cxnLst/>
              <a:rect l="l" t="t" r="r" b="b"/>
              <a:pathLst>
                <a:path w="8546" h="7214" extrusionOk="0">
                  <a:moveTo>
                    <a:pt x="82" y="0"/>
                  </a:moveTo>
                  <a:cubicBezTo>
                    <a:pt x="59" y="0"/>
                    <a:pt x="24" y="12"/>
                    <a:pt x="13" y="47"/>
                  </a:cubicBezTo>
                  <a:cubicBezTo>
                    <a:pt x="1" y="70"/>
                    <a:pt x="24" y="105"/>
                    <a:pt x="47" y="116"/>
                  </a:cubicBezTo>
                  <a:cubicBezTo>
                    <a:pt x="94" y="128"/>
                    <a:pt x="4863" y="1691"/>
                    <a:pt x="8429" y="7190"/>
                  </a:cubicBezTo>
                  <a:cubicBezTo>
                    <a:pt x="8441" y="7201"/>
                    <a:pt x="8465" y="7213"/>
                    <a:pt x="8476" y="7213"/>
                  </a:cubicBezTo>
                  <a:cubicBezTo>
                    <a:pt x="8488" y="7213"/>
                    <a:pt x="8499" y="7213"/>
                    <a:pt x="8511" y="7201"/>
                  </a:cubicBezTo>
                  <a:cubicBezTo>
                    <a:pt x="8534" y="7190"/>
                    <a:pt x="8545" y="7155"/>
                    <a:pt x="8534" y="7132"/>
                  </a:cubicBezTo>
                  <a:cubicBezTo>
                    <a:pt x="4933" y="1598"/>
                    <a:pt x="129" y="23"/>
                    <a:pt x="82"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5"/>
            <p:cNvSpPr/>
            <p:nvPr/>
          </p:nvSpPr>
          <p:spPr>
            <a:xfrm>
              <a:off x="1548200" y="4480875"/>
              <a:ext cx="398550" cy="280275"/>
            </a:xfrm>
            <a:custGeom>
              <a:avLst/>
              <a:gdLst/>
              <a:ahLst/>
              <a:cxnLst/>
              <a:rect l="l" t="t" r="r" b="b"/>
              <a:pathLst>
                <a:path w="15942" h="11211" extrusionOk="0">
                  <a:moveTo>
                    <a:pt x="3543" y="246"/>
                  </a:moveTo>
                  <a:cubicBezTo>
                    <a:pt x="10385" y="246"/>
                    <a:pt x="13928" y="6938"/>
                    <a:pt x="15028" y="9451"/>
                  </a:cubicBezTo>
                  <a:cubicBezTo>
                    <a:pt x="12145" y="5827"/>
                    <a:pt x="7328" y="3974"/>
                    <a:pt x="3902" y="3477"/>
                  </a:cubicBezTo>
                  <a:cubicBezTo>
                    <a:pt x="1644" y="3153"/>
                    <a:pt x="278" y="2250"/>
                    <a:pt x="266" y="1566"/>
                  </a:cubicBezTo>
                  <a:cubicBezTo>
                    <a:pt x="255" y="1046"/>
                    <a:pt x="1042" y="582"/>
                    <a:pt x="2432" y="305"/>
                  </a:cubicBezTo>
                  <a:cubicBezTo>
                    <a:pt x="2813" y="269"/>
                    <a:pt x="3184" y="246"/>
                    <a:pt x="3543" y="246"/>
                  </a:cubicBezTo>
                  <a:close/>
                  <a:moveTo>
                    <a:pt x="3549" y="1"/>
                  </a:moveTo>
                  <a:cubicBezTo>
                    <a:pt x="3174" y="1"/>
                    <a:pt x="2790" y="20"/>
                    <a:pt x="2396" y="61"/>
                  </a:cubicBezTo>
                  <a:cubicBezTo>
                    <a:pt x="405" y="444"/>
                    <a:pt x="0" y="1103"/>
                    <a:pt x="12" y="1578"/>
                  </a:cubicBezTo>
                  <a:cubicBezTo>
                    <a:pt x="35" y="2504"/>
                    <a:pt x="1656" y="3418"/>
                    <a:pt x="3867" y="3731"/>
                  </a:cubicBezTo>
                  <a:cubicBezTo>
                    <a:pt x="7491" y="4264"/>
                    <a:pt x="12689" y="6325"/>
                    <a:pt x="15409" y="10411"/>
                  </a:cubicBezTo>
                  <a:lnTo>
                    <a:pt x="15942" y="11210"/>
                  </a:lnTo>
                  <a:lnTo>
                    <a:pt x="15641" y="10295"/>
                  </a:lnTo>
                  <a:cubicBezTo>
                    <a:pt x="15597" y="10196"/>
                    <a:pt x="12099" y="1"/>
                    <a:pt x="3549"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1549925" y="4512725"/>
              <a:ext cx="384400" cy="219175"/>
            </a:xfrm>
            <a:custGeom>
              <a:avLst/>
              <a:gdLst/>
              <a:ahLst/>
              <a:cxnLst/>
              <a:rect l="l" t="t" r="r" b="b"/>
              <a:pathLst>
                <a:path w="15376" h="8767" extrusionOk="0">
                  <a:moveTo>
                    <a:pt x="2005" y="0"/>
                  </a:moveTo>
                  <a:cubicBezTo>
                    <a:pt x="812" y="0"/>
                    <a:pt x="72" y="176"/>
                    <a:pt x="58" y="176"/>
                  </a:cubicBezTo>
                  <a:cubicBezTo>
                    <a:pt x="24" y="188"/>
                    <a:pt x="1" y="223"/>
                    <a:pt x="12" y="246"/>
                  </a:cubicBezTo>
                  <a:cubicBezTo>
                    <a:pt x="22" y="275"/>
                    <a:pt x="39" y="295"/>
                    <a:pt x="64" y="295"/>
                  </a:cubicBezTo>
                  <a:cubicBezTo>
                    <a:pt x="69" y="295"/>
                    <a:pt x="75" y="294"/>
                    <a:pt x="81" y="292"/>
                  </a:cubicBezTo>
                  <a:cubicBezTo>
                    <a:pt x="95" y="292"/>
                    <a:pt x="837" y="114"/>
                    <a:pt x="2031" y="114"/>
                  </a:cubicBezTo>
                  <a:cubicBezTo>
                    <a:pt x="2902" y="114"/>
                    <a:pt x="4012" y="208"/>
                    <a:pt x="5257" y="536"/>
                  </a:cubicBezTo>
                  <a:cubicBezTo>
                    <a:pt x="7989" y="1253"/>
                    <a:pt x="11937" y="3256"/>
                    <a:pt x="15260" y="8732"/>
                  </a:cubicBezTo>
                  <a:cubicBezTo>
                    <a:pt x="15271" y="8756"/>
                    <a:pt x="15294" y="8767"/>
                    <a:pt x="15317" y="8767"/>
                  </a:cubicBezTo>
                  <a:cubicBezTo>
                    <a:pt x="15329" y="8767"/>
                    <a:pt x="15329" y="8756"/>
                    <a:pt x="15340" y="8756"/>
                  </a:cubicBezTo>
                  <a:cubicBezTo>
                    <a:pt x="15376" y="8744"/>
                    <a:pt x="15376" y="8709"/>
                    <a:pt x="15364" y="8674"/>
                  </a:cubicBezTo>
                  <a:cubicBezTo>
                    <a:pt x="12018" y="3163"/>
                    <a:pt x="8036" y="1149"/>
                    <a:pt x="5280" y="431"/>
                  </a:cubicBezTo>
                  <a:cubicBezTo>
                    <a:pt x="4015" y="96"/>
                    <a:pt x="2887" y="0"/>
                    <a:pt x="200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1691450" y="4557000"/>
              <a:ext cx="230150" cy="158700"/>
            </a:xfrm>
            <a:custGeom>
              <a:avLst/>
              <a:gdLst/>
              <a:ahLst/>
              <a:cxnLst/>
              <a:rect l="l" t="t" r="r" b="b"/>
              <a:pathLst>
                <a:path w="9206" h="6348" extrusionOk="0">
                  <a:moveTo>
                    <a:pt x="54" y="0"/>
                  </a:moveTo>
                  <a:cubicBezTo>
                    <a:pt x="28" y="0"/>
                    <a:pt x="11" y="21"/>
                    <a:pt x="1" y="49"/>
                  </a:cubicBezTo>
                  <a:cubicBezTo>
                    <a:pt x="1" y="84"/>
                    <a:pt x="24" y="108"/>
                    <a:pt x="59" y="108"/>
                  </a:cubicBezTo>
                  <a:cubicBezTo>
                    <a:pt x="105" y="119"/>
                    <a:pt x="5107" y="906"/>
                    <a:pt x="9101" y="6324"/>
                  </a:cubicBezTo>
                  <a:cubicBezTo>
                    <a:pt x="9113" y="6336"/>
                    <a:pt x="9124" y="6347"/>
                    <a:pt x="9147" y="6347"/>
                  </a:cubicBezTo>
                  <a:cubicBezTo>
                    <a:pt x="9159" y="6347"/>
                    <a:pt x="9170" y="6336"/>
                    <a:pt x="9182" y="6336"/>
                  </a:cubicBezTo>
                  <a:cubicBezTo>
                    <a:pt x="9205" y="6313"/>
                    <a:pt x="9205" y="6278"/>
                    <a:pt x="9193" y="6255"/>
                  </a:cubicBezTo>
                  <a:cubicBezTo>
                    <a:pt x="5164" y="802"/>
                    <a:pt x="117" y="3"/>
                    <a:pt x="70" y="3"/>
                  </a:cubicBezTo>
                  <a:cubicBezTo>
                    <a:pt x="64" y="1"/>
                    <a:pt x="59" y="0"/>
                    <a:pt x="54"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1722450" y="4513550"/>
              <a:ext cx="198575" cy="196925"/>
            </a:xfrm>
            <a:custGeom>
              <a:avLst/>
              <a:gdLst/>
              <a:ahLst/>
              <a:cxnLst/>
              <a:rect l="l" t="t" r="r" b="b"/>
              <a:pathLst>
                <a:path w="7943" h="7877" extrusionOk="0">
                  <a:moveTo>
                    <a:pt x="67" y="0"/>
                  </a:moveTo>
                  <a:cubicBezTo>
                    <a:pt x="42" y="0"/>
                    <a:pt x="20" y="13"/>
                    <a:pt x="11" y="40"/>
                  </a:cubicBezTo>
                  <a:cubicBezTo>
                    <a:pt x="0" y="63"/>
                    <a:pt x="11" y="97"/>
                    <a:pt x="46" y="109"/>
                  </a:cubicBezTo>
                  <a:cubicBezTo>
                    <a:pt x="93" y="132"/>
                    <a:pt x="4712" y="2077"/>
                    <a:pt x="7826" y="7854"/>
                  </a:cubicBezTo>
                  <a:cubicBezTo>
                    <a:pt x="7837" y="7866"/>
                    <a:pt x="7849" y="7877"/>
                    <a:pt x="7873" y="7877"/>
                  </a:cubicBezTo>
                  <a:lnTo>
                    <a:pt x="7896" y="7877"/>
                  </a:lnTo>
                  <a:cubicBezTo>
                    <a:pt x="7930" y="7854"/>
                    <a:pt x="7942" y="7820"/>
                    <a:pt x="7919" y="7796"/>
                  </a:cubicBezTo>
                  <a:cubicBezTo>
                    <a:pt x="4793" y="1985"/>
                    <a:pt x="139" y="28"/>
                    <a:pt x="93" y="4"/>
                  </a:cubicBezTo>
                  <a:cubicBezTo>
                    <a:pt x="84" y="2"/>
                    <a:pt x="75" y="0"/>
                    <a:pt x="6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1882200" y="4310725"/>
              <a:ext cx="281950" cy="422925"/>
            </a:xfrm>
            <a:custGeom>
              <a:avLst/>
              <a:gdLst/>
              <a:ahLst/>
              <a:cxnLst/>
              <a:rect l="l" t="t" r="r" b="b"/>
              <a:pathLst>
                <a:path w="11278" h="16917" extrusionOk="0">
                  <a:moveTo>
                    <a:pt x="11127" y="0"/>
                  </a:moveTo>
                  <a:cubicBezTo>
                    <a:pt x="11068" y="0"/>
                    <a:pt x="11021" y="44"/>
                    <a:pt x="11010" y="106"/>
                  </a:cubicBezTo>
                  <a:cubicBezTo>
                    <a:pt x="10999" y="152"/>
                    <a:pt x="10084" y="5570"/>
                    <a:pt x="4041" y="10144"/>
                  </a:cubicBezTo>
                  <a:cubicBezTo>
                    <a:pt x="1" y="13200"/>
                    <a:pt x="2304" y="16824"/>
                    <a:pt x="2327" y="16859"/>
                  </a:cubicBezTo>
                  <a:cubicBezTo>
                    <a:pt x="2350" y="16893"/>
                    <a:pt x="2397" y="16916"/>
                    <a:pt x="2432" y="16916"/>
                  </a:cubicBezTo>
                  <a:cubicBezTo>
                    <a:pt x="2455" y="16916"/>
                    <a:pt x="2478" y="16905"/>
                    <a:pt x="2501" y="16893"/>
                  </a:cubicBezTo>
                  <a:cubicBezTo>
                    <a:pt x="2559" y="16859"/>
                    <a:pt x="2582" y="16777"/>
                    <a:pt x="2536" y="16720"/>
                  </a:cubicBezTo>
                  <a:cubicBezTo>
                    <a:pt x="2513" y="16685"/>
                    <a:pt x="348" y="13258"/>
                    <a:pt x="4192" y="10352"/>
                  </a:cubicBezTo>
                  <a:cubicBezTo>
                    <a:pt x="10328" y="5709"/>
                    <a:pt x="11254" y="198"/>
                    <a:pt x="11265" y="141"/>
                  </a:cubicBezTo>
                  <a:cubicBezTo>
                    <a:pt x="11277" y="72"/>
                    <a:pt x="11219" y="13"/>
                    <a:pt x="11149" y="2"/>
                  </a:cubicBezTo>
                  <a:cubicBezTo>
                    <a:pt x="11142" y="1"/>
                    <a:pt x="11135" y="0"/>
                    <a:pt x="11127"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2075250" y="4318375"/>
              <a:ext cx="30125" cy="130175"/>
            </a:xfrm>
            <a:custGeom>
              <a:avLst/>
              <a:gdLst/>
              <a:ahLst/>
              <a:cxnLst/>
              <a:rect l="l" t="t" r="r" b="b"/>
              <a:pathLst>
                <a:path w="1205" h="5207" extrusionOk="0">
                  <a:moveTo>
                    <a:pt x="860" y="1"/>
                  </a:moveTo>
                  <a:cubicBezTo>
                    <a:pt x="807" y="1"/>
                    <a:pt x="760" y="32"/>
                    <a:pt x="741" y="78"/>
                  </a:cubicBezTo>
                  <a:cubicBezTo>
                    <a:pt x="718" y="170"/>
                    <a:pt x="0" y="2231"/>
                    <a:pt x="950" y="5125"/>
                  </a:cubicBezTo>
                  <a:cubicBezTo>
                    <a:pt x="962" y="5172"/>
                    <a:pt x="1008" y="5207"/>
                    <a:pt x="1065" y="5207"/>
                  </a:cubicBezTo>
                  <a:lnTo>
                    <a:pt x="1112" y="5207"/>
                  </a:lnTo>
                  <a:cubicBezTo>
                    <a:pt x="1170" y="5184"/>
                    <a:pt x="1204" y="5114"/>
                    <a:pt x="1193" y="5045"/>
                  </a:cubicBezTo>
                  <a:cubicBezTo>
                    <a:pt x="278" y="2243"/>
                    <a:pt x="973" y="182"/>
                    <a:pt x="985" y="170"/>
                  </a:cubicBezTo>
                  <a:cubicBezTo>
                    <a:pt x="1008" y="101"/>
                    <a:pt x="973" y="31"/>
                    <a:pt x="903" y="8"/>
                  </a:cubicBezTo>
                  <a:cubicBezTo>
                    <a:pt x="889" y="3"/>
                    <a:pt x="874" y="1"/>
                    <a:pt x="860"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1998550" y="4378925"/>
              <a:ext cx="38825" cy="154425"/>
            </a:xfrm>
            <a:custGeom>
              <a:avLst/>
              <a:gdLst/>
              <a:ahLst/>
              <a:cxnLst/>
              <a:rect l="l" t="t" r="r" b="b"/>
              <a:pathLst>
                <a:path w="1553" h="6177" extrusionOk="0">
                  <a:moveTo>
                    <a:pt x="1415" y="0"/>
                  </a:moveTo>
                  <a:cubicBezTo>
                    <a:pt x="1403" y="0"/>
                    <a:pt x="1390" y="2"/>
                    <a:pt x="1378" y="6"/>
                  </a:cubicBezTo>
                  <a:cubicBezTo>
                    <a:pt x="1332" y="17"/>
                    <a:pt x="1262" y="53"/>
                    <a:pt x="1147" y="318"/>
                  </a:cubicBezTo>
                  <a:cubicBezTo>
                    <a:pt x="753" y="1129"/>
                    <a:pt x="1" y="3769"/>
                    <a:pt x="1100" y="6107"/>
                  </a:cubicBezTo>
                  <a:cubicBezTo>
                    <a:pt x="1123" y="6153"/>
                    <a:pt x="1170" y="6177"/>
                    <a:pt x="1216" y="6177"/>
                  </a:cubicBezTo>
                  <a:cubicBezTo>
                    <a:pt x="1228" y="6177"/>
                    <a:pt x="1251" y="6177"/>
                    <a:pt x="1262" y="6165"/>
                  </a:cubicBezTo>
                  <a:cubicBezTo>
                    <a:pt x="1332" y="6142"/>
                    <a:pt x="1355" y="6061"/>
                    <a:pt x="1332" y="6003"/>
                  </a:cubicBezTo>
                  <a:cubicBezTo>
                    <a:pt x="128" y="3444"/>
                    <a:pt x="1251" y="493"/>
                    <a:pt x="1483" y="238"/>
                  </a:cubicBezTo>
                  <a:cubicBezTo>
                    <a:pt x="1529" y="215"/>
                    <a:pt x="1552" y="156"/>
                    <a:pt x="1540" y="99"/>
                  </a:cubicBezTo>
                  <a:cubicBezTo>
                    <a:pt x="1521" y="42"/>
                    <a:pt x="1471" y="0"/>
                    <a:pt x="1415"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5"/>
            <p:cNvSpPr/>
            <p:nvPr/>
          </p:nvSpPr>
          <p:spPr>
            <a:xfrm>
              <a:off x="2122725" y="4349700"/>
              <a:ext cx="107100" cy="58350"/>
            </a:xfrm>
            <a:custGeom>
              <a:avLst/>
              <a:gdLst/>
              <a:ahLst/>
              <a:cxnLst/>
              <a:rect l="l" t="t" r="r" b="b"/>
              <a:pathLst>
                <a:path w="4284" h="2334" extrusionOk="0">
                  <a:moveTo>
                    <a:pt x="4142" y="1"/>
                  </a:moveTo>
                  <a:cubicBezTo>
                    <a:pt x="4098" y="1"/>
                    <a:pt x="4053" y="24"/>
                    <a:pt x="4029" y="64"/>
                  </a:cubicBezTo>
                  <a:cubicBezTo>
                    <a:pt x="3161" y="1523"/>
                    <a:pt x="1042" y="1904"/>
                    <a:pt x="336" y="2032"/>
                  </a:cubicBezTo>
                  <a:cubicBezTo>
                    <a:pt x="105" y="2066"/>
                    <a:pt x="70" y="2078"/>
                    <a:pt x="35" y="2148"/>
                  </a:cubicBezTo>
                  <a:cubicBezTo>
                    <a:pt x="0" y="2205"/>
                    <a:pt x="23" y="2287"/>
                    <a:pt x="93" y="2310"/>
                  </a:cubicBezTo>
                  <a:cubicBezTo>
                    <a:pt x="105" y="2321"/>
                    <a:pt x="128" y="2333"/>
                    <a:pt x="151" y="2333"/>
                  </a:cubicBezTo>
                  <a:cubicBezTo>
                    <a:pt x="174" y="2333"/>
                    <a:pt x="197" y="2321"/>
                    <a:pt x="208" y="2310"/>
                  </a:cubicBezTo>
                  <a:cubicBezTo>
                    <a:pt x="244" y="2310"/>
                    <a:pt x="301" y="2298"/>
                    <a:pt x="383" y="2275"/>
                  </a:cubicBezTo>
                  <a:cubicBezTo>
                    <a:pt x="1111" y="2148"/>
                    <a:pt x="3323" y="1742"/>
                    <a:pt x="4249" y="191"/>
                  </a:cubicBezTo>
                  <a:cubicBezTo>
                    <a:pt x="4284" y="133"/>
                    <a:pt x="4261" y="52"/>
                    <a:pt x="4203" y="18"/>
                  </a:cubicBezTo>
                  <a:cubicBezTo>
                    <a:pt x="4184" y="6"/>
                    <a:pt x="4163" y="1"/>
                    <a:pt x="4142" y="1"/>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5"/>
            <p:cNvSpPr/>
            <p:nvPr/>
          </p:nvSpPr>
          <p:spPr>
            <a:xfrm>
              <a:off x="2057875" y="4471000"/>
              <a:ext cx="145325" cy="34875"/>
            </a:xfrm>
            <a:custGeom>
              <a:avLst/>
              <a:gdLst/>
              <a:ahLst/>
              <a:cxnLst/>
              <a:rect l="l" t="t" r="r" b="b"/>
              <a:pathLst>
                <a:path w="5813" h="1395" extrusionOk="0">
                  <a:moveTo>
                    <a:pt x="5670" y="0"/>
                  </a:moveTo>
                  <a:cubicBezTo>
                    <a:pt x="5648" y="0"/>
                    <a:pt x="5626" y="6"/>
                    <a:pt x="5604" y="16"/>
                  </a:cubicBezTo>
                  <a:cubicBezTo>
                    <a:pt x="3862" y="911"/>
                    <a:pt x="2500" y="1132"/>
                    <a:pt x="1579" y="1132"/>
                  </a:cubicBezTo>
                  <a:cubicBezTo>
                    <a:pt x="688" y="1132"/>
                    <a:pt x="209" y="925"/>
                    <a:pt x="198" y="919"/>
                  </a:cubicBezTo>
                  <a:cubicBezTo>
                    <a:pt x="183" y="913"/>
                    <a:pt x="167" y="910"/>
                    <a:pt x="151" y="910"/>
                  </a:cubicBezTo>
                  <a:cubicBezTo>
                    <a:pt x="103" y="910"/>
                    <a:pt x="53" y="936"/>
                    <a:pt x="36" y="989"/>
                  </a:cubicBezTo>
                  <a:cubicBezTo>
                    <a:pt x="1" y="1047"/>
                    <a:pt x="36" y="1127"/>
                    <a:pt x="93" y="1151"/>
                  </a:cubicBezTo>
                  <a:cubicBezTo>
                    <a:pt x="140" y="1174"/>
                    <a:pt x="649" y="1394"/>
                    <a:pt x="1575" y="1394"/>
                  </a:cubicBezTo>
                  <a:cubicBezTo>
                    <a:pt x="2537" y="1394"/>
                    <a:pt x="3926" y="1163"/>
                    <a:pt x="5732" y="248"/>
                  </a:cubicBezTo>
                  <a:cubicBezTo>
                    <a:pt x="5789" y="213"/>
                    <a:pt x="5813" y="132"/>
                    <a:pt x="5778" y="74"/>
                  </a:cubicBezTo>
                  <a:cubicBezTo>
                    <a:pt x="5762" y="26"/>
                    <a:pt x="5718" y="0"/>
                    <a:pt x="5670" y="0"/>
                  </a:cubicBezTo>
                  <a:close/>
                </a:path>
              </a:pathLst>
            </a:custGeom>
            <a:solidFill>
              <a:srgbClr val="FFFC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3" name="Google Shape;1783;p45"/>
          <p:cNvSpPr/>
          <p:nvPr/>
        </p:nvSpPr>
        <p:spPr>
          <a:xfrm>
            <a:off x="4426125" y="-1583082"/>
            <a:ext cx="4630624" cy="2738127"/>
          </a:xfrm>
          <a:custGeom>
            <a:avLst/>
            <a:gdLst/>
            <a:ahLst/>
            <a:cxnLst/>
            <a:rect l="l" t="t" r="r" b="b"/>
            <a:pathLst>
              <a:path w="44273" h="26179" extrusionOk="0">
                <a:moveTo>
                  <a:pt x="14821" y="0"/>
                </a:moveTo>
                <a:cubicBezTo>
                  <a:pt x="10376" y="0"/>
                  <a:pt x="5587" y="2355"/>
                  <a:pt x="3046" y="6350"/>
                </a:cubicBezTo>
                <a:cubicBezTo>
                  <a:pt x="1194" y="9268"/>
                  <a:pt x="1" y="13887"/>
                  <a:pt x="1680" y="17546"/>
                </a:cubicBezTo>
                <a:cubicBezTo>
                  <a:pt x="4223" y="23094"/>
                  <a:pt x="13256" y="26179"/>
                  <a:pt x="22220" y="26179"/>
                </a:cubicBezTo>
                <a:cubicBezTo>
                  <a:pt x="29942" y="26179"/>
                  <a:pt x="37614" y="23889"/>
                  <a:pt x="41043" y="18912"/>
                </a:cubicBezTo>
                <a:cubicBezTo>
                  <a:pt x="43694" y="15056"/>
                  <a:pt x="44272" y="8943"/>
                  <a:pt x="41807" y="6779"/>
                </a:cubicBezTo>
                <a:cubicBezTo>
                  <a:pt x="41206" y="6248"/>
                  <a:pt x="40537" y="6058"/>
                  <a:pt x="39782" y="6058"/>
                </a:cubicBezTo>
                <a:cubicBezTo>
                  <a:pt x="37857" y="6058"/>
                  <a:pt x="35366" y="7293"/>
                  <a:pt x="31973" y="7293"/>
                </a:cubicBezTo>
                <a:cubicBezTo>
                  <a:pt x="31028" y="7293"/>
                  <a:pt x="30013" y="7197"/>
                  <a:pt x="28921" y="6952"/>
                </a:cubicBezTo>
                <a:cubicBezTo>
                  <a:pt x="22519" y="5517"/>
                  <a:pt x="22311" y="944"/>
                  <a:pt x="16533" y="121"/>
                </a:cubicBezTo>
                <a:cubicBezTo>
                  <a:pt x="15972" y="40"/>
                  <a:pt x="15400" y="0"/>
                  <a:pt x="14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rot="221455">
            <a:off x="2771533" y="-682883"/>
            <a:ext cx="3049686" cy="1365829"/>
          </a:xfrm>
          <a:custGeom>
            <a:avLst/>
            <a:gdLst/>
            <a:ahLst/>
            <a:cxnLst/>
            <a:rect l="l" t="t" r="r" b="b"/>
            <a:pathLst>
              <a:path w="34397" h="15405" extrusionOk="0">
                <a:moveTo>
                  <a:pt x="8350" y="8304"/>
                </a:moveTo>
                <a:cubicBezTo>
                  <a:pt x="9144" y="8304"/>
                  <a:pt x="8924" y="9268"/>
                  <a:pt x="8614" y="9682"/>
                </a:cubicBezTo>
                <a:cubicBezTo>
                  <a:pt x="8023" y="10481"/>
                  <a:pt x="7109" y="11013"/>
                  <a:pt x="6147" y="11291"/>
                </a:cubicBezTo>
                <a:cubicBezTo>
                  <a:pt x="6044" y="10516"/>
                  <a:pt x="6263" y="9717"/>
                  <a:pt x="6808" y="9091"/>
                </a:cubicBezTo>
                <a:cubicBezTo>
                  <a:pt x="7178" y="8664"/>
                  <a:pt x="7745" y="8316"/>
                  <a:pt x="8336" y="8304"/>
                </a:cubicBezTo>
                <a:cubicBezTo>
                  <a:pt x="8341" y="8304"/>
                  <a:pt x="8345" y="8304"/>
                  <a:pt x="8350" y="8304"/>
                </a:cubicBezTo>
                <a:close/>
                <a:moveTo>
                  <a:pt x="24542" y="8736"/>
                </a:moveTo>
                <a:cubicBezTo>
                  <a:pt x="24901" y="8736"/>
                  <a:pt x="25262" y="8835"/>
                  <a:pt x="25551" y="9034"/>
                </a:cubicBezTo>
                <a:cubicBezTo>
                  <a:pt x="26536" y="9729"/>
                  <a:pt x="26570" y="11106"/>
                  <a:pt x="26107" y="12125"/>
                </a:cubicBezTo>
                <a:cubicBezTo>
                  <a:pt x="25945" y="12137"/>
                  <a:pt x="25795" y="12148"/>
                  <a:pt x="25644" y="12148"/>
                </a:cubicBezTo>
                <a:cubicBezTo>
                  <a:pt x="25619" y="12148"/>
                  <a:pt x="25593" y="12149"/>
                  <a:pt x="25568" y="12149"/>
                </a:cubicBezTo>
                <a:cubicBezTo>
                  <a:pt x="24894" y="12149"/>
                  <a:pt x="24166" y="11992"/>
                  <a:pt x="23652" y="11535"/>
                </a:cubicBezTo>
                <a:cubicBezTo>
                  <a:pt x="23201" y="11129"/>
                  <a:pt x="22888" y="10493"/>
                  <a:pt x="22993" y="9879"/>
                </a:cubicBezTo>
                <a:cubicBezTo>
                  <a:pt x="23131" y="9119"/>
                  <a:pt x="23834" y="8736"/>
                  <a:pt x="24542" y="8736"/>
                </a:cubicBezTo>
                <a:close/>
                <a:moveTo>
                  <a:pt x="16156" y="9425"/>
                </a:moveTo>
                <a:cubicBezTo>
                  <a:pt x="16317" y="9425"/>
                  <a:pt x="16475" y="9480"/>
                  <a:pt x="16613" y="9613"/>
                </a:cubicBezTo>
                <a:cubicBezTo>
                  <a:pt x="17077" y="10053"/>
                  <a:pt x="16834" y="10898"/>
                  <a:pt x="16602" y="11407"/>
                </a:cubicBezTo>
                <a:cubicBezTo>
                  <a:pt x="16336" y="12021"/>
                  <a:pt x="15884" y="12530"/>
                  <a:pt x="15363" y="12935"/>
                </a:cubicBezTo>
                <a:cubicBezTo>
                  <a:pt x="14854" y="12102"/>
                  <a:pt x="14622" y="11072"/>
                  <a:pt x="15085" y="10180"/>
                </a:cubicBezTo>
                <a:cubicBezTo>
                  <a:pt x="15270" y="9818"/>
                  <a:pt x="15725" y="9425"/>
                  <a:pt x="16156" y="9425"/>
                </a:cubicBezTo>
                <a:close/>
                <a:moveTo>
                  <a:pt x="34266" y="0"/>
                </a:moveTo>
                <a:cubicBezTo>
                  <a:pt x="34222" y="0"/>
                  <a:pt x="34177" y="30"/>
                  <a:pt x="34177" y="84"/>
                </a:cubicBezTo>
                <a:cubicBezTo>
                  <a:pt x="34362" y="2955"/>
                  <a:pt x="33817" y="5978"/>
                  <a:pt x="32127" y="8363"/>
                </a:cubicBezTo>
                <a:cubicBezTo>
                  <a:pt x="31386" y="9405"/>
                  <a:pt x="30449" y="10308"/>
                  <a:pt x="29361" y="10979"/>
                </a:cubicBezTo>
                <a:cubicBezTo>
                  <a:pt x="28434" y="11546"/>
                  <a:pt x="27357" y="11975"/>
                  <a:pt x="26258" y="12102"/>
                </a:cubicBezTo>
                <a:cubicBezTo>
                  <a:pt x="26431" y="11708"/>
                  <a:pt x="26536" y="11291"/>
                  <a:pt x="26524" y="10828"/>
                </a:cubicBezTo>
                <a:cubicBezTo>
                  <a:pt x="26513" y="10215"/>
                  <a:pt x="26304" y="9590"/>
                  <a:pt x="25852" y="9150"/>
                </a:cubicBezTo>
                <a:cubicBezTo>
                  <a:pt x="25503" y="8789"/>
                  <a:pt x="25016" y="8613"/>
                  <a:pt x="24519" y="8613"/>
                </a:cubicBezTo>
                <a:cubicBezTo>
                  <a:pt x="24474" y="8613"/>
                  <a:pt x="24428" y="8614"/>
                  <a:pt x="24382" y="8617"/>
                </a:cubicBezTo>
                <a:cubicBezTo>
                  <a:pt x="23873" y="8640"/>
                  <a:pt x="23363" y="8872"/>
                  <a:pt x="23074" y="9312"/>
                </a:cubicBezTo>
                <a:cubicBezTo>
                  <a:pt x="22738" y="9809"/>
                  <a:pt x="22785" y="10458"/>
                  <a:pt x="23050" y="10990"/>
                </a:cubicBezTo>
                <a:cubicBezTo>
                  <a:pt x="23549" y="11966"/>
                  <a:pt x="24573" y="12281"/>
                  <a:pt x="25599" y="12281"/>
                </a:cubicBezTo>
                <a:cubicBezTo>
                  <a:pt x="25742" y="12281"/>
                  <a:pt x="25885" y="12275"/>
                  <a:pt x="26026" y="12264"/>
                </a:cubicBezTo>
                <a:lnTo>
                  <a:pt x="26026" y="12264"/>
                </a:lnTo>
                <a:cubicBezTo>
                  <a:pt x="26003" y="12322"/>
                  <a:pt x="25980" y="12368"/>
                  <a:pt x="25945" y="12415"/>
                </a:cubicBezTo>
                <a:cubicBezTo>
                  <a:pt x="25273" y="13537"/>
                  <a:pt x="24035" y="14290"/>
                  <a:pt x="22842" y="14741"/>
                </a:cubicBezTo>
                <a:cubicBezTo>
                  <a:pt x="21977" y="15071"/>
                  <a:pt x="21017" y="15257"/>
                  <a:pt x="20061" y="15257"/>
                </a:cubicBezTo>
                <a:cubicBezTo>
                  <a:pt x="18534" y="15257"/>
                  <a:pt x="17020" y="14783"/>
                  <a:pt x="15931" y="13665"/>
                </a:cubicBezTo>
                <a:cubicBezTo>
                  <a:pt x="15746" y="13480"/>
                  <a:pt x="15583" y="13271"/>
                  <a:pt x="15433" y="13040"/>
                </a:cubicBezTo>
                <a:cubicBezTo>
                  <a:pt x="15491" y="12994"/>
                  <a:pt x="15560" y="12947"/>
                  <a:pt x="15618" y="12889"/>
                </a:cubicBezTo>
                <a:cubicBezTo>
                  <a:pt x="16093" y="12484"/>
                  <a:pt x="16498" y="11975"/>
                  <a:pt x="16741" y="11396"/>
                </a:cubicBezTo>
                <a:cubicBezTo>
                  <a:pt x="16950" y="10886"/>
                  <a:pt x="17123" y="10146"/>
                  <a:pt x="16764" y="9659"/>
                </a:cubicBezTo>
                <a:cubicBezTo>
                  <a:pt x="16608" y="9435"/>
                  <a:pt x="16386" y="9344"/>
                  <a:pt x="16153" y="9344"/>
                </a:cubicBezTo>
                <a:cubicBezTo>
                  <a:pt x="15869" y="9344"/>
                  <a:pt x="15568" y="9479"/>
                  <a:pt x="15352" y="9670"/>
                </a:cubicBezTo>
                <a:cubicBezTo>
                  <a:pt x="14877" y="10076"/>
                  <a:pt x="14704" y="10724"/>
                  <a:pt x="14715" y="11326"/>
                </a:cubicBezTo>
                <a:cubicBezTo>
                  <a:pt x="14738" y="11928"/>
                  <a:pt x="14935" y="12507"/>
                  <a:pt x="15259" y="13017"/>
                </a:cubicBezTo>
                <a:cubicBezTo>
                  <a:pt x="14854" y="13306"/>
                  <a:pt x="14414" y="13549"/>
                  <a:pt x="13974" y="13746"/>
                </a:cubicBezTo>
                <a:cubicBezTo>
                  <a:pt x="12938" y="14200"/>
                  <a:pt x="11773" y="14483"/>
                  <a:pt x="10632" y="14483"/>
                </a:cubicBezTo>
                <a:cubicBezTo>
                  <a:pt x="10319" y="14483"/>
                  <a:pt x="10008" y="14462"/>
                  <a:pt x="9702" y="14417"/>
                </a:cubicBezTo>
                <a:cubicBezTo>
                  <a:pt x="8406" y="14232"/>
                  <a:pt x="7166" y="13549"/>
                  <a:pt x="6507" y="12379"/>
                </a:cubicBezTo>
                <a:cubicBezTo>
                  <a:pt x="6333" y="12091"/>
                  <a:pt x="6229" y="11766"/>
                  <a:pt x="6171" y="11442"/>
                </a:cubicBezTo>
                <a:cubicBezTo>
                  <a:pt x="6646" y="11291"/>
                  <a:pt x="7109" y="11095"/>
                  <a:pt x="7526" y="10840"/>
                </a:cubicBezTo>
                <a:cubicBezTo>
                  <a:pt x="8058" y="10504"/>
                  <a:pt x="8660" y="10030"/>
                  <a:pt x="8915" y="9428"/>
                </a:cubicBezTo>
                <a:cubicBezTo>
                  <a:pt x="9100" y="8988"/>
                  <a:pt x="9111" y="8304"/>
                  <a:pt x="8509" y="8200"/>
                </a:cubicBezTo>
                <a:cubicBezTo>
                  <a:pt x="8440" y="8188"/>
                  <a:pt x="8369" y="8182"/>
                  <a:pt x="8298" y="8182"/>
                </a:cubicBezTo>
                <a:cubicBezTo>
                  <a:pt x="7790" y="8182"/>
                  <a:pt x="7256" y="8490"/>
                  <a:pt x="6900" y="8826"/>
                </a:cubicBezTo>
                <a:cubicBezTo>
                  <a:pt x="6472" y="9230"/>
                  <a:pt x="6171" y="9786"/>
                  <a:pt x="6044" y="10365"/>
                </a:cubicBezTo>
                <a:cubicBezTo>
                  <a:pt x="5974" y="10689"/>
                  <a:pt x="5974" y="11013"/>
                  <a:pt x="6009" y="11326"/>
                </a:cubicBezTo>
                <a:cubicBezTo>
                  <a:pt x="5708" y="11407"/>
                  <a:pt x="5407" y="11465"/>
                  <a:pt x="5106" y="11500"/>
                </a:cubicBezTo>
                <a:cubicBezTo>
                  <a:pt x="4912" y="11521"/>
                  <a:pt x="4717" y="11532"/>
                  <a:pt x="4522" y="11532"/>
                </a:cubicBezTo>
                <a:cubicBezTo>
                  <a:pt x="3332" y="11532"/>
                  <a:pt x="2154" y="11124"/>
                  <a:pt x="1378" y="10169"/>
                </a:cubicBezTo>
                <a:cubicBezTo>
                  <a:pt x="475" y="9045"/>
                  <a:pt x="255" y="7552"/>
                  <a:pt x="394" y="6163"/>
                </a:cubicBezTo>
                <a:cubicBezTo>
                  <a:pt x="475" y="5387"/>
                  <a:pt x="672" y="4635"/>
                  <a:pt x="880" y="3882"/>
                </a:cubicBezTo>
                <a:cubicBezTo>
                  <a:pt x="887" y="3862"/>
                  <a:pt x="870" y="3849"/>
                  <a:pt x="853" y="3849"/>
                </a:cubicBezTo>
                <a:cubicBezTo>
                  <a:pt x="840" y="3849"/>
                  <a:pt x="827" y="3856"/>
                  <a:pt x="822" y="3871"/>
                </a:cubicBezTo>
                <a:cubicBezTo>
                  <a:pt x="348" y="5433"/>
                  <a:pt x="0" y="7123"/>
                  <a:pt x="487" y="8721"/>
                </a:cubicBezTo>
                <a:cubicBezTo>
                  <a:pt x="695" y="9381"/>
                  <a:pt x="1030" y="10007"/>
                  <a:pt x="1505" y="10504"/>
                </a:cubicBezTo>
                <a:cubicBezTo>
                  <a:pt x="2003" y="11025"/>
                  <a:pt x="2640" y="11361"/>
                  <a:pt x="3335" y="11535"/>
                </a:cubicBezTo>
                <a:cubicBezTo>
                  <a:pt x="3729" y="11630"/>
                  <a:pt x="4141" y="11676"/>
                  <a:pt x="4556" y="11676"/>
                </a:cubicBezTo>
                <a:cubicBezTo>
                  <a:pt x="5052" y="11676"/>
                  <a:pt x="5552" y="11609"/>
                  <a:pt x="6032" y="11476"/>
                </a:cubicBezTo>
                <a:cubicBezTo>
                  <a:pt x="6206" y="12345"/>
                  <a:pt x="6762" y="13132"/>
                  <a:pt x="7467" y="13665"/>
                </a:cubicBezTo>
                <a:cubicBezTo>
                  <a:pt x="8381" y="14353"/>
                  <a:pt x="9484" y="14615"/>
                  <a:pt x="10594" y="14615"/>
                </a:cubicBezTo>
                <a:cubicBezTo>
                  <a:pt x="11016" y="14615"/>
                  <a:pt x="11440" y="14577"/>
                  <a:pt x="11856" y="14510"/>
                </a:cubicBezTo>
                <a:cubicBezTo>
                  <a:pt x="13083" y="14301"/>
                  <a:pt x="14321" y="13873"/>
                  <a:pt x="15329" y="13120"/>
                </a:cubicBezTo>
                <a:cubicBezTo>
                  <a:pt x="15699" y="13688"/>
                  <a:pt x="16220" y="14162"/>
                  <a:pt x="16788" y="14522"/>
                </a:cubicBezTo>
                <a:cubicBezTo>
                  <a:pt x="17776" y="15134"/>
                  <a:pt x="18946" y="15404"/>
                  <a:pt x="20104" y="15404"/>
                </a:cubicBezTo>
                <a:cubicBezTo>
                  <a:pt x="20261" y="15404"/>
                  <a:pt x="20417" y="15399"/>
                  <a:pt x="20573" y="15390"/>
                </a:cubicBezTo>
                <a:cubicBezTo>
                  <a:pt x="21928" y="15309"/>
                  <a:pt x="23259" y="14869"/>
                  <a:pt x="24393" y="14128"/>
                </a:cubicBezTo>
                <a:cubicBezTo>
                  <a:pt x="25123" y="13665"/>
                  <a:pt x="25806" y="13028"/>
                  <a:pt x="26188" y="12253"/>
                </a:cubicBezTo>
                <a:cubicBezTo>
                  <a:pt x="26385" y="12229"/>
                  <a:pt x="26582" y="12206"/>
                  <a:pt x="26767" y="12171"/>
                </a:cubicBezTo>
                <a:cubicBezTo>
                  <a:pt x="28133" y="11893"/>
                  <a:pt x="29418" y="11245"/>
                  <a:pt x="30495" y="10354"/>
                </a:cubicBezTo>
                <a:cubicBezTo>
                  <a:pt x="32868" y="8397"/>
                  <a:pt x="34084" y="5422"/>
                  <a:pt x="34327" y="2400"/>
                </a:cubicBezTo>
                <a:cubicBezTo>
                  <a:pt x="34396" y="1625"/>
                  <a:pt x="34396" y="848"/>
                  <a:pt x="34350" y="73"/>
                </a:cubicBezTo>
                <a:cubicBezTo>
                  <a:pt x="34345" y="24"/>
                  <a:pt x="34306" y="0"/>
                  <a:pt x="34266" y="0"/>
                </a:cubicBez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5"/>
          <p:cNvSpPr/>
          <p:nvPr/>
        </p:nvSpPr>
        <p:spPr>
          <a:xfrm rot="2426754">
            <a:off x="-804163" y="4501591"/>
            <a:ext cx="2419184" cy="1728655"/>
          </a:xfrm>
          <a:custGeom>
            <a:avLst/>
            <a:gdLst/>
            <a:ahLst/>
            <a:cxnLst/>
            <a:rect l="l" t="t" r="r" b="b"/>
            <a:pathLst>
              <a:path w="26976" h="19276" extrusionOk="0">
                <a:moveTo>
                  <a:pt x="15950" y="0"/>
                </a:moveTo>
                <a:cubicBezTo>
                  <a:pt x="13031" y="0"/>
                  <a:pt x="10015" y="732"/>
                  <a:pt x="7398" y="1741"/>
                </a:cubicBezTo>
                <a:cubicBezTo>
                  <a:pt x="5488" y="2471"/>
                  <a:pt x="3682" y="3547"/>
                  <a:pt x="2350" y="5098"/>
                </a:cubicBezTo>
                <a:cubicBezTo>
                  <a:pt x="798" y="6904"/>
                  <a:pt x="0" y="9348"/>
                  <a:pt x="509" y="11710"/>
                </a:cubicBezTo>
                <a:cubicBezTo>
                  <a:pt x="706" y="12589"/>
                  <a:pt x="1042" y="13446"/>
                  <a:pt x="1505" y="14221"/>
                </a:cubicBezTo>
                <a:cubicBezTo>
                  <a:pt x="1563" y="14326"/>
                  <a:pt x="1621" y="14419"/>
                  <a:pt x="1690" y="14511"/>
                </a:cubicBezTo>
                <a:cubicBezTo>
                  <a:pt x="3103" y="16676"/>
                  <a:pt x="5429" y="18147"/>
                  <a:pt x="7930" y="18818"/>
                </a:cubicBezTo>
                <a:cubicBezTo>
                  <a:pt x="9127" y="19135"/>
                  <a:pt x="10364" y="19276"/>
                  <a:pt x="11607" y="19276"/>
                </a:cubicBezTo>
                <a:cubicBezTo>
                  <a:pt x="12948" y="19276"/>
                  <a:pt x="14296" y="19112"/>
                  <a:pt x="15606" y="18829"/>
                </a:cubicBezTo>
                <a:cubicBezTo>
                  <a:pt x="18790" y="18158"/>
                  <a:pt x="21928" y="16711"/>
                  <a:pt x="24023" y="14210"/>
                </a:cubicBezTo>
                <a:cubicBezTo>
                  <a:pt x="26107" y="11710"/>
                  <a:pt x="26975" y="8039"/>
                  <a:pt x="25597" y="5087"/>
                </a:cubicBezTo>
                <a:cubicBezTo>
                  <a:pt x="24405" y="2517"/>
                  <a:pt x="21753" y="861"/>
                  <a:pt x="18987" y="294"/>
                </a:cubicBezTo>
                <a:cubicBezTo>
                  <a:pt x="18001" y="92"/>
                  <a:pt x="16982" y="0"/>
                  <a:pt x="15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5"/>
          <p:cNvSpPr/>
          <p:nvPr/>
        </p:nvSpPr>
        <p:spPr>
          <a:xfrm rot="7309560">
            <a:off x="-1465059" y="185291"/>
            <a:ext cx="2916873" cy="873898"/>
          </a:xfrm>
          <a:custGeom>
            <a:avLst/>
            <a:gdLst/>
            <a:ahLst/>
            <a:cxnLst/>
            <a:rect l="l" t="t" r="r" b="b"/>
            <a:pathLst>
              <a:path w="56128" h="16816" extrusionOk="0">
                <a:moveTo>
                  <a:pt x="17562" y="0"/>
                </a:moveTo>
                <a:cubicBezTo>
                  <a:pt x="14868" y="0"/>
                  <a:pt x="12099" y="1007"/>
                  <a:pt x="9760" y="2434"/>
                </a:cubicBezTo>
                <a:cubicBezTo>
                  <a:pt x="9644" y="2503"/>
                  <a:pt x="9529" y="2572"/>
                  <a:pt x="9425" y="2642"/>
                </a:cubicBezTo>
                <a:cubicBezTo>
                  <a:pt x="8440" y="3255"/>
                  <a:pt x="7503" y="3939"/>
                  <a:pt x="6588" y="4656"/>
                </a:cubicBezTo>
                <a:cubicBezTo>
                  <a:pt x="5674" y="5362"/>
                  <a:pt x="4782" y="6103"/>
                  <a:pt x="3879" y="6833"/>
                </a:cubicBezTo>
                <a:cubicBezTo>
                  <a:pt x="2988" y="7562"/>
                  <a:pt x="2085" y="8292"/>
                  <a:pt x="1147" y="8974"/>
                </a:cubicBezTo>
                <a:cubicBezTo>
                  <a:pt x="846" y="9195"/>
                  <a:pt x="487" y="9391"/>
                  <a:pt x="244" y="9681"/>
                </a:cubicBezTo>
                <a:cubicBezTo>
                  <a:pt x="24" y="9959"/>
                  <a:pt x="1" y="10329"/>
                  <a:pt x="12" y="10665"/>
                </a:cubicBezTo>
                <a:cubicBezTo>
                  <a:pt x="35" y="11695"/>
                  <a:pt x="568" y="12679"/>
                  <a:pt x="1332" y="13351"/>
                </a:cubicBezTo>
                <a:cubicBezTo>
                  <a:pt x="2420" y="14312"/>
                  <a:pt x="3879" y="14740"/>
                  <a:pt x="5291" y="15076"/>
                </a:cubicBezTo>
                <a:cubicBezTo>
                  <a:pt x="10642" y="16342"/>
                  <a:pt x="16102" y="16815"/>
                  <a:pt x="21596" y="16815"/>
                </a:cubicBezTo>
                <a:cubicBezTo>
                  <a:pt x="28608" y="16815"/>
                  <a:pt x="35675" y="16045"/>
                  <a:pt x="42640" y="15169"/>
                </a:cubicBezTo>
                <a:cubicBezTo>
                  <a:pt x="45199" y="14845"/>
                  <a:pt x="47792" y="14497"/>
                  <a:pt x="50177" y="13466"/>
                </a:cubicBezTo>
                <a:cubicBezTo>
                  <a:pt x="52550" y="12448"/>
                  <a:pt x="54703" y="10665"/>
                  <a:pt x="55583" y="8233"/>
                </a:cubicBezTo>
                <a:cubicBezTo>
                  <a:pt x="56116" y="6763"/>
                  <a:pt x="56128" y="5038"/>
                  <a:pt x="55294" y="3707"/>
                </a:cubicBezTo>
                <a:cubicBezTo>
                  <a:pt x="54368" y="2213"/>
                  <a:pt x="52527" y="1472"/>
                  <a:pt x="50767" y="1438"/>
                </a:cubicBezTo>
                <a:cubicBezTo>
                  <a:pt x="50734" y="1437"/>
                  <a:pt x="50700" y="1437"/>
                  <a:pt x="50667" y="1437"/>
                </a:cubicBezTo>
                <a:cubicBezTo>
                  <a:pt x="48943" y="1437"/>
                  <a:pt x="47275" y="2018"/>
                  <a:pt x="45685" y="2688"/>
                </a:cubicBezTo>
                <a:cubicBezTo>
                  <a:pt x="44384" y="3225"/>
                  <a:pt x="43004" y="3833"/>
                  <a:pt x="41641" y="3833"/>
                </a:cubicBezTo>
                <a:cubicBezTo>
                  <a:pt x="41270" y="3833"/>
                  <a:pt x="40900" y="3788"/>
                  <a:pt x="40533" y="3684"/>
                </a:cubicBezTo>
                <a:cubicBezTo>
                  <a:pt x="38819" y="3198"/>
                  <a:pt x="37650" y="1530"/>
                  <a:pt x="35948" y="1021"/>
                </a:cubicBezTo>
                <a:cubicBezTo>
                  <a:pt x="35543" y="897"/>
                  <a:pt x="35139" y="843"/>
                  <a:pt x="34736" y="843"/>
                </a:cubicBezTo>
                <a:cubicBezTo>
                  <a:pt x="32145" y="843"/>
                  <a:pt x="29584" y="3063"/>
                  <a:pt x="26901" y="3063"/>
                </a:cubicBezTo>
                <a:cubicBezTo>
                  <a:pt x="26734" y="3063"/>
                  <a:pt x="26566" y="3054"/>
                  <a:pt x="26397" y="3036"/>
                </a:cubicBezTo>
                <a:cubicBezTo>
                  <a:pt x="24556" y="2827"/>
                  <a:pt x="23063" y="1518"/>
                  <a:pt x="21373" y="778"/>
                </a:cubicBezTo>
                <a:cubicBezTo>
                  <a:pt x="20159" y="237"/>
                  <a:pt x="18869" y="0"/>
                  <a:pt x="17562" y="0"/>
                </a:cubicBezTo>
                <a:close/>
              </a:path>
            </a:pathLst>
          </a:custGeom>
          <a:solidFill>
            <a:srgbClr val="FFD7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1895245" y="3356198"/>
            <a:ext cx="3211102" cy="141377"/>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FC8294E6-9D6C-4592-B36C-BC1C8DC272D2}"/>
              </a:ext>
            </a:extLst>
          </p:cNvPr>
          <p:cNvSpPr txBox="1"/>
          <p:nvPr/>
        </p:nvSpPr>
        <p:spPr>
          <a:xfrm>
            <a:off x="391650" y="1681753"/>
            <a:ext cx="6218292" cy="1692771"/>
          </a:xfrm>
          <a:prstGeom prst="rect">
            <a:avLst/>
          </a:prstGeom>
          <a:noFill/>
        </p:spPr>
        <p:txBody>
          <a:bodyPr wrap="square" rtlCol="0">
            <a:spAutoFit/>
          </a:bodyPr>
          <a:lstStyle/>
          <a:p>
            <a:pPr algn="ctr">
              <a:lnSpc>
                <a:spcPct val="130000"/>
              </a:lnSpc>
            </a:pPr>
            <a:r>
              <a:rPr lang="en-US" sz="4000" b="1" dirty="0">
                <a:solidFill>
                  <a:srgbClr val="C00000"/>
                </a:solidFill>
              </a:rPr>
              <a:t>BÀI LUYỆN TẬP CHUNG TRANG 92</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co-Friendly Paper Bag Day by Slidesgo">
  <a:themeElements>
    <a:clrScheme name="Simple Light">
      <a:dk1>
        <a:srgbClr val="FFFCF4"/>
      </a:dk1>
      <a:lt1>
        <a:srgbClr val="1C4587"/>
      </a:lt1>
      <a:dk2>
        <a:srgbClr val="FFFFFF"/>
      </a:dk2>
      <a:lt2>
        <a:srgbClr val="FFFFFF"/>
      </a:lt2>
      <a:accent1>
        <a:srgbClr val="FFD7BF"/>
      </a:accent1>
      <a:accent2>
        <a:srgbClr val="C9E6E0"/>
      </a:accent2>
      <a:accent3>
        <a:srgbClr val="BFD0A2"/>
      </a:accent3>
      <a:accent4>
        <a:srgbClr val="FFFFFF"/>
      </a:accent4>
      <a:accent5>
        <a:srgbClr val="FFFFFF"/>
      </a:accent5>
      <a:accent6>
        <a:srgbClr val="FFFFFF"/>
      </a:accent6>
      <a:hlink>
        <a:srgbClr val="1C4587"/>
      </a:hlink>
      <a:folHlink>
        <a:srgbClr val="0097A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1931</TotalTime>
  <Words>1567</Words>
  <Application>Microsoft Office PowerPoint</Application>
  <PresentationFormat>On-screen Show (16:9)</PresentationFormat>
  <Paragraphs>139</Paragraphs>
  <Slides>29</Slides>
  <Notes>20</Notes>
  <HiddenSlides>0</HiddenSlides>
  <MMClips>10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Wingdings</vt:lpstr>
      <vt:lpstr>Arial</vt:lpstr>
      <vt:lpstr>Anaheim</vt:lpstr>
      <vt:lpstr>Cambria Math</vt:lpstr>
      <vt:lpstr>Caveat Brush</vt:lpstr>
      <vt:lpstr>等线 Light</vt:lpstr>
      <vt:lpstr>Elsie</vt:lpstr>
      <vt:lpstr>Open Sans</vt:lpstr>
      <vt:lpstr>Roboto Condensed Light</vt:lpstr>
      <vt:lpstr>Eco-Friendly Paper Bag Day by Slidesgo</vt:lpstr>
      <vt:lpstr>Office 主题​​</vt:lpstr>
      <vt:lpstr>Office Theme</vt:lpstr>
      <vt:lpstr>CHÀO MỪNG CÁC EM ĐẾN VỚI TIẾT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dc:title>
  <dc:creator>LaptopAZ.vn</dc:creator>
  <cp:lastModifiedBy>Nam Vân</cp:lastModifiedBy>
  <cp:revision>117</cp:revision>
  <dcterms:modified xsi:type="dcterms:W3CDTF">2024-03-20T02:42:51Z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2024-03-20T02:21:22Z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178ee34a-4590-4c35-8894-a739f4744e00</vt:lpwstr>
  </property>
  <property fmtid="{D5CDD505-2E9C-101B-9397-08002B2CF9AE}" pid="7" name="MSIP_Label_defa4170-0d19-0005-0004-bc88714345d2_ActionId">
    <vt:lpwstr>a4c8ab20-4ae1-40eb-9946-d75901388714</vt:lpwstr>
  </property>
  <property fmtid="{D5CDD505-2E9C-101B-9397-08002B2CF9AE}" pid="8" name="MSIP_Label_defa4170-0d19-0005-0004-bc88714345d2_ContentBits">
    <vt:lpwstr>0</vt:lpwstr>
  </property>
</Properties>
</file>