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60" r:id="rId5"/>
    <p:sldId id="268" r:id="rId6"/>
    <p:sldId id="261" r:id="rId7"/>
    <p:sldId id="269" r:id="rId8"/>
    <p:sldId id="270" r:id="rId9"/>
    <p:sldId id="271" r:id="rId10"/>
    <p:sldId id="262" r:id="rId11"/>
    <p:sldId id="272" r:id="rId12"/>
    <p:sldId id="265" r:id="rId13"/>
    <p:sldId id="274" r:id="rId14"/>
    <p:sldId id="273" r:id="rId15"/>
    <p:sldId id="263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2" r:id="rId32"/>
    <p:sldId id="291" r:id="rId33"/>
    <p:sldId id="264" r:id="rId34"/>
    <p:sldId id="266" r:id="rId35"/>
  </p:sldIdLst>
  <p:sldSz cx="18288000" cy="10287000"/>
  <p:notesSz cx="6858000" cy="9144000"/>
  <p:embeddedFontLst>
    <p:embeddedFont>
      <p:font typeface="Autour One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Merriweather" panose="00000500000000000000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2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2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12.svg"/><Relationship Id="rId3" Type="http://schemas.openxmlformats.org/officeDocument/2006/relationships/image" Target="../media/image36.svg"/><Relationship Id="rId17" Type="http://schemas.openxmlformats.org/officeDocument/2006/relationships/image" Target="../media/image11.png"/><Relationship Id="rId2" Type="http://schemas.openxmlformats.org/officeDocument/2006/relationships/image" Target="../media/image3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30.png"/><Relationship Id="rId4" Type="http://schemas.openxmlformats.org/officeDocument/2006/relationships/image" Target="../media/image3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0.png"/><Relationship Id="rId5" Type="http://schemas.openxmlformats.org/officeDocument/2006/relationships/image" Target="../media/image22.svg"/><Relationship Id="rId15" Type="http://schemas.openxmlformats.org/officeDocument/2006/relationships/image" Target="../media/image46.svg"/><Relationship Id="rId4" Type="http://schemas.openxmlformats.org/officeDocument/2006/relationships/image" Target="../media/image21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46.svg"/><Relationship Id="rId12" Type="http://schemas.openxmlformats.org/officeDocument/2006/relationships/image" Target="../media/image3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3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49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8.svg"/><Relationship Id="rId7" Type="http://schemas.openxmlformats.org/officeDocument/2006/relationships/image" Target="../media/image51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5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11600" y="-504265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5337321" y="483837"/>
            <a:ext cx="744650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19049" y="412772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635734"/>
            <a:ext cx="16843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M là một điểm nằm bên trong góc xOy mà khoảng cách từ M đến hai cạnh Ox, Oy của góc bằng nhau. Chứng minh rằng M nằm trên tia phân giác của góc xOy.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42627" y="5674334"/>
            <a:ext cx="4575321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và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có: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 chung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MH = MK (gt)</a:t>
                </a:r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  <a:blipFill>
                <a:blip r:embed="rId13"/>
                <a:stretch>
                  <a:fillRect l="-2400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9375921" y="6512534"/>
            <a:ext cx="685800" cy="15240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=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(ch-cgv)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  <a:blipFill>
                <a:blip r:embed="rId14"/>
                <a:stretch>
                  <a:fillRect l="-2717" r="-310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𝑀𝑂𝐻</m:t>
                        </m:r>
                      </m:e>
                    </m:acc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𝑀𝑂𝐾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  <a:blipFill>
                <a:blip r:embed="rId16"/>
                <a:stretch>
                  <a:fillRect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459200" y="9117520"/>
            <a:ext cx="2579260" cy="1486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2887" y="8786746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381000" y="482111"/>
            <a:ext cx="556592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99157" y="169178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121" y="543963"/>
            <a:ext cx="16843521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ABC. Hãy chứng minh AB + AC &gt;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7810500"/>
            <a:ext cx="2579260" cy="148659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7368"/>
            <a:ext cx="4343400" cy="4279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2628900"/>
            <a:ext cx="1256635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tia đối của tia AB, lấy điểm D sao cho AD = AC </a:t>
            </a:r>
          </a:p>
          <a:p>
            <a:pPr algn="just">
              <a:lnSpc>
                <a:spcPct val="150000"/>
              </a:lnSpc>
            </a:pPr>
            <a:endParaRPr lang="nl-NL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tia CA nằm giữa hai cạnh CB và CD của góc BCD nên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BCD &gt; ACD (1)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 khác, theo cách dựng, tam giác ACD cân tại A nên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 = ADC = BDC (2)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(1) và (2) suy ra BCD &gt; BDC (3)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từ (3) suy ra: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+ AC =BD &gt; BC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562015"/>
            <a:ext cx="1158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ta so sánh BD và BC.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9.14 (Tr71)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(H.9.21).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12579642" y="5600700"/>
            <a:ext cx="4641557" cy="434340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7353300"/>
            <a:ext cx="4648200" cy="207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685800" y="2059983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 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838200" y="2324100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TH2: 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luôn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  <a:blipFill>
                <a:blip r:embed="rId11"/>
                <a:stretch>
                  <a:fillRect l="-1973" r="-191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525000" y="6326939"/>
            <a:ext cx="3352800" cy="3421224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68408">
            <a:off x="11924312" y="6042612"/>
            <a:ext cx="598217" cy="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9.15 (Tr71)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cm; 3,4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2,5 + 3,4 = 5,9 &lt; 6. 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  <a:blipFill>
                <a:blip r:embed="rId12"/>
                <a:stretch>
                  <a:fillRect l="-1414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302478" y="535330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623204" y="5600700"/>
            <a:ext cx="1902796" cy="390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35200" y="7422806"/>
            <a:ext cx="3581400" cy="3047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 9.16 (Tr71)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481565"/>
            <a:ext cx="1653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 + 2 &lt; 5 (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&gt; 5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9.16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6091178"/>
            <a:ext cx="1165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+ 5 = 12 ( cm)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9.17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xentimét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2197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1400" y="6362700"/>
            <a:ext cx="1379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(cm) (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– 2 &lt; x &lt; 7 + 2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&lt; x &lt; 9</a:t>
            </a: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9.17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hai cạnh của một tam giác là 7 cm và 2 cm. Tính độ dài cạnh còn lại biết rằng số đo của nó theo xentimét là một số tự nhiên 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1919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7946" y="6700778"/>
            <a:ext cx="1150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 x = 7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63800" y="114300"/>
            <a:ext cx="2788806" cy="21347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848" y="8217437"/>
            <a:ext cx="2003956" cy="1792629"/>
          </a:xfrm>
          <a:prstGeom prst="rect">
            <a:avLst/>
          </a:prstGeom>
        </p:spPr>
      </p:pic>
      <p:sp>
        <p:nvSpPr>
          <p:cNvPr id="11" name="Google Shape;596;p37"/>
          <p:cNvSpPr txBox="1">
            <a:spLocks/>
          </p:cNvSpPr>
          <p:nvPr/>
        </p:nvSpPr>
        <p:spPr>
          <a:xfrm>
            <a:off x="6065520" y="413706"/>
            <a:ext cx="5593080" cy="14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6000" kern="0" dirty="0">
                <a:solidFill>
                  <a:schemeClr val="bg1"/>
                </a:solidFill>
                <a:latin typeface="Arial"/>
              </a:rPr>
              <a:t>KHỞI ĐỘNG</a:t>
            </a:r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2352" y="2318660"/>
            <a:ext cx="14952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phát biểu định lí về quan hệ giữa góc và cạnh đối diện trong một tam giác (Định lí 1, Định lí 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phát biểu định lí quan hệ giữa đường vuông góc và đường xiên.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Em hãy trình bày định lí và hệ quả bất đẳng thức của tam giác.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2095500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 &gt; BC &gt; AB.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khẳng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611343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  <a:blipFill>
                <a:blip r:embed="rId3"/>
                <a:stretch>
                  <a:fillRect l="-1830" b="-7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62800" y="7454950"/>
            <a:ext cx="2971800" cy="25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Ba cạnh của tam giác có độ dài là 6cm, 7cm, 8cm. Góc lớn nhất là góc: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Đối diện với cạnh có độ dài 6cm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Đối diện với cạnh có độ dài 7cm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Đối diện với cạnh có độ dài 8cm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Ba cạnh có độ dài bằng nhau</a:t>
            </a:r>
          </a:p>
        </p:txBody>
      </p:sp>
      <p:sp>
        <p:nvSpPr>
          <p:cNvPr id="15" name="Oval 14"/>
          <p:cNvSpPr/>
          <p:nvPr/>
        </p:nvSpPr>
        <p:spPr>
          <a:xfrm>
            <a:off x="2514600" y="6591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92000" y="6515100"/>
            <a:ext cx="3679112" cy="31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4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Câu 3: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ΔABC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 + AC = 10cm; AC - AB = 4cm.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</m:acc>
                  </m:oMath>
                </a14:m>
                <a:endPara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  <a:blipFill>
                <a:blip r:embed="rId3"/>
                <a:stretch>
                  <a:fillRect l="-1412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343400" y="485687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  <a:blipFill>
                <a:blip r:embed="rId4"/>
                <a:stretch>
                  <a:fillRect l="-240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34200" y="7857595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92747" y="2346688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4: 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0" y="483623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0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67126" y="4298154"/>
            <a:ext cx="12925512" cy="290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 AC &lt; AB &lt; BC					B. AB &lt; AC &lt; BC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BC &lt; AC &lt; AB					D. AC &lt; BC &lt; AB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17192" y="7511889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Cho tam giác ABC vuông tại A, tia phân giác góc B cắt AC tại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Khi so sánh độ dài của AD và DC, khẳng định nào sau đây đúng?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7672" y="481011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AD &lt;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AD =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AD &gt;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507639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77600" y="5990793"/>
            <a:ext cx="4419600" cy="41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97395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đúng: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43394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đó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9.18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0200" y="8212740"/>
            <a:ext cx="4648200" cy="207426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&lt; 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7021" y="7763970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633192" y="3695700"/>
            <a:ext cx="3043374" cy="57918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9480" y="1000167"/>
            <a:ext cx="13099518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IX:QUAN HỆ GIỮA CÁC YẾU TỐ TRONG MỘT TAM GIÁC</a:t>
            </a:r>
            <a:endParaRPr lang="vi-VN" sz="75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9.19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khu vườn A và B nằm về một phía của con kênh d. Hãy xác định bên bờ kênh cùng phía A và B, một điểm C để đặt máy bơm nước từ kênh tưới cho hai khu vườn sao cho tổng độ dài đường ống dẫn nước từ máy bơm đến khu vườn ngắn nhất (HD : Gọi B' là điểm sao cho d là đường trung trực của BB' (H.9.22). Khi đó CB = CB'. Xem vận dụng bài 33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15338608" y="8666856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200400" y="7886700"/>
            <a:ext cx="1680829" cy="21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00" y="2093563"/>
            <a:ext cx="5562600" cy="3557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23494" y="1866900"/>
            <a:ext cx="11383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CB = CB’ (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144" y="5981700"/>
            <a:ext cx="16696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AC + CB’ &gt; AB’ hay AC + CB &gt; AB’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422518" y="216171"/>
            <a:ext cx="1458424" cy="161071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447800" y="7625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556" y="4762500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+ CB’ = AB’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0156" y="6782585"/>
            <a:ext cx="1539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bơm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976848"/>
            <a:ext cx="5562600" cy="35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80013" y="3658158"/>
            <a:ext cx="5266390" cy="3699159"/>
            <a:chOff x="7990579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7990579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34</a:t>
              </a:r>
              <a:r>
                <a:rPr lang="en-US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(SGK – Tr72)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3809" y="3706899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0455" y="3968509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3209" y="2236586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6687" y="6383011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7187" y="6614311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1930" y="2157459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6294" y="3652752"/>
            <a:ext cx="1186776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0905" y="3805084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6294" y="7246668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9613" y="7415303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19100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7759" y="40005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5095" y="4642132"/>
            <a:ext cx="14554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định lí đường vuông góc ngắn hơn mọi đường xiên (kẻ từ một điểm đến cùng một đường thẳng).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3759" y="702439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4259" y="933739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3611" y="2215489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33909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4158999"/>
            <a:ext cx="13792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Vận dụng các định lí liên quan đã học để giải quyết dạng bài toán.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0281" y="1283679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452314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2239</Words>
  <Application>Microsoft Office PowerPoint</Application>
  <PresentationFormat>Custom</PresentationFormat>
  <Paragraphs>193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Kavoon</vt:lpstr>
      <vt:lpstr>Arial</vt:lpstr>
      <vt:lpstr>Merriweather</vt:lpstr>
      <vt:lpstr>Autour One</vt:lpstr>
      <vt:lpstr>Times New Roman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cp:lastModifiedBy>Administrator</cp:lastModifiedBy>
  <cp:revision>16</cp:revision>
  <dcterms:created xsi:type="dcterms:W3CDTF">2006-08-16T00:00:00Z</dcterms:created>
  <dcterms:modified xsi:type="dcterms:W3CDTF">2023-02-10T03:13:12Z</dcterms:modified>
  <dc:identifier>DAFR4ThywlQ</dc:identifier>
</cp:coreProperties>
</file>