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6477-601A-4D2F-926A-177398B59AF2}" v="2" dt="2024-02-19T05:44:11.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61" d="100"/>
          <a:sy n="61" d="100"/>
        </p:scale>
        <p:origin x="14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90816477-601A-4D2F-926A-177398B59AF2}"/>
    <pc:docChg chg="custSel modSld">
      <pc:chgData name="Nam Vân" userId="eac13ed4-6feb-40e0-b95f-d92b1b214eb0" providerId="ADAL" clId="{90816477-601A-4D2F-926A-177398B59AF2}" dt="2024-02-19T05:44:17.965" v="8" actId="1076"/>
      <pc:docMkLst>
        <pc:docMk/>
      </pc:docMkLst>
      <pc:sldChg chg="addSp delSp modSp mod">
        <pc:chgData name="Nam Vân" userId="eac13ed4-6feb-40e0-b95f-d92b1b214eb0" providerId="ADAL" clId="{90816477-601A-4D2F-926A-177398B59AF2}" dt="2024-02-19T05:44:01.496" v="3"/>
        <pc:sldMkLst>
          <pc:docMk/>
          <pc:sldMk cId="0" sldId="256"/>
        </pc:sldMkLst>
        <pc:picChg chg="add mod">
          <ac:chgData name="Nam Vân" userId="eac13ed4-6feb-40e0-b95f-d92b1b214eb0" providerId="ADAL" clId="{90816477-601A-4D2F-926A-177398B59AF2}" dt="2024-02-19T05:44:01.496" v="3"/>
          <ac:picMkLst>
            <pc:docMk/>
            <pc:sldMk cId="0" sldId="256"/>
            <ac:picMk id="7" creationId="{96F6D06F-B640-7BCD-AEF3-A270B3E43D7A}"/>
          </ac:picMkLst>
        </pc:picChg>
        <pc:picChg chg="del">
          <ac:chgData name="Nam Vân" userId="eac13ed4-6feb-40e0-b95f-d92b1b214eb0" providerId="ADAL" clId="{90816477-601A-4D2F-926A-177398B59AF2}" dt="2024-02-19T05:44:00.361" v="2" actId="478"/>
          <ac:picMkLst>
            <pc:docMk/>
            <pc:sldMk cId="0" sldId="256"/>
            <ac:picMk id="8" creationId="{00000000-0000-0000-0000-000000000000}"/>
          </ac:picMkLst>
        </pc:picChg>
      </pc:sldChg>
      <pc:sldChg chg="modSp mod">
        <pc:chgData name="Nam Vân" userId="eac13ed4-6feb-40e0-b95f-d92b1b214eb0" providerId="ADAL" clId="{90816477-601A-4D2F-926A-177398B59AF2}" dt="2024-02-19T05:43:56.970" v="1" actId="1076"/>
        <pc:sldMkLst>
          <pc:docMk/>
          <pc:sldMk cId="2146610719" sldId="269"/>
        </pc:sldMkLst>
        <pc:picChg chg="mod">
          <ac:chgData name="Nam Vân" userId="eac13ed4-6feb-40e0-b95f-d92b1b214eb0" providerId="ADAL" clId="{90816477-601A-4D2F-926A-177398B59AF2}" dt="2024-02-19T05:43:56.970" v="1" actId="1076"/>
          <ac:picMkLst>
            <pc:docMk/>
            <pc:sldMk cId="2146610719" sldId="269"/>
            <ac:picMk id="10" creationId="{00000000-0000-0000-0000-000000000000}"/>
          </ac:picMkLst>
        </pc:picChg>
      </pc:sldChg>
      <pc:sldChg chg="addSp delSp modSp mod">
        <pc:chgData name="Nam Vân" userId="eac13ed4-6feb-40e0-b95f-d92b1b214eb0" providerId="ADAL" clId="{90816477-601A-4D2F-926A-177398B59AF2}" dt="2024-02-19T05:44:17.965" v="8" actId="1076"/>
        <pc:sldMkLst>
          <pc:docMk/>
          <pc:sldMk cId="1549750079" sldId="309"/>
        </pc:sldMkLst>
        <pc:picChg chg="add mod">
          <ac:chgData name="Nam Vân" userId="eac13ed4-6feb-40e0-b95f-d92b1b214eb0" providerId="ADAL" clId="{90816477-601A-4D2F-926A-177398B59AF2}" dt="2024-02-19T05:44:17.965" v="8" actId="1076"/>
          <ac:picMkLst>
            <pc:docMk/>
            <pc:sldMk cId="1549750079" sldId="309"/>
            <ac:picMk id="6" creationId="{DDB076A2-58BF-6FF2-4149-E228582BEA1D}"/>
          </ac:picMkLst>
        </pc:picChg>
        <pc:picChg chg="del">
          <ac:chgData name="Nam Vân" userId="eac13ed4-6feb-40e0-b95f-d92b1b214eb0" providerId="ADAL" clId="{90816477-601A-4D2F-926A-177398B59AF2}" dt="2024-02-19T05:44:10.283" v="4" actId="478"/>
          <ac:picMkLst>
            <pc:docMk/>
            <pc:sldMk cId="1549750079" sldId="309"/>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1.svg"/><Relationship Id="rId7"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4.png"/><Relationship Id="rId5" Type="http://schemas.openxmlformats.org/officeDocument/2006/relationships/image" Target="../media/image29.png"/><Relationship Id="rId10" Type="http://schemas.openxmlformats.org/officeDocument/2006/relationships/image" Target="../media/image43.svg"/><Relationship Id="rId4" Type="http://schemas.openxmlformats.org/officeDocument/2006/relationships/image" Target="../media/image31.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2.wdp"/><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80.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svg"/><Relationship Id="rId7"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1.sv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1.svg"/><Relationship Id="rId2" Type="http://schemas.openxmlformats.org/officeDocument/2006/relationships/image" Target="../media/image22.png"/><Relationship Id="rId16"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5.wdp"/><Relationship Id="rId15" Type="http://schemas.openxmlformats.org/officeDocument/2006/relationships/image" Target="../media/image44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2.wdp"/><Relationship Id="rId7" Type="http://schemas.openxmlformats.org/officeDocument/2006/relationships/image" Target="../media/image51.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23.sv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51.svg"/><Relationship Id="rId12" Type="http://schemas.openxmlformats.org/officeDocument/2006/relationships/image" Target="../media/image490.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microsoft.com/office/2007/relationships/hdphoto" Target="../media/hdphoto2.wdp"/><Relationship Id="rId7" Type="http://schemas.openxmlformats.org/officeDocument/2006/relationships/image" Target="../media/image23.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59.sv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svg"/><Relationship Id="rId3" Type="http://schemas.openxmlformats.org/officeDocument/2006/relationships/image" Target="../media/image20.png"/><Relationship Id="rId7" Type="http://schemas.openxmlformats.org/officeDocument/2006/relationships/image" Target="../media/image50.png"/><Relationship Id="rId12"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60.png"/><Relationship Id="rId5" Type="http://schemas.openxmlformats.org/officeDocument/2006/relationships/image" Target="../media/image22.png"/><Relationship Id="rId10" Type="http://schemas.openxmlformats.org/officeDocument/2006/relationships/image" Target="../media/image41.svg"/><Relationship Id="rId4" Type="http://schemas.openxmlformats.org/officeDocument/2006/relationships/image" Target="../media/image21.sv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22.png"/><Relationship Id="rId7" Type="http://schemas.openxmlformats.org/officeDocument/2006/relationships/image" Target="../media/image60.png"/><Relationship Id="rId17" Type="http://schemas.openxmlformats.org/officeDocument/2006/relationships/image" Target="../media/image55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0.png"/><Relationship Id="rId7" Type="http://schemas.openxmlformats.org/officeDocument/2006/relationships/image" Target="../media/image50.png"/><Relationship Id="rId17" Type="http://schemas.openxmlformats.org/officeDocument/2006/relationships/image" Target="../media/image58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1.svg"/><Relationship Id="rId15" Type="http://schemas.openxmlformats.org/officeDocument/2006/relationships/image" Target="../media/image600.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6" Type="http://schemas.openxmlformats.org/officeDocument/2006/relationships/image" Target="../media/image63.svg"/><Relationship Id="rId1" Type="http://schemas.openxmlformats.org/officeDocument/2006/relationships/slideLayout" Target="../slideLayouts/slideLayout7.xml"/><Relationship Id="rId5" Type="http://schemas.openxmlformats.org/officeDocument/2006/relationships/image" Target="../media/image51.svg"/><Relationship Id="rId15" Type="http://schemas.openxmlformats.org/officeDocument/2006/relationships/image" Target="../media/image62.png"/><Relationship Id="rId4" Type="http://schemas.openxmlformats.org/officeDocument/2006/relationships/image" Target="../media/image50.png"/><Relationship Id="rId14" Type="http://schemas.openxmlformats.org/officeDocument/2006/relationships/image" Target="../media/image620.png"/></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1.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2.wdp"/><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1.svg"/><Relationship Id="rId7" Type="http://schemas.openxmlformats.org/officeDocument/2006/relationships/image" Target="../media/image2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36.png"/><Relationship Id="rId31" Type="http://schemas.openxmlformats.org/officeDocument/2006/relationships/image" Target="../media/image28.png"/><Relationship Id="rId4" Type="http://schemas.openxmlformats.org/officeDocument/2006/relationships/image" Target="../media/image29.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svg"/><Relationship Id="rId7"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6"/>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12033">
            <a:off x="-35064" y="6671421"/>
            <a:ext cx="2127528" cy="300807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pic>
        <p:nvPicPr>
          <p:cNvPr id="7" name="Picture 3">
            <a:extLst>
              <a:ext uri="{FF2B5EF4-FFF2-40B4-BE49-F238E27FC236}">
                <a16:creationId xmlns:a16="http://schemas.microsoft.com/office/drawing/2014/main" id="{96F6D06F-B640-7BCD-AEF3-A270B3E43D7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63047" y="3086100"/>
            <a:ext cx="5283501" cy="7489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4711095"/>
            <a:chOff x="-1003509" y="1714500"/>
            <a:chExt cx="22051013" cy="4802870"/>
          </a:xfrm>
        </p:grpSpPr>
        <p:grpSp>
          <p:nvGrpSpPr>
            <p:cNvPr id="20" name="Group 19"/>
            <p:cNvGrpSpPr/>
            <p:nvPr/>
          </p:nvGrpSpPr>
          <p:grpSpPr>
            <a:xfrm>
              <a:off x="-1003509" y="1714500"/>
              <a:ext cx="22051013" cy="4802870"/>
              <a:chOff x="-457200" y="2569028"/>
              <a:chExt cx="19236701" cy="4098848"/>
            </a:xfrm>
          </p:grpSpPr>
          <p:grpSp>
            <p:nvGrpSpPr>
              <p:cNvPr id="19" name="Group 18"/>
              <p:cNvGrpSpPr/>
              <p:nvPr/>
            </p:nvGrpSpPr>
            <p:grpSpPr>
              <a:xfrm>
                <a:off x="-457200" y="2569028"/>
                <a:ext cx="19236701" cy="4098848"/>
                <a:chOff x="-457200" y="2569028"/>
                <a:chExt cx="19236701" cy="4098848"/>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txBody>
                  <a:bodyPr/>
                  <a:lstStyle/>
                  <a:p>
                    <a:endParaRPr lang="en-US"/>
                  </a:p>
                </p:txBody>
              </p:sp>
            </p:grpSp>
            <p:grpSp>
              <p:nvGrpSpPr>
                <p:cNvPr id="17" name="Group 16"/>
                <p:cNvGrpSpPr/>
                <p:nvPr/>
              </p:nvGrpSpPr>
              <p:grpSpPr>
                <a:xfrm>
                  <a:off x="3428262" y="3645235"/>
                  <a:ext cx="2648641" cy="1452496"/>
                  <a:chOff x="3428262" y="3629945"/>
                  <a:chExt cx="2648641" cy="1452496"/>
                </a:xfrm>
              </p:grpSpPr>
              <p:pic>
                <p:nvPicPr>
                  <p:cNvPr id="14" name="Picture 13"/>
                  <p:cNvPicPr>
                    <a:picLocks noChangeAspect="1"/>
                  </p:cNvPicPr>
                  <p:nvPr/>
                </p:nvPicPr>
                <p:blipFill>
                  <a:blip r:embed="rId6"/>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6"/>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6"/>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txBody>
              <a:bodyPr/>
              <a:lstStyle/>
              <a:p>
                <a:endParaRPr lang="en-US"/>
              </a:p>
            </p:txBody>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TÍNH CHẤT</a:t>
              </a: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3">
            <a:extLst>
              <a:ext uri="{FF2B5EF4-FFF2-40B4-BE49-F238E27FC236}">
                <a16:creationId xmlns:a16="http://schemas.microsoft.com/office/drawing/2014/main" id="{DDB076A2-58BF-6FF2-4149-E228582BEA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3492" y="2802067"/>
            <a:ext cx="5283501" cy="7489499"/>
          </a:xfrm>
          <a:prstGeom prst="rect">
            <a:avLst/>
          </a:prstGeom>
        </p:spPr>
      </p:pic>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a:solidFill>
                  <a:srgbClr val="FFFF00"/>
                </a:solidFill>
                <a:latin typeface="Arial" panose="020B0604020202020204" pitchFamily="34" charset="0"/>
                <a:cs typeface="Arial" panose="020B0604020202020204" pitchFamily="34" charset="0"/>
              </a:rPr>
              <a:t>TRAO ĐỔI CẶP ĐÔI</a:t>
            </a:r>
          </a:p>
        </p:txBody>
      </p:sp>
      <p:pic>
        <p:nvPicPr>
          <p:cNvPr id="2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38" name="Picture 5"/>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solidFill>
                  <a:prstClr val="black"/>
                </a:solidFill>
                <a:latin typeface="Arial" panose="020B0604020202020204" pitchFamily="34" charset="0"/>
                <a:cs typeface="Arial" panose="020B0604020202020204" pitchFamily="34" charset="0"/>
              </a:rPr>
              <a:t>Trả</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259577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p>
          <a:p>
            <a:pPr marL="742950" indent="-742950" algn="just">
              <a:lnSpc>
                <a:spcPct val="150000"/>
              </a:lnSpc>
              <a:spcAft>
                <a:spcPts val="800"/>
              </a:spcAft>
              <a:buAutoNum type="alphaLcParenR"/>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1</a:t>
            </a:r>
            <a:endParaRPr lang="en-US" sz="4000" dirty="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a:solidFill>
                  <a:prstClr val="white"/>
                </a:solidFill>
                <a:ea typeface="Calibri" panose="020F0502020204030204" pitchFamily="34" charset="0"/>
                <a:cs typeface="Arial" panose="020B0604020202020204" pitchFamily="34" charset="0"/>
              </a:rPr>
              <a:t>a độ dài 2 cm, 3 cm, 4 cm thoả mãn điều kiện trong chú ý trên nên đây có thể là độ dài ba cạnh của một tam giác. </a:t>
            </a:r>
            <a:endParaRPr lang="en-US" sz="4000" dirty="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a:solidFill>
                  <a:schemeClr val="bg1"/>
                </a:solidFill>
              </a:rPr>
              <a:t>	  		</a:t>
            </a:r>
            <a:r>
              <a:rPr lang="vi-VN" sz="4000" dirty="0">
                <a:solidFill>
                  <a:schemeClr val="bg1"/>
                </a:solidFill>
              </a:rPr>
              <a:t>a) 5 cm, 4 cm, 6 cm</a:t>
            </a:r>
            <a:r>
              <a:rPr lang="en-US" sz="4000" dirty="0">
                <a:solidFill>
                  <a:schemeClr val="bg1"/>
                </a:solidFill>
              </a:rPr>
              <a:t>			   	</a:t>
            </a:r>
            <a:r>
              <a:rPr lang="vi-VN" sz="4000" dirty="0">
                <a:solidFill>
                  <a:schemeClr val="bg1"/>
                </a:solidFill>
              </a:rPr>
              <a:t>b)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6 &lt; 5 + 4 = 9</a:t>
            </a:r>
          </a:p>
          <a:p>
            <a:pPr algn="just">
              <a:lnSpc>
                <a:spcPct val="150000"/>
              </a:lnSpc>
              <a:spcAft>
                <a:spcPts val="6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 5 cm, 4 cm, 6 cm</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04596F"/>
                </a:solidFill>
                <a:latin typeface="Arial" panose="020B0604020202020204" pitchFamily="34" charset="0"/>
              </a:rPr>
              <a:t>KHỞI ĐỘNG</a:t>
            </a: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a:solidFill>
                  <a:srgbClr val="FFFF00"/>
                </a:solidFill>
                <a:latin typeface="Arial" panose="020B0604020202020204" pitchFamily="34" charset="0"/>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AB</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0"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0"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0"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0" animBg="1"/>
      <p:bldP spid="65" grpId="0" animBg="1"/>
      <p:bldP spid="66"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cm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cm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0"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0"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0"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0" animBg="1"/>
      <p:bldP spid="65" grpId="0" animBg="1"/>
      <p:bldP spid="66" grpId="0" animBg="1"/>
      <p:bldP spid="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17 cm						     B. 15 cm</a:t>
            </a: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19 cm						     D.  13 cm</a:t>
            </a: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0"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0"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0"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0" animBg="1"/>
      <p:bldP spid="65" grpId="0" animBg="1"/>
      <p:bldP spid="66"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17 cm						     B. 18</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19 cm						     D.  16</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0"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0"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0"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0" animBg="1"/>
      <p:bldP spid="65" grpId="0" animBg="1"/>
      <p:bldP spid="66"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4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0"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0"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0"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0" animBg="1"/>
      <p:bldP spid="65" grpId="0" animBg="1"/>
      <p:bldP spid="66"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3047" y="3086100"/>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NA &lt;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Hay NA + NB &lt; CB +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9.13: (SGK – tr.69)</a:t>
            </a: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9.13: (SGK – tr.69)</a:t>
            </a: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trước </a:t>
              </a:r>
              <a:endParaRPr lang="en-US" sz="4000" ker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4 – </a:t>
              </a:r>
              <a:r>
                <a:rPr lang="en-US" sz="4000" b="1" ker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7" cstate="print">
            <a:biLevel thresh="75000"/>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7" cstate="print">
            <a:biLevel thresh="75000"/>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+ 25 = 35 &gt; 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3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10">
            <a:biLevel thresh="2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727514"/>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2308</Words>
  <Application>Microsoft Office PowerPoint</Application>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Times New Roman</vt:lpstr>
      <vt:lpstr>Kavoon</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Cream Modern Minimalist Math Class Presentation</dc:title>
  <dc:creator>Mr CHU HONG VINH</dc:creator>
  <cp:lastModifiedBy>Nam Vân</cp:lastModifiedBy>
  <cp:revision>193</cp:revision>
  <dcterms:created xsi:type="dcterms:W3CDTF">2006-08-16T00:00:00Z</dcterms:created>
  <dcterms:modified xsi:type="dcterms:W3CDTF">2024-02-19T05:44:27Z</dcterms:modified>
  <dc:identifier>DAFNsfnz78Y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2024-02-19T05:44:04Z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e2b56387-5709-4f9c-b145-4f709b030775</vt:lpwstr>
  </property>
  <property fmtid="{D5CDD505-2E9C-101B-9397-08002B2CF9AE}" pid="8" name="MSIP_Label_defa4170-0d19-0005-0004-bc88714345d2_ContentBits">
    <vt:lpwstr>0</vt:lpwstr>
  </property>
</Properties>
</file>