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7" r:id="rId3"/>
  </p:sldMasterIdLst>
  <p:notesMasterIdLst>
    <p:notesMasterId r:id="rId41"/>
  </p:notesMasterIdLst>
  <p:sldIdLst>
    <p:sldId id="256" r:id="rId4"/>
    <p:sldId id="259" r:id="rId5"/>
    <p:sldId id="376" r:id="rId6"/>
    <p:sldId id="257" r:id="rId7"/>
    <p:sldId id="318" r:id="rId8"/>
    <p:sldId id="263" r:id="rId9"/>
    <p:sldId id="342" r:id="rId10"/>
    <p:sldId id="267" r:id="rId11"/>
    <p:sldId id="322" r:id="rId12"/>
    <p:sldId id="307" r:id="rId13"/>
    <p:sldId id="292" r:id="rId14"/>
    <p:sldId id="276" r:id="rId15"/>
    <p:sldId id="333" r:id="rId16"/>
    <p:sldId id="277" r:id="rId17"/>
    <p:sldId id="390" r:id="rId18"/>
    <p:sldId id="377" r:id="rId19"/>
    <p:sldId id="352" r:id="rId20"/>
    <p:sldId id="378" r:id="rId21"/>
    <p:sldId id="379" r:id="rId22"/>
    <p:sldId id="380" r:id="rId23"/>
    <p:sldId id="381" r:id="rId24"/>
    <p:sldId id="382" r:id="rId25"/>
    <p:sldId id="383" r:id="rId26"/>
    <p:sldId id="385" r:id="rId27"/>
    <p:sldId id="386" r:id="rId28"/>
    <p:sldId id="387" r:id="rId29"/>
    <p:sldId id="388" r:id="rId30"/>
    <p:sldId id="389" r:id="rId31"/>
    <p:sldId id="384" r:id="rId32"/>
    <p:sldId id="337" r:id="rId33"/>
    <p:sldId id="391" r:id="rId34"/>
    <p:sldId id="273" r:id="rId35"/>
    <p:sldId id="349" r:id="rId36"/>
    <p:sldId id="354" r:id="rId37"/>
    <p:sldId id="278" r:id="rId38"/>
    <p:sldId id="303" r:id="rId39"/>
    <p:sldId id="338" r:id="rId40"/>
  </p:sldIdLst>
  <p:sldSz cx="18288000" cy="10287000"/>
  <p:notesSz cx="6858000" cy="9144000"/>
  <p:embeddedFontLst>
    <p:embeddedFont>
      <p:font typeface=".VnTime" panose="020B7200000000000000" pitchFamily="34" charset="0"/>
      <p:regular r:id="rId42"/>
      <p:bold r:id="rId43"/>
      <p:italic r:id="rId44"/>
      <p:boldItalic r:id="rId45"/>
    </p:embeddedFont>
    <p:embeddedFont>
      <p:font typeface="Autour One" panose="020B0604020202020204" charset="0"/>
      <p:regular r:id="rId46"/>
    </p:embeddedFont>
    <p:embeddedFont>
      <p:font typeface="Cambria Math" panose="02040503050406030204" pitchFamily="18" charset="0"/>
      <p:regular r:id="rId47"/>
    </p:embeddedFont>
    <p:embeddedFont>
      <p:font typeface="Merriweather" panose="00000500000000000000" pitchFamily="2" charset="0"/>
      <p:regular r:id="rId48"/>
      <p:bold r:id="rId49"/>
      <p:italic r:id="rId50"/>
      <p:boldItalic r:id="rId51"/>
    </p:embeddedFont>
    <p:embeddedFont>
      <p:font typeface="Merriweather Black" panose="00000A00000000000000" pitchFamily="2" charset="0"/>
      <p:bold r:id="rId52"/>
      <p:boldItalic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8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3CC57B-9874-4ADE-8BC2-572ED1F96A40}" v="3" dt="2024-01-25T04:06:37.4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24" y="3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microsoft.com/office/2016/11/relationships/changesInfo" Target="changesInfos/changesInfo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5.fntdata"/><Relationship Id="rId59" Type="http://schemas.microsoft.com/office/2015/10/relationships/revisionInfo" Target="revisionInfo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8.fntdata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3.fntdata"/><Relationship Id="rId52" Type="http://schemas.openxmlformats.org/officeDocument/2006/relationships/font" Target="fonts/font1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m Vân" userId="eac13ed4-6feb-40e0-b95f-d92b1b214eb0" providerId="ADAL" clId="{E03CC57B-9874-4ADE-8BC2-572ED1F96A40}"/>
    <pc:docChg chg="modSld">
      <pc:chgData name="Nam Vân" userId="eac13ed4-6feb-40e0-b95f-d92b1b214eb0" providerId="ADAL" clId="{E03CC57B-9874-4ADE-8BC2-572ED1F96A40}" dt="2024-01-25T04:07:40.887" v="11" actId="14429"/>
      <pc:docMkLst>
        <pc:docMk/>
      </pc:docMkLst>
      <pc:sldChg chg="modSp mod">
        <pc:chgData name="Nam Vân" userId="eac13ed4-6feb-40e0-b95f-d92b1b214eb0" providerId="ADAL" clId="{E03CC57B-9874-4ADE-8BC2-572ED1F96A40}" dt="2024-01-25T04:07:40.887" v="11" actId="14429"/>
        <pc:sldMkLst>
          <pc:docMk/>
          <pc:sldMk cId="653472966" sldId="385"/>
        </pc:sldMkLst>
        <pc:spChg chg="mod modVis">
          <ac:chgData name="Nam Vân" userId="eac13ed4-6feb-40e0-b95f-d92b1b214eb0" providerId="ADAL" clId="{E03CC57B-9874-4ADE-8BC2-572ED1F96A40}" dt="2024-01-25T04:06:37.410" v="9" actId="33935"/>
          <ac:spMkLst>
            <pc:docMk/>
            <pc:sldMk cId="653472966" sldId="385"/>
            <ac:spMk id="3" creationId="{00000000-0000-0000-0000-000000000000}"/>
          </ac:spMkLst>
        </pc:spChg>
        <pc:spChg chg="mod">
          <ac:chgData name="Nam Vân" userId="eac13ed4-6feb-40e0-b95f-d92b1b214eb0" providerId="ADAL" clId="{E03CC57B-9874-4ADE-8BC2-572ED1F96A40}" dt="2024-01-25T04:06:37.410" v="9" actId="33935"/>
          <ac:spMkLst>
            <pc:docMk/>
            <pc:sldMk cId="653472966" sldId="385"/>
            <ac:spMk id="5" creationId="{00000000-0000-0000-0000-000000000000}"/>
          </ac:spMkLst>
        </pc:spChg>
        <pc:spChg chg="mod">
          <ac:chgData name="Nam Vân" userId="eac13ed4-6feb-40e0-b95f-d92b1b214eb0" providerId="ADAL" clId="{E03CC57B-9874-4ADE-8BC2-572ED1F96A40}" dt="2024-01-25T04:06:37.410" v="9" actId="33935"/>
          <ac:spMkLst>
            <pc:docMk/>
            <pc:sldMk cId="653472966" sldId="385"/>
            <ac:spMk id="6" creationId="{00000000-0000-0000-0000-000000000000}"/>
          </ac:spMkLst>
        </pc:spChg>
        <pc:spChg chg="mod">
          <ac:chgData name="Nam Vân" userId="eac13ed4-6feb-40e0-b95f-d92b1b214eb0" providerId="ADAL" clId="{E03CC57B-9874-4ADE-8BC2-572ED1F96A40}" dt="2024-01-25T04:06:37.410" v="9" actId="33935"/>
          <ac:spMkLst>
            <pc:docMk/>
            <pc:sldMk cId="653472966" sldId="385"/>
            <ac:spMk id="7" creationId="{00000000-0000-0000-0000-000000000000}"/>
          </ac:spMkLst>
        </pc:spChg>
        <pc:spChg chg="mod">
          <ac:chgData name="Nam Vân" userId="eac13ed4-6feb-40e0-b95f-d92b1b214eb0" providerId="ADAL" clId="{E03CC57B-9874-4ADE-8BC2-572ED1F96A40}" dt="2024-01-25T04:06:37.410" v="9" actId="33935"/>
          <ac:spMkLst>
            <pc:docMk/>
            <pc:sldMk cId="653472966" sldId="385"/>
            <ac:spMk id="8" creationId="{00000000-0000-0000-0000-000000000000}"/>
          </ac:spMkLst>
        </pc:spChg>
        <pc:spChg chg="mod">
          <ac:chgData name="Nam Vân" userId="eac13ed4-6feb-40e0-b95f-d92b1b214eb0" providerId="ADAL" clId="{E03CC57B-9874-4ADE-8BC2-572ED1F96A40}" dt="2024-01-25T04:06:37.410" v="9" actId="33935"/>
          <ac:spMkLst>
            <pc:docMk/>
            <pc:sldMk cId="653472966" sldId="385"/>
            <ac:spMk id="9" creationId="{00000000-0000-0000-0000-000000000000}"/>
          </ac:spMkLst>
        </pc:spChg>
        <pc:spChg chg="mod">
          <ac:chgData name="Nam Vân" userId="eac13ed4-6feb-40e0-b95f-d92b1b214eb0" providerId="ADAL" clId="{E03CC57B-9874-4ADE-8BC2-572ED1F96A40}" dt="2024-01-25T04:06:37.410" v="9" actId="33935"/>
          <ac:spMkLst>
            <pc:docMk/>
            <pc:sldMk cId="653472966" sldId="385"/>
            <ac:spMk id="10" creationId="{00000000-0000-0000-0000-000000000000}"/>
          </ac:spMkLst>
        </pc:spChg>
        <pc:spChg chg="mod">
          <ac:chgData name="Nam Vân" userId="eac13ed4-6feb-40e0-b95f-d92b1b214eb0" providerId="ADAL" clId="{E03CC57B-9874-4ADE-8BC2-572ED1F96A40}" dt="2024-01-25T04:06:37.410" v="9" actId="33935"/>
          <ac:spMkLst>
            <pc:docMk/>
            <pc:sldMk cId="653472966" sldId="385"/>
            <ac:spMk id="11" creationId="{00000000-0000-0000-0000-000000000000}"/>
          </ac:spMkLst>
        </pc:spChg>
        <pc:spChg chg="mod modVis">
          <ac:chgData name="Nam Vân" userId="eac13ed4-6feb-40e0-b95f-d92b1b214eb0" providerId="ADAL" clId="{E03CC57B-9874-4ADE-8BC2-572ED1F96A40}" dt="2024-01-25T04:06:37.410" v="9" actId="33935"/>
          <ac:spMkLst>
            <pc:docMk/>
            <pc:sldMk cId="653472966" sldId="385"/>
            <ac:spMk id="4099" creationId="{00000000-0000-0000-0000-000000000000}"/>
          </ac:spMkLst>
        </pc:spChg>
        <pc:spChg chg="mod">
          <ac:chgData name="Nam Vân" userId="eac13ed4-6feb-40e0-b95f-d92b1b214eb0" providerId="ADAL" clId="{E03CC57B-9874-4ADE-8BC2-572ED1F96A40}" dt="2024-01-25T04:06:37.410" v="9" actId="33935"/>
          <ac:spMkLst>
            <pc:docMk/>
            <pc:sldMk cId="653472966" sldId="385"/>
            <ac:spMk id="4103" creationId="{00000000-0000-0000-0000-000000000000}"/>
          </ac:spMkLst>
        </pc:spChg>
        <pc:spChg chg="mod">
          <ac:chgData name="Nam Vân" userId="eac13ed4-6feb-40e0-b95f-d92b1b214eb0" providerId="ADAL" clId="{E03CC57B-9874-4ADE-8BC2-572ED1F96A40}" dt="2024-01-25T04:06:37.410" v="9" actId="33935"/>
          <ac:spMkLst>
            <pc:docMk/>
            <pc:sldMk cId="653472966" sldId="385"/>
            <ac:spMk id="4104" creationId="{00000000-0000-0000-0000-000000000000}"/>
          </ac:spMkLst>
        </pc:spChg>
        <pc:spChg chg="mod">
          <ac:chgData name="Nam Vân" userId="eac13ed4-6feb-40e0-b95f-d92b1b214eb0" providerId="ADAL" clId="{E03CC57B-9874-4ADE-8BC2-572ED1F96A40}" dt="2024-01-25T04:06:37.410" v="9" actId="33935"/>
          <ac:spMkLst>
            <pc:docMk/>
            <pc:sldMk cId="653472966" sldId="385"/>
            <ac:spMk id="4105" creationId="{00000000-0000-0000-0000-000000000000}"/>
          </ac:spMkLst>
        </pc:spChg>
        <pc:spChg chg="mod modVis">
          <ac:chgData name="Nam Vân" userId="eac13ed4-6feb-40e0-b95f-d92b1b214eb0" providerId="ADAL" clId="{E03CC57B-9874-4ADE-8BC2-572ED1F96A40}" dt="2024-01-25T04:06:37.410" v="9" actId="33935"/>
          <ac:spMkLst>
            <pc:docMk/>
            <pc:sldMk cId="653472966" sldId="385"/>
            <ac:spMk id="4112" creationId="{00000000-0000-0000-0000-000000000000}"/>
          </ac:spMkLst>
        </pc:spChg>
        <pc:spChg chg="mod modVis">
          <ac:chgData name="Nam Vân" userId="eac13ed4-6feb-40e0-b95f-d92b1b214eb0" providerId="ADAL" clId="{E03CC57B-9874-4ADE-8BC2-572ED1F96A40}" dt="2024-01-25T04:06:37.410" v="9" actId="33935"/>
          <ac:spMkLst>
            <pc:docMk/>
            <pc:sldMk cId="653472966" sldId="385"/>
            <ac:spMk id="4114" creationId="{00000000-0000-0000-0000-000000000000}"/>
          </ac:spMkLst>
        </pc:spChg>
        <pc:spChg chg="mod">
          <ac:chgData name="Nam Vân" userId="eac13ed4-6feb-40e0-b95f-d92b1b214eb0" providerId="ADAL" clId="{E03CC57B-9874-4ADE-8BC2-572ED1F96A40}" dt="2024-01-25T04:06:37.410" v="9" actId="33935"/>
          <ac:spMkLst>
            <pc:docMk/>
            <pc:sldMk cId="653472966" sldId="385"/>
            <ac:spMk id="4126" creationId="{00000000-0000-0000-0000-000000000000}"/>
          </ac:spMkLst>
        </pc:spChg>
        <pc:spChg chg="mod">
          <ac:chgData name="Nam Vân" userId="eac13ed4-6feb-40e0-b95f-d92b1b214eb0" providerId="ADAL" clId="{E03CC57B-9874-4ADE-8BC2-572ED1F96A40}" dt="2024-01-25T04:06:37.410" v="9" actId="33935"/>
          <ac:spMkLst>
            <pc:docMk/>
            <pc:sldMk cId="653472966" sldId="385"/>
            <ac:spMk id="4128" creationId="{00000000-0000-0000-0000-000000000000}"/>
          </ac:spMkLst>
        </pc:spChg>
        <pc:spChg chg="mod">
          <ac:chgData name="Nam Vân" userId="eac13ed4-6feb-40e0-b95f-d92b1b214eb0" providerId="ADAL" clId="{E03CC57B-9874-4ADE-8BC2-572ED1F96A40}" dt="2024-01-25T04:06:37.410" v="9" actId="33935"/>
          <ac:spMkLst>
            <pc:docMk/>
            <pc:sldMk cId="653472966" sldId="385"/>
            <ac:spMk id="4129" creationId="{00000000-0000-0000-0000-000000000000}"/>
          </ac:spMkLst>
        </pc:spChg>
        <pc:spChg chg="mod modVis">
          <ac:chgData name="Nam Vân" userId="eac13ed4-6feb-40e0-b95f-d92b1b214eb0" providerId="ADAL" clId="{E03CC57B-9874-4ADE-8BC2-572ED1F96A40}" dt="2024-01-25T04:07:40.887" v="11" actId="14429"/>
          <ac:spMkLst>
            <pc:docMk/>
            <pc:sldMk cId="653472966" sldId="385"/>
            <ac:spMk id="4131" creationId="{00000000-0000-0000-0000-000000000000}"/>
          </ac:spMkLst>
        </pc:spChg>
        <pc:spChg chg="mod">
          <ac:chgData name="Nam Vân" userId="eac13ed4-6feb-40e0-b95f-d92b1b214eb0" providerId="ADAL" clId="{E03CC57B-9874-4ADE-8BC2-572ED1F96A40}" dt="2024-01-25T04:06:37.410" v="9" actId="33935"/>
          <ac:spMkLst>
            <pc:docMk/>
            <pc:sldMk cId="653472966" sldId="385"/>
            <ac:spMk id="4132" creationId="{00000000-0000-0000-0000-000000000000}"/>
          </ac:spMkLst>
        </pc:spChg>
        <pc:spChg chg="mod">
          <ac:chgData name="Nam Vân" userId="eac13ed4-6feb-40e0-b95f-d92b1b214eb0" providerId="ADAL" clId="{E03CC57B-9874-4ADE-8BC2-572ED1F96A40}" dt="2024-01-25T04:06:37.410" v="9" actId="33935"/>
          <ac:spMkLst>
            <pc:docMk/>
            <pc:sldMk cId="653472966" sldId="385"/>
            <ac:spMk id="4134" creationId="{00000000-0000-0000-0000-000000000000}"/>
          </ac:spMkLst>
        </pc:spChg>
        <pc:spChg chg="mod">
          <ac:chgData name="Nam Vân" userId="eac13ed4-6feb-40e0-b95f-d92b1b214eb0" providerId="ADAL" clId="{E03CC57B-9874-4ADE-8BC2-572ED1F96A40}" dt="2024-01-25T04:06:37.410" v="9" actId="33935"/>
          <ac:spMkLst>
            <pc:docMk/>
            <pc:sldMk cId="653472966" sldId="385"/>
            <ac:spMk id="4135" creationId="{00000000-0000-0000-0000-000000000000}"/>
          </ac:spMkLst>
        </pc:spChg>
        <pc:spChg chg="mod">
          <ac:chgData name="Nam Vân" userId="eac13ed4-6feb-40e0-b95f-d92b1b214eb0" providerId="ADAL" clId="{E03CC57B-9874-4ADE-8BC2-572ED1F96A40}" dt="2024-01-25T04:06:37.410" v="9" actId="33935"/>
          <ac:spMkLst>
            <pc:docMk/>
            <pc:sldMk cId="653472966" sldId="385"/>
            <ac:spMk id="4137" creationId="{00000000-0000-0000-0000-000000000000}"/>
          </ac:spMkLst>
        </pc:spChg>
        <pc:spChg chg="mod">
          <ac:chgData name="Nam Vân" userId="eac13ed4-6feb-40e0-b95f-d92b1b214eb0" providerId="ADAL" clId="{E03CC57B-9874-4ADE-8BC2-572ED1F96A40}" dt="2024-01-25T04:06:37.410" v="9" actId="33935"/>
          <ac:spMkLst>
            <pc:docMk/>
            <pc:sldMk cId="653472966" sldId="385"/>
            <ac:spMk id="4138" creationId="{00000000-0000-0000-0000-000000000000}"/>
          </ac:spMkLst>
        </pc:spChg>
        <pc:spChg chg="mod">
          <ac:chgData name="Nam Vân" userId="eac13ed4-6feb-40e0-b95f-d92b1b214eb0" providerId="ADAL" clId="{E03CC57B-9874-4ADE-8BC2-572ED1F96A40}" dt="2024-01-25T04:06:37.410" v="9" actId="33935"/>
          <ac:spMkLst>
            <pc:docMk/>
            <pc:sldMk cId="653472966" sldId="385"/>
            <ac:spMk id="4140" creationId="{00000000-0000-0000-0000-000000000000}"/>
          </ac:spMkLst>
        </pc:spChg>
        <pc:spChg chg="mod">
          <ac:chgData name="Nam Vân" userId="eac13ed4-6feb-40e0-b95f-d92b1b214eb0" providerId="ADAL" clId="{E03CC57B-9874-4ADE-8BC2-572ED1F96A40}" dt="2024-01-25T04:06:37.410" v="9" actId="33935"/>
          <ac:spMkLst>
            <pc:docMk/>
            <pc:sldMk cId="653472966" sldId="385"/>
            <ac:spMk id="4141" creationId="{00000000-0000-0000-0000-000000000000}"/>
          </ac:spMkLst>
        </pc:spChg>
        <pc:spChg chg="mod">
          <ac:chgData name="Nam Vân" userId="eac13ed4-6feb-40e0-b95f-d92b1b214eb0" providerId="ADAL" clId="{E03CC57B-9874-4ADE-8BC2-572ED1F96A40}" dt="2024-01-25T04:06:37.410" v="9" actId="33935"/>
          <ac:spMkLst>
            <pc:docMk/>
            <pc:sldMk cId="653472966" sldId="385"/>
            <ac:spMk id="4143" creationId="{00000000-0000-0000-0000-000000000000}"/>
          </ac:spMkLst>
        </pc:spChg>
        <pc:spChg chg="mod">
          <ac:chgData name="Nam Vân" userId="eac13ed4-6feb-40e0-b95f-d92b1b214eb0" providerId="ADAL" clId="{E03CC57B-9874-4ADE-8BC2-572ED1F96A40}" dt="2024-01-25T04:06:37.410" v="9" actId="33935"/>
          <ac:spMkLst>
            <pc:docMk/>
            <pc:sldMk cId="653472966" sldId="385"/>
            <ac:spMk id="4144" creationId="{00000000-0000-0000-0000-000000000000}"/>
          </ac:spMkLst>
        </pc:spChg>
        <pc:spChg chg="mod modVis">
          <ac:chgData name="Nam Vân" userId="eac13ed4-6feb-40e0-b95f-d92b1b214eb0" providerId="ADAL" clId="{E03CC57B-9874-4ADE-8BC2-572ED1F96A40}" dt="2024-01-25T04:06:37.410" v="9" actId="33935"/>
          <ac:spMkLst>
            <pc:docMk/>
            <pc:sldMk cId="653472966" sldId="385"/>
            <ac:spMk id="4145" creationId="{00000000-0000-0000-0000-000000000000}"/>
          </ac:spMkLst>
        </pc:spChg>
        <pc:spChg chg="mod modVis">
          <ac:chgData name="Nam Vân" userId="eac13ed4-6feb-40e0-b95f-d92b1b214eb0" providerId="ADAL" clId="{E03CC57B-9874-4ADE-8BC2-572ED1F96A40}" dt="2024-01-25T04:06:37.410" v="9" actId="33935"/>
          <ac:spMkLst>
            <pc:docMk/>
            <pc:sldMk cId="653472966" sldId="385"/>
            <ac:spMk id="4147" creationId="{00000000-0000-0000-0000-000000000000}"/>
          </ac:spMkLst>
        </pc:spChg>
        <pc:spChg chg="mod modVis">
          <ac:chgData name="Nam Vân" userId="eac13ed4-6feb-40e0-b95f-d92b1b214eb0" providerId="ADAL" clId="{E03CC57B-9874-4ADE-8BC2-572ED1F96A40}" dt="2024-01-25T04:06:37.410" v="9" actId="33935"/>
          <ac:spMkLst>
            <pc:docMk/>
            <pc:sldMk cId="653472966" sldId="385"/>
            <ac:spMk id="4148" creationId="{00000000-0000-0000-0000-000000000000}"/>
          </ac:spMkLst>
        </pc:spChg>
        <pc:grpChg chg="mod">
          <ac:chgData name="Nam Vân" userId="eac13ed4-6feb-40e0-b95f-d92b1b214eb0" providerId="ADAL" clId="{E03CC57B-9874-4ADE-8BC2-572ED1F96A40}" dt="2024-01-25T04:06:37.410" v="9" actId="33935"/>
          <ac:grpSpMkLst>
            <pc:docMk/>
            <pc:sldMk cId="653472966" sldId="385"/>
            <ac:grpSpMk id="1" creationId="{00000000-0000-0000-0000-000000000000}"/>
          </ac:grpSpMkLst>
        </pc:grpChg>
        <pc:grpChg chg="mod modVis">
          <ac:chgData name="Nam Vân" userId="eac13ed4-6feb-40e0-b95f-d92b1b214eb0" providerId="ADAL" clId="{E03CC57B-9874-4ADE-8BC2-572ED1F96A40}" dt="2024-01-25T04:06:37.410" v="9" actId="33935"/>
          <ac:grpSpMkLst>
            <pc:docMk/>
            <pc:sldMk cId="653472966" sldId="385"/>
            <ac:grpSpMk id="14" creationId="{00000000-0000-0000-0000-000000000000}"/>
          </ac:grpSpMkLst>
        </pc:grpChg>
        <pc:grpChg chg="mod modVis">
          <ac:chgData name="Nam Vân" userId="eac13ed4-6feb-40e0-b95f-d92b1b214eb0" providerId="ADAL" clId="{E03CC57B-9874-4ADE-8BC2-572ED1F96A40}" dt="2024-01-25T04:06:37.410" v="9" actId="33935"/>
          <ac:grpSpMkLst>
            <pc:docMk/>
            <pc:sldMk cId="653472966" sldId="385"/>
            <ac:grpSpMk id="4115" creationId="{00000000-0000-0000-0000-000000000000}"/>
          </ac:grpSpMkLst>
        </pc:grpChg>
        <pc:grpChg chg="mod modVis">
          <ac:chgData name="Nam Vân" userId="eac13ed4-6feb-40e0-b95f-d92b1b214eb0" providerId="ADAL" clId="{E03CC57B-9874-4ADE-8BC2-572ED1F96A40}" dt="2024-01-25T04:06:37.410" v="9" actId="33935"/>
          <ac:grpSpMkLst>
            <pc:docMk/>
            <pc:sldMk cId="653472966" sldId="385"/>
            <ac:grpSpMk id="4118" creationId="{00000000-0000-0000-0000-000000000000}"/>
          </ac:grpSpMkLst>
        </pc:grpChg>
        <pc:grpChg chg="mod modVis">
          <ac:chgData name="Nam Vân" userId="eac13ed4-6feb-40e0-b95f-d92b1b214eb0" providerId="ADAL" clId="{E03CC57B-9874-4ADE-8BC2-572ED1F96A40}" dt="2024-01-25T04:06:37.410" v="9" actId="33935"/>
          <ac:grpSpMkLst>
            <pc:docMk/>
            <pc:sldMk cId="653472966" sldId="385"/>
            <ac:grpSpMk id="4121" creationId="{00000000-0000-0000-0000-000000000000}"/>
          </ac:grpSpMkLst>
        </pc:grpChg>
        <pc:grpChg chg="mod modVis">
          <ac:chgData name="Nam Vân" userId="eac13ed4-6feb-40e0-b95f-d92b1b214eb0" providerId="ADAL" clId="{E03CC57B-9874-4ADE-8BC2-572ED1F96A40}" dt="2024-01-25T04:06:37.410" v="9" actId="33935"/>
          <ac:grpSpMkLst>
            <pc:docMk/>
            <pc:sldMk cId="653472966" sldId="385"/>
            <ac:grpSpMk id="4124" creationId="{00000000-0000-0000-0000-000000000000}"/>
          </ac:grpSpMkLst>
        </pc:grpChg>
        <pc:grpChg chg="mod modVis">
          <ac:chgData name="Nam Vân" userId="eac13ed4-6feb-40e0-b95f-d92b1b214eb0" providerId="ADAL" clId="{E03CC57B-9874-4ADE-8BC2-572ED1F96A40}" dt="2024-01-25T04:06:37.410" v="9" actId="33935"/>
          <ac:grpSpMkLst>
            <pc:docMk/>
            <pc:sldMk cId="653472966" sldId="385"/>
            <ac:grpSpMk id="4127" creationId="{00000000-0000-0000-0000-000000000000}"/>
          </ac:grpSpMkLst>
        </pc:grpChg>
        <pc:grpChg chg="mod modVis">
          <ac:chgData name="Nam Vân" userId="eac13ed4-6feb-40e0-b95f-d92b1b214eb0" providerId="ADAL" clId="{E03CC57B-9874-4ADE-8BC2-572ED1F96A40}" dt="2024-01-25T04:06:37.410" v="9" actId="33935"/>
          <ac:grpSpMkLst>
            <pc:docMk/>
            <pc:sldMk cId="653472966" sldId="385"/>
            <ac:grpSpMk id="4130" creationId="{00000000-0000-0000-0000-000000000000}"/>
          </ac:grpSpMkLst>
        </pc:grpChg>
        <pc:grpChg chg="mod modVis">
          <ac:chgData name="Nam Vân" userId="eac13ed4-6feb-40e0-b95f-d92b1b214eb0" providerId="ADAL" clId="{E03CC57B-9874-4ADE-8BC2-572ED1F96A40}" dt="2024-01-25T04:06:37.410" v="9" actId="33935"/>
          <ac:grpSpMkLst>
            <pc:docMk/>
            <pc:sldMk cId="653472966" sldId="385"/>
            <ac:grpSpMk id="4133" creationId="{00000000-0000-0000-0000-000000000000}"/>
          </ac:grpSpMkLst>
        </pc:grpChg>
        <pc:grpChg chg="mod modVis">
          <ac:chgData name="Nam Vân" userId="eac13ed4-6feb-40e0-b95f-d92b1b214eb0" providerId="ADAL" clId="{E03CC57B-9874-4ADE-8BC2-572ED1F96A40}" dt="2024-01-25T04:06:37.410" v="9" actId="33935"/>
          <ac:grpSpMkLst>
            <pc:docMk/>
            <pc:sldMk cId="653472966" sldId="385"/>
            <ac:grpSpMk id="4136" creationId="{00000000-0000-0000-0000-000000000000}"/>
          </ac:grpSpMkLst>
        </pc:grpChg>
        <pc:grpChg chg="mod modVis">
          <ac:chgData name="Nam Vân" userId="eac13ed4-6feb-40e0-b95f-d92b1b214eb0" providerId="ADAL" clId="{E03CC57B-9874-4ADE-8BC2-572ED1F96A40}" dt="2024-01-25T04:06:37.410" v="9" actId="33935"/>
          <ac:grpSpMkLst>
            <pc:docMk/>
            <pc:sldMk cId="653472966" sldId="385"/>
            <ac:grpSpMk id="4139" creationId="{00000000-0000-0000-0000-000000000000}"/>
          </ac:grpSpMkLst>
        </pc:grpChg>
        <pc:grpChg chg="mod modVis">
          <ac:chgData name="Nam Vân" userId="eac13ed4-6feb-40e0-b95f-d92b1b214eb0" providerId="ADAL" clId="{E03CC57B-9874-4ADE-8BC2-572ED1F96A40}" dt="2024-01-25T04:06:37.410" v="9" actId="33935"/>
          <ac:grpSpMkLst>
            <pc:docMk/>
            <pc:sldMk cId="653472966" sldId="385"/>
            <ac:grpSpMk id="4142" creationId="{00000000-0000-0000-0000-000000000000}"/>
          </ac:grpSpMkLst>
        </pc:grpChg>
        <pc:picChg chg="mod modVis">
          <ac:chgData name="Nam Vân" userId="eac13ed4-6feb-40e0-b95f-d92b1b214eb0" providerId="ADAL" clId="{E03CC57B-9874-4ADE-8BC2-572ED1F96A40}" dt="2024-01-25T04:06:37.410" v="9" actId="33935"/>
          <ac:picMkLst>
            <pc:docMk/>
            <pc:sldMk cId="653472966" sldId="385"/>
            <ac:picMk id="4" creationId="{00000000-0000-0000-0000-000000000000}"/>
          </ac:picMkLst>
        </pc:picChg>
        <pc:picChg chg="mod modVis">
          <ac:chgData name="Nam Vân" userId="eac13ed4-6feb-40e0-b95f-d92b1b214eb0" providerId="ADAL" clId="{E03CC57B-9874-4ADE-8BC2-572ED1F96A40}" dt="2024-01-25T04:06:37.410" v="9" actId="33935"/>
          <ac:picMkLst>
            <pc:docMk/>
            <pc:sldMk cId="653472966" sldId="385"/>
            <ac:picMk id="4100" creationId="{00000000-0000-0000-0000-000000000000}"/>
          </ac:picMkLst>
        </pc:picChg>
        <pc:picChg chg="mod modVis">
          <ac:chgData name="Nam Vân" userId="eac13ed4-6feb-40e0-b95f-d92b1b214eb0" providerId="ADAL" clId="{E03CC57B-9874-4ADE-8BC2-572ED1F96A40}" dt="2024-01-25T04:06:37.410" v="9" actId="33935"/>
          <ac:picMkLst>
            <pc:docMk/>
            <pc:sldMk cId="653472966" sldId="385"/>
            <ac:picMk id="4101" creationId="{00000000-0000-0000-0000-000000000000}"/>
          </ac:picMkLst>
        </pc:picChg>
        <pc:picChg chg="mod modVis">
          <ac:chgData name="Nam Vân" userId="eac13ed4-6feb-40e0-b95f-d92b1b214eb0" providerId="ADAL" clId="{E03CC57B-9874-4ADE-8BC2-572ED1F96A40}" dt="2024-01-25T04:06:37.410" v="9" actId="33935"/>
          <ac:picMkLst>
            <pc:docMk/>
            <pc:sldMk cId="653472966" sldId="385"/>
            <ac:picMk id="4110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CD7EC-8160-4F6F-8B91-FAB4358242AE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CA1D0-31EE-4614-BDCE-338CB48A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8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132c0d347fb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2" name="Google Shape;2122;g132c0d347fb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1664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132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3037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6484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0055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6236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132c0d347fb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132c0d347fb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354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3576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3576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2565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3217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132c0d347fb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2" name="Google Shape;2122;g132c0d347fb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17630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132c0d347fb_0_1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9" name="Google Shape;2829;g132c0d347fb_0_1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7162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790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0377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0458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6941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292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8832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132c0d347fb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132c0d347fb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3931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4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20" name="Google Shape;120;p4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21" name="Google Shape;12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22" name="Google Shape;12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" name="Google Shape;12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" name="Google Shape;12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5" name="Google Shape;12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6" name="Google Shape;12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7" name="Google Shape;12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8" name="Google Shape;12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9" name="Google Shape;12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" name="Google Shape;13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1" name="Google Shape;13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2" name="Google Shape;13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3" name="Google Shape;13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4" name="Google Shape;13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" name="Google Shape;13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" name="Google Shape;13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" name="Google Shape;13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" name="Google Shape;13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" name="Google Shape;13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40" name="Google Shape;140;p4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41" name="Google Shape;14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42" name="Google Shape;14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" name="Google Shape;14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" name="Google Shape;14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" name="Google Shape;14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6" name="Google Shape;14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" name="Google Shape;14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8" name="Google Shape;14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" name="Google Shape;14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0" name="Google Shape;15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51" name="Google Shape;15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52" name="Google Shape;15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" name="Google Shape;15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" name="Google Shape;15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" name="Google Shape;15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6" name="Google Shape;15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7" name="Google Shape;15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8" name="Google Shape;15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" name="Google Shape;15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60" name="Google Shape;160;p4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61" name="Google Shape;16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62" name="Google Shape;16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" name="Google Shape;16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" name="Google Shape;16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" name="Google Shape;16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" name="Google Shape;16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7" name="Google Shape;16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8" name="Google Shape;16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9" name="Google Shape;16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0" name="Google Shape;17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71" name="Google Shape;17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72" name="Google Shape;17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3" name="Google Shape;17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4" name="Google Shape;17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5" name="Google Shape;17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6" name="Google Shape;17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" name="Google Shape;17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" name="Google Shape;17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" name="Google Shape;17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80" name="Google Shape;180;p4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81" name="Google Shape;18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82" name="Google Shape;18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3" name="Google Shape;18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4" name="Google Shape;18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5" name="Google Shape;18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" name="Google Shape;18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7" name="Google Shape;18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8" name="Google Shape;18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9" name="Google Shape;18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0" name="Google Shape;19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1" name="Google Shape;19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2" name="Google Shape;19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" name="Google Shape;19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" name="Google Shape;19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5" name="Google Shape;19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" name="Google Shape;19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" name="Google Shape;19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" name="Google Shape;19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" name="Google Shape;19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200" name="Google Shape;200;p4"/>
          <p:cNvSpPr txBox="1">
            <a:spLocks noGrp="1"/>
          </p:cNvSpPr>
          <p:nvPr>
            <p:ph type="title"/>
          </p:nvPr>
        </p:nvSpPr>
        <p:spPr>
          <a:xfrm>
            <a:off x="1080000" y="678650"/>
            <a:ext cx="16129800" cy="14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"/>
          <p:cNvSpPr txBox="1">
            <a:spLocks noGrp="1"/>
          </p:cNvSpPr>
          <p:nvPr>
            <p:ph type="body" idx="1"/>
          </p:nvPr>
        </p:nvSpPr>
        <p:spPr>
          <a:xfrm>
            <a:off x="3377200" y="2167050"/>
            <a:ext cx="11544600" cy="14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6350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200"/>
            </a:lvl1pPr>
            <a:lvl2pPr marL="1828800" lvl="1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4513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7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383" name="Google Shape;383;p7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384" name="Google Shape;38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385" name="Google Shape;38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6" name="Google Shape;38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7" name="Google Shape;38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8" name="Google Shape;38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9" name="Google Shape;38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0" name="Google Shape;39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1" name="Google Shape;39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2" name="Google Shape;39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3" name="Google Shape;39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94" name="Google Shape;39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395" name="Google Shape;39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03" name="Google Shape;403;p7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404" name="Google Shape;40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05" name="Google Shape;40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1" name="Google Shape;41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2" name="Google Shape;41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3" name="Google Shape;41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14" name="Google Shape;41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15" name="Google Shape;41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6" name="Google Shape;41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7" name="Google Shape;41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8" name="Google Shape;41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9" name="Google Shape;41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0" name="Google Shape;42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1" name="Google Shape;42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2" name="Google Shape;42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23" name="Google Shape;423;p7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424" name="Google Shape;42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25" name="Google Shape;42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6" name="Google Shape;42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7" name="Google Shape;42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8" name="Google Shape;42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9" name="Google Shape;42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0" name="Google Shape;43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1" name="Google Shape;43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2" name="Google Shape;43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3" name="Google Shape;43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34" name="Google Shape;43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35" name="Google Shape;43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6" name="Google Shape;43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7" name="Google Shape;43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8" name="Google Shape;43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9" name="Google Shape;43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0" name="Google Shape;44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1" name="Google Shape;44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2" name="Google Shape;44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43" name="Google Shape;443;p7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444" name="Google Shape;44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45" name="Google Shape;44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6" name="Google Shape;44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7" name="Google Shape;44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8" name="Google Shape;44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9" name="Google Shape;44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0" name="Google Shape;45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1" name="Google Shape;45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2" name="Google Shape;45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3" name="Google Shape;45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54" name="Google Shape;45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55" name="Google Shape;45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463" name="Google Shape;463;p7"/>
          <p:cNvSpPr txBox="1">
            <a:spLocks noGrp="1"/>
          </p:cNvSpPr>
          <p:nvPr>
            <p:ph type="title"/>
          </p:nvPr>
        </p:nvSpPr>
        <p:spPr>
          <a:xfrm>
            <a:off x="1080200" y="681800"/>
            <a:ext cx="9212400" cy="14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464" name="Google Shape;464;p7"/>
          <p:cNvSpPr txBox="1">
            <a:spLocks noGrp="1"/>
          </p:cNvSpPr>
          <p:nvPr>
            <p:ph type="body" idx="1"/>
          </p:nvPr>
        </p:nvSpPr>
        <p:spPr>
          <a:xfrm>
            <a:off x="1080200" y="5143500"/>
            <a:ext cx="11528400" cy="3725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609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/>
            </a:lvl1pPr>
            <a:lvl2pPr marL="1828800" lvl="1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2pPr>
            <a:lvl3pPr marL="2743200" lvl="2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3657600" lvl="3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4pPr>
            <a:lvl5pPr marL="4572000" lvl="4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5pPr>
            <a:lvl6pPr marL="5486400" lvl="5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6pPr>
            <a:lvl7pPr marL="6400800" lvl="6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7pPr>
            <a:lvl8pPr marL="7315200" lvl="7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8pPr>
            <a:lvl9pPr marL="8229600" lvl="8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9pPr>
          </a:lstStyle>
          <a:p>
            <a:endParaRPr/>
          </a:p>
        </p:txBody>
      </p:sp>
      <p:sp>
        <p:nvSpPr>
          <p:cNvPr id="465" name="Google Shape;465;p7"/>
          <p:cNvSpPr/>
          <p:nvPr/>
        </p:nvSpPr>
        <p:spPr>
          <a:xfrm flipH="1">
            <a:off x="1948702" y="9320846"/>
            <a:ext cx="565800" cy="550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3544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" name="Google Shape;593;p11"/>
          <p:cNvGrpSpPr/>
          <p:nvPr/>
        </p:nvGrpSpPr>
        <p:grpSpPr>
          <a:xfrm>
            <a:off x="-302050" y="-174917"/>
            <a:ext cx="18887900" cy="10673886"/>
            <a:chOff x="1366600" y="892542"/>
            <a:chExt cx="757200" cy="649200"/>
          </a:xfrm>
        </p:grpSpPr>
        <p:grpSp>
          <p:nvGrpSpPr>
            <p:cNvPr id="594" name="Google Shape;594;p11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595" name="Google Shape;595;p11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6" name="Google Shape;596;p11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7" name="Google Shape;597;p11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8" name="Google Shape;598;p11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9" name="Google Shape;599;p11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00" name="Google Shape;600;p11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601" name="Google Shape;601;p11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2" name="Google Shape;602;p11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3" name="Google Shape;603;p11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4" name="Google Shape;604;p11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05" name="Google Shape;605;p11"/>
          <p:cNvSpPr txBox="1">
            <a:spLocks noGrp="1"/>
          </p:cNvSpPr>
          <p:nvPr>
            <p:ph type="title" hasCustomPrompt="1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606" name="Google Shape;606;p11"/>
          <p:cNvSpPr txBox="1">
            <a:spLocks noGrp="1"/>
          </p:cNvSpPr>
          <p:nvPr>
            <p:ph type="subTitle" idx="1"/>
          </p:nvPr>
        </p:nvSpPr>
        <p:spPr>
          <a:xfrm>
            <a:off x="4406150" y="6908050"/>
            <a:ext cx="4737600" cy="14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11"/>
          <p:cNvSpPr/>
          <p:nvPr/>
        </p:nvSpPr>
        <p:spPr>
          <a:xfrm rot="-5400000" flipH="1">
            <a:off x="4084860" y="326052"/>
            <a:ext cx="672000" cy="6546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08" name="Google Shape;608;p11"/>
          <p:cNvGrpSpPr/>
          <p:nvPr/>
        </p:nvGrpSpPr>
        <p:grpSpPr>
          <a:xfrm rot="10800000" flipH="1">
            <a:off x="16346885" y="6579728"/>
            <a:ext cx="1200934" cy="654600"/>
            <a:chOff x="1945415" y="1740893"/>
            <a:chExt cx="600467" cy="327300"/>
          </a:xfrm>
        </p:grpSpPr>
        <p:sp>
          <p:nvSpPr>
            <p:cNvPr id="609" name="Google Shape;609;p11"/>
            <p:cNvSpPr/>
            <p:nvPr/>
          </p:nvSpPr>
          <p:spPr>
            <a:xfrm rot="10800000" flipH="1">
              <a:off x="1945415" y="1740893"/>
              <a:ext cx="336000" cy="3273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 rot="10800000" flipH="1">
              <a:off x="2298982" y="1784393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715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576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oogle Shape;898;p16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899" name="Google Shape;899;p16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900" name="Google Shape;90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01" name="Google Shape;90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2" name="Google Shape;90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3" name="Google Shape;90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4" name="Google Shape;90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5" name="Google Shape;90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6" name="Google Shape;90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7" name="Google Shape;90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8" name="Google Shape;90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9" name="Google Shape;90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10" name="Google Shape;91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11" name="Google Shape;91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2" name="Google Shape;91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3" name="Google Shape;91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4" name="Google Shape;91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5" name="Google Shape;91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6" name="Google Shape;91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7" name="Google Shape;91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8" name="Google Shape;91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19" name="Google Shape;919;p16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920" name="Google Shape;92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21" name="Google Shape;92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2" name="Google Shape;92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3" name="Google Shape;92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4" name="Google Shape;92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5" name="Google Shape;92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6" name="Google Shape;92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7" name="Google Shape;92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8" name="Google Shape;92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9" name="Google Shape;92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30" name="Google Shape;93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31" name="Google Shape;93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2" name="Google Shape;93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3" name="Google Shape;93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4" name="Google Shape;93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5" name="Google Shape;93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6" name="Google Shape;93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7" name="Google Shape;93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8" name="Google Shape;93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39" name="Google Shape;939;p16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940" name="Google Shape;94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41" name="Google Shape;94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2" name="Google Shape;94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3" name="Google Shape;94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4" name="Google Shape;94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5" name="Google Shape;94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6" name="Google Shape;94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7" name="Google Shape;94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8" name="Google Shape;94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9" name="Google Shape;94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50" name="Google Shape;95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51" name="Google Shape;95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2" name="Google Shape;95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3" name="Google Shape;95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4" name="Google Shape;95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5" name="Google Shape;95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6" name="Google Shape;95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7" name="Google Shape;95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8" name="Google Shape;95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59" name="Google Shape;959;p16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960" name="Google Shape;96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61" name="Google Shape;96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2" name="Google Shape;96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3" name="Google Shape;96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4" name="Google Shape;96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5" name="Google Shape;96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6" name="Google Shape;96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7" name="Google Shape;96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8" name="Google Shape;96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9" name="Google Shape;96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70" name="Google Shape;97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71" name="Google Shape;97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2" name="Google Shape;97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3" name="Google Shape;97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4" name="Google Shape;97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5" name="Google Shape;97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6" name="Google Shape;97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7" name="Google Shape;97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8" name="Google Shape;97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979" name="Google Shape;979;p16"/>
          <p:cNvSpPr txBox="1">
            <a:spLocks noGrp="1"/>
          </p:cNvSpPr>
          <p:nvPr>
            <p:ph type="subTitle" idx="1"/>
          </p:nvPr>
        </p:nvSpPr>
        <p:spPr>
          <a:xfrm>
            <a:off x="1426450" y="3086954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0" name="Google Shape;980;p16"/>
          <p:cNvSpPr txBox="1">
            <a:spLocks noGrp="1"/>
          </p:cNvSpPr>
          <p:nvPr>
            <p:ph type="subTitle" idx="2"/>
          </p:nvPr>
        </p:nvSpPr>
        <p:spPr>
          <a:xfrm>
            <a:off x="1426428" y="3755902"/>
            <a:ext cx="7498200" cy="19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16"/>
          <p:cNvSpPr txBox="1">
            <a:spLocks noGrp="1"/>
          </p:cNvSpPr>
          <p:nvPr>
            <p:ph type="subTitle" idx="3"/>
          </p:nvPr>
        </p:nvSpPr>
        <p:spPr>
          <a:xfrm>
            <a:off x="5394900" y="6079956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2" name="Google Shape;982;p16"/>
          <p:cNvSpPr txBox="1">
            <a:spLocks noGrp="1"/>
          </p:cNvSpPr>
          <p:nvPr>
            <p:ph type="subTitle" idx="4"/>
          </p:nvPr>
        </p:nvSpPr>
        <p:spPr>
          <a:xfrm>
            <a:off x="5394900" y="6756046"/>
            <a:ext cx="74982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16"/>
          <p:cNvSpPr txBox="1">
            <a:spLocks noGrp="1"/>
          </p:cNvSpPr>
          <p:nvPr>
            <p:ph type="subTitle" idx="5"/>
          </p:nvPr>
        </p:nvSpPr>
        <p:spPr>
          <a:xfrm>
            <a:off x="9363370" y="3086954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4" name="Google Shape;984;p16"/>
          <p:cNvSpPr txBox="1">
            <a:spLocks noGrp="1"/>
          </p:cNvSpPr>
          <p:nvPr>
            <p:ph type="subTitle" idx="6"/>
          </p:nvPr>
        </p:nvSpPr>
        <p:spPr>
          <a:xfrm>
            <a:off x="9363372" y="3757402"/>
            <a:ext cx="74982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5" name="Google Shape;985;p16"/>
          <p:cNvSpPr txBox="1">
            <a:spLocks noGrp="1"/>
          </p:cNvSpPr>
          <p:nvPr>
            <p:ph type="title"/>
          </p:nvPr>
        </p:nvSpPr>
        <p:spPr>
          <a:xfrm>
            <a:off x="1078992" y="685086"/>
            <a:ext cx="16129800" cy="1481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/>
          </a:p>
        </p:txBody>
      </p:sp>
      <p:sp>
        <p:nvSpPr>
          <p:cNvPr id="986" name="Google Shape;986;p16"/>
          <p:cNvSpPr/>
          <p:nvPr/>
        </p:nvSpPr>
        <p:spPr>
          <a:xfrm>
            <a:off x="9958788" y="9267330"/>
            <a:ext cx="676800" cy="66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4815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0" name="Google Shape;1350;p21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351" name="Google Shape;1351;p21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352" name="Google Shape;135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53" name="Google Shape;135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4" name="Google Shape;135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5" name="Google Shape;135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6" name="Google Shape;135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7" name="Google Shape;135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8" name="Google Shape;135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9" name="Google Shape;135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0" name="Google Shape;136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1" name="Google Shape;136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62" name="Google Shape;136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63" name="Google Shape;136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4" name="Google Shape;136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5" name="Google Shape;136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6" name="Google Shape;136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7" name="Google Shape;136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8" name="Google Shape;136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9" name="Google Shape;136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0" name="Google Shape;137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371" name="Google Shape;1371;p21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372" name="Google Shape;137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73" name="Google Shape;137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4" name="Google Shape;137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5" name="Google Shape;137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6" name="Google Shape;137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7" name="Google Shape;137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8" name="Google Shape;137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9" name="Google Shape;137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0" name="Google Shape;138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1" name="Google Shape;138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82" name="Google Shape;138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83" name="Google Shape;138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4" name="Google Shape;138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5" name="Google Shape;138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6" name="Google Shape;138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7" name="Google Shape;138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8" name="Google Shape;138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9" name="Google Shape;138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0" name="Google Shape;139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391" name="Google Shape;1391;p21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392" name="Google Shape;139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93" name="Google Shape;139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4" name="Google Shape;139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5" name="Google Shape;139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6" name="Google Shape;139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7" name="Google Shape;139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8" name="Google Shape;139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9" name="Google Shape;139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0" name="Google Shape;140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1" name="Google Shape;140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402" name="Google Shape;140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403" name="Google Shape;140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4" name="Google Shape;140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5" name="Google Shape;140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6" name="Google Shape;140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7" name="Google Shape;140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8" name="Google Shape;140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9" name="Google Shape;140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0" name="Google Shape;141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411" name="Google Shape;1411;p21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412" name="Google Shape;141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413" name="Google Shape;141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4" name="Google Shape;141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5" name="Google Shape;141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6" name="Google Shape;141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7" name="Google Shape;141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8" name="Google Shape;141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9" name="Google Shape;141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0" name="Google Shape;142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1" name="Google Shape;142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422" name="Google Shape;142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423" name="Google Shape;142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4" name="Google Shape;142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5" name="Google Shape;142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6" name="Google Shape;142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7" name="Google Shape;142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8" name="Google Shape;142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9" name="Google Shape;142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0" name="Google Shape;143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1431" name="Google Shape;1431;p21"/>
          <p:cNvSpPr txBox="1">
            <a:spLocks noGrp="1"/>
          </p:cNvSpPr>
          <p:nvPr>
            <p:ph type="title"/>
          </p:nvPr>
        </p:nvSpPr>
        <p:spPr>
          <a:xfrm>
            <a:off x="1287000" y="3321800"/>
            <a:ext cx="7509600" cy="20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  <p:sp>
        <p:nvSpPr>
          <p:cNvPr id="1432" name="Google Shape;1432;p21"/>
          <p:cNvSpPr txBox="1">
            <a:spLocks noGrp="1"/>
          </p:cNvSpPr>
          <p:nvPr>
            <p:ph type="subTitle" idx="1"/>
          </p:nvPr>
        </p:nvSpPr>
        <p:spPr>
          <a:xfrm>
            <a:off x="1287000" y="5321800"/>
            <a:ext cx="7509600" cy="16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33" name="Google Shape;1433;p21"/>
          <p:cNvGrpSpPr/>
          <p:nvPr/>
        </p:nvGrpSpPr>
        <p:grpSpPr>
          <a:xfrm flipH="1">
            <a:off x="1065928" y="654611"/>
            <a:ext cx="1469496" cy="1904138"/>
            <a:chOff x="7465916" y="720492"/>
            <a:chExt cx="1139144" cy="1477450"/>
          </a:xfrm>
        </p:grpSpPr>
        <p:sp>
          <p:nvSpPr>
            <p:cNvPr id="1434" name="Google Shape;1434;p21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5" name="Google Shape;1435;p21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6" name="Google Shape;1436;p21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7" name="Google Shape;1437;p21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8" name="Google Shape;1438;p21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9" name="Google Shape;1439;p21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0" name="Google Shape;1440;p21"/>
          <p:cNvSpPr/>
          <p:nvPr/>
        </p:nvSpPr>
        <p:spPr>
          <a:xfrm>
            <a:off x="3097010" y="437244"/>
            <a:ext cx="548400" cy="5340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0077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8" name="Google Shape;1958;p28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959" name="Google Shape;1959;p28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960" name="Google Shape;196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961" name="Google Shape;196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2" name="Google Shape;196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3" name="Google Shape;196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4" name="Google Shape;196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5" name="Google Shape;196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6" name="Google Shape;196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7" name="Google Shape;196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8" name="Google Shape;196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9" name="Google Shape;196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70" name="Google Shape;197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71" name="Google Shape;197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2" name="Google Shape;197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3" name="Google Shape;197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4" name="Google Shape;197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5" name="Google Shape;197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6" name="Google Shape;197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7" name="Google Shape;197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8" name="Google Shape;197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79" name="Google Shape;1979;p28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980" name="Google Shape;198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981" name="Google Shape;198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2" name="Google Shape;198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3" name="Google Shape;198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4" name="Google Shape;198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5" name="Google Shape;198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6" name="Google Shape;198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7" name="Google Shape;198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8" name="Google Shape;198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9" name="Google Shape;198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90" name="Google Shape;199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91" name="Google Shape;199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2" name="Google Shape;199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3" name="Google Shape;199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4" name="Google Shape;199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5" name="Google Shape;199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6" name="Google Shape;199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7" name="Google Shape;199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8" name="Google Shape;199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99" name="Google Shape;1999;p28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2000" name="Google Shape;200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001" name="Google Shape;200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2" name="Google Shape;200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3" name="Google Shape;200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4" name="Google Shape;200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5" name="Google Shape;200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6" name="Google Shape;200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7" name="Google Shape;200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8" name="Google Shape;200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9" name="Google Shape;200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10" name="Google Shape;201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011" name="Google Shape;201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2" name="Google Shape;201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3" name="Google Shape;201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4" name="Google Shape;201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5" name="Google Shape;201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6" name="Google Shape;201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7" name="Google Shape;201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8" name="Google Shape;201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2019" name="Google Shape;2019;p28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2020" name="Google Shape;202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021" name="Google Shape;202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2" name="Google Shape;202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3" name="Google Shape;202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4" name="Google Shape;202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5" name="Google Shape;202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6" name="Google Shape;202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7" name="Google Shape;202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8" name="Google Shape;202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9" name="Google Shape;202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30" name="Google Shape;203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031" name="Google Shape;203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2" name="Google Shape;203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3" name="Google Shape;203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4" name="Google Shape;203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5" name="Google Shape;203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6" name="Google Shape;203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7" name="Google Shape;203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8" name="Google Shape;203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2039" name="Google Shape;2039;p28"/>
          <p:cNvGrpSpPr/>
          <p:nvPr/>
        </p:nvGrpSpPr>
        <p:grpSpPr>
          <a:xfrm flipH="1">
            <a:off x="293078" y="262595"/>
            <a:ext cx="1469496" cy="1904138"/>
            <a:chOff x="7465916" y="720492"/>
            <a:chExt cx="1139144" cy="1477450"/>
          </a:xfrm>
        </p:grpSpPr>
        <p:sp>
          <p:nvSpPr>
            <p:cNvPr id="2040" name="Google Shape;2040;p28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1" name="Google Shape;2041;p28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2" name="Google Shape;2042;p28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3" name="Google Shape;2043;p28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4" name="Google Shape;2044;p28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5" name="Google Shape;2045;p28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46" name="Google Shape;2046;p28"/>
          <p:cNvSpPr/>
          <p:nvPr/>
        </p:nvSpPr>
        <p:spPr>
          <a:xfrm>
            <a:off x="16803144" y="9172248"/>
            <a:ext cx="863400" cy="8406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7" name="Google Shape;2047;p28"/>
          <p:cNvSpPr/>
          <p:nvPr/>
        </p:nvSpPr>
        <p:spPr>
          <a:xfrm>
            <a:off x="17536448" y="8644850"/>
            <a:ext cx="419400" cy="4080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304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1"/>
        </a:solidFill>
        <a:effectLst/>
      </p:bgPr>
    </p:bg>
    <p:spTree>
      <p:nvGrpSpPr>
        <p:cNvPr id="1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oogle Shape;2049;p29"/>
          <p:cNvGrpSpPr/>
          <p:nvPr/>
        </p:nvGrpSpPr>
        <p:grpSpPr>
          <a:xfrm>
            <a:off x="-302050" y="-174917"/>
            <a:ext cx="18887900" cy="10673886"/>
            <a:chOff x="1366600" y="892542"/>
            <a:chExt cx="757200" cy="649200"/>
          </a:xfrm>
        </p:grpSpPr>
        <p:grpSp>
          <p:nvGrpSpPr>
            <p:cNvPr id="2050" name="Google Shape;2050;p29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2051" name="Google Shape;2051;p29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29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29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29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29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56" name="Google Shape;2056;p29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2057" name="Google Shape;2057;p29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29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29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0" name="Google Shape;2060;p29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061" name="Google Shape;2061;p29"/>
          <p:cNvGrpSpPr/>
          <p:nvPr/>
        </p:nvGrpSpPr>
        <p:grpSpPr>
          <a:xfrm rot="-5400000" flipH="1">
            <a:off x="15548875" y="4384726"/>
            <a:ext cx="3528082" cy="1517528"/>
            <a:chOff x="6659230" y="279450"/>
            <a:chExt cx="2217246" cy="953700"/>
          </a:xfrm>
        </p:grpSpPr>
        <p:sp>
          <p:nvSpPr>
            <p:cNvPr id="2062" name="Google Shape;2062;p29"/>
            <p:cNvSpPr/>
            <p:nvPr/>
          </p:nvSpPr>
          <p:spPr>
            <a:xfrm>
              <a:off x="665923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3" name="Google Shape;2063;p29"/>
            <p:cNvSpPr/>
            <p:nvPr/>
          </p:nvSpPr>
          <p:spPr>
            <a:xfrm>
              <a:off x="689227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4" name="Google Shape;2064;p29"/>
            <p:cNvSpPr/>
            <p:nvPr/>
          </p:nvSpPr>
          <p:spPr>
            <a:xfrm>
              <a:off x="723577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5" name="Google Shape;2065;p29"/>
            <p:cNvSpPr/>
            <p:nvPr/>
          </p:nvSpPr>
          <p:spPr>
            <a:xfrm>
              <a:off x="757927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6" name="Google Shape;2066;p29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67" name="Google Shape;2067;p29"/>
          <p:cNvSpPr/>
          <p:nvPr/>
        </p:nvSpPr>
        <p:spPr>
          <a:xfrm flipH="1">
            <a:off x="518458" y="2955278"/>
            <a:ext cx="859800" cy="8364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8" name="Google Shape;2068;p29"/>
          <p:cNvSpPr/>
          <p:nvPr/>
        </p:nvSpPr>
        <p:spPr>
          <a:xfrm flipH="1">
            <a:off x="13627912" y="352328"/>
            <a:ext cx="493800" cy="480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1345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9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685800" indent="0" algn="ctr">
              <a:buNone/>
              <a:defRPr/>
            </a:lvl2pPr>
            <a:lvl3pPr marL="1371600" indent="0" algn="ctr">
              <a:buNone/>
              <a:defRPr/>
            </a:lvl3pPr>
            <a:lvl4pPr marL="2057400" indent="0" algn="ctr">
              <a:buNone/>
              <a:defRPr/>
            </a:lvl4pPr>
            <a:lvl5pPr marL="2743200" indent="0" algn="ctr">
              <a:buNone/>
              <a:defRPr/>
            </a:lvl5pPr>
            <a:lvl6pPr marL="3429000" indent="0" algn="ctr">
              <a:buNone/>
              <a:defRPr/>
            </a:lvl6pPr>
            <a:lvl7pPr marL="4114800" indent="0" algn="ctr">
              <a:buNone/>
              <a:defRPr/>
            </a:lvl7pPr>
            <a:lvl8pPr marL="4800600" indent="0" algn="ctr">
              <a:buNone/>
              <a:defRPr/>
            </a:lvl8pPr>
            <a:lvl9pPr marL="54864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8D375349-AD3D-4BC8-B889-6F795183A3FE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5962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73347B8F-25C4-46F8-940A-358F34E87377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2200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2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0"/>
          </a:xfrm>
        </p:spPr>
        <p:txBody>
          <a:bodyPr anchor="b"/>
          <a:lstStyle>
            <a:lvl1pPr marL="0" indent="0">
              <a:buNone/>
              <a:defRPr sz="3000"/>
            </a:lvl1pPr>
            <a:lvl2pPr marL="685800" indent="0">
              <a:buNone/>
              <a:defRPr sz="2700"/>
            </a:lvl2pPr>
            <a:lvl3pPr marL="1371600" indent="0">
              <a:buNone/>
              <a:defRPr sz="2400"/>
            </a:lvl3pPr>
            <a:lvl4pPr marL="2057400" indent="0">
              <a:buNone/>
              <a:defRPr sz="2100"/>
            </a:lvl4pPr>
            <a:lvl5pPr marL="2743200" indent="0">
              <a:buNone/>
              <a:defRPr sz="2100"/>
            </a:lvl5pPr>
            <a:lvl6pPr marL="3429000" indent="0">
              <a:buNone/>
              <a:defRPr sz="2100"/>
            </a:lvl6pPr>
            <a:lvl7pPr marL="4114800" indent="0">
              <a:buNone/>
              <a:defRPr sz="2100"/>
            </a:lvl7pPr>
            <a:lvl8pPr marL="4800600" indent="0">
              <a:buNone/>
              <a:defRPr sz="2100"/>
            </a:lvl8pPr>
            <a:lvl9pPr marL="548640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8A135AD1-E268-49EC-8DA1-71EA43339FA3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3807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2"/>
            <a:ext cx="8077200" cy="6788944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4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EC9E9D55-966B-4B6F-B2EF-648ED2027DE5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2390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2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2302670"/>
            <a:ext cx="8083550" cy="95964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3262312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BF8CE90E-90AC-43EB-AE15-0C82EB83C139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38480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BCF71C8A-3407-4C66-85C3-180B2713F617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9736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34162540-46B4-4549-AE76-36E471FDA5A1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70961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409574"/>
            <a:ext cx="6016626" cy="1743076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7"/>
            <a:ext cx="10223500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3" y="2152653"/>
            <a:ext cx="6016626" cy="7036594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F1C56143-1852-4398-9C51-D9FEA836BC89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7979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8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2"/>
            <a:ext cx="10972800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4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6A60D6B9-F9A1-4393-BEEA-F35C6C0731EA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0352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2829D917-4370-4BD6-9B28-DA04F247E222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849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8BA3FD0B-B299-4DAD-86F8-5537A61AF729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695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7400" y="678650"/>
            <a:ext cx="16167600" cy="1519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26450" y="2475016"/>
            <a:ext cx="15435000" cy="6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9314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7" r:id="rId3"/>
    <p:sldLayoutId id="2147483668" r:id="rId4"/>
    <p:sldLayoutId id="2147483671" r:id="rId5"/>
    <p:sldLayoutId id="2147483672" r:id="rId6"/>
    <p:sldLayoutId id="2147483675" r:id="rId7"/>
    <p:sldLayoutId id="214748367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11958"/>
            <a:ext cx="164592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00302"/>
            <a:ext cx="16459200" cy="678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9367838"/>
            <a:ext cx="4267200" cy="7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100" b="0">
                <a:latin typeface="Arial" pitchFamily="34" charset="0"/>
              </a:defRPr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9367838"/>
            <a:ext cx="5791200" cy="7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100" b="0">
                <a:latin typeface="Arial" pitchFamily="34" charset="0"/>
              </a:defRPr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6400" y="9367838"/>
            <a:ext cx="4267200" cy="7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100" b="0"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1DC9656E-166C-4B05-AD9D-7595330942B9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860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5pPr>
      <a:lvl6pPr marL="6858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6pPr>
      <a:lvl7pPr marL="13716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7pPr>
      <a:lvl8pPr marL="20574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8pPr>
      <a:lvl9pPr marL="27432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9pPr>
    </p:titleStyle>
    <p:bodyStyle>
      <a:lvl1pPr marL="514350" indent="-514350" algn="l" rtl="0" eaLnBrk="0" fontAlgn="base" hangingPunct="0">
        <a:spcBef>
          <a:spcPct val="20000"/>
        </a:spcBef>
        <a:spcAft>
          <a:spcPct val="0"/>
        </a:spcAft>
        <a:buChar char="•"/>
        <a:defRPr sz="4800">
          <a:solidFill>
            <a:schemeClr val="tx1"/>
          </a:solidFill>
          <a:latin typeface="+mn-lt"/>
          <a:ea typeface="+mn-ea"/>
          <a:cs typeface="+mn-cs"/>
        </a:defRPr>
      </a:lvl1pPr>
      <a:lvl2pPr marL="1114426" indent="-428626" algn="l" rtl="0" eaLnBrk="0" fontAlgn="base" hangingPunct="0">
        <a:spcBef>
          <a:spcPct val="20000"/>
        </a:spcBef>
        <a:spcAft>
          <a:spcPct val="0"/>
        </a:spcAft>
        <a:buChar char="–"/>
        <a:defRPr sz="4200">
          <a:solidFill>
            <a:schemeClr val="tx1"/>
          </a:solidFill>
          <a:latin typeface="+mn-lt"/>
        </a:defRPr>
      </a:lvl2pPr>
      <a:lvl3pPr marL="17145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</a:defRPr>
      </a:lvl3pPr>
      <a:lvl4pPr marL="2400300" indent="-342900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4pPr>
      <a:lvl5pPr marL="3086100" indent="-342900" algn="l" rtl="0" eaLnBrk="0" fontAlgn="base" hangingPunct="0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5pPr>
      <a:lvl6pPr marL="3771900" indent="-3429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6pPr>
      <a:lvl7pPr marL="4457700" indent="-3429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7pPr>
      <a:lvl8pPr marL="5143500" indent="-3429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8pPr>
      <a:lvl9pPr marL="5829300" indent="-3429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png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5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9.png"/><Relationship Id="rId4" Type="http://schemas.openxmlformats.org/officeDocument/2006/relationships/image" Target="../media/image29.png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10" Type="http://schemas.openxmlformats.org/officeDocument/2006/relationships/image" Target="../media/image44.png"/><Relationship Id="rId4" Type="http://schemas.openxmlformats.org/officeDocument/2006/relationships/image" Target="../media/image23.wmf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47.png"/><Relationship Id="rId3" Type="http://schemas.openxmlformats.org/officeDocument/2006/relationships/audio" Target="../media/media1.WAV"/><Relationship Id="rId7" Type="http://schemas.openxmlformats.org/officeDocument/2006/relationships/slide" Target="slide2.xml"/><Relationship Id="rId12" Type="http://schemas.openxmlformats.org/officeDocument/2006/relationships/image" Target="../media/image30.gif"/><Relationship Id="rId2" Type="http://schemas.microsoft.com/office/2007/relationships/media" Target="../media/media1.WAV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29.gif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28.gif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audio" Target="../media/audio4.wav"/><Relationship Id="rId7" Type="http://schemas.openxmlformats.org/officeDocument/2006/relationships/image" Target="../media/image4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10" Type="http://schemas.openxmlformats.org/officeDocument/2006/relationships/image" Target="../media/image63.png"/><Relationship Id="rId4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svg"/><Relationship Id="rId14" Type="http://schemas.openxmlformats.org/officeDocument/2006/relationships/image" Target="../media/image7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audio" Target="../media/audio4.wav"/><Relationship Id="rId7" Type="http://schemas.openxmlformats.org/officeDocument/2006/relationships/image" Target="../media/image4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audio" Target="../media/audio5.wav"/><Relationship Id="rId9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audio" Target="../media/audio4.wav"/><Relationship Id="rId7" Type="http://schemas.openxmlformats.org/officeDocument/2006/relationships/image" Target="../media/image4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10" Type="http://schemas.openxmlformats.org/officeDocument/2006/relationships/image" Target="../media/image65.png"/><Relationship Id="rId4" Type="http://schemas.openxmlformats.org/officeDocument/2006/relationships/audio" Target="../media/audio5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audio" Target="../media/audio4.wav"/><Relationship Id="rId7" Type="http://schemas.openxmlformats.org/officeDocument/2006/relationships/image" Target="../media/image4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audio" Target="../media/audio5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audio" Target="../media/audio4.wav"/><Relationship Id="rId7" Type="http://schemas.openxmlformats.org/officeDocument/2006/relationships/image" Target="../media/image4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audio" Target="../media/audio5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audio" Target="../media/audio4.wav"/><Relationship Id="rId7" Type="http://schemas.openxmlformats.org/officeDocument/2006/relationships/image" Target="../media/image4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audio" Target="../media/audio5.wav"/><Relationship Id="rId9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audio" Target="../media/audio4.wav"/><Relationship Id="rId7" Type="http://schemas.openxmlformats.org/officeDocument/2006/relationships/image" Target="../media/image4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10" Type="http://schemas.openxmlformats.org/officeDocument/2006/relationships/image" Target="../media/image67.png"/><Relationship Id="rId4" Type="http://schemas.openxmlformats.org/officeDocument/2006/relationships/audio" Target="../media/audio5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audio" Target="../media/audio4.wav"/><Relationship Id="rId7" Type="http://schemas.openxmlformats.org/officeDocument/2006/relationships/image" Target="../media/image4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audio" Target="../media/audio5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audio" Target="../media/audio4.wav"/><Relationship Id="rId7" Type="http://schemas.openxmlformats.org/officeDocument/2006/relationships/image" Target="../media/image4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audio" Target="../media/audio5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audio" Target="../media/audio4.wav"/><Relationship Id="rId7" Type="http://schemas.openxmlformats.org/officeDocument/2006/relationships/image" Target="../media/image4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10" Type="http://schemas.openxmlformats.org/officeDocument/2006/relationships/image" Target="../media/image68.png"/><Relationship Id="rId4" Type="http://schemas.openxmlformats.org/officeDocument/2006/relationships/audio" Target="../media/audio5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file:///D:\Rung%20Chuong%20Vang\Duong%20den%20ngay%20vinh%20quang%20-%20The%20Wall.mp3" TargetMode="External"/><Relationship Id="rId1" Type="http://schemas.openxmlformats.org/officeDocument/2006/relationships/audio" Target="file:///D:\Rung%20Chuong%20Vang\Rung%20chuong%20vang%20-%20Buc%20Tuong.mp3" TargetMode="External"/><Relationship Id="rId6" Type="http://schemas.openxmlformats.org/officeDocument/2006/relationships/image" Target="../media/image28.gif"/><Relationship Id="rId5" Type="http://schemas.openxmlformats.org/officeDocument/2006/relationships/image" Target="../media/image30.gif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0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70.png"/><Relationship Id="rId3" Type="http://schemas.openxmlformats.org/officeDocument/2006/relationships/image" Target="../media/image18.png"/><Relationship Id="rId17" Type="http://schemas.openxmlformats.org/officeDocument/2006/relationships/image" Target="../media/image16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19" Type="http://schemas.openxmlformats.org/officeDocument/2006/relationships/image" Target="../media/image180.png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>
            <a:off x="-1805623" y="-1727736"/>
            <a:ext cx="11825386" cy="111897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>
            <a:off x="13092856" y="1818646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4800" y="4381500"/>
            <a:ext cx="5567510" cy="56308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15469" y="5676900"/>
            <a:ext cx="4528782" cy="44891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63013">
            <a:off x="906872" y="691173"/>
            <a:ext cx="1335021" cy="16609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V="1">
            <a:off x="16720146" y="-58418"/>
            <a:ext cx="3135707" cy="29318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-2438244" y="5143500"/>
            <a:ext cx="4400856" cy="4114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43400" y="1610038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</a:p>
          <a:p>
            <a:pPr lvl="0" algn="ctr">
              <a:lnSpc>
                <a:spcPct val="150000"/>
              </a:lnSpc>
            </a:pPr>
            <a:r>
              <a:rPr lang="en-US" sz="75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VỚI TIẾT HỌC </a:t>
            </a:r>
          </a:p>
          <a:p>
            <a:pPr lvl="0" algn="ctr">
              <a:lnSpc>
                <a:spcPct val="150000"/>
              </a:lnSpc>
            </a:pPr>
            <a:r>
              <a:rPr lang="en-US" sz="75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122094" y="772125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6097141" y="419100"/>
            <a:ext cx="926605" cy="975551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5" name="Picture 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9227989" flipH="1">
            <a:off x="64109" y="8832834"/>
            <a:ext cx="1642494" cy="16281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75288" y="2674423"/>
                <a:ext cx="14630400" cy="6126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 đề bài,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z – x = 6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 tính chất của dãy tỉ số bằng nhau, ta có: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4−2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=3</m:t>
                      </m:r>
                    </m:oMath>
                  </m:oMathPara>
                </a14:m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 =  3.2 = 6; y = 3.3 = 9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z = 3.4 = 12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6 cm, 9 cm 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12 cm.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288" y="2674423"/>
                <a:ext cx="14630400" cy="6126677"/>
              </a:xfrm>
              <a:prstGeom prst="rect">
                <a:avLst/>
              </a:prstGeom>
              <a:blipFill>
                <a:blip r:embed="rId5"/>
                <a:stretch>
                  <a:fillRect l="-1500" b="-17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1151225" y="1691674"/>
            <a:ext cx="164592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x, y, z </a:t>
            </a:r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(cm,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&lt; x &lt; y &lt; z</a:t>
            </a:r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6"/>
          <p:cNvPicPr>
            <a:picLocks noChangeAspect="1"/>
          </p:cNvPicPr>
          <p:nvPr/>
        </p:nvPicPr>
        <p:blipFill rotWithShape="1">
          <a:blip r:embed="rId6"/>
          <a:srcRect t="30236"/>
          <a:stretch/>
        </p:blipFill>
        <p:spPr>
          <a:xfrm>
            <a:off x="14754354" y="4533900"/>
            <a:ext cx="2367740" cy="2628900"/>
          </a:xfrm>
          <a:prstGeom prst="rect">
            <a:avLst/>
          </a:prstGeom>
        </p:spPr>
      </p:pic>
      <p:pic>
        <p:nvPicPr>
          <p:cNvPr id="33" name="Picture 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9227989" flipH="1">
            <a:off x="17077190" y="8832834"/>
            <a:ext cx="1642494" cy="1628122"/>
          </a:xfrm>
          <a:prstGeom prst="rect">
            <a:avLst/>
          </a:prstGeom>
        </p:spPr>
      </p:pic>
      <p:sp>
        <p:nvSpPr>
          <p:cNvPr id="9" name="Oval Callout 20">
            <a:extLst>
              <a:ext uri="{FF2B5EF4-FFF2-40B4-BE49-F238E27FC236}">
                <a16:creationId xmlns:a16="http://schemas.microsoft.com/office/drawing/2014/main" id="{75B71FB7-9474-46DF-89CF-64CFDC8D43BE}"/>
              </a:ext>
            </a:extLst>
          </p:cNvPr>
          <p:cNvSpPr/>
          <p:nvPr/>
        </p:nvSpPr>
        <p:spPr>
          <a:xfrm>
            <a:off x="8458200" y="114300"/>
            <a:ext cx="1683043" cy="758867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srgbClr val="FFFFFF"/>
                </a:solidFill>
              </a:rPr>
              <a:t>Giải</a:t>
            </a:r>
            <a:endParaRPr lang="en-US" sz="3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788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57"/>
          <p:cNvSpPr txBox="1">
            <a:spLocks noGrp="1"/>
          </p:cNvSpPr>
          <p:nvPr>
            <p:ph type="title"/>
          </p:nvPr>
        </p:nvSpPr>
        <p:spPr>
          <a:xfrm>
            <a:off x="4411894" y="1333500"/>
            <a:ext cx="9466200" cy="3253688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10000" dirty="0">
                <a:latin typeface="+mj-lt"/>
              </a:rPr>
              <a:t>LUYỆN TẬP</a:t>
            </a:r>
            <a:endParaRPr sz="10000" dirty="0">
              <a:latin typeface="+mj-lt"/>
            </a:endParaRPr>
          </a:p>
        </p:txBody>
      </p:sp>
      <p:sp>
        <p:nvSpPr>
          <p:cNvPr id="2848" name="Google Shape;2848;p57"/>
          <p:cNvSpPr/>
          <p:nvPr/>
        </p:nvSpPr>
        <p:spPr>
          <a:xfrm rot="10800000" flipH="1">
            <a:off x="13384547" y="1312564"/>
            <a:ext cx="1288800" cy="125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49" name="Google Shape;2849;p57"/>
          <p:cNvGrpSpPr/>
          <p:nvPr/>
        </p:nvGrpSpPr>
        <p:grpSpPr>
          <a:xfrm rot="10800000" flipH="1">
            <a:off x="14935200" y="9106996"/>
            <a:ext cx="2576586" cy="846086"/>
            <a:chOff x="7740700" y="4100311"/>
            <a:chExt cx="786936" cy="604089"/>
          </a:xfrm>
        </p:grpSpPr>
        <p:grpSp>
          <p:nvGrpSpPr>
            <p:cNvPr id="2850" name="Google Shape;2850;p57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2851" name="Google Shape;2851;p57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57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53" name="Google Shape;2853;p57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54" name="Google Shape;2854;p57"/>
          <p:cNvGrpSpPr/>
          <p:nvPr/>
        </p:nvGrpSpPr>
        <p:grpSpPr>
          <a:xfrm rot="10800000" flipH="1">
            <a:off x="838200" y="5828204"/>
            <a:ext cx="2111972" cy="2287096"/>
            <a:chOff x="7465916" y="720492"/>
            <a:chExt cx="1139144" cy="1477450"/>
          </a:xfrm>
        </p:grpSpPr>
        <p:sp>
          <p:nvSpPr>
            <p:cNvPr id="2855" name="Google Shape;2855;p57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6" name="Google Shape;2856;p57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7" name="Google Shape;2857;p57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8" name="Google Shape;2858;p57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9" name="Google Shape;2859;p57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0" name="Google Shape;2860;p57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1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299484" y="6226990"/>
            <a:ext cx="3691020" cy="323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814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168309" y="158122"/>
            <a:ext cx="822660" cy="904194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730654" y="9254753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17270890" y="8801100"/>
            <a:ext cx="1093310" cy="1501476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</p:grpSp>
      <p:sp>
        <p:nvSpPr>
          <p:cNvPr id="29" name="Oval Callout 28"/>
          <p:cNvSpPr/>
          <p:nvPr/>
        </p:nvSpPr>
        <p:spPr>
          <a:xfrm>
            <a:off x="8229600" y="3086100"/>
            <a:ext cx="1674002" cy="705819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FFFF"/>
                </a:solidFill>
              </a:rPr>
              <a:t>Giải</a:t>
            </a:r>
            <a:endParaRPr lang="en-US" sz="4000" b="1" dirty="0">
              <a:solidFill>
                <a:srgbClr val="FFFFFF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911797" y="843152"/>
            <a:ext cx="3904337" cy="1077369"/>
            <a:chOff x="-1168009" y="190500"/>
            <a:chExt cx="8523575" cy="1077369"/>
          </a:xfrm>
        </p:grpSpPr>
        <p:sp>
          <p:nvSpPr>
            <p:cNvPr id="30" name="Rectangle 29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6.11 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248400" y="671827"/>
            <a:ext cx="101498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000" dirty="0">
                <a:ea typeface="Calibri" panose="020F0502020204030204" pitchFamily="34" charset="0"/>
                <a:cs typeface="Times New Roman" panose="02020603050405020304" pitchFamily="18" charset="0"/>
              </a:rPr>
              <a:t>Lập các tỉ lệ thức có thể được từ đẳng thức 3x = 4y (x.y ≠ 0).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0200" y="4305300"/>
                <a:ext cx="14097000" cy="901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đẳng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lập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bốn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305300"/>
                <a:ext cx="14097000" cy="901593"/>
              </a:xfrm>
              <a:prstGeom prst="rect">
                <a:avLst/>
              </a:prstGeom>
              <a:blipFill>
                <a:blip r:embed="rId3"/>
                <a:stretch>
                  <a:fillRect l="-1557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36862" y="5782441"/>
                <a:ext cx="7459478" cy="1354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862" y="5782441"/>
                <a:ext cx="7459478" cy="13540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1070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" grpId="0"/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80949" y="1536474"/>
            <a:ext cx="17953876" cy="8407625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681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17196349" y="9486900"/>
            <a:ext cx="763107" cy="646296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226186" y="9274944"/>
            <a:ext cx="916814" cy="897756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662358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33079" y="201107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520609" y="1638300"/>
            <a:ext cx="15849284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</a:rPr>
              <a:t>Hãy lập tất cả các tỉ lệ thức có thể được từ bốn số: 5; 10; 25; 50.</a:t>
            </a:r>
            <a:endParaRPr lang="en-US" sz="4000" dirty="0"/>
          </a:p>
        </p:txBody>
      </p:sp>
      <p:sp>
        <p:nvSpPr>
          <p:cNvPr id="17" name="Oval Callout 16"/>
          <p:cNvSpPr/>
          <p:nvPr/>
        </p:nvSpPr>
        <p:spPr>
          <a:xfrm>
            <a:off x="8316365" y="288029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FFFF"/>
                </a:solidFill>
              </a:rPr>
              <a:t>Giải</a:t>
            </a:r>
            <a:endParaRPr lang="en-US" sz="4000" b="1">
              <a:solidFill>
                <a:srgbClr val="FFFF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798517"/>
              </p:ext>
            </p:extLst>
          </p:nvPr>
        </p:nvGraphicFramePr>
        <p:xfrm>
          <a:off x="-3394779" y="6139600"/>
          <a:ext cx="1079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02" imgH="177492" progId="Equation.DSMT4">
                  <p:embed/>
                </p:oleObj>
              </mc:Choice>
              <mc:Fallback>
                <p:oleObj name="Equation" r:id="rId3" imgW="114102" imgH="177492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394779" y="6139600"/>
                        <a:ext cx="10795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1363043" y="190500"/>
            <a:ext cx="3904337" cy="1077369"/>
            <a:chOff x="-1168009" y="190500"/>
            <a:chExt cx="8523575" cy="1077369"/>
          </a:xfrm>
        </p:grpSpPr>
        <p:sp>
          <p:nvSpPr>
            <p:cNvPr id="22" name="Rectangle 21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6.12 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447800" y="4152900"/>
            <a:ext cx="1596415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4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 5 . 50 = 10 . 25 (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250) 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15712" y="6633005"/>
                <a:ext cx="9336146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712" y="6633005"/>
                <a:ext cx="9336146" cy="12613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46847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428624" y="571500"/>
            <a:ext cx="811137" cy="756567"/>
          </a:xfrm>
          <a:prstGeom prst="star4">
            <a:avLst>
              <a:gd name="adj" fmla="val 21565"/>
            </a:avLst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192730" y="533397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3562" y="9407357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16563652" y="8496300"/>
            <a:ext cx="1114748" cy="1327925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4330362" y="6309327"/>
            <a:ext cx="1057276" cy="4149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434343"/>
              </a:solidFill>
              <a:sym typeface="Arial"/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8305800" y="327479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>
                <a:solidFill>
                  <a:srgbClr val="FFFFFF"/>
                </a:solidFill>
              </a:rPr>
              <a:t>Giải</a:t>
            </a:r>
            <a:endParaRPr lang="en-US" sz="3800" b="1">
              <a:solidFill>
                <a:srgbClr val="FFFFFF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117026" y="321499"/>
            <a:ext cx="3904337" cy="1066800"/>
            <a:chOff x="-1168009" y="190500"/>
            <a:chExt cx="8523575" cy="1066800"/>
          </a:xfrm>
        </p:grpSpPr>
        <p:sp>
          <p:nvSpPr>
            <p:cNvPr id="28" name="Rectangle 27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835304" y="252206"/>
              <a:ext cx="8190870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6.13 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554763" y="404102"/>
            <a:ext cx="403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</a:rPr>
              <a:t> x 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</a:rPr>
              <a:t> y,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</a:rPr>
              <a:t>: </a:t>
            </a:r>
            <a:endParaRPr lang="en-US" sz="4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83057" y="5611569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347634" y="1702523"/>
            <a:ext cx="5580630" cy="1366528"/>
            <a:chOff x="2590800" y="4129392"/>
            <a:chExt cx="5580630" cy="13665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590800" y="4229100"/>
                  <a:ext cx="5580630" cy="10156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000" dirty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a)            </a:t>
                  </a:r>
                  <a14:m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lang="en-US" sz="4000" dirty="0" err="1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và</a:t>
                  </a:r>
                  <a:r>
                    <a:rPr lang="en-US" sz="4000" dirty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6</m:t>
                      </m:r>
                    </m:oMath>
                  </a14:m>
                  <a:endPara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4229100"/>
                  <a:ext cx="5580630" cy="1015663"/>
                </a:xfrm>
                <a:prstGeom prst="rect">
                  <a:avLst/>
                </a:prstGeom>
                <a:blipFill>
                  <a:blip r:embed="rId3"/>
                  <a:stretch>
                    <a:fillRect l="-3821" b="-1445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3200400" y="4129392"/>
                  <a:ext cx="1574855" cy="13665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4129392"/>
                  <a:ext cx="1574855" cy="136652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9537864" y="1695041"/>
            <a:ext cx="6781800" cy="1354025"/>
            <a:chOff x="3429000" y="6999554"/>
            <a:chExt cx="9144000" cy="13540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3429000" y="7073239"/>
                  <a:ext cx="9144000" cy="901593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lvl="0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000" dirty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b)             </a:t>
                  </a:r>
                  <a:r>
                    <a:rPr lang="en-US" sz="4000" dirty="0" err="1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và</a:t>
                  </a:r>
                  <a:r>
                    <a:rPr lang="en-US" sz="4000" dirty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=−15</m:t>
                      </m:r>
                    </m:oMath>
                  </a14:m>
                  <a:endPara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000" y="7073239"/>
                  <a:ext cx="9144000" cy="901593"/>
                </a:xfrm>
                <a:prstGeom prst="rect">
                  <a:avLst/>
                </a:prstGeom>
                <a:blipFill>
                  <a:blip r:embed="rId5"/>
                  <a:stretch>
                    <a:fillRect l="-3237" b="-283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4473146" y="6999554"/>
                  <a:ext cx="1574854" cy="13540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3146" y="6999554"/>
                  <a:ext cx="1574854" cy="1354025"/>
                </a:xfrm>
                <a:prstGeom prst="rect">
                  <a:avLst/>
                </a:prstGeom>
                <a:blipFill>
                  <a:blip r:embed="rId6"/>
                  <a:stretch>
                    <a:fillRect r="-141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905668" y="5981700"/>
                <a:ext cx="13803827" cy="2919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5+3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16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</m:t>
                      </m:r>
                    </m:oMath>
                  </m:oMathPara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668" y="5981700"/>
                <a:ext cx="13803827" cy="29197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3290909" y="4457700"/>
            <a:ext cx="2985721" cy="1366528"/>
            <a:chOff x="953744" y="4643802"/>
            <a:chExt cx="2985721" cy="1366528"/>
          </a:xfrm>
        </p:grpSpPr>
        <p:sp>
          <p:nvSpPr>
            <p:cNvPr id="16" name="Rectangle 15"/>
            <p:cNvSpPr/>
            <p:nvPr/>
          </p:nvSpPr>
          <p:spPr>
            <a:xfrm>
              <a:off x="953744" y="4949430"/>
              <a:ext cx="15731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a) </a:t>
              </a:r>
              <a:r>
                <a:rPr lang="en-US" sz="4000" dirty="0" err="1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Từ</a:t>
              </a:r>
              <a:r>
                <a:rPr lang="en-US" sz="4000" dirty="0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2364610" y="4643802"/>
                  <a:ext cx="1574855" cy="13665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4610" y="4643802"/>
                  <a:ext cx="1574855" cy="136652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/>
          <p:cNvGrpSpPr/>
          <p:nvPr/>
        </p:nvGrpSpPr>
        <p:grpSpPr>
          <a:xfrm>
            <a:off x="6554763" y="4543973"/>
            <a:ext cx="4265637" cy="1146596"/>
            <a:chOff x="4298168" y="4731448"/>
            <a:chExt cx="4265637" cy="11465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4983057" y="4731448"/>
                  <a:ext cx="3580748" cy="11465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3057" y="4731448"/>
                  <a:ext cx="3580748" cy="114659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/>
            <p:cNvSpPr/>
            <p:nvPr/>
          </p:nvSpPr>
          <p:spPr>
            <a:xfrm>
              <a:off x="4298168" y="4950803"/>
              <a:ext cx="158248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000" dirty="0" err="1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suy</a:t>
              </a:r>
              <a:r>
                <a:rPr lang="en-US" sz="4000" dirty="0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ra</a:t>
              </a:r>
              <a:endParaRPr lang="en-US" dirty="0">
                <a:solidFill>
                  <a:srgbClr val="434343"/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3352800" y="6086072"/>
            <a:ext cx="11991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347634" y="8928437"/>
                <a:ext cx="1262073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: x = 2 . 5 = 10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y = 2 . 3 = 6</a:t>
                </a:r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634" y="8928437"/>
                <a:ext cx="12620730" cy="1015663"/>
              </a:xfrm>
              <a:prstGeom prst="rect">
                <a:avLst/>
              </a:prstGeom>
              <a:blipFill>
                <a:blip r:embed="rId10"/>
                <a:stretch>
                  <a:fillRect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239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/>
      <p:bldP spid="10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593274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428624" y="571500"/>
            <a:ext cx="811137" cy="756567"/>
          </a:xfrm>
          <a:prstGeom prst="star4">
            <a:avLst>
              <a:gd name="adj" fmla="val 21565"/>
            </a:avLst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192730" y="533397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3562" y="9407357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16563652" y="8496300"/>
            <a:ext cx="1114748" cy="1327925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4330362" y="6309327"/>
            <a:ext cx="1057276" cy="4149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8305800" y="327479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117026" y="321499"/>
            <a:ext cx="3904337" cy="1077369"/>
            <a:chOff x="-1168009" y="190500"/>
            <a:chExt cx="8523575" cy="1077369"/>
          </a:xfrm>
        </p:grpSpPr>
        <p:sp>
          <p:nvSpPr>
            <p:cNvPr id="28" name="Rectangle 27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6.13 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554763" y="404102"/>
            <a:ext cx="403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 x 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 y,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biết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: 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83057" y="5611569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347634" y="1702523"/>
            <a:ext cx="5580630" cy="1366528"/>
            <a:chOff x="2590800" y="4129392"/>
            <a:chExt cx="5580630" cy="13665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590800" y="4229100"/>
                  <a:ext cx="5580630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a)            </a:t>
                  </a:r>
                  <a14:m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kumimoji="0" lang="en-US" sz="4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và</a:t>
                  </a:r>
                  <a:r>
                    <a:rPr kumimoji="0" lang="en-US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kumimoji="0" lang="en-US" sz="4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=16</m:t>
                      </m:r>
                    </m:oMath>
                  </a14:m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4229100"/>
                  <a:ext cx="5580630" cy="1015663"/>
                </a:xfrm>
                <a:prstGeom prst="rect">
                  <a:avLst/>
                </a:prstGeom>
                <a:blipFill>
                  <a:blip r:embed="rId3"/>
                  <a:stretch>
                    <a:fillRect l="-3821" b="-144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3200400" y="4129392"/>
                  <a:ext cx="1574855" cy="13665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4129392"/>
                  <a:ext cx="1574855" cy="136652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9537864" y="1695041"/>
            <a:ext cx="6781800" cy="1354025"/>
            <a:chOff x="3429000" y="6999554"/>
            <a:chExt cx="9144000" cy="13540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3429000" y="7073239"/>
                  <a:ext cx="9144000" cy="901593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b)             </a:t>
                  </a:r>
                  <a:r>
                    <a:rPr kumimoji="0" lang="en-US" sz="4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và</a:t>
                  </a:r>
                  <a:r>
                    <a:rPr kumimoji="0" lang="en-US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=−15</m:t>
                      </m:r>
                    </m:oMath>
                  </a14:m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000" y="7073239"/>
                  <a:ext cx="9144000" cy="901593"/>
                </a:xfrm>
                <a:prstGeom prst="rect">
                  <a:avLst/>
                </a:prstGeom>
                <a:blipFill>
                  <a:blip r:embed="rId5"/>
                  <a:stretch>
                    <a:fillRect l="-3237" b="-283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4473146" y="6999554"/>
                  <a:ext cx="1574854" cy="13540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3146" y="6999554"/>
                  <a:ext cx="1574854" cy="1354025"/>
                </a:xfrm>
                <a:prstGeom prst="rect">
                  <a:avLst/>
                </a:prstGeom>
                <a:blipFill>
                  <a:blip r:embed="rId6"/>
                  <a:stretch>
                    <a:fillRect r="-141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09600" y="5968359"/>
                <a:ext cx="17259930" cy="2919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9−4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−15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=−3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968359"/>
                <a:ext cx="17259930" cy="29197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1891659" y="6023164"/>
            <a:ext cx="11991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91659" y="4516739"/>
            <a:ext cx="2725288" cy="1354025"/>
            <a:chOff x="3290909" y="4440258"/>
            <a:chExt cx="2725288" cy="1354025"/>
          </a:xfrm>
        </p:grpSpPr>
        <p:sp>
          <p:nvSpPr>
            <p:cNvPr id="16" name="Rectangle 15"/>
            <p:cNvSpPr/>
            <p:nvPr/>
          </p:nvSpPr>
          <p:spPr>
            <a:xfrm>
              <a:off x="3290909" y="4763328"/>
              <a:ext cx="15731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srgbClr val="333333"/>
                  </a:solidFill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b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) 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Từ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4848180" y="4440258"/>
                  <a:ext cx="1168017" cy="13540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8180" y="4440258"/>
                  <a:ext cx="1168017" cy="1354025"/>
                </a:xfrm>
                <a:prstGeom prst="rect">
                  <a:avLst/>
                </a:prstGeom>
                <a:blipFill>
                  <a:blip r:embed="rId8"/>
                  <a:stretch>
                    <a:fillRect r="-141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822463" y="7851964"/>
                <a:ext cx="14181118" cy="2015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endParaRPr lang="en-US" sz="4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=−3 . 9=−27 </m:t>
                    </m:r>
                  </m:oMath>
                </a14:m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=−3 . 4=−12</m:t>
                    </m:r>
                  </m:oMath>
                </a14:m>
                <a:endParaRPr lang="en-US" sz="4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463" y="7851964"/>
                <a:ext cx="14181118" cy="2015936"/>
              </a:xfrm>
              <a:prstGeom prst="rect">
                <a:avLst/>
              </a:prstGeom>
              <a:blipFill>
                <a:blip r:embed="rId9"/>
                <a:stretch>
                  <a:fillRect b="-6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5153950" y="4651564"/>
            <a:ext cx="3179350" cy="1146596"/>
            <a:chOff x="6553200" y="4610100"/>
            <a:chExt cx="3179350" cy="1146596"/>
          </a:xfrm>
        </p:grpSpPr>
        <p:sp>
          <p:nvSpPr>
            <p:cNvPr id="18" name="Rectangle 17"/>
            <p:cNvSpPr/>
            <p:nvPr/>
          </p:nvSpPr>
          <p:spPr>
            <a:xfrm>
              <a:off x="6553200" y="4800361"/>
              <a:ext cx="158248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suy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ra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8153400" y="4610100"/>
                  <a:ext cx="1579150" cy="11465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</m:den>
                        </m:f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3400" y="4610100"/>
                  <a:ext cx="1579150" cy="114659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477687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0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80949" y="1448200"/>
            <a:ext cx="17953876" cy="84959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681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17486056" y="9671796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226186" y="9603751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662358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33079" y="201107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7" name="Oval Callout 16"/>
          <p:cNvSpPr/>
          <p:nvPr/>
        </p:nvSpPr>
        <p:spPr>
          <a:xfrm>
            <a:off x="8316365" y="3216133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-3394779" y="6139600"/>
          <a:ext cx="1079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02" imgH="177492" progId="Equation.DSMT4">
                  <p:embed/>
                </p:oleObj>
              </mc:Choice>
              <mc:Fallback>
                <p:oleObj name="Equation" r:id="rId3" imgW="114102" imgH="177492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394779" y="6139600"/>
                        <a:ext cx="10795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2209800" y="114300"/>
            <a:ext cx="3904337" cy="1077369"/>
            <a:chOff x="-1168009" y="190500"/>
            <a:chExt cx="8523575" cy="1077369"/>
          </a:xfrm>
        </p:grpSpPr>
        <p:sp>
          <p:nvSpPr>
            <p:cNvPr id="22" name="Rectangle 21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6.16 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06167" y="1710364"/>
            <a:ext cx="14347389" cy="1146596"/>
            <a:chOff x="1219200" y="1691371"/>
            <a:chExt cx="14347389" cy="11465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219200" y="1897712"/>
                  <a:ext cx="14347389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Tìm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ba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số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 x, y, z, </a:t>
                  </a:r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biết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rằng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:                    </a:t>
                  </a:r>
                  <a:r>
                    <a:rPr lang="en-US" sz="4000" dirty="0" err="1">
                      <a:effectLst/>
                      <a:latin typeface="+mj-lt"/>
                      <a:ea typeface="Calibri" panose="020F0502020204030204" pitchFamily="34" charset="0"/>
                    </a:rPr>
                    <a:t>và</a:t>
                  </a:r>
                  <a:r>
                    <a:rPr lang="en-US" sz="4000" dirty="0">
                      <a:effectLst/>
                      <a:latin typeface="+mj-lt"/>
                      <a:ea typeface="Calibri" panose="020F050202020403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+2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𝑦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−3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𝑧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=−12</m:t>
                      </m:r>
                    </m:oMath>
                  </a14:m>
                  <a:endParaRPr lang="en-US" sz="40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1897712"/>
                  <a:ext cx="14347389" cy="707886"/>
                </a:xfrm>
                <a:prstGeom prst="rect">
                  <a:avLst/>
                </a:prstGeom>
                <a:blipFill>
                  <a:blip r:embed="rId6"/>
                  <a:stretch>
                    <a:fillRect l="-1487" t="-15385" b="-35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7467600" y="1691371"/>
                  <a:ext cx="2616678" cy="11465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𝑧</m:t>
                            </m:r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7600" y="1691371"/>
                  <a:ext cx="2616678" cy="114659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ectangle 10"/>
          <p:cNvSpPr/>
          <p:nvPr/>
        </p:nvSpPr>
        <p:spPr>
          <a:xfrm>
            <a:off x="2242246" y="4381500"/>
            <a:ext cx="147828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743200" y="7312560"/>
                <a:ext cx="9144000" cy="90159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7312560"/>
                <a:ext cx="9144000" cy="901593"/>
              </a:xfrm>
              <a:prstGeom prst="rect">
                <a:avLst/>
              </a:prstGeom>
              <a:blipFill>
                <a:blip r:embed="rId8"/>
                <a:stretch>
                  <a:fillRect b="-29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365450" y="5209373"/>
                <a:ext cx="12063431" cy="1945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+2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−3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2+2.3−3.4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+2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−3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−12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=3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450" y="5209373"/>
                <a:ext cx="12063431" cy="19451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253509" y="8345249"/>
                <a:ext cx="9144000" cy="111825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3 . 3 = 9;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509" y="8345249"/>
                <a:ext cx="9144000" cy="11182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1637243" y="8345768"/>
                <a:ext cx="3807966" cy="1118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3 . 4 = 12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243" y="8345768"/>
                <a:ext cx="3807966" cy="111825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205809" y="8345737"/>
                <a:ext cx="3689663" cy="1118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3 . 2 = 6;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809" y="8345737"/>
                <a:ext cx="3689663" cy="111825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9541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/>
      <p:bldP spid="12" grpId="0"/>
      <p:bldP spid="15" grpId="0"/>
      <p:bldP spid="16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TER1">
            <a:hlinkClick r:id="rId7" action="ppaction://hlinksldjump" tooltip="Nhấn Enter">
              <a:snd r:embed="rId8" name="push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3264" y="9782175"/>
            <a:ext cx="1271588" cy="42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2743200" y="342901"/>
            <a:ext cx="1280160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2700" b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2740821" y="457200"/>
            <a:ext cx="12751594" cy="2857500"/>
            <a:chOff x="191" y="192"/>
            <a:chExt cx="5355" cy="1200"/>
          </a:xfrm>
        </p:grpSpPr>
        <p:pic>
          <p:nvPicPr>
            <p:cNvPr id="2059" name="Picture 14" descr="an30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5" descr="33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16" descr="13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191" y="696"/>
              <a:ext cx="18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17" descr="13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818" y="681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6" name="WordArt 18"/>
          <p:cNvSpPr>
            <a:spLocks noChangeArrowheads="1" noChangeShapeType="1" noTextEdit="1"/>
          </p:cNvSpPr>
          <p:nvPr/>
        </p:nvSpPr>
        <p:spPr bwMode="auto">
          <a:xfrm>
            <a:off x="4043362" y="5985506"/>
            <a:ext cx="106299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Rung </a:t>
            </a:r>
            <a:r>
              <a:rPr lang="en-US" sz="5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chuông</a:t>
            </a:r>
            <a:r>
              <a:rPr lang="en-US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vàng</a:t>
            </a:r>
            <a:endParaRPr lang="en-US" sz="5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4043362" y="2933700"/>
            <a:ext cx="10401300" cy="315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13716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9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  <a:sym typeface="Arial"/>
              </a:rPr>
              <a:t>Trò</a:t>
            </a:r>
            <a:r>
              <a:rPr lang="en-US" sz="19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  <a:sym typeface="Arial"/>
              </a:rPr>
              <a:t> </a:t>
            </a:r>
            <a:r>
              <a:rPr lang="en-US" sz="19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  <a:sym typeface="Arial"/>
              </a:rPr>
              <a:t>chơi</a:t>
            </a:r>
            <a:endParaRPr lang="en-US" sz="199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  <a:sym typeface="Arial"/>
            </a:endParaRPr>
          </a:p>
        </p:txBody>
      </p:sp>
      <p:pic>
        <p:nvPicPr>
          <p:cNvPr id="206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114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beep1390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114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258300"/>
            <a:ext cx="114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64260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76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3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60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2660704" y="342901"/>
            <a:ext cx="1280160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2700" b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54" y="1789758"/>
            <a:ext cx="12687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364901" y="2119644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4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Câu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1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8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1" y="7924800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3331644" y="3162300"/>
            <a:ext cx="12310512" cy="90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vi-VN" altLang="en-US" sz="4000" dirty="0">
                <a:solidFill>
                  <a:srgbClr val="FF0000"/>
                </a:solidFill>
                <a:cs typeface="Arial"/>
                <a:sym typeface="Arial"/>
              </a:rPr>
              <a:t>Chọn câu sai. Nếu a.d = b.c và a, b, c, d ≠ 0 thì:</a:t>
            </a:r>
            <a:endParaRPr lang="en-US" altLang="en-US" sz="4000" dirty="0">
              <a:solidFill>
                <a:srgbClr val="FF0000"/>
              </a:solidFill>
              <a:cs typeface="Arial"/>
              <a:sym typeface="Arial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995657" y="9057889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Đáp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án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3763867" y="7541418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lang="en-US" altLang="en-US" sz="3600" dirty="0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giờ</a:t>
              </a:r>
              <a:endParaRPr lang="en-US" altLang="en-US" sz="3600" dirty="0">
                <a:solidFill>
                  <a:srgbClr val="FFFFFF"/>
                </a:solidFill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2487828" y="9057888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dirty="0">
                <a:solidFill>
                  <a:srgbClr val="000000"/>
                </a:solidFill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5285661" y="6667500"/>
            <a:ext cx="3096339" cy="1477494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638800" y="4109126"/>
                <a:ext cx="6647974" cy="41585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600"/>
                  </a:spcAft>
                </a:pPr>
                <a:r>
                  <a:rPr lang="en-US" sz="45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    </a:t>
                </a:r>
                <a:r>
                  <a:rPr lang="en-US" sz="45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</a:p>
              <a:p>
                <a:pPr algn="just">
                  <a:lnSpc>
                    <a:spcPct val="200000"/>
                  </a:lnSpc>
                  <a:spcAft>
                    <a:spcPts val="600"/>
                  </a:spcAft>
                </a:pPr>
                <a:r>
                  <a:rPr lang="en-US" sz="45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4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    </a:t>
                </a:r>
                <a:r>
                  <a:rPr lang="en-US" sz="45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45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109126"/>
                <a:ext cx="6647974" cy="4158574"/>
              </a:xfrm>
              <a:prstGeom prst="rect">
                <a:avLst/>
              </a:prstGeom>
              <a:blipFill>
                <a:blip r:embed="rId10"/>
                <a:stretch>
                  <a:fillRect l="-3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7246257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12" grpId="0"/>
      <p:bldP spid="4148" grpId="0" animBg="1"/>
      <p:bldP spid="414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p35"/>
          <p:cNvSpPr/>
          <p:nvPr/>
        </p:nvSpPr>
        <p:spPr>
          <a:xfrm flipH="1">
            <a:off x="17166942" y="714222"/>
            <a:ext cx="859800" cy="836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522" y="230523"/>
            <a:ext cx="17796220" cy="98048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434343"/>
              </a:solidFill>
              <a:sym typeface="Arial"/>
            </a:endParaRPr>
          </a:p>
        </p:txBody>
      </p:sp>
      <p:sp>
        <p:nvSpPr>
          <p:cNvPr id="24" name="Google Shape;596;p37"/>
          <p:cNvSpPr txBox="1">
            <a:spLocks/>
          </p:cNvSpPr>
          <p:nvPr/>
        </p:nvSpPr>
        <p:spPr>
          <a:xfrm>
            <a:off x="6370320" y="638030"/>
            <a:ext cx="5593080" cy="12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>
              <a:buClr>
                <a:srgbClr val="305347"/>
              </a:buClr>
              <a:defRPr/>
            </a:pPr>
            <a:r>
              <a:rPr lang="en-US" sz="4500" kern="0" dirty="0">
                <a:solidFill>
                  <a:srgbClr val="FF0000"/>
                </a:solidFill>
                <a:latin typeface="Arial"/>
              </a:rPr>
              <a:t>KHỞI ĐỘNG</a:t>
            </a:r>
          </a:p>
        </p:txBody>
      </p:sp>
      <p:sp>
        <p:nvSpPr>
          <p:cNvPr id="26" name="Action Button: Help 25">
            <a:hlinkClick r:id="" action="ppaction://noaction" highlightClick="1"/>
          </p:cNvPr>
          <p:cNvSpPr/>
          <p:nvPr/>
        </p:nvSpPr>
        <p:spPr>
          <a:xfrm>
            <a:off x="744426" y="653977"/>
            <a:ext cx="914400" cy="838200"/>
          </a:xfrm>
          <a:prstGeom prst="actionButtonHelp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F3F3F3"/>
              </a:solidFill>
              <a:sym typeface="Arial"/>
            </a:endParaRPr>
          </a:p>
        </p:txBody>
      </p:sp>
      <p:sp>
        <p:nvSpPr>
          <p:cNvPr id="17" name="Google Shape;2186;p36"/>
          <p:cNvSpPr/>
          <p:nvPr/>
        </p:nvSpPr>
        <p:spPr>
          <a:xfrm>
            <a:off x="16584472" y="662011"/>
            <a:ext cx="1017728" cy="835978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9" name="Picture 9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875647" flipH="1">
            <a:off x="-727292" y="6608311"/>
            <a:ext cx="3857837" cy="3824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89232" y="2038364"/>
            <a:ext cx="16230600" cy="200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Em hãy nêu lại các tính chất của tỉ lệ thức.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Em hãy nêu lại tính chất của dãy tỉ số bằng nhau.</a:t>
            </a:r>
          </a:p>
        </p:txBody>
      </p:sp>
      <p:cxnSp>
        <p:nvCxnSpPr>
          <p:cNvPr id="8" name="Elbow Connector 7"/>
          <p:cNvCxnSpPr/>
          <p:nvPr/>
        </p:nvCxnSpPr>
        <p:spPr>
          <a:xfrm>
            <a:off x="2286000" y="2613038"/>
            <a:ext cx="3124202" cy="2996263"/>
          </a:xfrm>
          <a:prstGeom prst="bentConnector3">
            <a:avLst>
              <a:gd name="adj1" fmla="val -36317"/>
            </a:avLst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248400" y="4610100"/>
                <a:ext cx="10336072" cy="491429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nl-NL" sz="4000" dirty="0"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𝑎𝑑</m:t>
                    </m:r>
                    <m:r>
                      <a:rPr lang="nl-NL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𝑏𝑐</m:t>
                    </m:r>
                  </m:oMath>
                </a14:m>
                <a:endParaRPr lang="en-US" sz="4000" dirty="0">
                  <a:effectLst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nl-NL" sz="40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𝑎𝑑</m:t>
                    </m:r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𝑏𝑐</m:t>
                    </m:r>
                  </m:oMath>
                </a14:m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(với a, b, c, d </a:t>
                </a:r>
                <a14:m>
                  <m:oMath xmlns:m="http://schemas.openxmlformats.org/officeDocument/2006/math">
                    <m:r>
                      <a:rPr lang="nl-NL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≠</m:t>
                    </m:r>
                  </m:oMath>
                </a14:m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0 thì ta có các tỉ lệ thức: 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  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   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610100"/>
                <a:ext cx="10336072" cy="491429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42711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2700" b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487769" y="2203800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4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Câu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2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8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Đáp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án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lang="en-US" altLang="en-US" sz="3600" dirty="0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giờ</a:t>
              </a:r>
              <a:endParaRPr lang="en-US" altLang="en-US" sz="3600" dirty="0">
                <a:solidFill>
                  <a:srgbClr val="FFFFFF"/>
                </a:solidFill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dirty="0">
                <a:solidFill>
                  <a:srgbClr val="000000"/>
                </a:solidFill>
                <a:cs typeface="Arial"/>
                <a:sym typeface="Arial"/>
              </a:rPr>
              <a:t>10s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95842" y="2086878"/>
            <a:ext cx="51606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Chọn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đúng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 </a:t>
            </a:r>
            <a:endParaRPr lang="en-US" sz="4000" b="1" kern="0" dirty="0">
              <a:solidFill>
                <a:srgbClr val="FF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41233" y="3137237"/>
            <a:ext cx="111722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điều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kiện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thức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2590800" y="4457700"/>
            <a:ext cx="5730843" cy="131233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2898505" y="4283899"/>
                <a:ext cx="13716000" cy="2747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B. </a:t>
                </a:r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42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</m:oMath>
                </a14:m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</m:oMath>
                </a14:m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505" y="4283899"/>
                <a:ext cx="13716000" cy="2747932"/>
              </a:xfrm>
              <a:prstGeom prst="rect">
                <a:avLst/>
              </a:prstGeom>
              <a:blipFill>
                <a:blip r:embed="rId9"/>
                <a:stretch>
                  <a:fillRect l="-1689" b="-37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9931391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2700" b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033190" y="2340732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4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Câu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3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8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12" name="Text Box 16"/>
              <p:cNvSpPr txBox="1">
                <a:spLocks noChangeArrowheads="1"/>
              </p:cNvSpPr>
              <p:nvPr/>
            </p:nvSpPr>
            <p:spPr bwMode="auto">
              <a:xfrm>
                <a:off x="5236272" y="2059367"/>
                <a:ext cx="14689792" cy="13237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Tìm </a:t>
                </a:r>
                <a:r>
                  <a:rPr lang="en-US" sz="4000" dirty="0" err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x </a:t>
                </a:r>
                <a:r>
                  <a:rPr lang="en-US" sz="4000" dirty="0" err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y </a:t>
                </a:r>
                <a:r>
                  <a:rPr lang="en-US" sz="4000" dirty="0" err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=−</m:t>
                    </m:r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𝟓𝟎</m:t>
                    </m:r>
                  </m:oMath>
                </a14:m>
                <a:endParaRPr lang="en-US" sz="4000" dirty="0">
                  <a:solidFill>
                    <a:srgbClr val="FF000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12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6272" y="2059367"/>
                <a:ext cx="14689792" cy="1323760"/>
              </a:xfrm>
              <a:prstGeom prst="rect">
                <a:avLst/>
              </a:prstGeom>
              <a:blipFill>
                <a:blip r:embed="rId10"/>
                <a:stretch>
                  <a:fillRect l="-1494" b="-4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Đáp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án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lang="en-US" altLang="en-US" sz="3600" dirty="0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giờ</a:t>
              </a:r>
              <a:endParaRPr lang="en-US" altLang="en-US" sz="3600" dirty="0">
                <a:solidFill>
                  <a:srgbClr val="FFFFFF"/>
                </a:solidFill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dirty="0">
                <a:solidFill>
                  <a:srgbClr val="000000"/>
                </a:solidFill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3379722" y="5524500"/>
            <a:ext cx="5307078" cy="1001846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1400" y="3905095"/>
            <a:ext cx="1257300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x = -150; y = 100			B. x = 100; y = 150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x = 100; y = -150			D. x = -100; y = 150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493376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2660704" y="342901"/>
            <a:ext cx="1280160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2700" b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54" y="1789758"/>
            <a:ext cx="12687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881449" y="2584365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Câu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4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8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1" y="7924800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6141432" y="2552700"/>
            <a:ext cx="12573000" cy="82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es-ES" altLang="en-US" sz="3600" dirty="0" err="1">
                <a:solidFill>
                  <a:srgbClr val="FF0000"/>
                </a:solidFill>
                <a:cs typeface="Arial"/>
                <a:sym typeface="Arial"/>
              </a:rPr>
              <a:t>Cho</a:t>
            </a:r>
            <a:r>
              <a:rPr lang="es-ES" altLang="en-US" sz="3600" dirty="0">
                <a:solidFill>
                  <a:srgbClr val="FF0000"/>
                </a:solidFill>
                <a:cs typeface="Arial"/>
                <a:sym typeface="Arial"/>
              </a:rPr>
              <a:t> 7x = 4y </a:t>
            </a:r>
            <a:r>
              <a:rPr lang="es-ES" altLang="en-US" sz="3600" dirty="0" err="1">
                <a:solidFill>
                  <a:srgbClr val="FF0000"/>
                </a:solidFill>
                <a:cs typeface="Arial"/>
                <a:sym typeface="Arial"/>
              </a:rPr>
              <a:t>và</a:t>
            </a:r>
            <a:r>
              <a:rPr lang="es-ES" altLang="en-US" sz="3600" dirty="0">
                <a:solidFill>
                  <a:srgbClr val="FF0000"/>
                </a:solidFill>
                <a:cs typeface="Arial"/>
                <a:sym typeface="Arial"/>
              </a:rPr>
              <a:t> y – x = 24. </a:t>
            </a:r>
            <a:r>
              <a:rPr lang="es-ES" altLang="en-US" sz="3600" dirty="0" err="1">
                <a:solidFill>
                  <a:srgbClr val="FF0000"/>
                </a:solidFill>
                <a:cs typeface="Arial"/>
                <a:sym typeface="Arial"/>
              </a:rPr>
              <a:t>Tìm</a:t>
            </a:r>
            <a:r>
              <a:rPr lang="es-ES" altLang="en-US" sz="3600" dirty="0">
                <a:solidFill>
                  <a:srgbClr val="FF0000"/>
                </a:solidFill>
                <a:cs typeface="Arial"/>
                <a:sym typeface="Arial"/>
              </a:rPr>
              <a:t> x </a:t>
            </a:r>
            <a:r>
              <a:rPr lang="es-ES" altLang="en-US" sz="3600" dirty="0" err="1">
                <a:solidFill>
                  <a:srgbClr val="FF0000"/>
                </a:solidFill>
                <a:cs typeface="Arial"/>
                <a:sym typeface="Arial"/>
              </a:rPr>
              <a:t>và</a:t>
            </a:r>
            <a:r>
              <a:rPr lang="es-ES" altLang="en-US" sz="3600" dirty="0">
                <a:solidFill>
                  <a:srgbClr val="FF0000"/>
                </a:solidFill>
                <a:cs typeface="Arial"/>
                <a:sym typeface="Arial"/>
              </a:rPr>
              <a:t> y.</a:t>
            </a:r>
            <a:endParaRPr lang="en-US" altLang="en-US" sz="3600" dirty="0">
              <a:solidFill>
                <a:srgbClr val="FF0000"/>
              </a:solidFill>
              <a:cs typeface="Arial"/>
              <a:sym typeface="Arial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995657" y="9057889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Đáp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án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3763867" y="7541418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lang="en-US" altLang="en-US" sz="3600" dirty="0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giờ</a:t>
              </a:r>
              <a:endParaRPr lang="en-US" altLang="en-US" sz="3600" dirty="0">
                <a:solidFill>
                  <a:srgbClr val="FFFFFF"/>
                </a:solidFill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2487828" y="9057888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solidFill>
                  <a:srgbClr val="000000"/>
                </a:solidFill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9711302" y="4456652"/>
            <a:ext cx="5376298" cy="915448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53997" y="4153095"/>
            <a:ext cx="11105007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y = 4; y = 7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			      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x = 32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= 56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x = 56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= 32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		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x = 4; x = 7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719636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2700" b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685725" y="2268820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4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Câu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5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8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Đáp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án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lang="en-US" altLang="en-US" sz="3600" dirty="0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giờ</a:t>
              </a:r>
              <a:endParaRPr lang="en-US" altLang="en-US" sz="3600" dirty="0">
                <a:solidFill>
                  <a:srgbClr val="FFFFFF"/>
                </a:solidFill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dirty="0">
                <a:solidFill>
                  <a:srgbClr val="000000"/>
                </a:solidFill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10439400" y="6057900"/>
            <a:ext cx="4697478" cy="80069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14153" y="2179633"/>
            <a:ext cx="111760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48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bốn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3; 5; 7; 9.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dần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là:</a:t>
            </a:r>
            <a:endParaRPr lang="en-US" sz="40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0" y="4328649"/>
            <a:ext cx="1021080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6; 12; 14; 18			B. 18; 14; 10; 6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6; 14; 10; 18			D. 6; 10; 14; 18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699557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10363200" y="4673763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190477" y="2293135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6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8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112" name="Text Box 16"/>
              <p:cNvSpPr txBox="1">
                <a:spLocks noChangeArrowheads="1"/>
              </p:cNvSpPr>
              <p:nvPr/>
            </p:nvSpPr>
            <p:spPr bwMode="auto">
              <a:xfrm>
                <a:off x="4284008" y="2052824"/>
                <a:ext cx="12072070" cy="22524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fr-FR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𝒙</m:t>
                        </m:r>
                      </m:num>
                      <m:den>
                        <m:r>
                          <a:rPr lang="fr-FR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𝟖</m:t>
                        </m:r>
                      </m:den>
                    </m:f>
                    <m:r>
                      <a:rPr lang="fr-FR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𝒚</m:t>
                        </m:r>
                      </m:num>
                      <m:den>
                        <m:r>
                          <a:rPr lang="fr-FR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𝟕</m:t>
                        </m:r>
                      </m:den>
                    </m:f>
                    <m:r>
                      <a:rPr lang="fr-FR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𝒛</m:t>
                        </m:r>
                      </m:num>
                      <m:den>
                        <m:r>
                          <a:rPr lang="fr-FR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x + y + z = -108.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ba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x; y; z là:</a:t>
                </a:r>
                <a:endParaRPr lang="en-US" sz="4000" dirty="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112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4008" y="2052824"/>
                <a:ext cx="12072070" cy="2252476"/>
              </a:xfrm>
              <a:prstGeom prst="rect">
                <a:avLst/>
              </a:prstGeom>
              <a:blipFill>
                <a:blip r:embed="rId9"/>
                <a:stretch>
                  <a:fillRect l="-1818" r="-1768" b="-56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10515600" y="4513940"/>
            <a:ext cx="2454243" cy="110069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48400" y="4367509"/>
            <a:ext cx="1257300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just">
              <a:lnSpc>
                <a:spcPct val="200000"/>
              </a:lnSpc>
              <a:spcAft>
                <a:spcPts val="600"/>
              </a:spcAft>
              <a:buAutoNum type="alphaUcPeriod"/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-32				B. -28				</a:t>
            </a:r>
          </a:p>
          <a:p>
            <a:pPr lvl="0"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-48			      D. 28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472966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198256" y="2858944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7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8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12" name="Text Box 16"/>
              <p:cNvSpPr txBox="1">
                <a:spLocks noChangeArrowheads="1"/>
              </p:cNvSpPr>
              <p:nvPr/>
            </p:nvSpPr>
            <p:spPr bwMode="auto">
              <a:xfrm>
                <a:off x="4291787" y="2585109"/>
                <a:ext cx="12556192" cy="13286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fr-FR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Có </a:t>
                </a:r>
                <a:r>
                  <a:rPr lang="fr-FR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bao</a:t>
                </a:r>
                <a:r>
                  <a:rPr lang="fr-FR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fr-FR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r>
                  <a:rPr lang="fr-FR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x; y </a:t>
                </a:r>
                <a:r>
                  <a:rPr lang="fr-FR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thỏa</a:t>
                </a:r>
                <a:r>
                  <a:rPr lang="fr-FR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mãn</a:t>
                </a:r>
                <a:r>
                  <a:rPr lang="fr-FR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fr-FR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fr-FR" sz="4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fr-FR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x</a:t>
                </a:r>
                <a:r>
                  <a:rPr lang="fr-FR" sz="4000" baseline="30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- y</a:t>
                </a:r>
                <a:r>
                  <a:rPr lang="fr-FR" sz="4000" baseline="30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= 40</a:t>
                </a:r>
                <a:endParaRPr lang="en-US" sz="4000" dirty="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12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1787" y="2585109"/>
                <a:ext cx="12556192" cy="1328633"/>
              </a:xfrm>
              <a:prstGeom prst="rect">
                <a:avLst/>
              </a:prstGeom>
              <a:blipFill>
                <a:blip r:embed="rId10"/>
                <a:stretch>
                  <a:fillRect l="-1699" b="-4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5668099" y="4816315"/>
            <a:ext cx="2454243" cy="110069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48400" y="4533900"/>
            <a:ext cx="1257300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				B. 3				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4			      D. 1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274779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124431" y="2192892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8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8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4256155" y="2109233"/>
            <a:ext cx="12556192" cy="367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vi-VN" sz="4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Ba tổ trồng được 108 cây. Biết rằng số cây của ba tổ trồng tỉ lệ với số  học sinh của mỗi tổ  và tổ 1 có 7 bạn, tổ 2 có 8 bạn và tổ 3 có 12 bạn. Tính số cây tổ 2 trồng.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6161953" y="6098020"/>
            <a:ext cx="2781300" cy="110069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5829300"/>
            <a:ext cx="13944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28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B. 32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C. 36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D. 48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42621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124431" y="2483959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9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8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4256155" y="2400300"/>
            <a:ext cx="12556192" cy="274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vi-VN" sz="4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Biết các cạnh của 1 tam giác tỉ lệ 4 ; 5 ; 3</a:t>
            </a:r>
            <a:r>
              <a:rPr lang="en-US" sz="4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và chu vi của nó bằng 120m. Tính cạnh nhỏ nhất của </a:t>
            </a:r>
            <a:r>
              <a:rPr lang="en-US" sz="4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vi-VN" sz="4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tam giác đó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13290444" y="5844079"/>
            <a:ext cx="2781300" cy="110069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9400" y="5524500"/>
            <a:ext cx="13944600" cy="1184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20m	     		B. 50m			C. 40m			D. 30m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533190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6210300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774" y="571500"/>
            <a:ext cx="790930" cy="69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317055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107895" y="1610414"/>
            <a:ext cx="1981072" cy="966456"/>
            <a:chOff x="3829050" y="1273590"/>
            <a:chExt cx="1260620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79995" y="1344743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10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166" y="583726"/>
            <a:ext cx="673574" cy="67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8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8088480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12" name="Text Box 16"/>
              <p:cNvSpPr txBox="1">
                <a:spLocks noChangeArrowheads="1"/>
              </p:cNvSpPr>
              <p:nvPr/>
            </p:nvSpPr>
            <p:spPr bwMode="auto">
              <a:xfrm>
                <a:off x="4174584" y="1562100"/>
                <a:ext cx="11815589" cy="4559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Ba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7A,7B,7C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153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7B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  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7A,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7C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17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7B.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7A.</a:t>
                </a:r>
                <a:endParaRPr lang="en-US" sz="4000" dirty="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12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4584" y="1562100"/>
                <a:ext cx="11815589" cy="4559261"/>
              </a:xfrm>
              <a:prstGeom prst="rect">
                <a:avLst/>
              </a:prstGeom>
              <a:blipFill>
                <a:blip r:embed="rId10"/>
                <a:stretch>
                  <a:fillRect l="-1858" r="-1806" b="-22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9105900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694003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9210473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10172700" y="6210300"/>
            <a:ext cx="4076700" cy="110069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4992" y="5927699"/>
            <a:ext cx="10325007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48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B. 54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</a:p>
          <a:p>
            <a:pPr lvl="0"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51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D. 45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endParaRPr lang="en-US" sz="4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767366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ChangeArrowheads="1"/>
          </p:cNvSpPr>
          <p:nvPr/>
        </p:nvSpPr>
        <p:spPr bwMode="auto">
          <a:xfrm>
            <a:off x="2743200" y="342901"/>
            <a:ext cx="1280160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2700" b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0970" name="Rung chuong vang - Buc Tu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Duong den ngay vinh quang - The Wall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0" y="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11087100" y="18288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688">
            <a:off x="2971800" y="1828800"/>
            <a:ext cx="445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177" y="1764669"/>
            <a:ext cx="3441322" cy="264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57600" y="4838700"/>
            <a:ext cx="11049000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4800" b="1" kern="0" dirty="0">
                <a:solidFill>
                  <a:srgbClr val="333399"/>
                </a:solidFill>
                <a:latin typeface="Arial"/>
                <a:cs typeface="Arial"/>
                <a:sym typeface="Arial"/>
              </a:rPr>
              <a:t>CHÚC MỪNG CÁC EM </a:t>
            </a:r>
          </a:p>
          <a:p>
            <a:pPr algn="ctr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4800" b="1" kern="0" dirty="0">
                <a:solidFill>
                  <a:srgbClr val="333399"/>
                </a:solidFill>
                <a:latin typeface="Arial"/>
                <a:cs typeface="Arial"/>
                <a:sym typeface="Arial"/>
              </a:rPr>
              <a:t>ĐÃ CHIẾN THẮNG TRONG TRÒ CHƠI</a:t>
            </a:r>
          </a:p>
        </p:txBody>
      </p:sp>
    </p:spTree>
    <p:extLst>
      <p:ext uri="{BB962C8B-B14F-4D97-AF65-F5344CB8AC3E}">
        <p14:creationId xmlns:p14="http://schemas.microsoft.com/office/powerpoint/2010/main" val="670933212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9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3062" fill="hold"/>
                                        <p:tgtEl>
                                          <p:spTgt spid="409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9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0370" fill="hold"/>
                                        <p:tgtEl>
                                          <p:spTgt spid="409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1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p35"/>
          <p:cNvSpPr/>
          <p:nvPr/>
        </p:nvSpPr>
        <p:spPr>
          <a:xfrm flipH="1">
            <a:off x="17166942" y="714222"/>
            <a:ext cx="859800" cy="836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522" y="230523"/>
            <a:ext cx="17796220" cy="98048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" name="Google Shape;596;p37"/>
          <p:cNvSpPr txBox="1">
            <a:spLocks/>
          </p:cNvSpPr>
          <p:nvPr/>
        </p:nvSpPr>
        <p:spPr>
          <a:xfrm>
            <a:off x="6370320" y="638030"/>
            <a:ext cx="5593080" cy="12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5347"/>
              </a:buClr>
              <a:buSzPts val="3000"/>
              <a:buFont typeface="Autour One"/>
              <a:buNone/>
              <a:tabLst/>
              <a:defRPr/>
            </a:pPr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Autour One"/>
              </a:rPr>
              <a:t>KHỞI ĐỘNG</a:t>
            </a:r>
          </a:p>
        </p:txBody>
      </p:sp>
      <p:sp>
        <p:nvSpPr>
          <p:cNvPr id="26" name="Action Button: Help 25">
            <a:hlinkClick r:id="" action="ppaction://noaction" highlightClick="1"/>
          </p:cNvPr>
          <p:cNvSpPr/>
          <p:nvPr/>
        </p:nvSpPr>
        <p:spPr>
          <a:xfrm>
            <a:off x="744426" y="653977"/>
            <a:ext cx="914400" cy="838200"/>
          </a:xfrm>
          <a:prstGeom prst="actionButtonHelp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Google Shape;2186;p36"/>
          <p:cNvSpPr/>
          <p:nvPr/>
        </p:nvSpPr>
        <p:spPr>
          <a:xfrm>
            <a:off x="16584472" y="662011"/>
            <a:ext cx="1017728" cy="835978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89232" y="2038364"/>
            <a:ext cx="16230600" cy="200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1. Em hãy nêu lại các tính chất của tỉ lệ thức.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2. Em hãy nêu lại tính chất của dãy tỉ số bằng nhau.</a:t>
            </a:r>
          </a:p>
        </p:txBody>
      </p:sp>
      <p:cxnSp>
        <p:nvCxnSpPr>
          <p:cNvPr id="8" name="Elbow Connector 7"/>
          <p:cNvCxnSpPr/>
          <p:nvPr/>
        </p:nvCxnSpPr>
        <p:spPr>
          <a:xfrm>
            <a:off x="2286000" y="3695700"/>
            <a:ext cx="1759892" cy="1524000"/>
          </a:xfrm>
          <a:prstGeom prst="bentConnector3">
            <a:avLst>
              <a:gd name="adj1" fmla="val -3278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495800" y="4838700"/>
                <a:ext cx="10820400" cy="2399696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nghĩa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838700"/>
                <a:ext cx="10820400" cy="23996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9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75647" flipH="1">
            <a:off x="-727292" y="6608311"/>
            <a:ext cx="3857837" cy="38240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03418" y="6972300"/>
            <a:ext cx="1716992" cy="26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474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57"/>
          <p:cNvSpPr txBox="1">
            <a:spLocks noGrp="1"/>
          </p:cNvSpPr>
          <p:nvPr>
            <p:ph type="title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10000">
                <a:latin typeface="+mj-lt"/>
              </a:rPr>
              <a:t>VẬN DỤNG</a:t>
            </a:r>
            <a:endParaRPr sz="10000">
              <a:latin typeface="+mj-lt"/>
            </a:endParaRPr>
          </a:p>
        </p:txBody>
      </p:sp>
      <p:sp>
        <p:nvSpPr>
          <p:cNvPr id="2848" name="Google Shape;2848;p57"/>
          <p:cNvSpPr/>
          <p:nvPr/>
        </p:nvSpPr>
        <p:spPr>
          <a:xfrm rot="10800000" flipH="1">
            <a:off x="13233694" y="2752660"/>
            <a:ext cx="1288800" cy="125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49" name="Google Shape;2849;p57"/>
          <p:cNvGrpSpPr/>
          <p:nvPr/>
        </p:nvGrpSpPr>
        <p:grpSpPr>
          <a:xfrm rot="10800000" flipH="1">
            <a:off x="10165365" y="8370817"/>
            <a:ext cx="2576586" cy="846086"/>
            <a:chOff x="7740700" y="4100311"/>
            <a:chExt cx="786936" cy="604089"/>
          </a:xfrm>
        </p:grpSpPr>
        <p:grpSp>
          <p:nvGrpSpPr>
            <p:cNvPr id="2850" name="Google Shape;2850;p57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2851" name="Google Shape;2851;p57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57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53" name="Google Shape;2853;p57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54" name="Google Shape;2854;p57"/>
          <p:cNvGrpSpPr/>
          <p:nvPr/>
        </p:nvGrpSpPr>
        <p:grpSpPr>
          <a:xfrm rot="10800000" flipH="1">
            <a:off x="1661031" y="3375531"/>
            <a:ext cx="2745110" cy="3556814"/>
            <a:chOff x="7465916" y="720492"/>
            <a:chExt cx="1139144" cy="1477450"/>
          </a:xfrm>
        </p:grpSpPr>
        <p:sp>
          <p:nvSpPr>
            <p:cNvPr id="2855" name="Google Shape;2855;p57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6" name="Google Shape;2856;p57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7" name="Google Shape;2857;p57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8" name="Google Shape;2858;p57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9" name="Google Shape;2859;p57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0" name="Google Shape;2860;p57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62976"/>
      </p:ext>
    </p:extLst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7736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228600" y="342510"/>
            <a:ext cx="948532" cy="89259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97876" y="34251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7375961" y="9477970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Title 240"/>
          <p:cNvSpPr txBox="1">
            <a:spLocks/>
          </p:cNvSpPr>
          <p:nvPr/>
        </p:nvSpPr>
        <p:spPr>
          <a:xfrm>
            <a:off x="7123177" y="266700"/>
            <a:ext cx="4228653" cy="129260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>
              <a:lnSpc>
                <a:spcPct val="150000"/>
              </a:lnSpc>
              <a:buClrTx/>
              <a:buSzTx/>
              <a:defRPr/>
            </a:pP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6.14 (Tr10) 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5724" y="1704820"/>
            <a:ext cx="174412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7A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0,95.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8395981" y="4012910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62477" y="5178886"/>
                <a:ext cx="17247770" cy="2015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x, y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7A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7B (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, x, y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*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sử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x &lt; y)</a:t>
                </a:r>
                <a:endParaRPr lang="en-US" sz="4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77" y="5178886"/>
                <a:ext cx="17247770" cy="2015936"/>
              </a:xfrm>
              <a:prstGeom prst="rect">
                <a:avLst/>
              </a:prstGeom>
              <a:blipFill>
                <a:blip r:embed="rId3"/>
                <a:stretch>
                  <a:fillRect l="-123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147426" y="7289907"/>
            <a:ext cx="15235573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Theo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96000" y="7320682"/>
                <a:ext cx="2248116" cy="1251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=0,95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320682"/>
                <a:ext cx="2248116" cy="12518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397273" y="7189550"/>
                <a:ext cx="5150192" cy="1354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434343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273" y="7189550"/>
                <a:ext cx="5150192" cy="13540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524000" y="8724900"/>
            <a:ext cx="1424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Như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393123" y="8733492"/>
                <a:ext cx="315849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123" y="8733492"/>
                <a:ext cx="3158493" cy="1015663"/>
              </a:xfrm>
              <a:prstGeom prst="rect">
                <a:avLst/>
              </a:prstGeom>
              <a:blipFill>
                <a:blip r:embed="rId6"/>
                <a:stretch>
                  <a:fillRect l="-6950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220058" y="8724900"/>
                <a:ext cx="2130327" cy="11465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058" y="8724900"/>
                <a:ext cx="2130327" cy="11465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98955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18" grpId="0" animBg="1"/>
      <p:bldP spid="4" grpId="0"/>
      <p:bldP spid="5" grpId="0"/>
      <p:bldP spid="6" grpId="0"/>
      <p:bldP spid="8" grpId="0"/>
      <p:bldP spid="9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168309" y="158122"/>
            <a:ext cx="822660" cy="904194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9439" y="581806"/>
            <a:ext cx="12990187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879439" y="3314700"/>
                <a:ext cx="11023169" cy="3016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-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6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 . 19=38 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thỏa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ĐK)</a:t>
                </a:r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6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 . 20=40 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thỏa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ĐK) </a:t>
                </a:r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439" y="3314700"/>
                <a:ext cx="11023169" cy="3016210"/>
              </a:xfrm>
              <a:prstGeom prst="rect">
                <a:avLst/>
              </a:prstGeom>
              <a:blipFill>
                <a:blip r:embed="rId3"/>
                <a:stretch>
                  <a:fillRect l="-1935" r="-1106" b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299398" y="1410717"/>
                <a:ext cx="8453661" cy="1903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20−19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398" y="1410717"/>
                <a:ext cx="8453661" cy="19039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821051" y="6470690"/>
            <a:ext cx="13750871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b="1" u="sng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4000" b="1" u="sng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en-US" sz="4000" b="1" u="sng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38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7B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40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2" name="Google Shape;631;p26">
            <a:extLst>
              <a:ext uri="{FF2B5EF4-FFF2-40B4-BE49-F238E27FC236}">
                <a16:creationId xmlns:a16="http://schemas.microsoft.com/office/drawing/2014/main" id="{9762E55E-010B-4763-B2AE-52DEAD6FF910}"/>
              </a:ext>
            </a:extLst>
          </p:cNvPr>
          <p:cNvGrpSpPr/>
          <p:nvPr/>
        </p:nvGrpSpPr>
        <p:grpSpPr>
          <a:xfrm>
            <a:off x="13789782" y="6377037"/>
            <a:ext cx="3344016" cy="3203516"/>
            <a:chOff x="1339725" y="238075"/>
            <a:chExt cx="2758000" cy="2769525"/>
          </a:xfrm>
        </p:grpSpPr>
        <p:sp>
          <p:nvSpPr>
            <p:cNvPr id="33" name="Google Shape;632;p26">
              <a:extLst>
                <a:ext uri="{FF2B5EF4-FFF2-40B4-BE49-F238E27FC236}">
                  <a16:creationId xmlns:a16="http://schemas.microsoft.com/office/drawing/2014/main" id="{84383D66-35C8-462D-A1C0-83F7232B5338}"/>
                </a:ext>
              </a:extLst>
            </p:cNvPr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33;p26">
              <a:extLst>
                <a:ext uri="{FF2B5EF4-FFF2-40B4-BE49-F238E27FC236}">
                  <a16:creationId xmlns:a16="http://schemas.microsoft.com/office/drawing/2014/main" id="{893CA941-DD4D-402A-924B-9F9372CE9784}"/>
                </a:ext>
              </a:extLst>
            </p:cNvPr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34;p26">
              <a:extLst>
                <a:ext uri="{FF2B5EF4-FFF2-40B4-BE49-F238E27FC236}">
                  <a16:creationId xmlns:a16="http://schemas.microsoft.com/office/drawing/2014/main" id="{46583B62-5C73-459C-BCAE-BB02EAA848AD}"/>
                </a:ext>
              </a:extLst>
            </p:cNvPr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35;p26">
              <a:extLst>
                <a:ext uri="{FF2B5EF4-FFF2-40B4-BE49-F238E27FC236}">
                  <a16:creationId xmlns:a16="http://schemas.microsoft.com/office/drawing/2014/main" id="{571768A4-695A-4313-A483-4350A55F7F63}"/>
                </a:ext>
              </a:extLst>
            </p:cNvPr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36;p26">
              <a:extLst>
                <a:ext uri="{FF2B5EF4-FFF2-40B4-BE49-F238E27FC236}">
                  <a16:creationId xmlns:a16="http://schemas.microsoft.com/office/drawing/2014/main" id="{43524B27-F644-4EF8-B689-A62A38373CA9}"/>
                </a:ext>
              </a:extLst>
            </p:cNvPr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37;p26">
              <a:extLst>
                <a:ext uri="{FF2B5EF4-FFF2-40B4-BE49-F238E27FC236}">
                  <a16:creationId xmlns:a16="http://schemas.microsoft.com/office/drawing/2014/main" id="{92FDEBCD-DC1F-4E92-A7A2-512770C66341}"/>
                </a:ext>
              </a:extLst>
            </p:cNvPr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38;p26">
              <a:extLst>
                <a:ext uri="{FF2B5EF4-FFF2-40B4-BE49-F238E27FC236}">
                  <a16:creationId xmlns:a16="http://schemas.microsoft.com/office/drawing/2014/main" id="{EDCCC328-263E-4958-95F3-56D11551957D}"/>
                </a:ext>
              </a:extLst>
            </p:cNvPr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39;p26">
              <a:extLst>
                <a:ext uri="{FF2B5EF4-FFF2-40B4-BE49-F238E27FC236}">
                  <a16:creationId xmlns:a16="http://schemas.microsoft.com/office/drawing/2014/main" id="{F8396AD0-3EAF-451A-AC39-654426E53BFE}"/>
                </a:ext>
              </a:extLst>
            </p:cNvPr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40;p26">
              <a:extLst>
                <a:ext uri="{FF2B5EF4-FFF2-40B4-BE49-F238E27FC236}">
                  <a16:creationId xmlns:a16="http://schemas.microsoft.com/office/drawing/2014/main" id="{195CF58D-2E46-4452-8703-5345F5DDBA97}"/>
                </a:ext>
              </a:extLst>
            </p:cNvPr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41;p26">
              <a:extLst>
                <a:ext uri="{FF2B5EF4-FFF2-40B4-BE49-F238E27FC236}">
                  <a16:creationId xmlns:a16="http://schemas.microsoft.com/office/drawing/2014/main" id="{25487143-2F4E-4CB5-964F-2E7FEB469050}"/>
                </a:ext>
              </a:extLst>
            </p:cNvPr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42;p26">
              <a:extLst>
                <a:ext uri="{FF2B5EF4-FFF2-40B4-BE49-F238E27FC236}">
                  <a16:creationId xmlns:a16="http://schemas.microsoft.com/office/drawing/2014/main" id="{2A563053-B5FB-4878-881D-732424FB7D8A}"/>
                </a:ext>
              </a:extLst>
            </p:cNvPr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43;p26">
              <a:extLst>
                <a:ext uri="{FF2B5EF4-FFF2-40B4-BE49-F238E27FC236}">
                  <a16:creationId xmlns:a16="http://schemas.microsoft.com/office/drawing/2014/main" id="{E75776B1-7C1B-410F-971A-82D122008D81}"/>
                </a:ext>
              </a:extLst>
            </p:cNvPr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44;p26">
              <a:extLst>
                <a:ext uri="{FF2B5EF4-FFF2-40B4-BE49-F238E27FC236}">
                  <a16:creationId xmlns:a16="http://schemas.microsoft.com/office/drawing/2014/main" id="{0B463DCB-235E-4F51-B0A2-7480F3E46FC7}"/>
                </a:ext>
              </a:extLst>
            </p:cNvPr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45;p26">
              <a:extLst>
                <a:ext uri="{FF2B5EF4-FFF2-40B4-BE49-F238E27FC236}">
                  <a16:creationId xmlns:a16="http://schemas.microsoft.com/office/drawing/2014/main" id="{C999FD1F-EE7E-42F1-A9DB-81C2500447F2}"/>
                </a:ext>
              </a:extLst>
            </p:cNvPr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46;p26">
              <a:extLst>
                <a:ext uri="{FF2B5EF4-FFF2-40B4-BE49-F238E27FC236}">
                  <a16:creationId xmlns:a16="http://schemas.microsoft.com/office/drawing/2014/main" id="{2096D10B-1615-4249-9449-D05021E2EBF9}"/>
                </a:ext>
              </a:extLst>
            </p:cNvPr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47;p26">
              <a:extLst>
                <a:ext uri="{FF2B5EF4-FFF2-40B4-BE49-F238E27FC236}">
                  <a16:creationId xmlns:a16="http://schemas.microsoft.com/office/drawing/2014/main" id="{37985D12-0E37-4AC3-B78E-7799678D8E57}"/>
                </a:ext>
              </a:extLst>
            </p:cNvPr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48;p26">
              <a:extLst>
                <a:ext uri="{FF2B5EF4-FFF2-40B4-BE49-F238E27FC236}">
                  <a16:creationId xmlns:a16="http://schemas.microsoft.com/office/drawing/2014/main" id="{6EEC93F3-8E9B-4258-9CC0-B7458FC9E8D6}"/>
                </a:ext>
              </a:extLst>
            </p:cNvPr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49;p26">
              <a:extLst>
                <a:ext uri="{FF2B5EF4-FFF2-40B4-BE49-F238E27FC236}">
                  <a16:creationId xmlns:a16="http://schemas.microsoft.com/office/drawing/2014/main" id="{7354BE17-86AA-41B2-93B5-E8BC78DA8BAB}"/>
                </a:ext>
              </a:extLst>
            </p:cNvPr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50;p26">
              <a:extLst>
                <a:ext uri="{FF2B5EF4-FFF2-40B4-BE49-F238E27FC236}">
                  <a16:creationId xmlns:a16="http://schemas.microsoft.com/office/drawing/2014/main" id="{287A318B-9990-4B1F-891B-4CA01431E23B}"/>
                </a:ext>
              </a:extLst>
            </p:cNvPr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51;p26">
              <a:extLst>
                <a:ext uri="{FF2B5EF4-FFF2-40B4-BE49-F238E27FC236}">
                  <a16:creationId xmlns:a16="http://schemas.microsoft.com/office/drawing/2014/main" id="{EB3F08D5-9842-4641-916F-80C02BFC73F8}"/>
                </a:ext>
              </a:extLst>
            </p:cNvPr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52;p26">
              <a:extLst>
                <a:ext uri="{FF2B5EF4-FFF2-40B4-BE49-F238E27FC236}">
                  <a16:creationId xmlns:a16="http://schemas.microsoft.com/office/drawing/2014/main" id="{E1FAC379-EC37-43F8-993A-24C38876CC50}"/>
                </a:ext>
              </a:extLst>
            </p:cNvPr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53;p26">
              <a:extLst>
                <a:ext uri="{FF2B5EF4-FFF2-40B4-BE49-F238E27FC236}">
                  <a16:creationId xmlns:a16="http://schemas.microsoft.com/office/drawing/2014/main" id="{DE52E780-9982-45A0-803B-408A27F7A089}"/>
                </a:ext>
              </a:extLst>
            </p:cNvPr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54;p26">
              <a:extLst>
                <a:ext uri="{FF2B5EF4-FFF2-40B4-BE49-F238E27FC236}">
                  <a16:creationId xmlns:a16="http://schemas.microsoft.com/office/drawing/2014/main" id="{B9822AC2-0D94-48E3-980F-24871C8BF40E}"/>
                </a:ext>
              </a:extLst>
            </p:cNvPr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55;p26">
              <a:extLst>
                <a:ext uri="{FF2B5EF4-FFF2-40B4-BE49-F238E27FC236}">
                  <a16:creationId xmlns:a16="http://schemas.microsoft.com/office/drawing/2014/main" id="{C2B0C009-D7BE-4477-BC97-3B3E5582CD45}"/>
                </a:ext>
              </a:extLst>
            </p:cNvPr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56;p26">
              <a:extLst>
                <a:ext uri="{FF2B5EF4-FFF2-40B4-BE49-F238E27FC236}">
                  <a16:creationId xmlns:a16="http://schemas.microsoft.com/office/drawing/2014/main" id="{6CB39078-5854-4E6F-9C18-98A84D17488D}"/>
                </a:ext>
              </a:extLst>
            </p:cNvPr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57;p26">
              <a:extLst>
                <a:ext uri="{FF2B5EF4-FFF2-40B4-BE49-F238E27FC236}">
                  <a16:creationId xmlns:a16="http://schemas.microsoft.com/office/drawing/2014/main" id="{3ED0C471-1A42-4906-9810-C79F69A44BED}"/>
                </a:ext>
              </a:extLst>
            </p:cNvPr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658;p26">
              <a:extLst>
                <a:ext uri="{FF2B5EF4-FFF2-40B4-BE49-F238E27FC236}">
                  <a16:creationId xmlns:a16="http://schemas.microsoft.com/office/drawing/2014/main" id="{A7F5621B-02F2-4FB1-BB93-ADD8F885DA73}"/>
                </a:ext>
              </a:extLst>
            </p:cNvPr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59;p26">
              <a:extLst>
                <a:ext uri="{FF2B5EF4-FFF2-40B4-BE49-F238E27FC236}">
                  <a16:creationId xmlns:a16="http://schemas.microsoft.com/office/drawing/2014/main" id="{DBA46C04-0812-4DAF-A14A-A1988C2CC4EC}"/>
                </a:ext>
              </a:extLst>
            </p:cNvPr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60;p26">
              <a:extLst>
                <a:ext uri="{FF2B5EF4-FFF2-40B4-BE49-F238E27FC236}">
                  <a16:creationId xmlns:a16="http://schemas.microsoft.com/office/drawing/2014/main" id="{3AF6CD9F-80FA-4D92-A754-E1F315399A6E}"/>
                </a:ext>
              </a:extLst>
            </p:cNvPr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61;p26">
              <a:extLst>
                <a:ext uri="{FF2B5EF4-FFF2-40B4-BE49-F238E27FC236}">
                  <a16:creationId xmlns:a16="http://schemas.microsoft.com/office/drawing/2014/main" id="{92821193-1FBF-4418-B60E-27D3C2AE5725}"/>
                </a:ext>
              </a:extLst>
            </p:cNvPr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62;p26">
              <a:extLst>
                <a:ext uri="{FF2B5EF4-FFF2-40B4-BE49-F238E27FC236}">
                  <a16:creationId xmlns:a16="http://schemas.microsoft.com/office/drawing/2014/main" id="{DE628B59-083E-44CD-967E-117792392322}"/>
                </a:ext>
              </a:extLst>
            </p:cNvPr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63;p26">
              <a:extLst>
                <a:ext uri="{FF2B5EF4-FFF2-40B4-BE49-F238E27FC236}">
                  <a16:creationId xmlns:a16="http://schemas.microsoft.com/office/drawing/2014/main" id="{8D98FFB9-B37A-4737-9264-83CD8E94BF25}"/>
                </a:ext>
              </a:extLst>
            </p:cNvPr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64;p26">
              <a:extLst>
                <a:ext uri="{FF2B5EF4-FFF2-40B4-BE49-F238E27FC236}">
                  <a16:creationId xmlns:a16="http://schemas.microsoft.com/office/drawing/2014/main" id="{B0AB6CC9-84AE-42BD-B2BE-E69E56F5C49E}"/>
                </a:ext>
              </a:extLst>
            </p:cNvPr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5;p26">
              <a:extLst>
                <a:ext uri="{FF2B5EF4-FFF2-40B4-BE49-F238E27FC236}">
                  <a16:creationId xmlns:a16="http://schemas.microsoft.com/office/drawing/2014/main" id="{3BAD757C-6DF1-4A64-96B5-5E8090732319}"/>
                </a:ext>
              </a:extLst>
            </p:cNvPr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66;p26">
              <a:extLst>
                <a:ext uri="{FF2B5EF4-FFF2-40B4-BE49-F238E27FC236}">
                  <a16:creationId xmlns:a16="http://schemas.microsoft.com/office/drawing/2014/main" id="{2F4A5D68-54F3-4C92-AAFD-A1DE42E1F216}"/>
                </a:ext>
              </a:extLst>
            </p:cNvPr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67;p26">
              <a:extLst>
                <a:ext uri="{FF2B5EF4-FFF2-40B4-BE49-F238E27FC236}">
                  <a16:creationId xmlns:a16="http://schemas.microsoft.com/office/drawing/2014/main" id="{0D8394CE-E92E-40AE-996D-97356F22D43A}"/>
                </a:ext>
              </a:extLst>
            </p:cNvPr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68;p26">
              <a:extLst>
                <a:ext uri="{FF2B5EF4-FFF2-40B4-BE49-F238E27FC236}">
                  <a16:creationId xmlns:a16="http://schemas.microsoft.com/office/drawing/2014/main" id="{A8D90DC5-5C0F-430F-A0F1-DBEDE0B094BE}"/>
                </a:ext>
              </a:extLst>
            </p:cNvPr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69;p26">
              <a:extLst>
                <a:ext uri="{FF2B5EF4-FFF2-40B4-BE49-F238E27FC236}">
                  <a16:creationId xmlns:a16="http://schemas.microsoft.com/office/drawing/2014/main" id="{B5BEEB5C-37DF-414B-94BA-AC84736B44BC}"/>
                </a:ext>
              </a:extLst>
            </p:cNvPr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70;p26">
              <a:extLst>
                <a:ext uri="{FF2B5EF4-FFF2-40B4-BE49-F238E27FC236}">
                  <a16:creationId xmlns:a16="http://schemas.microsoft.com/office/drawing/2014/main" id="{E9B82BB5-4EED-4F88-BC5B-646D47C80633}"/>
                </a:ext>
              </a:extLst>
            </p:cNvPr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71;p26">
              <a:extLst>
                <a:ext uri="{FF2B5EF4-FFF2-40B4-BE49-F238E27FC236}">
                  <a16:creationId xmlns:a16="http://schemas.microsoft.com/office/drawing/2014/main" id="{42DD7657-EF85-4E8F-A417-584662863EBA}"/>
                </a:ext>
              </a:extLst>
            </p:cNvPr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72;p26">
              <a:extLst>
                <a:ext uri="{FF2B5EF4-FFF2-40B4-BE49-F238E27FC236}">
                  <a16:creationId xmlns:a16="http://schemas.microsoft.com/office/drawing/2014/main" id="{5DA63594-2361-4C8D-953D-656633511EB1}"/>
                </a:ext>
              </a:extLst>
            </p:cNvPr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73;p26">
              <a:extLst>
                <a:ext uri="{FF2B5EF4-FFF2-40B4-BE49-F238E27FC236}">
                  <a16:creationId xmlns:a16="http://schemas.microsoft.com/office/drawing/2014/main" id="{F863B67A-F1DF-4667-B3F2-B65B997E5F32}"/>
                </a:ext>
              </a:extLst>
            </p:cNvPr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74;p26">
              <a:extLst>
                <a:ext uri="{FF2B5EF4-FFF2-40B4-BE49-F238E27FC236}">
                  <a16:creationId xmlns:a16="http://schemas.microsoft.com/office/drawing/2014/main" id="{A0C480F1-670E-40F5-B0B1-B8EF7B54476A}"/>
                </a:ext>
              </a:extLst>
            </p:cNvPr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75;p26">
              <a:extLst>
                <a:ext uri="{FF2B5EF4-FFF2-40B4-BE49-F238E27FC236}">
                  <a16:creationId xmlns:a16="http://schemas.microsoft.com/office/drawing/2014/main" id="{C2EBA11A-A1BE-4270-97C9-E5DCDE8F2F3F}"/>
                </a:ext>
              </a:extLst>
            </p:cNvPr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76;p26">
              <a:extLst>
                <a:ext uri="{FF2B5EF4-FFF2-40B4-BE49-F238E27FC236}">
                  <a16:creationId xmlns:a16="http://schemas.microsoft.com/office/drawing/2014/main" id="{6820B27B-795C-4AF1-B479-DC6C884A2894}"/>
                </a:ext>
              </a:extLst>
            </p:cNvPr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77;p26">
              <a:extLst>
                <a:ext uri="{FF2B5EF4-FFF2-40B4-BE49-F238E27FC236}">
                  <a16:creationId xmlns:a16="http://schemas.microsoft.com/office/drawing/2014/main" id="{BF1DBE80-43DB-4FC3-8BE5-D3EA8F9DEDF8}"/>
                </a:ext>
              </a:extLst>
            </p:cNvPr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78;p26">
              <a:extLst>
                <a:ext uri="{FF2B5EF4-FFF2-40B4-BE49-F238E27FC236}">
                  <a16:creationId xmlns:a16="http://schemas.microsoft.com/office/drawing/2014/main" id="{D7EA6B41-1504-49D5-9D2C-4B4F4377246B}"/>
                </a:ext>
              </a:extLst>
            </p:cNvPr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79;p26">
              <a:extLst>
                <a:ext uri="{FF2B5EF4-FFF2-40B4-BE49-F238E27FC236}">
                  <a16:creationId xmlns:a16="http://schemas.microsoft.com/office/drawing/2014/main" id="{0CF3B3D9-DDD9-4724-97E2-11E36172E74F}"/>
                </a:ext>
              </a:extLst>
            </p:cNvPr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80;p26">
              <a:extLst>
                <a:ext uri="{FF2B5EF4-FFF2-40B4-BE49-F238E27FC236}">
                  <a16:creationId xmlns:a16="http://schemas.microsoft.com/office/drawing/2014/main" id="{87B142AC-16DA-4B89-B187-8802C51FA97E}"/>
                </a:ext>
              </a:extLst>
            </p:cNvPr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81;p26">
              <a:extLst>
                <a:ext uri="{FF2B5EF4-FFF2-40B4-BE49-F238E27FC236}">
                  <a16:creationId xmlns:a16="http://schemas.microsoft.com/office/drawing/2014/main" id="{3BC7806B-6D9C-42A6-BA88-8897BF07AD43}"/>
                </a:ext>
              </a:extLst>
            </p:cNvPr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82;p26">
              <a:extLst>
                <a:ext uri="{FF2B5EF4-FFF2-40B4-BE49-F238E27FC236}">
                  <a16:creationId xmlns:a16="http://schemas.microsoft.com/office/drawing/2014/main" id="{6449BDBB-CBBD-46EF-8165-830E5920AD73}"/>
                </a:ext>
              </a:extLst>
            </p:cNvPr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83;p26">
              <a:extLst>
                <a:ext uri="{FF2B5EF4-FFF2-40B4-BE49-F238E27FC236}">
                  <a16:creationId xmlns:a16="http://schemas.microsoft.com/office/drawing/2014/main" id="{B1512460-C144-4313-84B4-7A20B134B413}"/>
                </a:ext>
              </a:extLst>
            </p:cNvPr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84;p26">
              <a:extLst>
                <a:ext uri="{FF2B5EF4-FFF2-40B4-BE49-F238E27FC236}">
                  <a16:creationId xmlns:a16="http://schemas.microsoft.com/office/drawing/2014/main" id="{9FA1ACBB-8574-47A2-9B7C-9B1325F334E5}"/>
                </a:ext>
              </a:extLst>
            </p:cNvPr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85;p26">
              <a:extLst>
                <a:ext uri="{FF2B5EF4-FFF2-40B4-BE49-F238E27FC236}">
                  <a16:creationId xmlns:a16="http://schemas.microsoft.com/office/drawing/2014/main" id="{88E96E85-0583-4506-854A-F10CC2ED42C8}"/>
                </a:ext>
              </a:extLst>
            </p:cNvPr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86;p26">
              <a:extLst>
                <a:ext uri="{FF2B5EF4-FFF2-40B4-BE49-F238E27FC236}">
                  <a16:creationId xmlns:a16="http://schemas.microsoft.com/office/drawing/2014/main" id="{8799E642-7CA7-4C3F-9FBC-0246658BCD83}"/>
                </a:ext>
              </a:extLst>
            </p:cNvPr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87;p26">
              <a:extLst>
                <a:ext uri="{FF2B5EF4-FFF2-40B4-BE49-F238E27FC236}">
                  <a16:creationId xmlns:a16="http://schemas.microsoft.com/office/drawing/2014/main" id="{BA437256-BB4F-461B-90E0-93475C8B0F84}"/>
                </a:ext>
              </a:extLst>
            </p:cNvPr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88;p26">
              <a:extLst>
                <a:ext uri="{FF2B5EF4-FFF2-40B4-BE49-F238E27FC236}">
                  <a16:creationId xmlns:a16="http://schemas.microsoft.com/office/drawing/2014/main" id="{047DA4C8-B7CC-4A3D-8C4C-B3B9E19D9398}"/>
                </a:ext>
              </a:extLst>
            </p:cNvPr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89;p26">
              <a:extLst>
                <a:ext uri="{FF2B5EF4-FFF2-40B4-BE49-F238E27FC236}">
                  <a16:creationId xmlns:a16="http://schemas.microsoft.com/office/drawing/2014/main" id="{1594F5A7-BAF8-4BF1-9800-96272E25164A}"/>
                </a:ext>
              </a:extLst>
            </p:cNvPr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90;p26">
              <a:extLst>
                <a:ext uri="{FF2B5EF4-FFF2-40B4-BE49-F238E27FC236}">
                  <a16:creationId xmlns:a16="http://schemas.microsoft.com/office/drawing/2014/main" id="{2CFAC516-908C-4665-809A-EA76E772B1B9}"/>
                </a:ext>
              </a:extLst>
            </p:cNvPr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91;p26">
              <a:extLst>
                <a:ext uri="{FF2B5EF4-FFF2-40B4-BE49-F238E27FC236}">
                  <a16:creationId xmlns:a16="http://schemas.microsoft.com/office/drawing/2014/main" id="{539022E4-64F6-46B5-8A30-D93C4C45DAD4}"/>
                </a:ext>
              </a:extLst>
            </p:cNvPr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92;p26">
              <a:extLst>
                <a:ext uri="{FF2B5EF4-FFF2-40B4-BE49-F238E27FC236}">
                  <a16:creationId xmlns:a16="http://schemas.microsoft.com/office/drawing/2014/main" id="{CCF29B7F-7FB9-4DCB-94C6-653F1A333D0A}"/>
                </a:ext>
              </a:extLst>
            </p:cNvPr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93;p26">
              <a:extLst>
                <a:ext uri="{FF2B5EF4-FFF2-40B4-BE49-F238E27FC236}">
                  <a16:creationId xmlns:a16="http://schemas.microsoft.com/office/drawing/2014/main" id="{A22D81DD-A3D0-49AC-B326-55ED4C909A78}"/>
                </a:ext>
              </a:extLst>
            </p:cNvPr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94;p26">
              <a:extLst>
                <a:ext uri="{FF2B5EF4-FFF2-40B4-BE49-F238E27FC236}">
                  <a16:creationId xmlns:a16="http://schemas.microsoft.com/office/drawing/2014/main" id="{D57884AF-1310-4546-B350-A38EC128DF00}"/>
                </a:ext>
              </a:extLst>
            </p:cNvPr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95;p26">
              <a:extLst>
                <a:ext uri="{FF2B5EF4-FFF2-40B4-BE49-F238E27FC236}">
                  <a16:creationId xmlns:a16="http://schemas.microsoft.com/office/drawing/2014/main" id="{DB0CE239-D931-4495-A519-A1D83431BF91}"/>
                </a:ext>
              </a:extLst>
            </p:cNvPr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96;p26">
              <a:extLst>
                <a:ext uri="{FF2B5EF4-FFF2-40B4-BE49-F238E27FC236}">
                  <a16:creationId xmlns:a16="http://schemas.microsoft.com/office/drawing/2014/main" id="{385AA9D5-B12E-4E32-B994-6189615085A2}"/>
                </a:ext>
              </a:extLst>
            </p:cNvPr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97;p26">
              <a:extLst>
                <a:ext uri="{FF2B5EF4-FFF2-40B4-BE49-F238E27FC236}">
                  <a16:creationId xmlns:a16="http://schemas.microsoft.com/office/drawing/2014/main" id="{3ECFA34C-4788-404C-967C-598BA0E1F1DB}"/>
                </a:ext>
              </a:extLst>
            </p:cNvPr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98;p26">
              <a:extLst>
                <a:ext uri="{FF2B5EF4-FFF2-40B4-BE49-F238E27FC236}">
                  <a16:creationId xmlns:a16="http://schemas.microsoft.com/office/drawing/2014/main" id="{63A6953C-82DD-461C-8395-9E084F9442F2}"/>
                </a:ext>
              </a:extLst>
            </p:cNvPr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99;p26">
              <a:extLst>
                <a:ext uri="{FF2B5EF4-FFF2-40B4-BE49-F238E27FC236}">
                  <a16:creationId xmlns:a16="http://schemas.microsoft.com/office/drawing/2014/main" id="{284D5160-04D9-4B99-AAFF-8C2BE6896331}"/>
                </a:ext>
              </a:extLst>
            </p:cNvPr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00;p26">
              <a:extLst>
                <a:ext uri="{FF2B5EF4-FFF2-40B4-BE49-F238E27FC236}">
                  <a16:creationId xmlns:a16="http://schemas.microsoft.com/office/drawing/2014/main" id="{5F3C1426-D4BD-4C1D-BF02-F8F1C2967550}"/>
                </a:ext>
              </a:extLst>
            </p:cNvPr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01;p26">
              <a:extLst>
                <a:ext uri="{FF2B5EF4-FFF2-40B4-BE49-F238E27FC236}">
                  <a16:creationId xmlns:a16="http://schemas.microsoft.com/office/drawing/2014/main" id="{70B9367C-B375-4EB6-93B7-B703AF796156}"/>
                </a:ext>
              </a:extLst>
            </p:cNvPr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02;p26">
              <a:extLst>
                <a:ext uri="{FF2B5EF4-FFF2-40B4-BE49-F238E27FC236}">
                  <a16:creationId xmlns:a16="http://schemas.microsoft.com/office/drawing/2014/main" id="{48BB8500-9F33-4C50-935B-A3C9EBA07C9C}"/>
                </a:ext>
              </a:extLst>
            </p:cNvPr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03;p26">
              <a:extLst>
                <a:ext uri="{FF2B5EF4-FFF2-40B4-BE49-F238E27FC236}">
                  <a16:creationId xmlns:a16="http://schemas.microsoft.com/office/drawing/2014/main" id="{A0E68904-DE7A-46BC-843B-64ACA4EC618E}"/>
                </a:ext>
              </a:extLst>
            </p:cNvPr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694478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Google Shape;2256;p39"/>
          <p:cNvSpPr/>
          <p:nvPr/>
        </p:nvSpPr>
        <p:spPr>
          <a:xfrm>
            <a:off x="-1212809" y="9255832"/>
            <a:ext cx="2590800" cy="1631577"/>
          </a:xfrm>
          <a:prstGeom prst="star4">
            <a:avLst>
              <a:gd name="adj" fmla="val 28057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Google Shape;2254;p39"/>
          <p:cNvSpPr/>
          <p:nvPr/>
        </p:nvSpPr>
        <p:spPr>
          <a:xfrm>
            <a:off x="-609600" y="-160629"/>
            <a:ext cx="1845000" cy="1513134"/>
          </a:xfrm>
          <a:prstGeom prst="star4">
            <a:avLst>
              <a:gd name="adj" fmla="val 21565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" name="Title 240"/>
          <p:cNvSpPr txBox="1">
            <a:spLocks/>
          </p:cNvSpPr>
          <p:nvPr/>
        </p:nvSpPr>
        <p:spPr>
          <a:xfrm>
            <a:off x="7123177" y="266700"/>
            <a:ext cx="4228653" cy="129260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>
              <a:lnSpc>
                <a:spcPct val="150000"/>
              </a:lnSpc>
              <a:buClrTx/>
              <a:buSzTx/>
              <a:defRPr/>
            </a:pP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6.15 (Tr10) 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59200" y="1738848"/>
            <a:ext cx="16138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45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nửa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bổ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sung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nữa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6018594"/>
            <a:ext cx="5987098" cy="3780640"/>
          </a:xfrm>
          <a:prstGeom prst="rect">
            <a:avLst/>
          </a:prstGeom>
        </p:spPr>
      </p:pic>
      <p:grpSp>
        <p:nvGrpSpPr>
          <p:cNvPr id="33" name="Google Shape;752;p28">
            <a:extLst>
              <a:ext uri="{FF2B5EF4-FFF2-40B4-BE49-F238E27FC236}">
                <a16:creationId xmlns:a16="http://schemas.microsoft.com/office/drawing/2014/main" id="{907292E7-7D87-4B92-8A6D-7BBC241FF0F6}"/>
              </a:ext>
            </a:extLst>
          </p:cNvPr>
          <p:cNvGrpSpPr/>
          <p:nvPr/>
        </p:nvGrpSpPr>
        <p:grpSpPr>
          <a:xfrm rot="713153" flipH="1">
            <a:off x="14301239" y="6971040"/>
            <a:ext cx="2976098" cy="2965430"/>
            <a:chOff x="6292350" y="1776075"/>
            <a:chExt cx="2430925" cy="2404675"/>
          </a:xfrm>
        </p:grpSpPr>
        <p:sp>
          <p:nvSpPr>
            <p:cNvPr id="34" name="Google Shape;753;p28">
              <a:extLst>
                <a:ext uri="{FF2B5EF4-FFF2-40B4-BE49-F238E27FC236}">
                  <a16:creationId xmlns:a16="http://schemas.microsoft.com/office/drawing/2014/main" id="{CC3EAB9A-2DE7-4651-AEDB-719643C19724}"/>
                </a:ext>
              </a:extLst>
            </p:cNvPr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54;p28">
              <a:extLst>
                <a:ext uri="{FF2B5EF4-FFF2-40B4-BE49-F238E27FC236}">
                  <a16:creationId xmlns:a16="http://schemas.microsoft.com/office/drawing/2014/main" id="{9349F146-63A2-4914-B658-40746ABA73E4}"/>
                </a:ext>
              </a:extLst>
            </p:cNvPr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55;p28">
              <a:extLst>
                <a:ext uri="{FF2B5EF4-FFF2-40B4-BE49-F238E27FC236}">
                  <a16:creationId xmlns:a16="http://schemas.microsoft.com/office/drawing/2014/main" id="{0D45C9CD-16FB-4A83-BBF2-2A5448DE83D9}"/>
                </a:ext>
              </a:extLst>
            </p:cNvPr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56;p28">
              <a:extLst>
                <a:ext uri="{FF2B5EF4-FFF2-40B4-BE49-F238E27FC236}">
                  <a16:creationId xmlns:a16="http://schemas.microsoft.com/office/drawing/2014/main" id="{465FF948-FF30-42FF-9F44-5C24B906237A}"/>
                </a:ext>
              </a:extLst>
            </p:cNvPr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57;p28">
              <a:extLst>
                <a:ext uri="{FF2B5EF4-FFF2-40B4-BE49-F238E27FC236}">
                  <a16:creationId xmlns:a16="http://schemas.microsoft.com/office/drawing/2014/main" id="{AAD0F291-631D-4CA5-928E-4216FF69E217}"/>
                </a:ext>
              </a:extLst>
            </p:cNvPr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58;p28">
              <a:extLst>
                <a:ext uri="{FF2B5EF4-FFF2-40B4-BE49-F238E27FC236}">
                  <a16:creationId xmlns:a16="http://schemas.microsoft.com/office/drawing/2014/main" id="{CC9A1766-EC79-4721-B2D4-83ED5A915034}"/>
                </a:ext>
              </a:extLst>
            </p:cNvPr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59;p28">
              <a:extLst>
                <a:ext uri="{FF2B5EF4-FFF2-40B4-BE49-F238E27FC236}">
                  <a16:creationId xmlns:a16="http://schemas.microsoft.com/office/drawing/2014/main" id="{4F8ED628-CBD5-4E27-8377-57AA0C33CC17}"/>
                </a:ext>
              </a:extLst>
            </p:cNvPr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60;p28">
              <a:extLst>
                <a:ext uri="{FF2B5EF4-FFF2-40B4-BE49-F238E27FC236}">
                  <a16:creationId xmlns:a16="http://schemas.microsoft.com/office/drawing/2014/main" id="{B30C384D-8D62-455A-82EB-B72B19196237}"/>
                </a:ext>
              </a:extLst>
            </p:cNvPr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61;p28">
              <a:extLst>
                <a:ext uri="{FF2B5EF4-FFF2-40B4-BE49-F238E27FC236}">
                  <a16:creationId xmlns:a16="http://schemas.microsoft.com/office/drawing/2014/main" id="{5FD390D2-9A82-4BD3-A463-D8A27945ED2D}"/>
                </a:ext>
              </a:extLst>
            </p:cNvPr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62;p28">
              <a:extLst>
                <a:ext uri="{FF2B5EF4-FFF2-40B4-BE49-F238E27FC236}">
                  <a16:creationId xmlns:a16="http://schemas.microsoft.com/office/drawing/2014/main" id="{14656C54-9528-487B-815F-E7A7691C29D4}"/>
                </a:ext>
              </a:extLst>
            </p:cNvPr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63;p28">
              <a:extLst>
                <a:ext uri="{FF2B5EF4-FFF2-40B4-BE49-F238E27FC236}">
                  <a16:creationId xmlns:a16="http://schemas.microsoft.com/office/drawing/2014/main" id="{3E2365F2-DDB8-419C-A7F0-96E9BB3FBEE1}"/>
                </a:ext>
              </a:extLst>
            </p:cNvPr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64;p28">
              <a:extLst>
                <a:ext uri="{FF2B5EF4-FFF2-40B4-BE49-F238E27FC236}">
                  <a16:creationId xmlns:a16="http://schemas.microsoft.com/office/drawing/2014/main" id="{8EFE56F7-B6FB-4C64-873A-EA28EB81B294}"/>
                </a:ext>
              </a:extLst>
            </p:cNvPr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65;p28">
              <a:extLst>
                <a:ext uri="{FF2B5EF4-FFF2-40B4-BE49-F238E27FC236}">
                  <a16:creationId xmlns:a16="http://schemas.microsoft.com/office/drawing/2014/main" id="{7843F495-019D-4C73-BF8C-173BC72DF27C}"/>
                </a:ext>
              </a:extLst>
            </p:cNvPr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66;p28">
              <a:extLst>
                <a:ext uri="{FF2B5EF4-FFF2-40B4-BE49-F238E27FC236}">
                  <a16:creationId xmlns:a16="http://schemas.microsoft.com/office/drawing/2014/main" id="{425CC6CC-CD16-4CDC-AADE-DE656F45F04F}"/>
                </a:ext>
              </a:extLst>
            </p:cNvPr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67;p28">
              <a:extLst>
                <a:ext uri="{FF2B5EF4-FFF2-40B4-BE49-F238E27FC236}">
                  <a16:creationId xmlns:a16="http://schemas.microsoft.com/office/drawing/2014/main" id="{1E4C368D-83A3-4662-A8CC-EC7820E25BFE}"/>
                </a:ext>
              </a:extLst>
            </p:cNvPr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68;p28">
              <a:extLst>
                <a:ext uri="{FF2B5EF4-FFF2-40B4-BE49-F238E27FC236}">
                  <a16:creationId xmlns:a16="http://schemas.microsoft.com/office/drawing/2014/main" id="{23FBCF4F-E3CD-4CF5-B7C3-566A558E16A8}"/>
                </a:ext>
              </a:extLst>
            </p:cNvPr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69;p28">
              <a:extLst>
                <a:ext uri="{FF2B5EF4-FFF2-40B4-BE49-F238E27FC236}">
                  <a16:creationId xmlns:a16="http://schemas.microsoft.com/office/drawing/2014/main" id="{11E0102C-2101-4AE4-9B4A-DE9178CC855B}"/>
                </a:ext>
              </a:extLst>
            </p:cNvPr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70;p28">
              <a:extLst>
                <a:ext uri="{FF2B5EF4-FFF2-40B4-BE49-F238E27FC236}">
                  <a16:creationId xmlns:a16="http://schemas.microsoft.com/office/drawing/2014/main" id="{57C40014-DC77-4FD5-9BC9-529E28CE37E7}"/>
                </a:ext>
              </a:extLst>
            </p:cNvPr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71;p28">
              <a:extLst>
                <a:ext uri="{FF2B5EF4-FFF2-40B4-BE49-F238E27FC236}">
                  <a16:creationId xmlns:a16="http://schemas.microsoft.com/office/drawing/2014/main" id="{D60A9F81-79B6-460B-A879-F54C56E60036}"/>
                </a:ext>
              </a:extLst>
            </p:cNvPr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72;p28">
              <a:extLst>
                <a:ext uri="{FF2B5EF4-FFF2-40B4-BE49-F238E27FC236}">
                  <a16:creationId xmlns:a16="http://schemas.microsoft.com/office/drawing/2014/main" id="{DBECF5C3-A8CF-4F71-8F06-62CBC3388996}"/>
                </a:ext>
              </a:extLst>
            </p:cNvPr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73;p28">
              <a:extLst>
                <a:ext uri="{FF2B5EF4-FFF2-40B4-BE49-F238E27FC236}">
                  <a16:creationId xmlns:a16="http://schemas.microsoft.com/office/drawing/2014/main" id="{B2EA323E-0014-4D3F-BE1B-33B3E57F05D9}"/>
                </a:ext>
              </a:extLst>
            </p:cNvPr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74;p28">
              <a:extLst>
                <a:ext uri="{FF2B5EF4-FFF2-40B4-BE49-F238E27FC236}">
                  <a16:creationId xmlns:a16="http://schemas.microsoft.com/office/drawing/2014/main" id="{9F87A156-6408-4436-90E3-54123D520BC0}"/>
                </a:ext>
              </a:extLst>
            </p:cNvPr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75;p28">
              <a:extLst>
                <a:ext uri="{FF2B5EF4-FFF2-40B4-BE49-F238E27FC236}">
                  <a16:creationId xmlns:a16="http://schemas.microsoft.com/office/drawing/2014/main" id="{0B0180EB-64F6-46F3-A4FA-45B044E9B596}"/>
                </a:ext>
              </a:extLst>
            </p:cNvPr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76;p28">
              <a:extLst>
                <a:ext uri="{FF2B5EF4-FFF2-40B4-BE49-F238E27FC236}">
                  <a16:creationId xmlns:a16="http://schemas.microsoft.com/office/drawing/2014/main" id="{66C97488-C8A8-4512-A790-B740AF795D66}"/>
                </a:ext>
              </a:extLst>
            </p:cNvPr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77;p28">
              <a:extLst>
                <a:ext uri="{FF2B5EF4-FFF2-40B4-BE49-F238E27FC236}">
                  <a16:creationId xmlns:a16="http://schemas.microsoft.com/office/drawing/2014/main" id="{28A3380C-2D33-4E8F-BDBC-9F1664860B4E}"/>
                </a:ext>
              </a:extLst>
            </p:cNvPr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78;p28">
              <a:extLst>
                <a:ext uri="{FF2B5EF4-FFF2-40B4-BE49-F238E27FC236}">
                  <a16:creationId xmlns:a16="http://schemas.microsoft.com/office/drawing/2014/main" id="{DD071BEE-27E9-4FB3-80E7-D77554B1557E}"/>
                </a:ext>
              </a:extLst>
            </p:cNvPr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79;p28">
              <a:extLst>
                <a:ext uri="{FF2B5EF4-FFF2-40B4-BE49-F238E27FC236}">
                  <a16:creationId xmlns:a16="http://schemas.microsoft.com/office/drawing/2014/main" id="{CDE10AA5-36C8-40B9-B7AF-3C6C3936FD1D}"/>
                </a:ext>
              </a:extLst>
            </p:cNvPr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80;p28">
              <a:extLst>
                <a:ext uri="{FF2B5EF4-FFF2-40B4-BE49-F238E27FC236}">
                  <a16:creationId xmlns:a16="http://schemas.microsoft.com/office/drawing/2014/main" id="{3AD6729C-F95B-4529-907C-D104A70DEE8A}"/>
                </a:ext>
              </a:extLst>
            </p:cNvPr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81;p28">
              <a:extLst>
                <a:ext uri="{FF2B5EF4-FFF2-40B4-BE49-F238E27FC236}">
                  <a16:creationId xmlns:a16="http://schemas.microsoft.com/office/drawing/2014/main" id="{AA925D99-3EE9-4A51-ACA7-756AAE03BD49}"/>
                </a:ext>
              </a:extLst>
            </p:cNvPr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82;p28">
              <a:extLst>
                <a:ext uri="{FF2B5EF4-FFF2-40B4-BE49-F238E27FC236}">
                  <a16:creationId xmlns:a16="http://schemas.microsoft.com/office/drawing/2014/main" id="{DB84EA76-C927-40F2-BE37-0E3DF1C9A094}"/>
                </a:ext>
              </a:extLst>
            </p:cNvPr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83;p28">
              <a:extLst>
                <a:ext uri="{FF2B5EF4-FFF2-40B4-BE49-F238E27FC236}">
                  <a16:creationId xmlns:a16="http://schemas.microsoft.com/office/drawing/2014/main" id="{45B49764-7579-475A-BE9B-ABADF419F56D}"/>
                </a:ext>
              </a:extLst>
            </p:cNvPr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84;p28">
              <a:extLst>
                <a:ext uri="{FF2B5EF4-FFF2-40B4-BE49-F238E27FC236}">
                  <a16:creationId xmlns:a16="http://schemas.microsoft.com/office/drawing/2014/main" id="{423D641F-9F00-44E8-A313-B61D2133ABA3}"/>
                </a:ext>
              </a:extLst>
            </p:cNvPr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85;p28">
              <a:extLst>
                <a:ext uri="{FF2B5EF4-FFF2-40B4-BE49-F238E27FC236}">
                  <a16:creationId xmlns:a16="http://schemas.microsoft.com/office/drawing/2014/main" id="{01C7B3C0-4212-4E42-8134-6FB5760DFBC5}"/>
                </a:ext>
              </a:extLst>
            </p:cNvPr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86;p28">
              <a:extLst>
                <a:ext uri="{FF2B5EF4-FFF2-40B4-BE49-F238E27FC236}">
                  <a16:creationId xmlns:a16="http://schemas.microsoft.com/office/drawing/2014/main" id="{8530C0C5-5FBF-43CB-A8AA-20A3E0CC3522}"/>
                </a:ext>
              </a:extLst>
            </p:cNvPr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87;p28">
              <a:extLst>
                <a:ext uri="{FF2B5EF4-FFF2-40B4-BE49-F238E27FC236}">
                  <a16:creationId xmlns:a16="http://schemas.microsoft.com/office/drawing/2014/main" id="{8D25CB6A-C68F-4782-97E0-71291B7E33FB}"/>
                </a:ext>
              </a:extLst>
            </p:cNvPr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88;p28">
              <a:extLst>
                <a:ext uri="{FF2B5EF4-FFF2-40B4-BE49-F238E27FC236}">
                  <a16:creationId xmlns:a16="http://schemas.microsoft.com/office/drawing/2014/main" id="{D907E0AE-EC0E-48CE-BBCE-A0292D142587}"/>
                </a:ext>
              </a:extLst>
            </p:cNvPr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89;p28">
              <a:extLst>
                <a:ext uri="{FF2B5EF4-FFF2-40B4-BE49-F238E27FC236}">
                  <a16:creationId xmlns:a16="http://schemas.microsoft.com/office/drawing/2014/main" id="{4C1D6990-5226-4F92-BD19-12F53D769266}"/>
                </a:ext>
              </a:extLst>
            </p:cNvPr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90;p28">
              <a:extLst>
                <a:ext uri="{FF2B5EF4-FFF2-40B4-BE49-F238E27FC236}">
                  <a16:creationId xmlns:a16="http://schemas.microsoft.com/office/drawing/2014/main" id="{33292052-F2E3-45B3-BA27-E369E8DCA2CF}"/>
                </a:ext>
              </a:extLst>
            </p:cNvPr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91;p28">
              <a:extLst>
                <a:ext uri="{FF2B5EF4-FFF2-40B4-BE49-F238E27FC236}">
                  <a16:creationId xmlns:a16="http://schemas.microsoft.com/office/drawing/2014/main" id="{5EDE28AF-38B9-4C11-B969-66AFEF42E110}"/>
                </a:ext>
              </a:extLst>
            </p:cNvPr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92;p28">
              <a:extLst>
                <a:ext uri="{FF2B5EF4-FFF2-40B4-BE49-F238E27FC236}">
                  <a16:creationId xmlns:a16="http://schemas.microsoft.com/office/drawing/2014/main" id="{12B19EE0-7F46-4973-A0A6-A0265C47DF90}"/>
                </a:ext>
              </a:extLst>
            </p:cNvPr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93;p28">
              <a:extLst>
                <a:ext uri="{FF2B5EF4-FFF2-40B4-BE49-F238E27FC236}">
                  <a16:creationId xmlns:a16="http://schemas.microsoft.com/office/drawing/2014/main" id="{50E46E26-7D7C-46A0-BCD5-BC480B8C6668}"/>
                </a:ext>
              </a:extLst>
            </p:cNvPr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94;p28">
              <a:extLst>
                <a:ext uri="{FF2B5EF4-FFF2-40B4-BE49-F238E27FC236}">
                  <a16:creationId xmlns:a16="http://schemas.microsoft.com/office/drawing/2014/main" id="{27A40175-EC28-4334-BFD4-59D7EE69AFA0}"/>
                </a:ext>
              </a:extLst>
            </p:cNvPr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95;p28">
              <a:extLst>
                <a:ext uri="{FF2B5EF4-FFF2-40B4-BE49-F238E27FC236}">
                  <a16:creationId xmlns:a16="http://schemas.microsoft.com/office/drawing/2014/main" id="{489CDB06-3E37-4DAD-A2C4-FC23FB8F9DC3}"/>
                </a:ext>
              </a:extLst>
            </p:cNvPr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96;p28">
              <a:extLst>
                <a:ext uri="{FF2B5EF4-FFF2-40B4-BE49-F238E27FC236}">
                  <a16:creationId xmlns:a16="http://schemas.microsoft.com/office/drawing/2014/main" id="{8C12FA79-BE85-4AB8-9789-6A4F7FDED2B5}"/>
                </a:ext>
              </a:extLst>
            </p:cNvPr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97;p28">
              <a:extLst>
                <a:ext uri="{FF2B5EF4-FFF2-40B4-BE49-F238E27FC236}">
                  <a16:creationId xmlns:a16="http://schemas.microsoft.com/office/drawing/2014/main" id="{2C086701-46DA-45CF-83FC-F584116F71B6}"/>
                </a:ext>
              </a:extLst>
            </p:cNvPr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8;p28">
              <a:extLst>
                <a:ext uri="{FF2B5EF4-FFF2-40B4-BE49-F238E27FC236}">
                  <a16:creationId xmlns:a16="http://schemas.microsoft.com/office/drawing/2014/main" id="{89E54EF2-1BCB-46D2-9115-DB38C12F350A}"/>
                </a:ext>
              </a:extLst>
            </p:cNvPr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99;p28">
              <a:extLst>
                <a:ext uri="{FF2B5EF4-FFF2-40B4-BE49-F238E27FC236}">
                  <a16:creationId xmlns:a16="http://schemas.microsoft.com/office/drawing/2014/main" id="{3ACD0344-E5ED-45B2-8482-3CD37261C2E3}"/>
                </a:ext>
              </a:extLst>
            </p:cNvPr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00;p28">
              <a:extLst>
                <a:ext uri="{FF2B5EF4-FFF2-40B4-BE49-F238E27FC236}">
                  <a16:creationId xmlns:a16="http://schemas.microsoft.com/office/drawing/2014/main" id="{D43C35C1-4E1D-4CBD-8C40-BADB1C610B9C}"/>
                </a:ext>
              </a:extLst>
            </p:cNvPr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01;p28">
              <a:extLst>
                <a:ext uri="{FF2B5EF4-FFF2-40B4-BE49-F238E27FC236}">
                  <a16:creationId xmlns:a16="http://schemas.microsoft.com/office/drawing/2014/main" id="{D480EB12-1821-4913-9A4E-BA4090B4E455}"/>
                </a:ext>
              </a:extLst>
            </p:cNvPr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02;p28">
              <a:extLst>
                <a:ext uri="{FF2B5EF4-FFF2-40B4-BE49-F238E27FC236}">
                  <a16:creationId xmlns:a16="http://schemas.microsoft.com/office/drawing/2014/main" id="{15CA7B35-4651-490A-B3E3-4BEBB17C1F14}"/>
                </a:ext>
              </a:extLst>
            </p:cNvPr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03;p28">
              <a:extLst>
                <a:ext uri="{FF2B5EF4-FFF2-40B4-BE49-F238E27FC236}">
                  <a16:creationId xmlns:a16="http://schemas.microsoft.com/office/drawing/2014/main" id="{1EA9A470-D720-429F-8AB6-6BF14A88D006}"/>
                </a:ext>
              </a:extLst>
            </p:cNvPr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04;p28">
              <a:extLst>
                <a:ext uri="{FF2B5EF4-FFF2-40B4-BE49-F238E27FC236}">
                  <a16:creationId xmlns:a16="http://schemas.microsoft.com/office/drawing/2014/main" id="{F31B52B6-F463-439A-8A7E-B9331D92C48D}"/>
                </a:ext>
              </a:extLst>
            </p:cNvPr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05;p28">
              <a:extLst>
                <a:ext uri="{FF2B5EF4-FFF2-40B4-BE49-F238E27FC236}">
                  <a16:creationId xmlns:a16="http://schemas.microsoft.com/office/drawing/2014/main" id="{32149361-CA70-42F6-9A6C-F1AD1E458389}"/>
                </a:ext>
              </a:extLst>
            </p:cNvPr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06;p28">
              <a:extLst>
                <a:ext uri="{FF2B5EF4-FFF2-40B4-BE49-F238E27FC236}">
                  <a16:creationId xmlns:a16="http://schemas.microsoft.com/office/drawing/2014/main" id="{8CFADF2B-8919-451A-8391-BCDB8B722AC0}"/>
                </a:ext>
              </a:extLst>
            </p:cNvPr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07;p28">
              <a:extLst>
                <a:ext uri="{FF2B5EF4-FFF2-40B4-BE49-F238E27FC236}">
                  <a16:creationId xmlns:a16="http://schemas.microsoft.com/office/drawing/2014/main" id="{C43E9B96-D09D-4752-B224-BD4E97F3F77C}"/>
                </a:ext>
              </a:extLst>
            </p:cNvPr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08;p28">
              <a:extLst>
                <a:ext uri="{FF2B5EF4-FFF2-40B4-BE49-F238E27FC236}">
                  <a16:creationId xmlns:a16="http://schemas.microsoft.com/office/drawing/2014/main" id="{C5A7A9A9-1584-4452-99F8-32E74C503C18}"/>
                </a:ext>
              </a:extLst>
            </p:cNvPr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09;p28">
              <a:extLst>
                <a:ext uri="{FF2B5EF4-FFF2-40B4-BE49-F238E27FC236}">
                  <a16:creationId xmlns:a16="http://schemas.microsoft.com/office/drawing/2014/main" id="{EB69139C-9238-4BC8-819A-2A8802443A01}"/>
                </a:ext>
              </a:extLst>
            </p:cNvPr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810;p28">
              <a:extLst>
                <a:ext uri="{FF2B5EF4-FFF2-40B4-BE49-F238E27FC236}">
                  <a16:creationId xmlns:a16="http://schemas.microsoft.com/office/drawing/2014/main" id="{80E02F88-E3D0-418E-9D6A-9CFBFB4ECACB}"/>
                </a:ext>
              </a:extLst>
            </p:cNvPr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11;p28">
              <a:extLst>
                <a:ext uri="{FF2B5EF4-FFF2-40B4-BE49-F238E27FC236}">
                  <a16:creationId xmlns:a16="http://schemas.microsoft.com/office/drawing/2014/main" id="{7491C7E9-2A34-43C3-A026-F21B2C62E6ED}"/>
                </a:ext>
              </a:extLst>
            </p:cNvPr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12;p28">
              <a:extLst>
                <a:ext uri="{FF2B5EF4-FFF2-40B4-BE49-F238E27FC236}">
                  <a16:creationId xmlns:a16="http://schemas.microsoft.com/office/drawing/2014/main" id="{FD093466-7982-4938-978E-A0D6695EEB60}"/>
                </a:ext>
              </a:extLst>
            </p:cNvPr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813;p28">
              <a:extLst>
                <a:ext uri="{FF2B5EF4-FFF2-40B4-BE49-F238E27FC236}">
                  <a16:creationId xmlns:a16="http://schemas.microsoft.com/office/drawing/2014/main" id="{0D1ADB08-8B5F-4E70-B7E5-2C9F94F3074C}"/>
                </a:ext>
              </a:extLst>
            </p:cNvPr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814;p28">
              <a:extLst>
                <a:ext uri="{FF2B5EF4-FFF2-40B4-BE49-F238E27FC236}">
                  <a16:creationId xmlns:a16="http://schemas.microsoft.com/office/drawing/2014/main" id="{E0DDD879-93DD-4C93-9BDC-34CCF8971F03}"/>
                </a:ext>
              </a:extLst>
            </p:cNvPr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815;p28">
              <a:extLst>
                <a:ext uri="{FF2B5EF4-FFF2-40B4-BE49-F238E27FC236}">
                  <a16:creationId xmlns:a16="http://schemas.microsoft.com/office/drawing/2014/main" id="{7A26ADF2-338D-4DE1-9FCC-1FCC0D2F450E}"/>
                </a:ext>
              </a:extLst>
            </p:cNvPr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728;p28">
            <a:extLst>
              <a:ext uri="{FF2B5EF4-FFF2-40B4-BE49-F238E27FC236}">
                <a16:creationId xmlns:a16="http://schemas.microsoft.com/office/drawing/2014/main" id="{075DB17A-7353-4D2F-A650-B4CE0C7E9E57}"/>
              </a:ext>
            </a:extLst>
          </p:cNvPr>
          <p:cNvGrpSpPr/>
          <p:nvPr/>
        </p:nvGrpSpPr>
        <p:grpSpPr>
          <a:xfrm flipH="1">
            <a:off x="1929205" y="7610411"/>
            <a:ext cx="1759867" cy="2359386"/>
            <a:chOff x="797124" y="1924250"/>
            <a:chExt cx="1819110" cy="2485557"/>
          </a:xfrm>
        </p:grpSpPr>
        <p:sp>
          <p:nvSpPr>
            <p:cNvPr id="98" name="Google Shape;729;p28">
              <a:extLst>
                <a:ext uri="{FF2B5EF4-FFF2-40B4-BE49-F238E27FC236}">
                  <a16:creationId xmlns:a16="http://schemas.microsoft.com/office/drawing/2014/main" id="{36A1874A-21A9-453A-9A84-EEAF27D8C4F1}"/>
                </a:ext>
              </a:extLst>
            </p:cNvPr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30;p28">
              <a:extLst>
                <a:ext uri="{FF2B5EF4-FFF2-40B4-BE49-F238E27FC236}">
                  <a16:creationId xmlns:a16="http://schemas.microsoft.com/office/drawing/2014/main" id="{40D21A4C-6854-4D36-873F-1F40F1D8F594}"/>
                </a:ext>
              </a:extLst>
            </p:cNvPr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31;p28">
              <a:extLst>
                <a:ext uri="{FF2B5EF4-FFF2-40B4-BE49-F238E27FC236}">
                  <a16:creationId xmlns:a16="http://schemas.microsoft.com/office/drawing/2014/main" id="{4997687E-20EF-4BB6-8627-2AECDF099511}"/>
                </a:ext>
              </a:extLst>
            </p:cNvPr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32;p28">
              <a:extLst>
                <a:ext uri="{FF2B5EF4-FFF2-40B4-BE49-F238E27FC236}">
                  <a16:creationId xmlns:a16="http://schemas.microsoft.com/office/drawing/2014/main" id="{EF9A6498-A013-4235-B507-2C0500903740}"/>
                </a:ext>
              </a:extLst>
            </p:cNvPr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33;p28">
              <a:extLst>
                <a:ext uri="{FF2B5EF4-FFF2-40B4-BE49-F238E27FC236}">
                  <a16:creationId xmlns:a16="http://schemas.microsoft.com/office/drawing/2014/main" id="{51DF8906-4E13-4879-A9E4-7711C295390D}"/>
                </a:ext>
              </a:extLst>
            </p:cNvPr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34;p28">
              <a:extLst>
                <a:ext uri="{FF2B5EF4-FFF2-40B4-BE49-F238E27FC236}">
                  <a16:creationId xmlns:a16="http://schemas.microsoft.com/office/drawing/2014/main" id="{AF523664-908D-4D5E-AF15-518152441800}"/>
                </a:ext>
              </a:extLst>
            </p:cNvPr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35;p28">
              <a:extLst>
                <a:ext uri="{FF2B5EF4-FFF2-40B4-BE49-F238E27FC236}">
                  <a16:creationId xmlns:a16="http://schemas.microsoft.com/office/drawing/2014/main" id="{8C394B14-1708-4F20-9E1A-3555373902CC}"/>
                </a:ext>
              </a:extLst>
            </p:cNvPr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36;p28">
              <a:extLst>
                <a:ext uri="{FF2B5EF4-FFF2-40B4-BE49-F238E27FC236}">
                  <a16:creationId xmlns:a16="http://schemas.microsoft.com/office/drawing/2014/main" id="{1B621FF4-44DC-4FCC-A5EF-AADD8DD5A8A0}"/>
                </a:ext>
              </a:extLst>
            </p:cNvPr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37;p28">
              <a:extLst>
                <a:ext uri="{FF2B5EF4-FFF2-40B4-BE49-F238E27FC236}">
                  <a16:creationId xmlns:a16="http://schemas.microsoft.com/office/drawing/2014/main" id="{C4A3F5E4-0B0D-4336-B761-6E8FD21AEFBD}"/>
                </a:ext>
              </a:extLst>
            </p:cNvPr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38;p28">
              <a:extLst>
                <a:ext uri="{FF2B5EF4-FFF2-40B4-BE49-F238E27FC236}">
                  <a16:creationId xmlns:a16="http://schemas.microsoft.com/office/drawing/2014/main" id="{FC6F369E-61FE-4891-9798-9A58A1EE821A}"/>
                </a:ext>
              </a:extLst>
            </p:cNvPr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39;p28">
              <a:extLst>
                <a:ext uri="{FF2B5EF4-FFF2-40B4-BE49-F238E27FC236}">
                  <a16:creationId xmlns:a16="http://schemas.microsoft.com/office/drawing/2014/main" id="{F69EA74A-2B50-43B0-B039-1735C3F2F330}"/>
                </a:ext>
              </a:extLst>
            </p:cNvPr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40;p28">
              <a:extLst>
                <a:ext uri="{FF2B5EF4-FFF2-40B4-BE49-F238E27FC236}">
                  <a16:creationId xmlns:a16="http://schemas.microsoft.com/office/drawing/2014/main" id="{292B7225-F698-4F91-8D33-893EB4276D38}"/>
                </a:ext>
              </a:extLst>
            </p:cNvPr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41;p28">
              <a:extLst>
                <a:ext uri="{FF2B5EF4-FFF2-40B4-BE49-F238E27FC236}">
                  <a16:creationId xmlns:a16="http://schemas.microsoft.com/office/drawing/2014/main" id="{542F4166-844C-45FC-9233-01104AD33492}"/>
                </a:ext>
              </a:extLst>
            </p:cNvPr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42;p28">
              <a:extLst>
                <a:ext uri="{FF2B5EF4-FFF2-40B4-BE49-F238E27FC236}">
                  <a16:creationId xmlns:a16="http://schemas.microsoft.com/office/drawing/2014/main" id="{FF24C426-0FFB-4647-8961-2BDFA537EE05}"/>
                </a:ext>
              </a:extLst>
            </p:cNvPr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43;p28">
              <a:extLst>
                <a:ext uri="{FF2B5EF4-FFF2-40B4-BE49-F238E27FC236}">
                  <a16:creationId xmlns:a16="http://schemas.microsoft.com/office/drawing/2014/main" id="{DA42564A-CF48-411D-B733-E738F19B77DC}"/>
                </a:ext>
              </a:extLst>
            </p:cNvPr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44;p28">
              <a:extLst>
                <a:ext uri="{FF2B5EF4-FFF2-40B4-BE49-F238E27FC236}">
                  <a16:creationId xmlns:a16="http://schemas.microsoft.com/office/drawing/2014/main" id="{61B4E47A-D45B-41A4-88B6-28BCFFF27632}"/>
                </a:ext>
              </a:extLst>
            </p:cNvPr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45;p28">
              <a:extLst>
                <a:ext uri="{FF2B5EF4-FFF2-40B4-BE49-F238E27FC236}">
                  <a16:creationId xmlns:a16="http://schemas.microsoft.com/office/drawing/2014/main" id="{A3A6E061-7610-4D09-B9B5-6343368EF5D3}"/>
                </a:ext>
              </a:extLst>
            </p:cNvPr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46;p28">
              <a:extLst>
                <a:ext uri="{FF2B5EF4-FFF2-40B4-BE49-F238E27FC236}">
                  <a16:creationId xmlns:a16="http://schemas.microsoft.com/office/drawing/2014/main" id="{613D8116-CAB8-494A-9F73-E3D84931053E}"/>
                </a:ext>
              </a:extLst>
            </p:cNvPr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47;p28">
              <a:extLst>
                <a:ext uri="{FF2B5EF4-FFF2-40B4-BE49-F238E27FC236}">
                  <a16:creationId xmlns:a16="http://schemas.microsoft.com/office/drawing/2014/main" id="{9CB2CC2B-AFC2-4E44-824B-943342CD1D74}"/>
                </a:ext>
              </a:extLst>
            </p:cNvPr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48;p28">
              <a:extLst>
                <a:ext uri="{FF2B5EF4-FFF2-40B4-BE49-F238E27FC236}">
                  <a16:creationId xmlns:a16="http://schemas.microsoft.com/office/drawing/2014/main" id="{7B5F1C41-3343-43E6-8798-690599F5C376}"/>
                </a:ext>
              </a:extLst>
            </p:cNvPr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49;p28">
              <a:extLst>
                <a:ext uri="{FF2B5EF4-FFF2-40B4-BE49-F238E27FC236}">
                  <a16:creationId xmlns:a16="http://schemas.microsoft.com/office/drawing/2014/main" id="{9B358D98-7BE8-4770-B8E7-2CC7EA3F82EE}"/>
                </a:ext>
              </a:extLst>
            </p:cNvPr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50;p28">
              <a:extLst>
                <a:ext uri="{FF2B5EF4-FFF2-40B4-BE49-F238E27FC236}">
                  <a16:creationId xmlns:a16="http://schemas.microsoft.com/office/drawing/2014/main" id="{E7D9EE71-8511-46F6-A158-59E6D42A6B0C}"/>
                </a:ext>
              </a:extLst>
            </p:cNvPr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51;p28">
              <a:extLst>
                <a:ext uri="{FF2B5EF4-FFF2-40B4-BE49-F238E27FC236}">
                  <a16:creationId xmlns:a16="http://schemas.microsoft.com/office/drawing/2014/main" id="{CE069518-723A-44C0-9786-9869C44DE24A}"/>
                </a:ext>
              </a:extLst>
            </p:cNvPr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034981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2256;p39"/>
          <p:cNvSpPr/>
          <p:nvPr/>
        </p:nvSpPr>
        <p:spPr>
          <a:xfrm>
            <a:off x="-1143000" y="9334500"/>
            <a:ext cx="2590800" cy="1631577"/>
          </a:xfrm>
          <a:prstGeom prst="star4">
            <a:avLst>
              <a:gd name="adj" fmla="val 28057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254;p39"/>
          <p:cNvSpPr/>
          <p:nvPr/>
        </p:nvSpPr>
        <p:spPr>
          <a:xfrm>
            <a:off x="-609600" y="-160629"/>
            <a:ext cx="1845000" cy="1513134"/>
          </a:xfrm>
          <a:prstGeom prst="star4">
            <a:avLst>
              <a:gd name="adj" fmla="val 21565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Oval Callout 23"/>
          <p:cNvSpPr/>
          <p:nvPr/>
        </p:nvSpPr>
        <p:spPr>
          <a:xfrm>
            <a:off x="8382386" y="58914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975250" y="1699409"/>
                <a:ext cx="16474550" cy="7863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Gọi: x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lúc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hoàn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việc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hạn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, x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en-US" sz="4000" baseline="30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*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ngày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đội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tiếp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xong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hạn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15 – 10 = 5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ngày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đề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bài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 5=45.10 </m:t>
                    </m:r>
                  </m:oMath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                                   </m:t>
                    </m:r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thỏa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mãn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ĐK)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bổ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sung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thêm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hoàn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việc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hạn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: 90 - 45 = 45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250" y="1699409"/>
                <a:ext cx="16474550" cy="7863691"/>
              </a:xfrm>
              <a:prstGeom prst="rect">
                <a:avLst/>
              </a:prstGeom>
              <a:blipFill>
                <a:blip r:embed="rId3"/>
                <a:stretch>
                  <a:fillRect l="-1332" r="-1258" b="-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oogle Shape;752;p28">
            <a:extLst>
              <a:ext uri="{FF2B5EF4-FFF2-40B4-BE49-F238E27FC236}">
                <a16:creationId xmlns:a16="http://schemas.microsoft.com/office/drawing/2014/main" id="{907292E7-7D87-4B92-8A6D-7BBC241FF0F6}"/>
              </a:ext>
            </a:extLst>
          </p:cNvPr>
          <p:cNvGrpSpPr/>
          <p:nvPr/>
        </p:nvGrpSpPr>
        <p:grpSpPr>
          <a:xfrm rot="713153" flipH="1">
            <a:off x="16797079" y="4732972"/>
            <a:ext cx="2184271" cy="2412863"/>
            <a:chOff x="6292350" y="1776075"/>
            <a:chExt cx="2430925" cy="2404675"/>
          </a:xfrm>
        </p:grpSpPr>
        <p:sp>
          <p:nvSpPr>
            <p:cNvPr id="31" name="Google Shape;753;p28">
              <a:extLst>
                <a:ext uri="{FF2B5EF4-FFF2-40B4-BE49-F238E27FC236}">
                  <a16:creationId xmlns:a16="http://schemas.microsoft.com/office/drawing/2014/main" id="{CC3EAB9A-2DE7-4651-AEDB-719643C19724}"/>
                </a:ext>
              </a:extLst>
            </p:cNvPr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54;p28">
              <a:extLst>
                <a:ext uri="{FF2B5EF4-FFF2-40B4-BE49-F238E27FC236}">
                  <a16:creationId xmlns:a16="http://schemas.microsoft.com/office/drawing/2014/main" id="{9349F146-63A2-4914-B658-40746ABA73E4}"/>
                </a:ext>
              </a:extLst>
            </p:cNvPr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55;p28">
              <a:extLst>
                <a:ext uri="{FF2B5EF4-FFF2-40B4-BE49-F238E27FC236}">
                  <a16:creationId xmlns:a16="http://schemas.microsoft.com/office/drawing/2014/main" id="{0D45C9CD-16FB-4A83-BBF2-2A5448DE83D9}"/>
                </a:ext>
              </a:extLst>
            </p:cNvPr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56;p28">
              <a:extLst>
                <a:ext uri="{FF2B5EF4-FFF2-40B4-BE49-F238E27FC236}">
                  <a16:creationId xmlns:a16="http://schemas.microsoft.com/office/drawing/2014/main" id="{465FF948-FF30-42FF-9F44-5C24B906237A}"/>
                </a:ext>
              </a:extLst>
            </p:cNvPr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57;p28">
              <a:extLst>
                <a:ext uri="{FF2B5EF4-FFF2-40B4-BE49-F238E27FC236}">
                  <a16:creationId xmlns:a16="http://schemas.microsoft.com/office/drawing/2014/main" id="{AAD0F291-631D-4CA5-928E-4216FF69E217}"/>
                </a:ext>
              </a:extLst>
            </p:cNvPr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58;p28">
              <a:extLst>
                <a:ext uri="{FF2B5EF4-FFF2-40B4-BE49-F238E27FC236}">
                  <a16:creationId xmlns:a16="http://schemas.microsoft.com/office/drawing/2014/main" id="{CC9A1766-EC79-4721-B2D4-83ED5A915034}"/>
                </a:ext>
              </a:extLst>
            </p:cNvPr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59;p28">
              <a:extLst>
                <a:ext uri="{FF2B5EF4-FFF2-40B4-BE49-F238E27FC236}">
                  <a16:creationId xmlns:a16="http://schemas.microsoft.com/office/drawing/2014/main" id="{4F8ED628-CBD5-4E27-8377-57AA0C33CC17}"/>
                </a:ext>
              </a:extLst>
            </p:cNvPr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60;p28">
              <a:extLst>
                <a:ext uri="{FF2B5EF4-FFF2-40B4-BE49-F238E27FC236}">
                  <a16:creationId xmlns:a16="http://schemas.microsoft.com/office/drawing/2014/main" id="{B30C384D-8D62-455A-82EB-B72B19196237}"/>
                </a:ext>
              </a:extLst>
            </p:cNvPr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61;p28">
              <a:extLst>
                <a:ext uri="{FF2B5EF4-FFF2-40B4-BE49-F238E27FC236}">
                  <a16:creationId xmlns:a16="http://schemas.microsoft.com/office/drawing/2014/main" id="{5FD390D2-9A82-4BD3-A463-D8A27945ED2D}"/>
                </a:ext>
              </a:extLst>
            </p:cNvPr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62;p28">
              <a:extLst>
                <a:ext uri="{FF2B5EF4-FFF2-40B4-BE49-F238E27FC236}">
                  <a16:creationId xmlns:a16="http://schemas.microsoft.com/office/drawing/2014/main" id="{14656C54-9528-487B-815F-E7A7691C29D4}"/>
                </a:ext>
              </a:extLst>
            </p:cNvPr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63;p28">
              <a:extLst>
                <a:ext uri="{FF2B5EF4-FFF2-40B4-BE49-F238E27FC236}">
                  <a16:creationId xmlns:a16="http://schemas.microsoft.com/office/drawing/2014/main" id="{3E2365F2-DDB8-419C-A7F0-96E9BB3FBEE1}"/>
                </a:ext>
              </a:extLst>
            </p:cNvPr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64;p28">
              <a:extLst>
                <a:ext uri="{FF2B5EF4-FFF2-40B4-BE49-F238E27FC236}">
                  <a16:creationId xmlns:a16="http://schemas.microsoft.com/office/drawing/2014/main" id="{8EFE56F7-B6FB-4C64-873A-EA28EB81B294}"/>
                </a:ext>
              </a:extLst>
            </p:cNvPr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65;p28">
              <a:extLst>
                <a:ext uri="{FF2B5EF4-FFF2-40B4-BE49-F238E27FC236}">
                  <a16:creationId xmlns:a16="http://schemas.microsoft.com/office/drawing/2014/main" id="{7843F495-019D-4C73-BF8C-173BC72DF27C}"/>
                </a:ext>
              </a:extLst>
            </p:cNvPr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66;p28">
              <a:extLst>
                <a:ext uri="{FF2B5EF4-FFF2-40B4-BE49-F238E27FC236}">
                  <a16:creationId xmlns:a16="http://schemas.microsoft.com/office/drawing/2014/main" id="{425CC6CC-CD16-4CDC-AADE-DE656F45F04F}"/>
                </a:ext>
              </a:extLst>
            </p:cNvPr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67;p28">
              <a:extLst>
                <a:ext uri="{FF2B5EF4-FFF2-40B4-BE49-F238E27FC236}">
                  <a16:creationId xmlns:a16="http://schemas.microsoft.com/office/drawing/2014/main" id="{1E4C368D-83A3-4662-A8CC-EC7820E25BFE}"/>
                </a:ext>
              </a:extLst>
            </p:cNvPr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68;p28">
              <a:extLst>
                <a:ext uri="{FF2B5EF4-FFF2-40B4-BE49-F238E27FC236}">
                  <a16:creationId xmlns:a16="http://schemas.microsoft.com/office/drawing/2014/main" id="{23FBCF4F-E3CD-4CF5-B7C3-566A558E16A8}"/>
                </a:ext>
              </a:extLst>
            </p:cNvPr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69;p28">
              <a:extLst>
                <a:ext uri="{FF2B5EF4-FFF2-40B4-BE49-F238E27FC236}">
                  <a16:creationId xmlns:a16="http://schemas.microsoft.com/office/drawing/2014/main" id="{11E0102C-2101-4AE4-9B4A-DE9178CC855B}"/>
                </a:ext>
              </a:extLst>
            </p:cNvPr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70;p28">
              <a:extLst>
                <a:ext uri="{FF2B5EF4-FFF2-40B4-BE49-F238E27FC236}">
                  <a16:creationId xmlns:a16="http://schemas.microsoft.com/office/drawing/2014/main" id="{57C40014-DC77-4FD5-9BC9-529E28CE37E7}"/>
                </a:ext>
              </a:extLst>
            </p:cNvPr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71;p28">
              <a:extLst>
                <a:ext uri="{FF2B5EF4-FFF2-40B4-BE49-F238E27FC236}">
                  <a16:creationId xmlns:a16="http://schemas.microsoft.com/office/drawing/2014/main" id="{D60A9F81-79B6-460B-A879-F54C56E60036}"/>
                </a:ext>
              </a:extLst>
            </p:cNvPr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72;p28">
              <a:extLst>
                <a:ext uri="{FF2B5EF4-FFF2-40B4-BE49-F238E27FC236}">
                  <a16:creationId xmlns:a16="http://schemas.microsoft.com/office/drawing/2014/main" id="{DBECF5C3-A8CF-4F71-8F06-62CBC3388996}"/>
                </a:ext>
              </a:extLst>
            </p:cNvPr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73;p28">
              <a:extLst>
                <a:ext uri="{FF2B5EF4-FFF2-40B4-BE49-F238E27FC236}">
                  <a16:creationId xmlns:a16="http://schemas.microsoft.com/office/drawing/2014/main" id="{B2EA323E-0014-4D3F-BE1B-33B3E57F05D9}"/>
                </a:ext>
              </a:extLst>
            </p:cNvPr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74;p28">
              <a:extLst>
                <a:ext uri="{FF2B5EF4-FFF2-40B4-BE49-F238E27FC236}">
                  <a16:creationId xmlns:a16="http://schemas.microsoft.com/office/drawing/2014/main" id="{9F87A156-6408-4436-90E3-54123D520BC0}"/>
                </a:ext>
              </a:extLst>
            </p:cNvPr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75;p28">
              <a:extLst>
                <a:ext uri="{FF2B5EF4-FFF2-40B4-BE49-F238E27FC236}">
                  <a16:creationId xmlns:a16="http://schemas.microsoft.com/office/drawing/2014/main" id="{0B0180EB-64F6-46F3-A4FA-45B044E9B596}"/>
                </a:ext>
              </a:extLst>
            </p:cNvPr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76;p28">
              <a:extLst>
                <a:ext uri="{FF2B5EF4-FFF2-40B4-BE49-F238E27FC236}">
                  <a16:creationId xmlns:a16="http://schemas.microsoft.com/office/drawing/2014/main" id="{66C97488-C8A8-4512-A790-B740AF795D66}"/>
                </a:ext>
              </a:extLst>
            </p:cNvPr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77;p28">
              <a:extLst>
                <a:ext uri="{FF2B5EF4-FFF2-40B4-BE49-F238E27FC236}">
                  <a16:creationId xmlns:a16="http://schemas.microsoft.com/office/drawing/2014/main" id="{28A3380C-2D33-4E8F-BDBC-9F1664860B4E}"/>
                </a:ext>
              </a:extLst>
            </p:cNvPr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78;p28">
              <a:extLst>
                <a:ext uri="{FF2B5EF4-FFF2-40B4-BE49-F238E27FC236}">
                  <a16:creationId xmlns:a16="http://schemas.microsoft.com/office/drawing/2014/main" id="{DD071BEE-27E9-4FB3-80E7-D77554B1557E}"/>
                </a:ext>
              </a:extLst>
            </p:cNvPr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79;p28">
              <a:extLst>
                <a:ext uri="{FF2B5EF4-FFF2-40B4-BE49-F238E27FC236}">
                  <a16:creationId xmlns:a16="http://schemas.microsoft.com/office/drawing/2014/main" id="{CDE10AA5-36C8-40B9-B7AF-3C6C3936FD1D}"/>
                </a:ext>
              </a:extLst>
            </p:cNvPr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80;p28">
              <a:extLst>
                <a:ext uri="{FF2B5EF4-FFF2-40B4-BE49-F238E27FC236}">
                  <a16:creationId xmlns:a16="http://schemas.microsoft.com/office/drawing/2014/main" id="{3AD6729C-F95B-4529-907C-D104A70DEE8A}"/>
                </a:ext>
              </a:extLst>
            </p:cNvPr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81;p28">
              <a:extLst>
                <a:ext uri="{FF2B5EF4-FFF2-40B4-BE49-F238E27FC236}">
                  <a16:creationId xmlns:a16="http://schemas.microsoft.com/office/drawing/2014/main" id="{AA925D99-3EE9-4A51-ACA7-756AAE03BD49}"/>
                </a:ext>
              </a:extLst>
            </p:cNvPr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82;p28">
              <a:extLst>
                <a:ext uri="{FF2B5EF4-FFF2-40B4-BE49-F238E27FC236}">
                  <a16:creationId xmlns:a16="http://schemas.microsoft.com/office/drawing/2014/main" id="{DB84EA76-C927-40F2-BE37-0E3DF1C9A094}"/>
                </a:ext>
              </a:extLst>
            </p:cNvPr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83;p28">
              <a:extLst>
                <a:ext uri="{FF2B5EF4-FFF2-40B4-BE49-F238E27FC236}">
                  <a16:creationId xmlns:a16="http://schemas.microsoft.com/office/drawing/2014/main" id="{45B49764-7579-475A-BE9B-ABADF419F56D}"/>
                </a:ext>
              </a:extLst>
            </p:cNvPr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84;p28">
              <a:extLst>
                <a:ext uri="{FF2B5EF4-FFF2-40B4-BE49-F238E27FC236}">
                  <a16:creationId xmlns:a16="http://schemas.microsoft.com/office/drawing/2014/main" id="{423D641F-9F00-44E8-A313-B61D2133ABA3}"/>
                </a:ext>
              </a:extLst>
            </p:cNvPr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85;p28">
              <a:extLst>
                <a:ext uri="{FF2B5EF4-FFF2-40B4-BE49-F238E27FC236}">
                  <a16:creationId xmlns:a16="http://schemas.microsoft.com/office/drawing/2014/main" id="{01C7B3C0-4212-4E42-8134-6FB5760DFBC5}"/>
                </a:ext>
              </a:extLst>
            </p:cNvPr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86;p28">
              <a:extLst>
                <a:ext uri="{FF2B5EF4-FFF2-40B4-BE49-F238E27FC236}">
                  <a16:creationId xmlns:a16="http://schemas.microsoft.com/office/drawing/2014/main" id="{8530C0C5-5FBF-43CB-A8AA-20A3E0CC3522}"/>
                </a:ext>
              </a:extLst>
            </p:cNvPr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87;p28">
              <a:extLst>
                <a:ext uri="{FF2B5EF4-FFF2-40B4-BE49-F238E27FC236}">
                  <a16:creationId xmlns:a16="http://schemas.microsoft.com/office/drawing/2014/main" id="{8D25CB6A-C68F-4782-97E0-71291B7E33FB}"/>
                </a:ext>
              </a:extLst>
            </p:cNvPr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88;p28">
              <a:extLst>
                <a:ext uri="{FF2B5EF4-FFF2-40B4-BE49-F238E27FC236}">
                  <a16:creationId xmlns:a16="http://schemas.microsoft.com/office/drawing/2014/main" id="{D907E0AE-EC0E-48CE-BBCE-A0292D142587}"/>
                </a:ext>
              </a:extLst>
            </p:cNvPr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89;p28">
              <a:extLst>
                <a:ext uri="{FF2B5EF4-FFF2-40B4-BE49-F238E27FC236}">
                  <a16:creationId xmlns:a16="http://schemas.microsoft.com/office/drawing/2014/main" id="{4C1D6990-5226-4F92-BD19-12F53D769266}"/>
                </a:ext>
              </a:extLst>
            </p:cNvPr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90;p28">
              <a:extLst>
                <a:ext uri="{FF2B5EF4-FFF2-40B4-BE49-F238E27FC236}">
                  <a16:creationId xmlns:a16="http://schemas.microsoft.com/office/drawing/2014/main" id="{33292052-F2E3-45B3-BA27-E369E8DCA2CF}"/>
                </a:ext>
              </a:extLst>
            </p:cNvPr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91;p28">
              <a:extLst>
                <a:ext uri="{FF2B5EF4-FFF2-40B4-BE49-F238E27FC236}">
                  <a16:creationId xmlns:a16="http://schemas.microsoft.com/office/drawing/2014/main" id="{5EDE28AF-38B9-4C11-B969-66AFEF42E110}"/>
                </a:ext>
              </a:extLst>
            </p:cNvPr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92;p28">
              <a:extLst>
                <a:ext uri="{FF2B5EF4-FFF2-40B4-BE49-F238E27FC236}">
                  <a16:creationId xmlns:a16="http://schemas.microsoft.com/office/drawing/2014/main" id="{12B19EE0-7F46-4973-A0A6-A0265C47DF90}"/>
                </a:ext>
              </a:extLst>
            </p:cNvPr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93;p28">
              <a:extLst>
                <a:ext uri="{FF2B5EF4-FFF2-40B4-BE49-F238E27FC236}">
                  <a16:creationId xmlns:a16="http://schemas.microsoft.com/office/drawing/2014/main" id="{50E46E26-7D7C-46A0-BCD5-BC480B8C6668}"/>
                </a:ext>
              </a:extLst>
            </p:cNvPr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94;p28">
              <a:extLst>
                <a:ext uri="{FF2B5EF4-FFF2-40B4-BE49-F238E27FC236}">
                  <a16:creationId xmlns:a16="http://schemas.microsoft.com/office/drawing/2014/main" id="{27A40175-EC28-4334-BFD4-59D7EE69AFA0}"/>
                </a:ext>
              </a:extLst>
            </p:cNvPr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95;p28">
              <a:extLst>
                <a:ext uri="{FF2B5EF4-FFF2-40B4-BE49-F238E27FC236}">
                  <a16:creationId xmlns:a16="http://schemas.microsoft.com/office/drawing/2014/main" id="{489CDB06-3E37-4DAD-A2C4-FC23FB8F9DC3}"/>
                </a:ext>
              </a:extLst>
            </p:cNvPr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96;p28">
              <a:extLst>
                <a:ext uri="{FF2B5EF4-FFF2-40B4-BE49-F238E27FC236}">
                  <a16:creationId xmlns:a16="http://schemas.microsoft.com/office/drawing/2014/main" id="{8C12FA79-BE85-4AB8-9789-6A4F7FDED2B5}"/>
                </a:ext>
              </a:extLst>
            </p:cNvPr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97;p28">
              <a:extLst>
                <a:ext uri="{FF2B5EF4-FFF2-40B4-BE49-F238E27FC236}">
                  <a16:creationId xmlns:a16="http://schemas.microsoft.com/office/drawing/2014/main" id="{2C086701-46DA-45CF-83FC-F584116F71B6}"/>
                </a:ext>
              </a:extLst>
            </p:cNvPr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98;p28">
              <a:extLst>
                <a:ext uri="{FF2B5EF4-FFF2-40B4-BE49-F238E27FC236}">
                  <a16:creationId xmlns:a16="http://schemas.microsoft.com/office/drawing/2014/main" id="{89E54EF2-1BCB-46D2-9115-DB38C12F350A}"/>
                </a:ext>
              </a:extLst>
            </p:cNvPr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99;p28">
              <a:extLst>
                <a:ext uri="{FF2B5EF4-FFF2-40B4-BE49-F238E27FC236}">
                  <a16:creationId xmlns:a16="http://schemas.microsoft.com/office/drawing/2014/main" id="{3ACD0344-E5ED-45B2-8482-3CD37261C2E3}"/>
                </a:ext>
              </a:extLst>
            </p:cNvPr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00;p28">
              <a:extLst>
                <a:ext uri="{FF2B5EF4-FFF2-40B4-BE49-F238E27FC236}">
                  <a16:creationId xmlns:a16="http://schemas.microsoft.com/office/drawing/2014/main" id="{D43C35C1-4E1D-4CBD-8C40-BADB1C610B9C}"/>
                </a:ext>
              </a:extLst>
            </p:cNvPr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01;p28">
              <a:extLst>
                <a:ext uri="{FF2B5EF4-FFF2-40B4-BE49-F238E27FC236}">
                  <a16:creationId xmlns:a16="http://schemas.microsoft.com/office/drawing/2014/main" id="{D480EB12-1821-4913-9A4E-BA4090B4E455}"/>
                </a:ext>
              </a:extLst>
            </p:cNvPr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2;p28">
              <a:extLst>
                <a:ext uri="{FF2B5EF4-FFF2-40B4-BE49-F238E27FC236}">
                  <a16:creationId xmlns:a16="http://schemas.microsoft.com/office/drawing/2014/main" id="{15CA7B35-4651-490A-B3E3-4BEBB17C1F14}"/>
                </a:ext>
              </a:extLst>
            </p:cNvPr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03;p28">
              <a:extLst>
                <a:ext uri="{FF2B5EF4-FFF2-40B4-BE49-F238E27FC236}">
                  <a16:creationId xmlns:a16="http://schemas.microsoft.com/office/drawing/2014/main" id="{1EA9A470-D720-429F-8AB6-6BF14A88D006}"/>
                </a:ext>
              </a:extLst>
            </p:cNvPr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04;p28">
              <a:extLst>
                <a:ext uri="{FF2B5EF4-FFF2-40B4-BE49-F238E27FC236}">
                  <a16:creationId xmlns:a16="http://schemas.microsoft.com/office/drawing/2014/main" id="{F31B52B6-F463-439A-8A7E-B9331D92C48D}"/>
                </a:ext>
              </a:extLst>
            </p:cNvPr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05;p28">
              <a:extLst>
                <a:ext uri="{FF2B5EF4-FFF2-40B4-BE49-F238E27FC236}">
                  <a16:creationId xmlns:a16="http://schemas.microsoft.com/office/drawing/2014/main" id="{32149361-CA70-42F6-9A6C-F1AD1E458389}"/>
                </a:ext>
              </a:extLst>
            </p:cNvPr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06;p28">
              <a:extLst>
                <a:ext uri="{FF2B5EF4-FFF2-40B4-BE49-F238E27FC236}">
                  <a16:creationId xmlns:a16="http://schemas.microsoft.com/office/drawing/2014/main" id="{8CFADF2B-8919-451A-8391-BCDB8B722AC0}"/>
                </a:ext>
              </a:extLst>
            </p:cNvPr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07;p28">
              <a:extLst>
                <a:ext uri="{FF2B5EF4-FFF2-40B4-BE49-F238E27FC236}">
                  <a16:creationId xmlns:a16="http://schemas.microsoft.com/office/drawing/2014/main" id="{C43E9B96-D09D-4752-B224-BD4E97F3F77C}"/>
                </a:ext>
              </a:extLst>
            </p:cNvPr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08;p28">
              <a:extLst>
                <a:ext uri="{FF2B5EF4-FFF2-40B4-BE49-F238E27FC236}">
                  <a16:creationId xmlns:a16="http://schemas.microsoft.com/office/drawing/2014/main" id="{C5A7A9A9-1584-4452-99F8-32E74C503C18}"/>
                </a:ext>
              </a:extLst>
            </p:cNvPr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09;p28">
              <a:extLst>
                <a:ext uri="{FF2B5EF4-FFF2-40B4-BE49-F238E27FC236}">
                  <a16:creationId xmlns:a16="http://schemas.microsoft.com/office/drawing/2014/main" id="{EB69139C-9238-4BC8-819A-2A8802443A01}"/>
                </a:ext>
              </a:extLst>
            </p:cNvPr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10;p28">
              <a:extLst>
                <a:ext uri="{FF2B5EF4-FFF2-40B4-BE49-F238E27FC236}">
                  <a16:creationId xmlns:a16="http://schemas.microsoft.com/office/drawing/2014/main" id="{80E02F88-E3D0-418E-9D6A-9CFBFB4ECACB}"/>
                </a:ext>
              </a:extLst>
            </p:cNvPr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11;p28">
              <a:extLst>
                <a:ext uri="{FF2B5EF4-FFF2-40B4-BE49-F238E27FC236}">
                  <a16:creationId xmlns:a16="http://schemas.microsoft.com/office/drawing/2014/main" id="{7491C7E9-2A34-43C3-A026-F21B2C62E6ED}"/>
                </a:ext>
              </a:extLst>
            </p:cNvPr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12;p28">
              <a:extLst>
                <a:ext uri="{FF2B5EF4-FFF2-40B4-BE49-F238E27FC236}">
                  <a16:creationId xmlns:a16="http://schemas.microsoft.com/office/drawing/2014/main" id="{FD093466-7982-4938-978E-A0D6695EEB60}"/>
                </a:ext>
              </a:extLst>
            </p:cNvPr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813;p28">
              <a:extLst>
                <a:ext uri="{FF2B5EF4-FFF2-40B4-BE49-F238E27FC236}">
                  <a16:creationId xmlns:a16="http://schemas.microsoft.com/office/drawing/2014/main" id="{0D1ADB08-8B5F-4E70-B7E5-2C9F94F3074C}"/>
                </a:ext>
              </a:extLst>
            </p:cNvPr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14;p28">
              <a:extLst>
                <a:ext uri="{FF2B5EF4-FFF2-40B4-BE49-F238E27FC236}">
                  <a16:creationId xmlns:a16="http://schemas.microsoft.com/office/drawing/2014/main" id="{E0DDD879-93DD-4C93-9BDC-34CCF8971F03}"/>
                </a:ext>
              </a:extLst>
            </p:cNvPr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15;p28">
              <a:extLst>
                <a:ext uri="{FF2B5EF4-FFF2-40B4-BE49-F238E27FC236}">
                  <a16:creationId xmlns:a16="http://schemas.microsoft.com/office/drawing/2014/main" id="{7A26ADF2-338D-4DE1-9FCC-1FCC0D2F450E}"/>
                </a:ext>
              </a:extLst>
            </p:cNvPr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654906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5" name="Google Shape;2835;p56"/>
          <p:cNvSpPr/>
          <p:nvPr/>
        </p:nvSpPr>
        <p:spPr>
          <a:xfrm>
            <a:off x="14592046" y="331844"/>
            <a:ext cx="676800" cy="6624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36" name="Google Shape;2836;p56"/>
          <p:cNvGrpSpPr/>
          <p:nvPr/>
        </p:nvGrpSpPr>
        <p:grpSpPr>
          <a:xfrm>
            <a:off x="14354352" y="8395633"/>
            <a:ext cx="2441608" cy="754406"/>
            <a:chOff x="7812047" y="4100311"/>
            <a:chExt cx="715511" cy="608196"/>
          </a:xfrm>
        </p:grpSpPr>
        <p:grpSp>
          <p:nvGrpSpPr>
            <p:cNvPr id="2837" name="Google Shape;2837;p56"/>
            <p:cNvGrpSpPr/>
            <p:nvPr/>
          </p:nvGrpSpPr>
          <p:grpSpPr>
            <a:xfrm>
              <a:off x="7812047" y="4153807"/>
              <a:ext cx="715511" cy="554700"/>
              <a:chOff x="7812047" y="4153807"/>
              <a:chExt cx="715511" cy="554700"/>
            </a:xfrm>
          </p:grpSpPr>
          <p:sp>
            <p:nvSpPr>
              <p:cNvPr id="2838" name="Google Shape;2838;p56"/>
              <p:cNvSpPr/>
              <p:nvPr/>
            </p:nvSpPr>
            <p:spPr>
              <a:xfrm rot="5400000">
                <a:off x="7954858" y="4135807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9" name="Google Shape;2839;p56"/>
              <p:cNvSpPr/>
              <p:nvPr/>
            </p:nvSpPr>
            <p:spPr>
              <a:xfrm>
                <a:off x="7812047" y="4228209"/>
                <a:ext cx="86400" cy="3393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40" name="Google Shape;2840;p56"/>
            <p:cNvSpPr/>
            <p:nvPr/>
          </p:nvSpPr>
          <p:spPr>
            <a:xfrm rot="5400000">
              <a:off x="794202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841" name="Google Shape;2841;p56"/>
          <p:cNvSpPr/>
          <p:nvPr/>
        </p:nvSpPr>
        <p:spPr>
          <a:xfrm>
            <a:off x="16795960" y="6206788"/>
            <a:ext cx="859800" cy="836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14534" y="1851959"/>
            <a:ext cx="14530388" cy="65436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pt-BR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Ghi nhớ kiến thức trong bài. 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pt-BR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Hoàn thành các bài tập trong SBT.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Chuẩn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bị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mới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4000" b="1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“Bài 22: Đại lượng tỉ lệ thuận”.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12590" y="1233658"/>
            <a:ext cx="7146112" cy="11038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fr-FR" sz="5000" b="1" kern="0" dirty="0">
                <a:solidFill>
                  <a:srgbClr val="F3F3F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HƯỚNG DẪN VỀ NHÀ</a:t>
            </a:r>
            <a:endParaRPr lang="en-US" sz="5000" kern="0" dirty="0">
              <a:solidFill>
                <a:srgbClr val="F3F3F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24978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>
            <a:off x="-1805623" y="-1727736"/>
            <a:ext cx="11825386" cy="111897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>
            <a:off x="13092856" y="1818646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4800" y="4381500"/>
            <a:ext cx="5567510" cy="56308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15469" y="5676900"/>
            <a:ext cx="4528782" cy="44891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63013">
            <a:off x="906872" y="691173"/>
            <a:ext cx="1335021" cy="16609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V="1">
            <a:off x="16720146" y="-58418"/>
            <a:ext cx="3135707" cy="29318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-2438244" y="5143500"/>
            <a:ext cx="4400856" cy="4114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23234" y="1610038"/>
            <a:ext cx="10694210" cy="3340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</a:p>
        </p:txBody>
      </p:sp>
    </p:spTree>
    <p:extLst>
      <p:ext uri="{BB962C8B-B14F-4D97-AF65-F5344CB8AC3E}">
        <p14:creationId xmlns:p14="http://schemas.microsoft.com/office/powerpoint/2010/main" val="10410345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>
            <a:off x="-1575180" y="-1359227"/>
            <a:ext cx="10162055" cy="96158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 flipV="1">
            <a:off x="10832947" y="3223958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5183" y="-58418"/>
            <a:ext cx="5631192" cy="52651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49468" y="6872291"/>
            <a:ext cx="5501070" cy="5143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90183">
            <a:off x="14670518" y="7066176"/>
            <a:ext cx="2980327" cy="27307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1045071" y="0"/>
            <a:ext cx="4046516" cy="401110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489423" y="1257300"/>
            <a:ext cx="1309951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7500" b="1" kern="0" dirty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CHƯƠNG VI: TỈ LỆ THỨC VÀ ĐẠI LƯỢNG TỈ LỆ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55400" y="5446604"/>
            <a:ext cx="15167565" cy="1346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6200" b="1" kern="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BÀI LUYỆN TẬP CHUNG TRANG 10</a:t>
            </a:r>
            <a:endParaRPr lang="en-US" sz="62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381000" y="876300"/>
            <a:ext cx="17585564" cy="915358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681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17470816" y="972217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226186" y="9603751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662358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98791" y="1807267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" name="Google Shape;2165;p36"/>
          <p:cNvSpPr txBox="1">
            <a:spLocks noGrp="1"/>
          </p:cNvSpPr>
          <p:nvPr>
            <p:ph type="title"/>
          </p:nvPr>
        </p:nvSpPr>
        <p:spPr>
          <a:xfrm>
            <a:off x="5105400" y="228251"/>
            <a:ext cx="8562740" cy="13113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6000" b="1">
                <a:solidFill>
                  <a:srgbClr val="FF0000"/>
                </a:solidFill>
                <a:latin typeface="+mj-lt"/>
              </a:rPr>
              <a:t>NỘI DUNG BÀI HỌC</a:t>
            </a:r>
            <a:endParaRPr sz="60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573712" y="3395897"/>
            <a:ext cx="7989888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Lập các tỉ lệ thức </a:t>
            </a:r>
            <a:endParaRPr lang="en-US" sz="40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4" name="Picture 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0313182">
            <a:off x="13338511" y="4828500"/>
            <a:ext cx="4036332" cy="40010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01533" y="3544014"/>
            <a:ext cx="2590800" cy="707886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4000" b="1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1: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66604" y="1870645"/>
            <a:ext cx="4929555" cy="1002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62600" y="5030898"/>
            <a:ext cx="7989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Tìm hai số biết tổng (hoặc hiệu) và tỉ số của chúng </a:t>
            </a:r>
            <a:endParaRPr lang="en-US" sz="40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27364" y="5273814"/>
            <a:ext cx="2590800" cy="707886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4000" b="1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2: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12977" y="7350609"/>
            <a:ext cx="7989888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toán có lời văn </a:t>
            </a:r>
            <a:endParaRPr lang="en-US" sz="40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56296" y="7514224"/>
            <a:ext cx="2590800" cy="707886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4000" b="1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3: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488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81" grpId="0"/>
      <p:bldP spid="2" grpId="0" animBg="1"/>
      <p:bldP spid="3" grpId="0"/>
      <p:bldP spid="26" grpId="0"/>
      <p:bldP spid="27" grpId="0" animBg="1"/>
      <p:bldP spid="28" grpId="0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03108"/>
            <a:ext cx="1012747" cy="93519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133600" y="816761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nl-NL" sz="4000" b="1" kern="0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  <a:sym typeface="Arial"/>
              </a:rPr>
              <a:t>HĐ: 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PHÂN TÍCH CÁC VÍ DỤ:</a:t>
            </a:r>
            <a:endParaRPr lang="en-US" sz="4000" dirty="0">
              <a:solidFill>
                <a:schemeClr val="bg1">
                  <a:lumMod val="10000"/>
                </a:schemeClr>
              </a:solidFill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en-US" sz="4000" kern="0" dirty="0">
              <a:solidFill>
                <a:schemeClr val="bg1">
                  <a:lumMod val="10000"/>
                </a:schemeClr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22" name="Google Shape;2254;p39"/>
          <p:cNvSpPr/>
          <p:nvPr/>
        </p:nvSpPr>
        <p:spPr>
          <a:xfrm>
            <a:off x="16992600" y="9105900"/>
            <a:ext cx="910282" cy="1011371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198294" y="497034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276550" y="9120949"/>
            <a:ext cx="926605" cy="975551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5" name="Picture 6"/>
          <p:cNvPicPr>
            <a:picLocks noChangeAspect="1"/>
          </p:cNvPicPr>
          <p:nvPr/>
        </p:nvPicPr>
        <p:blipFill rotWithShape="1">
          <a:blip r:embed="rId4"/>
          <a:srcRect t="30236"/>
          <a:stretch/>
        </p:blipFill>
        <p:spPr>
          <a:xfrm>
            <a:off x="12954000" y="7277100"/>
            <a:ext cx="2362200" cy="249241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147509" y="2171700"/>
            <a:ext cx="7989888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Lập các tỉ lệ thức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1)</a:t>
            </a: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 </a:t>
            </a:r>
            <a:endParaRPr lang="en-US" sz="40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36065" y="2337048"/>
            <a:ext cx="2590800" cy="707886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4000" b="1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1: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47509" y="3897790"/>
            <a:ext cx="131404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Tìm hai số biết tổng (hoặc hiệu) và tỉ số của chúng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2)</a:t>
            </a: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endParaRPr lang="en-US" sz="40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61896" y="4066848"/>
            <a:ext cx="2590800" cy="707886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4000" b="1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2: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47509" y="6229685"/>
            <a:ext cx="7989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toán có lời văn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3)</a:t>
            </a: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 </a:t>
            </a:r>
            <a:endParaRPr lang="en-US" sz="40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90828" y="6393300"/>
            <a:ext cx="2590800" cy="707886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4000" b="1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3: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052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6" grpId="0"/>
      <p:bldP spid="27" grpId="0" animBg="1"/>
      <p:bldP spid="28" grpId="0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63910" y="2204975"/>
            <a:ext cx="17953876" cy="719555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681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5564396" y="714433"/>
            <a:ext cx="7446501" cy="10852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</a:t>
            </a:r>
            <a:r>
              <a:rPr lang="en-US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(SGK – tr</a:t>
            </a:r>
            <a:r>
              <a:rPr lang="en-US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sz="4000" b="1" dirty="0">
              <a:latin typeface="+mj-lt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5327696" y="79564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226186" y="9603751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662358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98791" y="1807267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524333" y="2334998"/>
            <a:ext cx="12732973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 các tỉ lệ thức có thể được từ bốn số: 15; 18; 20; 24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8153400" y="3566041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7096" y="4762500"/>
            <a:ext cx="17227504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bốn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 15.24 =  18.20 (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360)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686776" y="7311193"/>
                <a:ext cx="8908144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18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24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18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24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18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15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18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434343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776" y="7311193"/>
                <a:ext cx="8908144" cy="1261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33554" y="5829300"/>
            <a:ext cx="14249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bốn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431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/>
      <p:bldP spid="16" grpId="0" animBg="1"/>
      <p:bldP spid="7" grpId="0"/>
      <p:bldP spid="19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609907" y="3002370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658152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-205635" y="9105900"/>
            <a:ext cx="1219200" cy="122547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330362" y="6815373"/>
            <a:ext cx="1057276" cy="4149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434343"/>
              </a:solidFill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802065"/>
            <a:ext cx="63246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2</a:t>
            </a:r>
            <a:r>
              <a:rPr lang="nl-NL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 (SGK – tr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10</a:t>
            </a:r>
            <a:r>
              <a:rPr lang="nl-NL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)</a:t>
            </a:r>
            <a:endParaRPr lang="en-US" dirty="0"/>
          </a:p>
        </p:txBody>
      </p:sp>
      <p:pic>
        <p:nvPicPr>
          <p:cNvPr id="26" name="Picture 19">
            <a:extLst>
              <a:ext uri="{FF2B5EF4-FFF2-40B4-BE49-F238E27FC236}">
                <a16:creationId xmlns:a16="http://schemas.microsoft.com/office/drawing/2014/main" id="{30F38795-F5F4-4C91-81D6-D45265DF3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478000" y="5143500"/>
            <a:ext cx="3390365" cy="531822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7142335" y="248148"/>
            <a:ext cx="9601200" cy="2087495"/>
            <a:chOff x="4876800" y="1759752"/>
            <a:chExt cx="9601200" cy="2087495"/>
          </a:xfrm>
        </p:grpSpPr>
        <p:sp>
          <p:nvSpPr>
            <p:cNvPr id="8" name="Rectangle 7"/>
            <p:cNvSpPr/>
            <p:nvPr/>
          </p:nvSpPr>
          <p:spPr>
            <a:xfrm>
              <a:off x="4876800" y="2324100"/>
              <a:ext cx="9601200" cy="901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err="1"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en-US" sz="4000" dirty="0">
                  <a:ea typeface="Calibri" panose="020F0502020204030204" pitchFamily="34" charset="0"/>
                  <a:cs typeface="Arial" panose="020B0604020202020204" pitchFamily="34" charset="0"/>
                </a:rPr>
                <a:t> x </a:t>
              </a:r>
              <a:r>
                <a:rPr lang="en-US" sz="4000" dirty="0" err="1"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ea typeface="Calibri" panose="020F0502020204030204" pitchFamily="34" charset="0"/>
                  <a:cs typeface="Arial" panose="020B0604020202020204" pitchFamily="34" charset="0"/>
                </a:rPr>
                <a:t> y </a:t>
              </a:r>
              <a:r>
                <a:rPr lang="en-US" sz="4000" dirty="0" err="1">
                  <a:ea typeface="Calibri" panose="020F0502020204030204" pitchFamily="34" charset="0"/>
                  <a:cs typeface="Arial" panose="020B0604020202020204" pitchFamily="34" charset="0"/>
                </a:rPr>
                <a:t>sao</a:t>
              </a:r>
              <a:r>
                <a:rPr lang="en-US" sz="4000" dirty="0"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a typeface="Calibri" panose="020F0502020204030204" pitchFamily="34" charset="0"/>
                  <a:cs typeface="Arial" panose="020B0604020202020204" pitchFamily="34" charset="0"/>
                </a:rPr>
                <a:t>cho</a:t>
              </a:r>
              <a:r>
                <a:rPr lang="en-US" sz="4000" dirty="0">
                  <a:ea typeface="Calibri" panose="020F0502020204030204" pitchFamily="34" charset="0"/>
                  <a:cs typeface="Arial" panose="020B0604020202020204" pitchFamily="34" charset="0"/>
                </a:rPr>
                <a:t>              </a:t>
              </a:r>
              <a:r>
                <a:rPr lang="en-US" sz="4000" dirty="0" err="1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x + y =  15</a:t>
              </a:r>
              <a:endParaRPr lang="en-US" sz="400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9416514" y="1759752"/>
                  <a:ext cx="1574855" cy="20874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6514" y="1759752"/>
                  <a:ext cx="1574855" cy="208749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Rectangle 28"/>
          <p:cNvSpPr/>
          <p:nvPr/>
        </p:nvSpPr>
        <p:spPr>
          <a:xfrm>
            <a:off x="2912291" y="5675071"/>
            <a:ext cx="11277600" cy="861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Theo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endParaRPr lang="en-US" sz="3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Oval Callout 30"/>
          <p:cNvSpPr/>
          <p:nvPr/>
        </p:nvSpPr>
        <p:spPr>
          <a:xfrm>
            <a:off x="8839200" y="258978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912291" y="4254738"/>
            <a:ext cx="5445470" cy="1290866"/>
            <a:chOff x="2460931" y="4673232"/>
            <a:chExt cx="5445470" cy="1290866"/>
          </a:xfrm>
        </p:grpSpPr>
        <p:sp>
          <p:nvSpPr>
            <p:cNvPr id="30" name="Rectangle 29"/>
            <p:cNvSpPr/>
            <p:nvPr/>
          </p:nvSpPr>
          <p:spPr>
            <a:xfrm>
              <a:off x="2460931" y="4927574"/>
              <a:ext cx="4155305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800" dirty="0" err="1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Từ</a:t>
              </a:r>
              <a:r>
                <a:rPr lang="en-US" sz="3800" dirty="0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            </a:t>
              </a:r>
              <a:r>
                <a:rPr lang="en-US" sz="3800" dirty="0" err="1">
                  <a:solidFill>
                    <a:srgbClr val="43434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suy</a:t>
              </a:r>
              <a:r>
                <a:rPr lang="en-US" sz="3800" dirty="0">
                  <a:solidFill>
                    <a:srgbClr val="43434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solidFill>
                    <a:srgbClr val="43434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ra</a:t>
              </a:r>
              <a:r>
                <a:rPr lang="en-US" sz="3800" dirty="0">
                  <a:solidFill>
                    <a:srgbClr val="43434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3303823" y="4673232"/>
                  <a:ext cx="1504065" cy="12908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38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3823" y="4673232"/>
                  <a:ext cx="1504065" cy="1290866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6397205" y="4771752"/>
                  <a:ext cx="1509196" cy="10938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8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7205" y="4771752"/>
                  <a:ext cx="1509196" cy="109382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573318" y="6439130"/>
                <a:ext cx="7683586" cy="1849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3+2</m:t>
                          </m:r>
                        </m:den>
                      </m:f>
                      <m:r>
                        <a:rPr lang="en-US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=3</m:t>
                      </m:r>
                    </m:oMath>
                  </m:oMathPara>
                </a14:m>
                <a:endParaRPr lang="en-US" sz="38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318" y="6439130"/>
                <a:ext cx="7683586" cy="184967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2912291" y="8288804"/>
            <a:ext cx="7111242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3800" dirty="0" err="1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Suy</a:t>
            </a:r>
            <a:r>
              <a:rPr lang="en-US" sz="3800" dirty="0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800" dirty="0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x = 3.3 = 9 </a:t>
            </a:r>
            <a:r>
              <a:rPr lang="en-US" sz="3800" dirty="0" err="1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800" dirty="0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y = 3.2 = 6</a:t>
            </a:r>
            <a:endParaRPr lang="en-US" sz="38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6434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31" grpId="0" animBg="1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398395" y="76200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6853352" y="923623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75148" y="9362972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81800" y="484877"/>
            <a:ext cx="52578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</a:t>
            </a:r>
            <a:r>
              <a:rPr lang="en-US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3</a:t>
            </a:r>
            <a:r>
              <a:rPr lang="nl-NL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 (SGK – tr</a:t>
            </a:r>
            <a:r>
              <a:rPr lang="en-US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10</a:t>
            </a:r>
            <a:r>
              <a:rPr lang="nl-NL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)</a:t>
            </a:r>
            <a:endParaRPr lang="en-US" dirty="0">
              <a:solidFill>
                <a:srgbClr val="F3F3F3"/>
              </a:solidFill>
            </a:endParaRPr>
          </a:p>
        </p:txBody>
      </p:sp>
      <p:pic>
        <p:nvPicPr>
          <p:cNvPr id="25" name="Picture 9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115070" flipH="1">
            <a:off x="16644677" y="8611922"/>
            <a:ext cx="1288301" cy="12770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2945" y="1680508"/>
            <a:ext cx="168230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độ dài các cạnh của một tam giác, biết độ dài các cạnh của nó tỉ lệ với 2; 3; 4 và cạnh lớn nhất dài hơn cạnh nhỏ nhất 6 cm.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3015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aph Paper Style Thesis by Slidesgo">
  <a:themeElements>
    <a:clrScheme name="Simple Light">
      <a:dk1>
        <a:srgbClr val="434343"/>
      </a:dk1>
      <a:lt1>
        <a:srgbClr val="F3F3F3"/>
      </a:lt1>
      <a:dk2>
        <a:srgbClr val="B7B7B7"/>
      </a:dk2>
      <a:lt2>
        <a:srgbClr val="859477"/>
      </a:lt2>
      <a:accent1>
        <a:srgbClr val="D9997D"/>
      </a:accent1>
      <a:accent2>
        <a:srgbClr val="F2C2A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2157</Words>
  <Application>Microsoft Office PowerPoint</Application>
  <PresentationFormat>Custom</PresentationFormat>
  <Paragraphs>308</Paragraphs>
  <Slides>37</Slides>
  <Notes>20</Notes>
  <HiddenSlides>0</HiddenSlides>
  <MMClips>5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1" baseType="lpstr">
      <vt:lpstr>Cambria Math</vt:lpstr>
      <vt:lpstr>Spectral</vt:lpstr>
      <vt:lpstr>Autour One</vt:lpstr>
      <vt:lpstr>Merriweather</vt:lpstr>
      <vt:lpstr>Arial</vt:lpstr>
      <vt:lpstr>.VnTime</vt:lpstr>
      <vt:lpstr>Times New Roman</vt:lpstr>
      <vt:lpstr>Symbol</vt:lpstr>
      <vt:lpstr>Merriweather Black</vt:lpstr>
      <vt:lpstr>Calibri</vt:lpstr>
      <vt:lpstr>Office Theme</vt:lpstr>
      <vt:lpstr>Graph Paper Style Thesis by Slidesgo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NỘI DUNG BÀI HỌC</vt:lpstr>
      <vt:lpstr>PowerPoint Presentation</vt:lpstr>
      <vt:lpstr>Ví dụ 1 (SGK – tr10)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and Blue Creative Mathematics Olympics Video</dc:title>
  <dc:creator>Mr CHU HONG VINH</dc:creator>
  <cp:lastModifiedBy>Nam Vân</cp:lastModifiedBy>
  <cp:revision>108</cp:revision>
  <dcterms:created xsi:type="dcterms:W3CDTF">2006-08-16T00:00:00Z</dcterms:created>
  <dcterms:modified xsi:type="dcterms:W3CDTF">2024-01-25T04:07:51Z</dcterms:modified>
  <dc:identifier>DAFOn_7ZoxE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2024-01-25T04:04:12Z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178ee34a-4590-4c35-8894-a739f4744e00</vt:lpwstr>
  </property>
  <property fmtid="{D5CDD505-2E9C-101B-9397-08002B2CF9AE}" pid="7" name="MSIP_Label_defa4170-0d19-0005-0004-bc88714345d2_ActionId">
    <vt:lpwstr>37d42bfd-b9ed-44ab-9dbd-bb039a7ed979</vt:lpwstr>
  </property>
  <property fmtid="{D5CDD505-2E9C-101B-9397-08002B2CF9AE}" pid="8" name="MSIP_Label_defa4170-0d19-0005-0004-bc88714345d2_ContentBits">
    <vt:lpwstr>0</vt:lpwstr>
  </property>
</Properties>
</file>