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3"/>
  </p:notesMasterIdLst>
  <p:sldIdLst>
    <p:sldId id="503" r:id="rId2"/>
    <p:sldId id="502" r:id="rId3"/>
    <p:sldId id="504" r:id="rId4"/>
    <p:sldId id="505" r:id="rId5"/>
    <p:sldId id="460" r:id="rId6"/>
    <p:sldId id="506" r:id="rId7"/>
    <p:sldId id="461" r:id="rId8"/>
    <p:sldId id="501" r:id="rId9"/>
    <p:sldId id="463" r:id="rId10"/>
    <p:sldId id="466" r:id="rId11"/>
    <p:sldId id="485" r:id="rId12"/>
    <p:sldId id="507" r:id="rId13"/>
    <p:sldId id="508" r:id="rId14"/>
    <p:sldId id="520" r:id="rId15"/>
    <p:sldId id="521" r:id="rId16"/>
    <p:sldId id="522" r:id="rId17"/>
    <p:sldId id="523" r:id="rId18"/>
    <p:sldId id="482" r:id="rId19"/>
    <p:sldId id="457" r:id="rId20"/>
    <p:sldId id="483" r:id="rId21"/>
    <p:sldId id="48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FF66"/>
    <a:srgbClr val="FFFFCC"/>
    <a:srgbClr val="FF99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15" autoAdjust="0"/>
    <p:restoredTop sz="92683" autoAdjust="0"/>
  </p:normalViewPr>
  <p:slideViewPr>
    <p:cSldViewPr>
      <p:cViewPr varScale="1">
        <p:scale>
          <a:sx n="100" d="100"/>
          <a:sy n="100" d="100"/>
        </p:scale>
        <p:origin x="8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12F215-1741-470B-BDD1-5200305B94C2}" type="datetimeFigureOut">
              <a:rPr lang="en-US" smtClean="0"/>
              <a:pPr/>
              <a:t>2023/4/2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535F1D-E268-482B-AC35-28121FB98C43}" type="slidenum">
              <a:rPr lang="en-US" smtClean="0"/>
              <a:pPr/>
              <a:t>‹#›</a:t>
            </a:fld>
            <a:endParaRPr lang="en-US"/>
          </a:p>
        </p:txBody>
      </p:sp>
    </p:spTree>
    <p:extLst>
      <p:ext uri="{BB962C8B-B14F-4D97-AF65-F5344CB8AC3E}">
        <p14:creationId xmlns:p14="http://schemas.microsoft.com/office/powerpoint/2010/main" val="3681110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909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45C0758C-0BCD-4927-AB48-9B383E154F3C}" type="slidenum">
              <a:rPr lang="en-US" altLang="en-US" sz="1200"/>
              <a:pPr/>
              <a:t>19</a:t>
            </a:fld>
            <a:endParaRPr lang="en-US" altLang="en-US" sz="1200"/>
          </a:p>
        </p:txBody>
      </p:sp>
    </p:spTree>
    <p:extLst>
      <p:ext uri="{BB962C8B-B14F-4D97-AF65-F5344CB8AC3E}">
        <p14:creationId xmlns:p14="http://schemas.microsoft.com/office/powerpoint/2010/main" val="571911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8909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45C0758C-0BCD-4927-AB48-9B383E154F3C}" type="slidenum">
              <a:rPr lang="en-US" altLang="en-US" sz="1200">
                <a:solidFill>
                  <a:prstClr val="black"/>
                </a:solidFill>
              </a:rPr>
              <a:pPr/>
              <a:t>20</a:t>
            </a:fld>
            <a:endParaRPr lang="en-US" altLang="en-US" sz="1200">
              <a:solidFill>
                <a:prstClr val="black"/>
              </a:solidFill>
            </a:endParaRPr>
          </a:p>
        </p:txBody>
      </p:sp>
    </p:spTree>
    <p:extLst>
      <p:ext uri="{BB962C8B-B14F-4D97-AF65-F5344CB8AC3E}">
        <p14:creationId xmlns:p14="http://schemas.microsoft.com/office/powerpoint/2010/main" val="571911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2023/4/2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087667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2023/4/2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979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2023/4/2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7799983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2023/4/2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058884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2023/4/2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728716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2023/4/2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202458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2023/4/2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39875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2023/4/2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943531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2023/4/2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893406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2023/4/2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225007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2023/4/2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700378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2023/4/2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817325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gif"/><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gif"/><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gif"/><Relationship Id="rId1" Type="http://schemas.openxmlformats.org/officeDocument/2006/relationships/slideLayout" Target="../slideLayouts/slideLayout6.xml"/><Relationship Id="rId4" Type="http://schemas.openxmlformats.org/officeDocument/2006/relationships/image" Target="../media/image12.gif"/></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gif"/><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gif"/><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gif"/><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04800"/>
            <a:ext cx="8229600" cy="729430"/>
          </a:xfrm>
          <a:prstGeom prst="rect">
            <a:avLst/>
          </a:prstGeom>
        </p:spPr>
        <p:txBody>
          <a:bodyPr wrap="square">
            <a:spAutoFit/>
          </a:bodyPr>
          <a:lstStyle/>
          <a:p>
            <a:pPr algn="ctr">
              <a:lnSpc>
                <a:spcPct val="115000"/>
              </a:lnSpc>
              <a:spcAft>
                <a:spcPts val="0"/>
              </a:spcAft>
            </a:pP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BÀI </a:t>
            </a:r>
            <a:r>
              <a:rPr lang="en-US" sz="3600" b="1" dirty="0" smtClean="0">
                <a:latin typeface="Times New Roman" panose="02020603050405020304" pitchFamily="18" charset="0"/>
                <a:ea typeface="Times New Roman" panose="02020603050405020304" pitchFamily="18" charset="0"/>
                <a:cs typeface="Times New Roman" panose="02020603050405020304" pitchFamily="18" charset="0"/>
              </a:rPr>
              <a:t>8: </a:t>
            </a:r>
            <a:r>
              <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KHÁC </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BIỆT </a:t>
            </a:r>
            <a:r>
              <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 GẦN GŨI</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752600" y="1143000"/>
            <a:ext cx="4572000" cy="1083374"/>
          </a:xfrm>
          <a:prstGeom prst="rect">
            <a:avLst/>
          </a:prstGeom>
        </p:spPr>
        <p:txBody>
          <a:bodyPr>
            <a:spAutoFit/>
          </a:bodyPr>
          <a:lstStyle/>
          <a:p>
            <a:pPr algn="ctr">
              <a:lnSpc>
                <a:spcPct val="115000"/>
              </a:lnSpc>
              <a:spcAft>
                <a:spcPts val="0"/>
              </a:spcAft>
            </a:pPr>
            <a:r>
              <a:rPr lang="en-US" sz="2800" b="1" dirty="0" err="1" smtClean="0">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 3: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2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TẬP L ÀM  VĂN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52400" y="2335144"/>
            <a:ext cx="8305800" cy="954107"/>
          </a:xfrm>
          <a:prstGeom prst="rect">
            <a:avLst/>
          </a:prstGeom>
        </p:spPr>
        <p:txBody>
          <a:bodyPr wrap="square">
            <a:spAutoFit/>
          </a:bodyPr>
          <a:lstStyle/>
          <a:p>
            <a:pPr algn="ctr"/>
            <a:r>
              <a:rPr lang="en-US" sz="2800" b="1" dirty="0" smtClean="0">
                <a:latin typeface="Times New Roman" panose="02020603050405020304" pitchFamily="18" charset="0"/>
                <a:ea typeface="Calibri" panose="020F0502020204030204" pitchFamily="34" charset="0"/>
              </a:rPr>
              <a:t>( </a:t>
            </a:r>
            <a:r>
              <a:rPr lang="en-US" sz="2800" b="1" dirty="0" err="1" smtClean="0">
                <a:latin typeface="Times New Roman" panose="02020603050405020304" pitchFamily="18" charset="0"/>
                <a:ea typeface="Calibri" panose="020F0502020204030204" pitchFamily="34" charset="0"/>
              </a:rPr>
              <a:t>Trích</a:t>
            </a:r>
            <a:r>
              <a:rPr lang="en-US" sz="2800" b="1" dirty="0" smtClean="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Nhóc</a:t>
            </a:r>
            <a:r>
              <a:rPr lang="en-US" sz="2800" b="1" dirty="0">
                <a:latin typeface="Times New Roman" panose="02020603050405020304" pitchFamily="18" charset="0"/>
                <a:ea typeface="Calibri" panose="020F0502020204030204" pitchFamily="34" charset="0"/>
              </a:rPr>
              <a:t> Ni-</a:t>
            </a:r>
            <a:r>
              <a:rPr lang="en-US" sz="2800" b="1" dirty="0" err="1">
                <a:latin typeface="Times New Roman" panose="02020603050405020304" pitchFamily="18" charset="0"/>
                <a:ea typeface="Calibri" panose="020F0502020204030204" pitchFamily="34" charset="0"/>
              </a:rPr>
              <a:t>cô</a:t>
            </a:r>
            <a:r>
              <a:rPr lang="en-US" sz="2800" b="1" dirty="0">
                <a:latin typeface="Times New Roman" panose="02020603050405020304" pitchFamily="18" charset="0"/>
                <a:ea typeface="Calibri" panose="020F0502020204030204" pitchFamily="34" charset="0"/>
              </a:rPr>
              <a:t>-la </a:t>
            </a:r>
            <a:r>
              <a:rPr lang="en-US" sz="2800" b="1" dirty="0" err="1">
                <a:latin typeface="Times New Roman" panose="02020603050405020304" pitchFamily="18" charset="0"/>
                <a:ea typeface="Calibri" panose="020F0502020204030204" pitchFamily="34" charset="0"/>
              </a:rPr>
              <a:t>những</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chuyện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chưa</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kể</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Rơ</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nê</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Gô</a:t>
            </a:r>
            <a:r>
              <a:rPr lang="en-US" sz="2800" b="1" dirty="0">
                <a:latin typeface="Times New Roman" panose="02020603050405020304" pitchFamily="18" charset="0"/>
                <a:ea typeface="Calibri" panose="020F0502020204030204" pitchFamily="34" charset="0"/>
              </a:rPr>
              <a:t>- xi- </a:t>
            </a:r>
            <a:r>
              <a:rPr lang="en-US" sz="2800" b="1" dirty="0" err="1">
                <a:latin typeface="Times New Roman" panose="02020603050405020304" pitchFamily="18" charset="0"/>
                <a:ea typeface="Calibri" panose="020F0502020204030204" pitchFamily="34" charset="0"/>
              </a:rPr>
              <a:t>nhi</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và</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Giăng</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giắc</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Xăng</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pê</a:t>
            </a:r>
            <a:r>
              <a:rPr lang="en-US" sz="2800" b="1" dirty="0">
                <a:latin typeface="Times New Roman" panose="02020603050405020304" pitchFamily="18" charset="0"/>
                <a:ea typeface="Calibri" panose="020F0502020204030204" pitchFamily="34" charset="0"/>
              </a:rPr>
              <a:t>)</a:t>
            </a:r>
            <a:endParaRPr lang="en-US" sz="2800" b="1" dirty="0"/>
          </a:p>
        </p:txBody>
      </p:sp>
      <p:pic>
        <p:nvPicPr>
          <p:cNvPr id="8" name="Picture 7"/>
          <p:cNvPicPr>
            <a:picLocks noChangeAspect="1"/>
          </p:cNvPicPr>
          <p:nvPr/>
        </p:nvPicPr>
        <p:blipFill>
          <a:blip r:embed="rId2"/>
          <a:stretch>
            <a:fillRect/>
          </a:stretch>
        </p:blipFill>
        <p:spPr>
          <a:xfrm>
            <a:off x="3124200" y="3289252"/>
            <a:ext cx="3733800" cy="3492548"/>
          </a:xfrm>
          <a:prstGeom prst="rect">
            <a:avLst/>
          </a:prstGeom>
        </p:spPr>
      </p:pic>
    </p:spTree>
    <p:extLst>
      <p:ext uri="{BB962C8B-B14F-4D97-AF65-F5344CB8AC3E}">
        <p14:creationId xmlns:p14="http://schemas.microsoft.com/office/powerpoint/2010/main" val="32473138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12" descr="DSTARS-P"/>
          <p:cNvPicPr>
            <a:picLocks noChangeAspect="1" noChangeArrowheads="1" noCrop="1"/>
          </p:cNvPicPr>
          <p:nvPr/>
        </p:nvPicPr>
        <p:blipFill>
          <a:blip r:embed="rId2"/>
          <a:srcRect/>
          <a:stretch>
            <a:fillRect/>
          </a:stretch>
        </p:blipFill>
        <p:spPr bwMode="auto">
          <a:xfrm rot="-8230657">
            <a:off x="7254875" y="4038600"/>
            <a:ext cx="990600" cy="866775"/>
          </a:xfrm>
          <a:prstGeom prst="rect">
            <a:avLst/>
          </a:prstGeom>
          <a:noFill/>
          <a:ln w="9525">
            <a:noFill/>
            <a:miter lim="800000"/>
            <a:headEnd/>
            <a:tailEnd/>
          </a:ln>
        </p:spPr>
      </p:pic>
      <p:pic>
        <p:nvPicPr>
          <p:cNvPr id="2054" name="Picture 15" descr="DSTARS-P"/>
          <p:cNvPicPr>
            <a:picLocks noChangeAspect="1" noChangeArrowheads="1" noCrop="1"/>
          </p:cNvPicPr>
          <p:nvPr/>
        </p:nvPicPr>
        <p:blipFill>
          <a:blip r:embed="rId2"/>
          <a:srcRect/>
          <a:stretch>
            <a:fillRect/>
          </a:stretch>
        </p:blipFill>
        <p:spPr bwMode="auto">
          <a:xfrm>
            <a:off x="4724400" y="4191000"/>
            <a:ext cx="609600" cy="487363"/>
          </a:xfrm>
          <a:prstGeom prst="rect">
            <a:avLst/>
          </a:prstGeom>
          <a:noFill/>
          <a:ln w="9525">
            <a:noFill/>
            <a:miter lim="800000"/>
            <a:headEnd/>
            <a:tailEnd/>
          </a:ln>
        </p:spPr>
      </p:pic>
      <p:pic>
        <p:nvPicPr>
          <p:cNvPr id="2055" name="Picture 16" descr="DSTARS-P"/>
          <p:cNvPicPr>
            <a:picLocks noChangeAspect="1" noChangeArrowheads="1" noCrop="1"/>
          </p:cNvPicPr>
          <p:nvPr/>
        </p:nvPicPr>
        <p:blipFill>
          <a:blip r:embed="rId2"/>
          <a:srcRect/>
          <a:stretch>
            <a:fillRect/>
          </a:stretch>
        </p:blipFill>
        <p:spPr bwMode="auto">
          <a:xfrm>
            <a:off x="3048000" y="4876800"/>
            <a:ext cx="609600" cy="487363"/>
          </a:xfrm>
          <a:prstGeom prst="rect">
            <a:avLst/>
          </a:prstGeom>
          <a:noFill/>
          <a:ln w="9525">
            <a:noFill/>
            <a:miter lim="800000"/>
            <a:headEnd/>
            <a:tailEnd/>
          </a:ln>
        </p:spPr>
      </p:pic>
      <p:pic>
        <p:nvPicPr>
          <p:cNvPr id="2056" name="Picture 16" descr="DSTARS-P"/>
          <p:cNvPicPr>
            <a:picLocks noChangeAspect="1" noChangeArrowheads="1" noCrop="1"/>
          </p:cNvPicPr>
          <p:nvPr/>
        </p:nvPicPr>
        <p:blipFill>
          <a:blip r:embed="rId2"/>
          <a:srcRect/>
          <a:stretch>
            <a:fillRect/>
          </a:stretch>
        </p:blipFill>
        <p:spPr bwMode="auto">
          <a:xfrm>
            <a:off x="8001000" y="2438400"/>
            <a:ext cx="609600" cy="487363"/>
          </a:xfrm>
          <a:prstGeom prst="rect">
            <a:avLst/>
          </a:prstGeom>
          <a:noFill/>
          <a:ln w="9525">
            <a:noFill/>
            <a:miter lim="800000"/>
            <a:headEnd/>
            <a:tailEnd/>
          </a:ln>
        </p:spPr>
      </p:pic>
      <p:pic>
        <p:nvPicPr>
          <p:cNvPr id="2057" name="Picture 16" descr="DSTARS-P"/>
          <p:cNvPicPr>
            <a:picLocks noChangeAspect="1" noChangeArrowheads="1" noCrop="1"/>
          </p:cNvPicPr>
          <p:nvPr/>
        </p:nvPicPr>
        <p:blipFill>
          <a:blip r:embed="rId2"/>
          <a:srcRect/>
          <a:stretch>
            <a:fillRect/>
          </a:stretch>
        </p:blipFill>
        <p:spPr bwMode="auto">
          <a:xfrm>
            <a:off x="2667000" y="3173413"/>
            <a:ext cx="609600" cy="487363"/>
          </a:xfrm>
          <a:prstGeom prst="rect">
            <a:avLst/>
          </a:prstGeom>
          <a:noFill/>
          <a:ln w="9525">
            <a:noFill/>
            <a:miter lim="800000"/>
            <a:headEnd/>
            <a:tailEnd/>
          </a:ln>
        </p:spPr>
      </p:pic>
      <p:pic>
        <p:nvPicPr>
          <p:cNvPr id="2058" name="Picture 16" descr="DSTARS-P"/>
          <p:cNvPicPr>
            <a:picLocks noChangeAspect="1" noChangeArrowheads="1" noCrop="1"/>
          </p:cNvPicPr>
          <p:nvPr/>
        </p:nvPicPr>
        <p:blipFill>
          <a:blip r:embed="rId2"/>
          <a:srcRect/>
          <a:stretch>
            <a:fillRect/>
          </a:stretch>
        </p:blipFill>
        <p:spPr bwMode="auto">
          <a:xfrm>
            <a:off x="7239000" y="609600"/>
            <a:ext cx="609600" cy="487363"/>
          </a:xfrm>
          <a:prstGeom prst="rect">
            <a:avLst/>
          </a:prstGeom>
          <a:noFill/>
          <a:ln w="9525">
            <a:noFill/>
            <a:miter lim="800000"/>
            <a:headEnd/>
            <a:tailEnd/>
          </a:ln>
        </p:spPr>
      </p:pic>
      <p:pic>
        <p:nvPicPr>
          <p:cNvPr id="2059" name="Picture 16" descr="DSTARS-P"/>
          <p:cNvPicPr>
            <a:picLocks noChangeAspect="1" noChangeArrowheads="1" noCrop="1"/>
          </p:cNvPicPr>
          <p:nvPr/>
        </p:nvPicPr>
        <p:blipFill>
          <a:blip r:embed="rId2"/>
          <a:srcRect/>
          <a:stretch>
            <a:fillRect/>
          </a:stretch>
        </p:blipFill>
        <p:spPr bwMode="auto">
          <a:xfrm>
            <a:off x="2209800" y="6096000"/>
            <a:ext cx="609600" cy="487363"/>
          </a:xfrm>
          <a:prstGeom prst="rect">
            <a:avLst/>
          </a:prstGeom>
          <a:noFill/>
          <a:ln w="9525">
            <a:noFill/>
            <a:miter lim="800000"/>
            <a:headEnd/>
            <a:tailEnd/>
          </a:ln>
        </p:spPr>
      </p:pic>
      <p:pic>
        <p:nvPicPr>
          <p:cNvPr id="2060" name="Picture 16" descr="DSTARS-P"/>
          <p:cNvPicPr>
            <a:picLocks noChangeAspect="1" noChangeArrowheads="1" noCrop="1"/>
          </p:cNvPicPr>
          <p:nvPr/>
        </p:nvPicPr>
        <p:blipFill>
          <a:blip r:embed="rId2"/>
          <a:srcRect/>
          <a:stretch>
            <a:fillRect/>
          </a:stretch>
        </p:blipFill>
        <p:spPr bwMode="auto">
          <a:xfrm>
            <a:off x="1295400" y="533400"/>
            <a:ext cx="609600" cy="487363"/>
          </a:xfrm>
          <a:prstGeom prst="rect">
            <a:avLst/>
          </a:prstGeom>
          <a:noFill/>
          <a:ln w="9525">
            <a:noFill/>
            <a:miter lim="800000"/>
            <a:headEnd/>
            <a:tailEnd/>
          </a:ln>
        </p:spPr>
      </p:pic>
      <p:pic>
        <p:nvPicPr>
          <p:cNvPr id="2061" name="Picture 16" descr="DSTARS-P"/>
          <p:cNvPicPr>
            <a:picLocks noChangeAspect="1" noChangeArrowheads="1" noCrop="1"/>
          </p:cNvPicPr>
          <p:nvPr/>
        </p:nvPicPr>
        <p:blipFill>
          <a:blip r:embed="rId2"/>
          <a:srcRect/>
          <a:stretch>
            <a:fillRect/>
          </a:stretch>
        </p:blipFill>
        <p:spPr bwMode="auto">
          <a:xfrm>
            <a:off x="2971800" y="533400"/>
            <a:ext cx="609600" cy="487363"/>
          </a:xfrm>
          <a:prstGeom prst="rect">
            <a:avLst/>
          </a:prstGeom>
          <a:noFill/>
          <a:ln w="9525">
            <a:noFill/>
            <a:miter lim="800000"/>
            <a:headEnd/>
            <a:tailEnd/>
          </a:ln>
        </p:spPr>
      </p:pic>
      <p:pic>
        <p:nvPicPr>
          <p:cNvPr id="2062" name="Picture 16" descr="DSTARS-P"/>
          <p:cNvPicPr>
            <a:picLocks noChangeAspect="1" noChangeArrowheads="1" noCrop="1"/>
          </p:cNvPicPr>
          <p:nvPr/>
        </p:nvPicPr>
        <p:blipFill>
          <a:blip r:embed="rId2"/>
          <a:srcRect/>
          <a:stretch>
            <a:fillRect/>
          </a:stretch>
        </p:blipFill>
        <p:spPr bwMode="auto">
          <a:xfrm>
            <a:off x="6324600" y="4724400"/>
            <a:ext cx="609600" cy="487363"/>
          </a:xfrm>
          <a:prstGeom prst="rect">
            <a:avLst/>
          </a:prstGeom>
          <a:noFill/>
          <a:ln w="9525">
            <a:noFill/>
            <a:miter lim="800000"/>
            <a:headEnd/>
            <a:tailEnd/>
          </a:ln>
        </p:spPr>
      </p:pic>
      <p:sp>
        <p:nvSpPr>
          <p:cNvPr id="4" name="Rectangle 3"/>
          <p:cNvSpPr/>
          <p:nvPr/>
        </p:nvSpPr>
        <p:spPr>
          <a:xfrm>
            <a:off x="38099" y="1294835"/>
            <a:ext cx="5296643" cy="461665"/>
          </a:xfrm>
          <a:prstGeom prst="rect">
            <a:avLst/>
          </a:prstGeom>
        </p:spPr>
        <p:txBody>
          <a:bodyPr wrap="none">
            <a:spAutoFit/>
          </a:bodyPr>
          <a:lstStyle/>
          <a:p>
            <a:r>
              <a:rPr lang="en-US" sz="2400" b="1" dirty="0" smtClean="0">
                <a:solidFill>
                  <a:prstClr val="black"/>
                </a:solidFill>
                <a:latin typeface="Times New Roman"/>
                <a:ea typeface="Times New Roman"/>
              </a:rPr>
              <a:t>1,  Ni-</a:t>
            </a:r>
            <a:r>
              <a:rPr lang="en-US" sz="2400" b="1" dirty="0" err="1" smtClean="0">
                <a:solidFill>
                  <a:prstClr val="black"/>
                </a:solidFill>
                <a:latin typeface="Times New Roman"/>
                <a:ea typeface="Times New Roman"/>
              </a:rPr>
              <a:t>cô</a:t>
            </a:r>
            <a:r>
              <a:rPr lang="en-US" sz="2400" b="1" dirty="0" smtClean="0">
                <a:solidFill>
                  <a:prstClr val="black"/>
                </a:solidFill>
                <a:latin typeface="Times New Roman"/>
                <a:ea typeface="Times New Roman"/>
              </a:rPr>
              <a:t>-la </a:t>
            </a:r>
            <a:r>
              <a:rPr lang="en-US" sz="2400" b="1" dirty="0" err="1" smtClean="0">
                <a:solidFill>
                  <a:prstClr val="black"/>
                </a:solidFill>
                <a:latin typeface="Times New Roman"/>
                <a:ea typeface="Times New Roman"/>
              </a:rPr>
              <a:t>nhờ</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bố</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làm</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bài</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tập</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làm</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văn</a:t>
            </a:r>
            <a:endParaRPr lang="en-GB" b="1" dirty="0"/>
          </a:p>
        </p:txBody>
      </p:sp>
      <p:pic>
        <p:nvPicPr>
          <p:cNvPr id="2" name="Picture 1"/>
          <p:cNvPicPr>
            <a:picLocks noChangeAspect="1"/>
          </p:cNvPicPr>
          <p:nvPr/>
        </p:nvPicPr>
        <p:blipFill>
          <a:blip r:embed="rId3"/>
          <a:stretch>
            <a:fillRect/>
          </a:stretch>
        </p:blipFill>
        <p:spPr>
          <a:xfrm>
            <a:off x="6845935" y="4896696"/>
            <a:ext cx="2286000" cy="2000250"/>
          </a:xfrm>
          <a:prstGeom prst="rect">
            <a:avLst/>
          </a:prstGeom>
        </p:spPr>
      </p:pic>
      <p:sp>
        <p:nvSpPr>
          <p:cNvPr id="17" name="Rectangle 16"/>
          <p:cNvSpPr/>
          <p:nvPr/>
        </p:nvSpPr>
        <p:spPr>
          <a:xfrm>
            <a:off x="38099" y="-4369"/>
            <a:ext cx="9084638" cy="842603"/>
          </a:xfrm>
          <a:prstGeom prst="rect">
            <a:avLst/>
          </a:prstGeom>
          <a:ln>
            <a:solidFill>
              <a:srgbClr val="0000FF"/>
            </a:solidFill>
          </a:ln>
        </p:spPr>
        <p:txBody>
          <a:bodyPr wrap="square">
            <a:spAutoFit/>
          </a:bodyPr>
          <a:lstStyle/>
          <a:p>
            <a:pPr algn="ctr">
              <a:lnSpc>
                <a:spcPct val="115000"/>
              </a:lnSpc>
            </a:pPr>
            <a:r>
              <a:rPr lang="vi-VN" sz="2400" b="1" dirty="0">
                <a:solidFill>
                  <a:prstClr val="black"/>
                </a:solidFill>
                <a:latin typeface="Times New Roman"/>
                <a:ea typeface="Calibri"/>
              </a:rPr>
              <a:t>TIẾT </a:t>
            </a:r>
            <a:r>
              <a:rPr lang="vi-VN" sz="2400" b="1" dirty="0" smtClean="0">
                <a:solidFill>
                  <a:prstClr val="black"/>
                </a:solidFill>
                <a:latin typeface="Times New Roman"/>
                <a:ea typeface="Calibri"/>
              </a:rPr>
              <a:t>10</a:t>
            </a:r>
            <a:r>
              <a:rPr lang="en-US" sz="2400" b="1" dirty="0" smtClean="0">
                <a:solidFill>
                  <a:prstClr val="black"/>
                </a:solidFill>
                <a:latin typeface="Times New Roman"/>
                <a:ea typeface="Calibri"/>
              </a:rPr>
              <a:t>7-108</a:t>
            </a:r>
            <a:r>
              <a:rPr lang="vi-VN" sz="2400" b="1" dirty="0" smtClean="0">
                <a:solidFill>
                  <a:prstClr val="black"/>
                </a:solidFill>
                <a:latin typeface="Times New Roman"/>
                <a:ea typeface="Calibri"/>
              </a:rPr>
              <a:t>  </a:t>
            </a:r>
            <a:r>
              <a:rPr lang="en-US" sz="2400" b="1" dirty="0">
                <a:solidFill>
                  <a:prstClr val="black"/>
                </a:solidFill>
                <a:latin typeface="Times New Roman"/>
                <a:ea typeface="Calibri"/>
              </a:rPr>
              <a:t>: </a:t>
            </a:r>
            <a:r>
              <a:rPr lang="en-GB" sz="2400" b="1" dirty="0">
                <a:solidFill>
                  <a:srgbClr val="FF0000"/>
                </a:solidFill>
                <a:latin typeface="Times New Roman"/>
                <a:ea typeface="Calibri"/>
              </a:rPr>
              <a:t>BÀI TẬP LÀM </a:t>
            </a:r>
            <a:r>
              <a:rPr lang="en-GB" sz="2400" b="1" dirty="0" smtClean="0">
                <a:solidFill>
                  <a:srgbClr val="FF0000"/>
                </a:solidFill>
                <a:latin typeface="Times New Roman"/>
                <a:ea typeface="Calibri"/>
              </a:rPr>
              <a:t>VĂN</a:t>
            </a:r>
            <a:r>
              <a:rPr lang="en-GB" sz="2000" b="1" dirty="0" smtClean="0">
                <a:solidFill>
                  <a:srgbClr val="FF0000"/>
                </a:solidFill>
                <a:latin typeface="Times New Roman"/>
                <a:ea typeface="Calibri"/>
              </a:rPr>
              <a:t>(</a:t>
            </a:r>
            <a:r>
              <a:rPr lang="en-GB" sz="2000" b="1" dirty="0" err="1" smtClean="0">
                <a:solidFill>
                  <a:srgbClr val="FF0000"/>
                </a:solidFill>
                <a:latin typeface="Times New Roman"/>
                <a:ea typeface="Calibri"/>
              </a:rPr>
              <a:t>Trích</a:t>
            </a:r>
            <a:r>
              <a:rPr lang="en-GB" sz="2000" b="1" dirty="0" smtClean="0">
                <a:solidFill>
                  <a:srgbClr val="FF0000"/>
                </a:solidFill>
                <a:latin typeface="Times New Roman"/>
                <a:ea typeface="Calibri"/>
              </a:rPr>
              <a:t>  </a:t>
            </a:r>
            <a:r>
              <a:rPr lang="en-GB" sz="2000" b="1" dirty="0" err="1">
                <a:solidFill>
                  <a:srgbClr val="FF0000"/>
                </a:solidFill>
                <a:latin typeface="Times New Roman"/>
                <a:ea typeface="Calibri"/>
              </a:rPr>
              <a:t>Nhóc</a:t>
            </a:r>
            <a:r>
              <a:rPr lang="en-GB" sz="2000" b="1" dirty="0">
                <a:solidFill>
                  <a:srgbClr val="FF0000"/>
                </a:solidFill>
                <a:latin typeface="Times New Roman"/>
                <a:ea typeface="Calibri"/>
              </a:rPr>
              <a:t> Ni-</a:t>
            </a:r>
            <a:r>
              <a:rPr lang="en-GB" sz="2000" b="1" dirty="0" err="1">
                <a:solidFill>
                  <a:srgbClr val="FF0000"/>
                </a:solidFill>
                <a:latin typeface="Times New Roman"/>
                <a:ea typeface="Calibri"/>
              </a:rPr>
              <a:t>cô</a:t>
            </a:r>
            <a:r>
              <a:rPr lang="en-GB" sz="2000" b="1" dirty="0">
                <a:solidFill>
                  <a:srgbClr val="FF0000"/>
                </a:solidFill>
                <a:latin typeface="Times New Roman"/>
                <a:ea typeface="Calibri"/>
              </a:rPr>
              <a:t>-la, </a:t>
            </a:r>
            <a:r>
              <a:rPr lang="en-GB" sz="2000" b="1" dirty="0" err="1">
                <a:solidFill>
                  <a:srgbClr val="FF0000"/>
                </a:solidFill>
                <a:latin typeface="Times New Roman"/>
                <a:ea typeface="Calibri"/>
              </a:rPr>
              <a:t>những</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chuyện</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chưa</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kể</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Rơ-nê</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Gô</a:t>
            </a:r>
            <a:r>
              <a:rPr lang="en-GB" sz="2000" b="1" dirty="0">
                <a:solidFill>
                  <a:srgbClr val="FF0000"/>
                </a:solidFill>
                <a:latin typeface="Times New Roman"/>
                <a:ea typeface="Calibri"/>
              </a:rPr>
              <a:t>-xi-</a:t>
            </a:r>
            <a:r>
              <a:rPr lang="en-GB" sz="2000" b="1" dirty="0" err="1">
                <a:solidFill>
                  <a:srgbClr val="FF0000"/>
                </a:solidFill>
                <a:latin typeface="Times New Roman"/>
                <a:ea typeface="Calibri"/>
              </a:rPr>
              <a:t>nhi</a:t>
            </a:r>
            <a:r>
              <a:rPr lang="en-GB" sz="2000" b="1" dirty="0">
                <a:solidFill>
                  <a:srgbClr val="FF0000"/>
                </a:solidFill>
                <a:latin typeface="Times New Roman"/>
                <a:ea typeface="Calibri"/>
              </a:rPr>
              <a:t>, </a:t>
            </a:r>
            <a:r>
              <a:rPr lang="en-GB" sz="2000" b="1" dirty="0" err="1" smtClean="0">
                <a:solidFill>
                  <a:srgbClr val="FF0000"/>
                </a:solidFill>
                <a:latin typeface="Times New Roman"/>
                <a:ea typeface="Calibri"/>
              </a:rPr>
              <a:t>Giăng-giắc</a:t>
            </a:r>
            <a:r>
              <a:rPr lang="en-GB" sz="2000" b="1" dirty="0" smtClean="0">
                <a:solidFill>
                  <a:srgbClr val="FF0000"/>
                </a:solidFill>
                <a:latin typeface="Times New Roman"/>
                <a:ea typeface="Calibri"/>
              </a:rPr>
              <a:t> </a:t>
            </a:r>
            <a:r>
              <a:rPr lang="en-GB" sz="2000" b="1" dirty="0" err="1">
                <a:solidFill>
                  <a:srgbClr val="FF0000"/>
                </a:solidFill>
                <a:latin typeface="Times New Roman"/>
                <a:ea typeface="Calibri"/>
              </a:rPr>
              <a:t>Xăng-pê</a:t>
            </a:r>
            <a:r>
              <a:rPr lang="en-GB" sz="2000" b="1" dirty="0">
                <a:solidFill>
                  <a:srgbClr val="FF0000"/>
                </a:solidFill>
                <a:latin typeface="Times New Roman"/>
                <a:ea typeface="Calibri"/>
              </a:rPr>
              <a:t>)</a:t>
            </a:r>
            <a:endParaRPr lang="en-GB" sz="2400" dirty="0">
              <a:solidFill>
                <a:prstClr val="black"/>
              </a:solidFill>
              <a:latin typeface="Times New Roman"/>
              <a:ea typeface="Calibri"/>
            </a:endParaRPr>
          </a:p>
        </p:txBody>
      </p:sp>
      <p:sp>
        <p:nvSpPr>
          <p:cNvPr id="19" name="Rectangle 18"/>
          <p:cNvSpPr/>
          <p:nvPr/>
        </p:nvSpPr>
        <p:spPr>
          <a:xfrm>
            <a:off x="2409719" y="866021"/>
            <a:ext cx="4037516" cy="517065"/>
          </a:xfrm>
          <a:prstGeom prst="rect">
            <a:avLst/>
          </a:prstGeom>
        </p:spPr>
        <p:txBody>
          <a:bodyPr wrap="none">
            <a:spAutoFit/>
          </a:bodyPr>
          <a:lstStyle/>
          <a:p>
            <a:pPr lvl="0" algn="ctr">
              <a:lnSpc>
                <a:spcPct val="115000"/>
              </a:lnSpc>
            </a:pPr>
            <a:r>
              <a:rPr lang="fr-FR" sz="2400" b="1" dirty="0" smtClean="0">
                <a:solidFill>
                  <a:srgbClr val="0000FF"/>
                </a:solidFill>
                <a:latin typeface="Times New Roman"/>
                <a:ea typeface="Times New Roman"/>
              </a:rPr>
              <a:t>III. KHÁM </a:t>
            </a:r>
            <a:r>
              <a:rPr lang="fr-FR" sz="2400" b="1" dirty="0">
                <a:solidFill>
                  <a:srgbClr val="0000FF"/>
                </a:solidFill>
                <a:latin typeface="Times New Roman"/>
                <a:ea typeface="Times New Roman"/>
              </a:rPr>
              <a:t>PHÁ VĂN BẢN  </a:t>
            </a:r>
          </a:p>
        </p:txBody>
      </p:sp>
      <p:sp>
        <p:nvSpPr>
          <p:cNvPr id="7" name="Wave 6"/>
          <p:cNvSpPr/>
          <p:nvPr/>
        </p:nvSpPr>
        <p:spPr>
          <a:xfrm>
            <a:off x="533400" y="2030572"/>
            <a:ext cx="2438400" cy="1246028"/>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Times New Roman" panose="02020603050405020304" pitchFamily="18" charset="0"/>
                <a:cs typeface="Times New Roman" panose="02020603050405020304" pitchFamily="18" charset="0"/>
              </a:rPr>
              <a:t>Bài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tập</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làm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văn</a:t>
            </a:r>
            <a:endParaRPr lang="en-US" sz="2400" b="1" dirty="0">
              <a:latin typeface="Times New Roman" panose="02020603050405020304" pitchFamily="18" charset="0"/>
              <a:cs typeface="Times New Roman" panose="02020603050405020304" pitchFamily="18" charset="0"/>
            </a:endParaRPr>
          </a:p>
        </p:txBody>
      </p:sp>
      <p:sp>
        <p:nvSpPr>
          <p:cNvPr id="9" name="Rectangle 8"/>
          <p:cNvSpPr/>
          <p:nvPr/>
        </p:nvSpPr>
        <p:spPr>
          <a:xfrm>
            <a:off x="3581399" y="2338361"/>
            <a:ext cx="5541337" cy="963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atin typeface="Times New Roman" panose="02020603050405020304" pitchFamily="18" charset="0"/>
                <a:cs typeface="Times New Roman" panose="02020603050405020304" pitchFamily="18" charset="0"/>
              </a:rPr>
              <a:t>Đầu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hãy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miêu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838199" y="3958535"/>
            <a:ext cx="2743199" cy="6173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atin typeface="Times New Roman" panose="02020603050405020304" pitchFamily="18" charset="0"/>
                <a:cs typeface="Times New Roman" panose="02020603050405020304" pitchFamily="18" charset="0"/>
              </a:rPr>
              <a:t>Lý</a:t>
            </a:r>
            <a:r>
              <a:rPr lang="en-US" sz="2400" dirty="0" smtClean="0">
                <a:latin typeface="Times New Roman" panose="02020603050405020304" pitchFamily="18" charset="0"/>
                <a:cs typeface="Times New Roman" panose="02020603050405020304" pitchFamily="18" charset="0"/>
              </a:rPr>
              <a:t> do  </a:t>
            </a:r>
            <a:r>
              <a:rPr lang="en-US" sz="2400" dirty="0" err="1" smtClean="0">
                <a:latin typeface="Times New Roman" panose="02020603050405020304" pitchFamily="18" charset="0"/>
                <a:cs typeface="Times New Roman" panose="02020603050405020304" pitchFamily="18" charset="0"/>
              </a:rPr>
              <a:t>phải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nhờ</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bố</a:t>
            </a:r>
            <a:endParaRPr lang="en-US" sz="2400"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4"/>
          <a:stretch>
            <a:fillRect/>
          </a:stretch>
        </p:blipFill>
        <p:spPr>
          <a:xfrm>
            <a:off x="38099" y="4917717"/>
            <a:ext cx="1838325" cy="1899085"/>
          </a:xfrm>
          <a:prstGeom prst="rect">
            <a:avLst/>
          </a:prstGeom>
        </p:spPr>
      </p:pic>
    </p:spTree>
    <p:extLst>
      <p:ext uri="{BB962C8B-B14F-4D97-AF65-F5344CB8AC3E}">
        <p14:creationId xmlns:p14="http://schemas.microsoft.com/office/powerpoint/2010/main" val="394921353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12" descr="DSTARS-P"/>
          <p:cNvPicPr>
            <a:picLocks noChangeAspect="1" noChangeArrowheads="1" noCrop="1"/>
          </p:cNvPicPr>
          <p:nvPr/>
        </p:nvPicPr>
        <p:blipFill>
          <a:blip r:embed="rId2"/>
          <a:srcRect/>
          <a:stretch>
            <a:fillRect/>
          </a:stretch>
        </p:blipFill>
        <p:spPr bwMode="auto">
          <a:xfrm rot="-8230657">
            <a:off x="7254875" y="4038600"/>
            <a:ext cx="990600" cy="866775"/>
          </a:xfrm>
          <a:prstGeom prst="rect">
            <a:avLst/>
          </a:prstGeom>
          <a:noFill/>
          <a:ln w="9525">
            <a:noFill/>
            <a:miter lim="800000"/>
            <a:headEnd/>
            <a:tailEnd/>
          </a:ln>
        </p:spPr>
      </p:pic>
      <p:pic>
        <p:nvPicPr>
          <p:cNvPr id="2054" name="Picture 15" descr="DSTARS-P"/>
          <p:cNvPicPr>
            <a:picLocks noChangeAspect="1" noChangeArrowheads="1" noCrop="1"/>
          </p:cNvPicPr>
          <p:nvPr/>
        </p:nvPicPr>
        <p:blipFill>
          <a:blip r:embed="rId2"/>
          <a:srcRect/>
          <a:stretch>
            <a:fillRect/>
          </a:stretch>
        </p:blipFill>
        <p:spPr bwMode="auto">
          <a:xfrm>
            <a:off x="4724400" y="4191000"/>
            <a:ext cx="609600" cy="487363"/>
          </a:xfrm>
          <a:prstGeom prst="rect">
            <a:avLst/>
          </a:prstGeom>
          <a:noFill/>
          <a:ln w="9525">
            <a:noFill/>
            <a:miter lim="800000"/>
            <a:headEnd/>
            <a:tailEnd/>
          </a:ln>
        </p:spPr>
      </p:pic>
      <p:pic>
        <p:nvPicPr>
          <p:cNvPr id="2055" name="Picture 16" descr="DSTARS-P"/>
          <p:cNvPicPr>
            <a:picLocks noChangeAspect="1" noChangeArrowheads="1" noCrop="1"/>
          </p:cNvPicPr>
          <p:nvPr/>
        </p:nvPicPr>
        <p:blipFill>
          <a:blip r:embed="rId2"/>
          <a:srcRect/>
          <a:stretch>
            <a:fillRect/>
          </a:stretch>
        </p:blipFill>
        <p:spPr bwMode="auto">
          <a:xfrm>
            <a:off x="3048000" y="4876800"/>
            <a:ext cx="609600" cy="487363"/>
          </a:xfrm>
          <a:prstGeom prst="rect">
            <a:avLst/>
          </a:prstGeom>
          <a:noFill/>
          <a:ln w="9525">
            <a:noFill/>
            <a:miter lim="800000"/>
            <a:headEnd/>
            <a:tailEnd/>
          </a:ln>
        </p:spPr>
      </p:pic>
      <p:pic>
        <p:nvPicPr>
          <p:cNvPr id="2056" name="Picture 16" descr="DSTARS-P"/>
          <p:cNvPicPr>
            <a:picLocks noChangeAspect="1" noChangeArrowheads="1" noCrop="1"/>
          </p:cNvPicPr>
          <p:nvPr/>
        </p:nvPicPr>
        <p:blipFill>
          <a:blip r:embed="rId2"/>
          <a:srcRect/>
          <a:stretch>
            <a:fillRect/>
          </a:stretch>
        </p:blipFill>
        <p:spPr bwMode="auto">
          <a:xfrm>
            <a:off x="8001000" y="2438400"/>
            <a:ext cx="609600" cy="487363"/>
          </a:xfrm>
          <a:prstGeom prst="rect">
            <a:avLst/>
          </a:prstGeom>
          <a:noFill/>
          <a:ln w="9525">
            <a:noFill/>
            <a:miter lim="800000"/>
            <a:headEnd/>
            <a:tailEnd/>
          </a:ln>
        </p:spPr>
      </p:pic>
      <p:pic>
        <p:nvPicPr>
          <p:cNvPr id="2057" name="Picture 16" descr="DSTARS-P"/>
          <p:cNvPicPr>
            <a:picLocks noChangeAspect="1" noChangeArrowheads="1" noCrop="1"/>
          </p:cNvPicPr>
          <p:nvPr/>
        </p:nvPicPr>
        <p:blipFill>
          <a:blip r:embed="rId2"/>
          <a:srcRect/>
          <a:stretch>
            <a:fillRect/>
          </a:stretch>
        </p:blipFill>
        <p:spPr bwMode="auto">
          <a:xfrm>
            <a:off x="2667000" y="3173413"/>
            <a:ext cx="609600" cy="487363"/>
          </a:xfrm>
          <a:prstGeom prst="rect">
            <a:avLst/>
          </a:prstGeom>
          <a:noFill/>
          <a:ln w="9525">
            <a:noFill/>
            <a:miter lim="800000"/>
            <a:headEnd/>
            <a:tailEnd/>
          </a:ln>
        </p:spPr>
      </p:pic>
      <p:pic>
        <p:nvPicPr>
          <p:cNvPr id="2058" name="Picture 16" descr="DSTARS-P"/>
          <p:cNvPicPr>
            <a:picLocks noChangeAspect="1" noChangeArrowheads="1" noCrop="1"/>
          </p:cNvPicPr>
          <p:nvPr/>
        </p:nvPicPr>
        <p:blipFill>
          <a:blip r:embed="rId2"/>
          <a:srcRect/>
          <a:stretch>
            <a:fillRect/>
          </a:stretch>
        </p:blipFill>
        <p:spPr bwMode="auto">
          <a:xfrm>
            <a:off x="7239000" y="609600"/>
            <a:ext cx="609600" cy="487363"/>
          </a:xfrm>
          <a:prstGeom prst="rect">
            <a:avLst/>
          </a:prstGeom>
          <a:noFill/>
          <a:ln w="9525">
            <a:noFill/>
            <a:miter lim="800000"/>
            <a:headEnd/>
            <a:tailEnd/>
          </a:ln>
        </p:spPr>
      </p:pic>
      <p:pic>
        <p:nvPicPr>
          <p:cNvPr id="2059" name="Picture 16" descr="DSTARS-P"/>
          <p:cNvPicPr>
            <a:picLocks noChangeAspect="1" noChangeArrowheads="1" noCrop="1"/>
          </p:cNvPicPr>
          <p:nvPr/>
        </p:nvPicPr>
        <p:blipFill>
          <a:blip r:embed="rId2"/>
          <a:srcRect/>
          <a:stretch>
            <a:fillRect/>
          </a:stretch>
        </p:blipFill>
        <p:spPr bwMode="auto">
          <a:xfrm>
            <a:off x="2209800" y="6096000"/>
            <a:ext cx="609600" cy="487363"/>
          </a:xfrm>
          <a:prstGeom prst="rect">
            <a:avLst/>
          </a:prstGeom>
          <a:noFill/>
          <a:ln w="9525">
            <a:noFill/>
            <a:miter lim="800000"/>
            <a:headEnd/>
            <a:tailEnd/>
          </a:ln>
        </p:spPr>
      </p:pic>
      <p:pic>
        <p:nvPicPr>
          <p:cNvPr id="2060" name="Picture 16" descr="DSTARS-P"/>
          <p:cNvPicPr>
            <a:picLocks noChangeAspect="1" noChangeArrowheads="1" noCrop="1"/>
          </p:cNvPicPr>
          <p:nvPr/>
        </p:nvPicPr>
        <p:blipFill>
          <a:blip r:embed="rId2"/>
          <a:srcRect/>
          <a:stretch>
            <a:fillRect/>
          </a:stretch>
        </p:blipFill>
        <p:spPr bwMode="auto">
          <a:xfrm>
            <a:off x="1295400" y="533400"/>
            <a:ext cx="609600" cy="487363"/>
          </a:xfrm>
          <a:prstGeom prst="rect">
            <a:avLst/>
          </a:prstGeom>
          <a:noFill/>
          <a:ln w="9525">
            <a:noFill/>
            <a:miter lim="800000"/>
            <a:headEnd/>
            <a:tailEnd/>
          </a:ln>
        </p:spPr>
      </p:pic>
      <p:pic>
        <p:nvPicPr>
          <p:cNvPr id="2061" name="Picture 16" descr="DSTARS-P"/>
          <p:cNvPicPr>
            <a:picLocks noChangeAspect="1" noChangeArrowheads="1" noCrop="1"/>
          </p:cNvPicPr>
          <p:nvPr/>
        </p:nvPicPr>
        <p:blipFill>
          <a:blip r:embed="rId2"/>
          <a:srcRect/>
          <a:stretch>
            <a:fillRect/>
          </a:stretch>
        </p:blipFill>
        <p:spPr bwMode="auto">
          <a:xfrm>
            <a:off x="2971800" y="533400"/>
            <a:ext cx="609600" cy="487363"/>
          </a:xfrm>
          <a:prstGeom prst="rect">
            <a:avLst/>
          </a:prstGeom>
          <a:noFill/>
          <a:ln w="9525">
            <a:noFill/>
            <a:miter lim="800000"/>
            <a:headEnd/>
            <a:tailEnd/>
          </a:ln>
        </p:spPr>
      </p:pic>
      <p:pic>
        <p:nvPicPr>
          <p:cNvPr id="2062" name="Picture 16" descr="DSTARS-P"/>
          <p:cNvPicPr>
            <a:picLocks noChangeAspect="1" noChangeArrowheads="1" noCrop="1"/>
          </p:cNvPicPr>
          <p:nvPr/>
        </p:nvPicPr>
        <p:blipFill>
          <a:blip r:embed="rId2"/>
          <a:srcRect/>
          <a:stretch>
            <a:fillRect/>
          </a:stretch>
        </p:blipFill>
        <p:spPr bwMode="auto">
          <a:xfrm>
            <a:off x="6324600" y="4724400"/>
            <a:ext cx="609600" cy="487363"/>
          </a:xfrm>
          <a:prstGeom prst="rect">
            <a:avLst/>
          </a:prstGeom>
          <a:noFill/>
          <a:ln w="9525">
            <a:noFill/>
            <a:miter lim="800000"/>
            <a:headEnd/>
            <a:tailEnd/>
          </a:ln>
        </p:spPr>
      </p:pic>
      <p:graphicFrame>
        <p:nvGraphicFramePr>
          <p:cNvPr id="2" name="Table 1"/>
          <p:cNvGraphicFramePr>
            <a:graphicFrameLocks noGrp="1"/>
          </p:cNvGraphicFramePr>
          <p:nvPr>
            <p:extLst>
              <p:ext uri="{D42A27DB-BD31-4B8C-83A1-F6EECF244321}">
                <p14:modId xmlns:p14="http://schemas.microsoft.com/office/powerpoint/2010/main" val="2319424651"/>
              </p:ext>
            </p:extLst>
          </p:nvPr>
        </p:nvGraphicFramePr>
        <p:xfrm>
          <a:off x="268604" y="1821625"/>
          <a:ext cx="8341995" cy="2872106"/>
        </p:xfrm>
        <a:graphic>
          <a:graphicData uri="http://schemas.openxmlformats.org/drawingml/2006/table">
            <a:tbl>
              <a:tblPr firstRow="1" firstCol="1" bandRow="1"/>
              <a:tblGrid>
                <a:gridCol w="5602262"/>
                <a:gridCol w="2739733"/>
              </a:tblGrid>
              <a:tr h="410988">
                <a:tc>
                  <a:txBody>
                    <a:bodyPr/>
                    <a:lstStyle/>
                    <a:p>
                      <a:pPr algn="ctr">
                        <a:lnSpc>
                          <a:spcPct val="115000"/>
                        </a:lnSpc>
                        <a:spcAft>
                          <a:spcPts val="0"/>
                        </a:spcAft>
                      </a:pPr>
                      <a:r>
                        <a:rPr lang="en-US" sz="2400" b="1" dirty="0" err="1">
                          <a:solidFill>
                            <a:srgbClr val="0000FF"/>
                          </a:solidFill>
                          <a:effectLst/>
                          <a:latin typeface="Times New Roman"/>
                          <a:ea typeface="Calibri"/>
                        </a:rPr>
                        <a:t>Câu</a:t>
                      </a:r>
                      <a:r>
                        <a:rPr lang="en-US" sz="2400" b="1" dirty="0">
                          <a:solidFill>
                            <a:srgbClr val="0000FF"/>
                          </a:solidFill>
                          <a:effectLst/>
                          <a:latin typeface="Times New Roman"/>
                          <a:ea typeface="Calibri"/>
                        </a:rPr>
                        <a:t> </a:t>
                      </a:r>
                      <a:r>
                        <a:rPr lang="en-US" sz="2400" b="1" dirty="0" err="1">
                          <a:solidFill>
                            <a:srgbClr val="0000FF"/>
                          </a:solidFill>
                          <a:effectLst/>
                          <a:latin typeface="Times New Roman"/>
                          <a:ea typeface="Calibri"/>
                        </a:rPr>
                        <a:t>hỏi</a:t>
                      </a:r>
                      <a:endParaRPr lang="en-GB" sz="2400" dirty="0">
                        <a:solidFill>
                          <a:srgbClr val="0000FF"/>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dirty="0" err="1">
                          <a:solidFill>
                            <a:srgbClr val="0000FF"/>
                          </a:solidFill>
                          <a:effectLst/>
                          <a:latin typeface="Times New Roman"/>
                          <a:ea typeface="Calibri"/>
                        </a:rPr>
                        <a:t>Trả</a:t>
                      </a:r>
                      <a:r>
                        <a:rPr lang="en-US" sz="2400" b="1" dirty="0">
                          <a:solidFill>
                            <a:srgbClr val="0000FF"/>
                          </a:solidFill>
                          <a:effectLst/>
                          <a:latin typeface="Times New Roman"/>
                          <a:ea typeface="Calibri"/>
                        </a:rPr>
                        <a:t> </a:t>
                      </a:r>
                      <a:r>
                        <a:rPr lang="en-US" sz="2400" b="1" dirty="0" err="1">
                          <a:solidFill>
                            <a:srgbClr val="0000FF"/>
                          </a:solidFill>
                          <a:effectLst/>
                          <a:latin typeface="Times New Roman"/>
                          <a:ea typeface="Calibri"/>
                        </a:rPr>
                        <a:t>lời</a:t>
                      </a:r>
                      <a:endParaRPr lang="en-GB" sz="2400" dirty="0">
                        <a:solidFill>
                          <a:srgbClr val="0000FF"/>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4023">
                <a:tc>
                  <a:txBody>
                    <a:bodyPr/>
                    <a:lstStyle/>
                    <a:p>
                      <a:pPr>
                        <a:lnSpc>
                          <a:spcPct val="115000"/>
                        </a:lnSpc>
                        <a:spcAft>
                          <a:spcPts val="0"/>
                        </a:spcAft>
                      </a:pPr>
                      <a:r>
                        <a:rPr lang="en-US" sz="2400" b="1" dirty="0">
                          <a:effectLst/>
                          <a:latin typeface="Times New Roman"/>
                          <a:ea typeface="Calibri"/>
                        </a:rPr>
                        <a:t>1.</a:t>
                      </a:r>
                      <a:r>
                        <a:rPr lang="en-US" sz="2400" b="1" spc="-35" dirty="0">
                          <a:effectLst/>
                          <a:latin typeface="Times New Roman"/>
                          <a:ea typeface="Calibri"/>
                        </a:rPr>
                        <a:t> </a:t>
                      </a:r>
                      <a:r>
                        <a:rPr lang="en-US" sz="2400" b="1" dirty="0" smtClean="0">
                          <a:effectLst/>
                          <a:latin typeface="Times New Roman"/>
                          <a:ea typeface="Calibri"/>
                        </a:rPr>
                        <a:t>Do </a:t>
                      </a:r>
                      <a:r>
                        <a:rPr lang="en-US" sz="2400" b="1" dirty="0" err="1" smtClean="0">
                          <a:effectLst/>
                          <a:latin typeface="Times New Roman"/>
                          <a:ea typeface="Calibri"/>
                        </a:rPr>
                        <a:t>đâu</a:t>
                      </a:r>
                      <a:r>
                        <a:rPr lang="en-US" sz="2400" b="1" dirty="0" smtClean="0">
                          <a:effectLst/>
                          <a:latin typeface="Times New Roman"/>
                          <a:ea typeface="Calibri"/>
                        </a:rPr>
                        <a:t> </a:t>
                      </a:r>
                      <a:r>
                        <a:rPr lang="en-US" sz="2400" b="1" dirty="0" err="1" smtClean="0">
                          <a:effectLst/>
                          <a:latin typeface="Times New Roman"/>
                          <a:ea typeface="Calibri"/>
                        </a:rPr>
                        <a:t>khi</a:t>
                      </a:r>
                      <a:r>
                        <a:rPr lang="en-US" sz="2400" b="1" dirty="0" smtClean="0">
                          <a:effectLst/>
                          <a:latin typeface="Times New Roman"/>
                          <a:ea typeface="Calibri"/>
                        </a:rPr>
                        <a:t> </a:t>
                      </a:r>
                      <a:r>
                        <a:rPr lang="en-US" sz="2400" b="1" dirty="0" err="1" smtClean="0">
                          <a:effectLst/>
                          <a:latin typeface="Times New Roman"/>
                          <a:ea typeface="Calibri"/>
                        </a:rPr>
                        <a:t>làm</a:t>
                      </a:r>
                      <a:r>
                        <a:rPr lang="en-US" sz="2400" b="1" dirty="0" smtClean="0">
                          <a:effectLst/>
                          <a:latin typeface="Times New Roman"/>
                          <a:ea typeface="Calibri"/>
                        </a:rPr>
                        <a:t> </a:t>
                      </a:r>
                      <a:r>
                        <a:rPr lang="en-US" sz="2400" b="1" dirty="0" err="1" smtClean="0">
                          <a:effectLst/>
                          <a:latin typeface="Times New Roman"/>
                          <a:ea typeface="Calibri"/>
                        </a:rPr>
                        <a:t>bài</a:t>
                      </a:r>
                      <a:r>
                        <a:rPr lang="en-US" sz="2400" b="1" dirty="0" smtClean="0">
                          <a:effectLst/>
                          <a:latin typeface="Times New Roman"/>
                          <a:ea typeface="Calibri"/>
                        </a:rPr>
                        <a:t> </a:t>
                      </a:r>
                      <a:r>
                        <a:rPr lang="en-US" sz="2400" b="1" dirty="0" err="1" smtClean="0">
                          <a:effectLst/>
                          <a:latin typeface="Times New Roman"/>
                          <a:ea typeface="Calibri"/>
                        </a:rPr>
                        <a:t>tập</a:t>
                      </a:r>
                      <a:r>
                        <a:rPr lang="en-US" sz="2400" b="1" dirty="0" smtClean="0">
                          <a:effectLst/>
                          <a:latin typeface="Times New Roman"/>
                          <a:ea typeface="Calibri"/>
                        </a:rPr>
                        <a:t> </a:t>
                      </a:r>
                      <a:r>
                        <a:rPr lang="en-US" sz="2400" b="1" dirty="0" err="1" smtClean="0">
                          <a:effectLst/>
                          <a:latin typeface="Times New Roman"/>
                          <a:ea typeface="Calibri"/>
                        </a:rPr>
                        <a:t>làm</a:t>
                      </a:r>
                      <a:r>
                        <a:rPr lang="en-US" sz="2400" b="1" dirty="0" smtClean="0">
                          <a:effectLst/>
                          <a:latin typeface="Times New Roman"/>
                          <a:ea typeface="Calibri"/>
                        </a:rPr>
                        <a:t> </a:t>
                      </a:r>
                      <a:r>
                        <a:rPr lang="en-US" sz="2400" b="1" dirty="0" err="1" smtClean="0">
                          <a:effectLst/>
                          <a:latin typeface="Times New Roman"/>
                          <a:ea typeface="Calibri"/>
                        </a:rPr>
                        <a:t>văn</a:t>
                      </a:r>
                      <a:r>
                        <a:rPr lang="en-US" sz="2400" b="1" dirty="0" smtClean="0">
                          <a:effectLst/>
                          <a:latin typeface="Times New Roman"/>
                          <a:ea typeface="Calibri"/>
                        </a:rPr>
                        <a:t>, Ni – </a:t>
                      </a:r>
                      <a:r>
                        <a:rPr lang="en-US" sz="2400" b="1" dirty="0" err="1" smtClean="0">
                          <a:effectLst/>
                          <a:latin typeface="Times New Roman"/>
                          <a:ea typeface="Calibri"/>
                        </a:rPr>
                        <a:t>cô</a:t>
                      </a:r>
                      <a:r>
                        <a:rPr lang="en-US" sz="2400" b="1" dirty="0" smtClean="0">
                          <a:effectLst/>
                          <a:latin typeface="Times New Roman"/>
                          <a:ea typeface="Calibri"/>
                        </a:rPr>
                        <a:t> – la </a:t>
                      </a:r>
                      <a:r>
                        <a:rPr lang="en-US" sz="2400" b="1" dirty="0" err="1" smtClean="0">
                          <a:effectLst/>
                          <a:latin typeface="Times New Roman"/>
                          <a:ea typeface="Calibri"/>
                        </a:rPr>
                        <a:t>phải</a:t>
                      </a:r>
                      <a:r>
                        <a:rPr lang="en-US" sz="2400" b="1" dirty="0" smtClean="0">
                          <a:effectLst/>
                          <a:latin typeface="Times New Roman"/>
                          <a:ea typeface="Calibri"/>
                        </a:rPr>
                        <a:t> </a:t>
                      </a:r>
                      <a:r>
                        <a:rPr lang="en-US" sz="2400" b="1" dirty="0" err="1" smtClean="0">
                          <a:effectLst/>
                          <a:latin typeface="Times New Roman"/>
                          <a:ea typeface="Calibri"/>
                        </a:rPr>
                        <a:t>nhờ</a:t>
                      </a:r>
                      <a:r>
                        <a:rPr lang="en-US" sz="2400" b="1" dirty="0" smtClean="0">
                          <a:effectLst/>
                          <a:latin typeface="Times New Roman"/>
                          <a:ea typeface="Calibri"/>
                        </a:rPr>
                        <a:t> </a:t>
                      </a:r>
                      <a:r>
                        <a:rPr lang="en-US" sz="2400" b="1" dirty="0" err="1" smtClean="0">
                          <a:effectLst/>
                          <a:latin typeface="Times New Roman"/>
                          <a:ea typeface="Calibri"/>
                        </a:rPr>
                        <a:t>đến</a:t>
                      </a:r>
                      <a:r>
                        <a:rPr lang="en-US" sz="2400" b="1" dirty="0" smtClean="0">
                          <a:effectLst/>
                          <a:latin typeface="Times New Roman"/>
                          <a:ea typeface="Calibri"/>
                        </a:rPr>
                        <a:t> </a:t>
                      </a:r>
                      <a:r>
                        <a:rPr lang="en-US" sz="2400" b="1" dirty="0" err="1" smtClean="0">
                          <a:effectLst/>
                          <a:latin typeface="Times New Roman"/>
                          <a:ea typeface="Calibri"/>
                        </a:rPr>
                        <a:t>bố</a:t>
                      </a:r>
                      <a:r>
                        <a:rPr lang="en-US" sz="2400" b="1" dirty="0" smtClean="0">
                          <a:effectLst/>
                          <a:latin typeface="Times New Roman"/>
                          <a:ea typeface="Calibri"/>
                        </a:rPr>
                        <a:t>?</a:t>
                      </a:r>
                    </a:p>
                    <a:p>
                      <a:pPr>
                        <a:lnSpc>
                          <a:spcPct val="115000"/>
                        </a:lnSpc>
                        <a:spcAft>
                          <a:spcPts val="0"/>
                        </a:spcAft>
                      </a:pPr>
                      <a:endParaRPr lang="en-GB" sz="24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effectLst/>
                          <a:latin typeface="Times New Roman"/>
                          <a:ea typeface="Calibri"/>
                        </a:rPr>
                        <a:t> </a:t>
                      </a:r>
                      <a:endParaRPr lang="en-GB"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2964">
                <a:tc>
                  <a:txBody>
                    <a:bodyPr/>
                    <a:lstStyle/>
                    <a:p>
                      <a:pPr>
                        <a:lnSpc>
                          <a:spcPct val="115000"/>
                        </a:lnSpc>
                        <a:spcAft>
                          <a:spcPts val="0"/>
                        </a:spcAft>
                      </a:pPr>
                      <a:r>
                        <a:rPr lang="en-US" sz="2400" b="1" dirty="0">
                          <a:effectLst/>
                          <a:latin typeface="Times New Roman"/>
                          <a:ea typeface="Calibri"/>
                        </a:rPr>
                        <a:t>2. </a:t>
                      </a:r>
                      <a:r>
                        <a:rPr lang="en-US" sz="2400" b="1" dirty="0" err="1" smtClean="0">
                          <a:effectLst/>
                          <a:latin typeface="Times New Roman"/>
                          <a:ea typeface="Calibri"/>
                        </a:rPr>
                        <a:t>Em</a:t>
                      </a:r>
                      <a:r>
                        <a:rPr lang="en-US" sz="2400" b="1" dirty="0" smtClean="0">
                          <a:effectLst/>
                          <a:latin typeface="Times New Roman"/>
                          <a:ea typeface="Calibri"/>
                        </a:rPr>
                        <a:t> </a:t>
                      </a:r>
                      <a:r>
                        <a:rPr lang="en-US" sz="2400" b="1" dirty="0" err="1" smtClean="0">
                          <a:effectLst/>
                          <a:latin typeface="Times New Roman"/>
                          <a:ea typeface="Calibri"/>
                        </a:rPr>
                        <a:t>nghĩ</a:t>
                      </a:r>
                      <a:r>
                        <a:rPr lang="en-US" sz="2400" b="1" dirty="0" smtClean="0">
                          <a:effectLst/>
                          <a:latin typeface="Times New Roman"/>
                          <a:ea typeface="Calibri"/>
                        </a:rPr>
                        <a:t> </a:t>
                      </a:r>
                      <a:r>
                        <a:rPr lang="en-US" sz="2400" b="1" dirty="0" err="1" smtClean="0">
                          <a:effectLst/>
                          <a:latin typeface="Times New Roman"/>
                          <a:ea typeface="Calibri"/>
                        </a:rPr>
                        <a:t>sao</a:t>
                      </a:r>
                      <a:r>
                        <a:rPr lang="en-US" sz="2400" b="1" dirty="0" smtClean="0">
                          <a:effectLst/>
                          <a:latin typeface="Times New Roman"/>
                          <a:ea typeface="Calibri"/>
                        </a:rPr>
                        <a:t> </a:t>
                      </a:r>
                      <a:r>
                        <a:rPr lang="en-US" sz="2400" b="1" dirty="0" err="1" smtClean="0">
                          <a:effectLst/>
                          <a:latin typeface="Times New Roman"/>
                          <a:ea typeface="Calibri"/>
                        </a:rPr>
                        <a:t>về</a:t>
                      </a:r>
                      <a:r>
                        <a:rPr lang="en-US" sz="2400" b="1" dirty="0" smtClean="0">
                          <a:effectLst/>
                          <a:latin typeface="Times New Roman"/>
                          <a:ea typeface="Calibri"/>
                        </a:rPr>
                        <a:t> </a:t>
                      </a:r>
                      <a:r>
                        <a:rPr lang="en-US" sz="2400" b="1" dirty="0" err="1" smtClean="0">
                          <a:effectLst/>
                          <a:latin typeface="Times New Roman"/>
                          <a:ea typeface="Calibri"/>
                        </a:rPr>
                        <a:t>việc</a:t>
                      </a:r>
                      <a:r>
                        <a:rPr lang="en-US" sz="2400" b="1" dirty="0" smtClean="0">
                          <a:effectLst/>
                          <a:latin typeface="Times New Roman"/>
                          <a:ea typeface="Calibri"/>
                        </a:rPr>
                        <a:t> Ni – </a:t>
                      </a:r>
                      <a:r>
                        <a:rPr lang="en-US" sz="2400" b="1" dirty="0" err="1" smtClean="0">
                          <a:effectLst/>
                          <a:latin typeface="Times New Roman"/>
                          <a:ea typeface="Calibri"/>
                        </a:rPr>
                        <a:t>cô</a:t>
                      </a:r>
                      <a:r>
                        <a:rPr lang="en-US" sz="2400" b="1" dirty="0" smtClean="0">
                          <a:effectLst/>
                          <a:latin typeface="Times New Roman"/>
                          <a:ea typeface="Calibri"/>
                        </a:rPr>
                        <a:t> – la </a:t>
                      </a:r>
                      <a:r>
                        <a:rPr lang="en-US" sz="2400" b="1" dirty="0" err="1" smtClean="0">
                          <a:effectLst/>
                          <a:latin typeface="Times New Roman"/>
                          <a:ea typeface="Calibri"/>
                        </a:rPr>
                        <a:t>nhờ</a:t>
                      </a:r>
                      <a:r>
                        <a:rPr lang="en-US" sz="2400" b="1" dirty="0" smtClean="0">
                          <a:effectLst/>
                          <a:latin typeface="Times New Roman"/>
                          <a:ea typeface="Calibri"/>
                        </a:rPr>
                        <a:t> </a:t>
                      </a:r>
                      <a:r>
                        <a:rPr lang="en-US" sz="2400" b="1" dirty="0" err="1" smtClean="0">
                          <a:effectLst/>
                          <a:latin typeface="Times New Roman"/>
                          <a:ea typeface="Calibri"/>
                        </a:rPr>
                        <a:t>bố</a:t>
                      </a:r>
                      <a:r>
                        <a:rPr lang="en-US" sz="2400" b="1" dirty="0" smtClean="0">
                          <a:effectLst/>
                          <a:latin typeface="Times New Roman"/>
                          <a:ea typeface="Calibri"/>
                        </a:rPr>
                        <a:t> </a:t>
                      </a:r>
                      <a:r>
                        <a:rPr lang="en-US" sz="2400" b="1" dirty="0" err="1" smtClean="0">
                          <a:effectLst/>
                          <a:latin typeface="Times New Roman"/>
                          <a:ea typeface="Calibri"/>
                        </a:rPr>
                        <a:t>làm</a:t>
                      </a:r>
                      <a:r>
                        <a:rPr lang="en-US" sz="2400" b="1" dirty="0" smtClean="0">
                          <a:effectLst/>
                          <a:latin typeface="Times New Roman"/>
                          <a:ea typeface="Calibri"/>
                        </a:rPr>
                        <a:t> </a:t>
                      </a:r>
                      <a:r>
                        <a:rPr lang="en-US" sz="2400" b="1" dirty="0" err="1" smtClean="0">
                          <a:effectLst/>
                          <a:latin typeface="Times New Roman"/>
                          <a:ea typeface="Calibri"/>
                        </a:rPr>
                        <a:t>hộ</a:t>
                      </a:r>
                      <a:r>
                        <a:rPr lang="en-US" sz="2400" b="1" dirty="0" smtClean="0">
                          <a:effectLst/>
                          <a:latin typeface="Times New Roman"/>
                          <a:ea typeface="Calibri"/>
                        </a:rPr>
                        <a:t> </a:t>
                      </a:r>
                      <a:r>
                        <a:rPr lang="en-US" sz="2400" b="1" dirty="0" err="1" smtClean="0">
                          <a:effectLst/>
                          <a:latin typeface="Times New Roman"/>
                          <a:ea typeface="Calibri"/>
                        </a:rPr>
                        <a:t>bài</a:t>
                      </a:r>
                      <a:r>
                        <a:rPr lang="en-US" sz="2400" b="1" dirty="0" smtClean="0">
                          <a:effectLst/>
                          <a:latin typeface="Times New Roman"/>
                          <a:ea typeface="Calibri"/>
                        </a:rPr>
                        <a:t> </a:t>
                      </a:r>
                      <a:r>
                        <a:rPr lang="en-US" sz="2400" b="1" dirty="0" err="1" smtClean="0">
                          <a:effectLst/>
                          <a:latin typeface="Times New Roman"/>
                          <a:ea typeface="Calibri"/>
                        </a:rPr>
                        <a:t>tập</a:t>
                      </a:r>
                      <a:endParaRPr lang="en-GB" sz="24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effectLst/>
                          <a:latin typeface="Times New Roman"/>
                          <a:ea typeface="Calibri"/>
                        </a:rPr>
                        <a:t> </a:t>
                      </a:r>
                      <a:endParaRPr lang="en-GB"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 name="Rectangle 14"/>
          <p:cNvSpPr/>
          <p:nvPr/>
        </p:nvSpPr>
        <p:spPr>
          <a:xfrm>
            <a:off x="245181" y="230307"/>
            <a:ext cx="2802819" cy="446276"/>
          </a:xfrm>
          <a:prstGeom prst="rect">
            <a:avLst/>
          </a:prstGeom>
          <a:ln>
            <a:solidFill>
              <a:srgbClr val="0000FF"/>
            </a:solidFill>
          </a:ln>
        </p:spPr>
        <p:txBody>
          <a:bodyPr wrap="none">
            <a:spAutoFit/>
          </a:bodyPr>
          <a:lstStyle/>
          <a:p>
            <a:pPr algn="ctr">
              <a:lnSpc>
                <a:spcPct val="115000"/>
              </a:lnSpc>
              <a:spcAft>
                <a:spcPts val="0"/>
              </a:spcAft>
            </a:pPr>
            <a:r>
              <a:rPr lang="pt-BR" sz="2000" b="1" dirty="0">
                <a:solidFill>
                  <a:srgbClr val="FF0000"/>
                </a:solidFill>
                <a:latin typeface="Times New Roman"/>
                <a:ea typeface="Calibri"/>
              </a:rPr>
              <a:t>PHIẾU HỌC TẬP SỐ </a:t>
            </a:r>
            <a:r>
              <a:rPr lang="pt-BR" sz="2000" b="1" dirty="0" smtClean="0">
                <a:solidFill>
                  <a:srgbClr val="FF0000"/>
                </a:solidFill>
                <a:latin typeface="Times New Roman"/>
                <a:ea typeface="Calibri"/>
              </a:rPr>
              <a:t>3</a:t>
            </a:r>
            <a:endParaRPr lang="en-GB" sz="2000" dirty="0">
              <a:solidFill>
                <a:srgbClr val="FF0000"/>
              </a:solidFill>
              <a:effectLst/>
              <a:latin typeface="Times New Roman"/>
              <a:ea typeface="Calibri"/>
            </a:endParaRPr>
          </a:p>
        </p:txBody>
      </p:sp>
      <p:sp>
        <p:nvSpPr>
          <p:cNvPr id="3" name="Rectangle 2"/>
          <p:cNvSpPr/>
          <p:nvPr/>
        </p:nvSpPr>
        <p:spPr>
          <a:xfrm>
            <a:off x="3337034" y="189766"/>
            <a:ext cx="5578366" cy="461665"/>
          </a:xfrm>
          <a:prstGeom prst="rect">
            <a:avLst/>
          </a:prstGeom>
        </p:spPr>
        <p:txBody>
          <a:bodyPr wrap="square">
            <a:spAutoFit/>
          </a:bodyPr>
          <a:lstStyle/>
          <a:p>
            <a:pPr lvl="0"/>
            <a:r>
              <a:rPr lang="en-US" sz="2400" b="1" dirty="0">
                <a:solidFill>
                  <a:prstClr val="black"/>
                </a:solidFill>
                <a:latin typeface="Times New Roman"/>
                <a:ea typeface="Times New Roman"/>
              </a:rPr>
              <a:t>Ni-</a:t>
            </a:r>
            <a:r>
              <a:rPr lang="en-US" sz="2400" b="1" dirty="0" err="1">
                <a:solidFill>
                  <a:prstClr val="black"/>
                </a:solidFill>
                <a:latin typeface="Times New Roman"/>
                <a:ea typeface="Times New Roman"/>
              </a:rPr>
              <a:t>cô</a:t>
            </a:r>
            <a:r>
              <a:rPr lang="en-US" sz="2400" b="1" dirty="0">
                <a:solidFill>
                  <a:prstClr val="black"/>
                </a:solidFill>
                <a:latin typeface="Times New Roman"/>
                <a:ea typeface="Times New Roman"/>
              </a:rPr>
              <a:t>-la </a:t>
            </a:r>
            <a:r>
              <a:rPr lang="en-US" sz="2400" b="1" dirty="0" err="1">
                <a:solidFill>
                  <a:prstClr val="black"/>
                </a:solidFill>
                <a:latin typeface="Times New Roman"/>
                <a:ea typeface="Times New Roman"/>
              </a:rPr>
              <a:t>nhờ</a:t>
            </a:r>
            <a:r>
              <a:rPr lang="en-US" sz="2400" b="1" dirty="0">
                <a:solidFill>
                  <a:prstClr val="black"/>
                </a:solidFill>
                <a:latin typeface="Times New Roman"/>
                <a:ea typeface="Times New Roman"/>
              </a:rPr>
              <a:t> </a:t>
            </a:r>
            <a:r>
              <a:rPr lang="en-US" sz="2400" b="1" dirty="0" err="1">
                <a:solidFill>
                  <a:prstClr val="black"/>
                </a:solidFill>
                <a:latin typeface="Times New Roman"/>
                <a:ea typeface="Times New Roman"/>
              </a:rPr>
              <a:t>bố</a:t>
            </a:r>
            <a:r>
              <a:rPr lang="en-US" sz="2400" b="1" dirty="0">
                <a:solidFill>
                  <a:prstClr val="black"/>
                </a:solidFill>
                <a:latin typeface="Times New Roman"/>
                <a:ea typeface="Times New Roman"/>
              </a:rPr>
              <a:t> </a:t>
            </a:r>
            <a:r>
              <a:rPr lang="en-US" sz="2400" b="1" dirty="0" err="1">
                <a:solidFill>
                  <a:prstClr val="black"/>
                </a:solidFill>
                <a:latin typeface="Times New Roman"/>
                <a:ea typeface="Times New Roman"/>
              </a:rPr>
              <a:t>làm</a:t>
            </a:r>
            <a:r>
              <a:rPr lang="en-US" sz="2400" b="1" dirty="0">
                <a:solidFill>
                  <a:prstClr val="black"/>
                </a:solidFill>
                <a:latin typeface="Times New Roman"/>
                <a:ea typeface="Times New Roman"/>
              </a:rPr>
              <a:t> </a:t>
            </a:r>
            <a:r>
              <a:rPr lang="en-US" sz="2400" b="1" dirty="0" err="1">
                <a:solidFill>
                  <a:prstClr val="black"/>
                </a:solidFill>
                <a:latin typeface="Times New Roman"/>
                <a:ea typeface="Times New Roman"/>
              </a:rPr>
              <a:t>bài</a:t>
            </a:r>
            <a:r>
              <a:rPr lang="en-US" sz="2400" b="1" dirty="0">
                <a:solidFill>
                  <a:prstClr val="black"/>
                </a:solidFill>
                <a:latin typeface="Times New Roman"/>
                <a:ea typeface="Times New Roman"/>
              </a:rPr>
              <a:t> </a:t>
            </a:r>
            <a:r>
              <a:rPr lang="en-US" sz="2400" b="1" dirty="0" err="1">
                <a:solidFill>
                  <a:prstClr val="black"/>
                </a:solidFill>
                <a:latin typeface="Times New Roman"/>
                <a:ea typeface="Times New Roman"/>
              </a:rPr>
              <a:t>tập</a:t>
            </a:r>
            <a:r>
              <a:rPr lang="en-US" sz="2400" b="1" dirty="0">
                <a:solidFill>
                  <a:prstClr val="black"/>
                </a:solidFill>
                <a:latin typeface="Times New Roman"/>
                <a:ea typeface="Times New Roman"/>
              </a:rPr>
              <a:t> </a:t>
            </a:r>
            <a:r>
              <a:rPr lang="en-US" sz="2400" b="1" dirty="0" err="1">
                <a:solidFill>
                  <a:prstClr val="black"/>
                </a:solidFill>
                <a:latin typeface="Times New Roman"/>
                <a:ea typeface="Times New Roman"/>
              </a:rPr>
              <a:t>làm</a:t>
            </a:r>
            <a:r>
              <a:rPr lang="en-US" sz="2400" b="1" dirty="0">
                <a:solidFill>
                  <a:prstClr val="black"/>
                </a:solidFill>
                <a:latin typeface="Times New Roman"/>
                <a:ea typeface="Times New Roman"/>
              </a:rPr>
              <a:t> </a:t>
            </a:r>
            <a:r>
              <a:rPr lang="en-US" sz="2400" b="1" dirty="0" err="1">
                <a:solidFill>
                  <a:prstClr val="black"/>
                </a:solidFill>
                <a:latin typeface="Times New Roman"/>
                <a:ea typeface="Times New Roman"/>
              </a:rPr>
              <a:t>văn</a:t>
            </a:r>
            <a:endParaRPr lang="en-GB" b="1" dirty="0">
              <a:solidFill>
                <a:prstClr val="black"/>
              </a:solidFill>
            </a:endParaRPr>
          </a:p>
        </p:txBody>
      </p:sp>
    </p:spTree>
    <p:extLst>
      <p:ext uri="{BB962C8B-B14F-4D97-AF65-F5344CB8AC3E}">
        <p14:creationId xmlns:p14="http://schemas.microsoft.com/office/powerpoint/2010/main" val="251057967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12" descr="DSTARS-P"/>
          <p:cNvPicPr>
            <a:picLocks noChangeAspect="1" noChangeArrowheads="1" noCrop="1"/>
          </p:cNvPicPr>
          <p:nvPr/>
        </p:nvPicPr>
        <p:blipFill>
          <a:blip r:embed="rId2"/>
          <a:srcRect/>
          <a:stretch>
            <a:fillRect/>
          </a:stretch>
        </p:blipFill>
        <p:spPr bwMode="auto">
          <a:xfrm rot="-8230657">
            <a:off x="7254875" y="4038600"/>
            <a:ext cx="990600" cy="866775"/>
          </a:xfrm>
          <a:prstGeom prst="rect">
            <a:avLst/>
          </a:prstGeom>
          <a:noFill/>
          <a:ln w="9525">
            <a:noFill/>
            <a:miter lim="800000"/>
            <a:headEnd/>
            <a:tailEnd/>
          </a:ln>
        </p:spPr>
      </p:pic>
      <p:pic>
        <p:nvPicPr>
          <p:cNvPr id="2054" name="Picture 15" descr="DSTARS-P"/>
          <p:cNvPicPr>
            <a:picLocks noChangeAspect="1" noChangeArrowheads="1" noCrop="1"/>
          </p:cNvPicPr>
          <p:nvPr/>
        </p:nvPicPr>
        <p:blipFill>
          <a:blip r:embed="rId2"/>
          <a:srcRect/>
          <a:stretch>
            <a:fillRect/>
          </a:stretch>
        </p:blipFill>
        <p:spPr bwMode="auto">
          <a:xfrm>
            <a:off x="4724400" y="4191000"/>
            <a:ext cx="609600" cy="487363"/>
          </a:xfrm>
          <a:prstGeom prst="rect">
            <a:avLst/>
          </a:prstGeom>
          <a:noFill/>
          <a:ln w="9525">
            <a:noFill/>
            <a:miter lim="800000"/>
            <a:headEnd/>
            <a:tailEnd/>
          </a:ln>
        </p:spPr>
      </p:pic>
      <p:pic>
        <p:nvPicPr>
          <p:cNvPr id="2055" name="Picture 16" descr="DSTARS-P"/>
          <p:cNvPicPr>
            <a:picLocks noChangeAspect="1" noChangeArrowheads="1" noCrop="1"/>
          </p:cNvPicPr>
          <p:nvPr/>
        </p:nvPicPr>
        <p:blipFill>
          <a:blip r:embed="rId2"/>
          <a:srcRect/>
          <a:stretch>
            <a:fillRect/>
          </a:stretch>
        </p:blipFill>
        <p:spPr bwMode="auto">
          <a:xfrm>
            <a:off x="3048000" y="4876800"/>
            <a:ext cx="609600" cy="487363"/>
          </a:xfrm>
          <a:prstGeom prst="rect">
            <a:avLst/>
          </a:prstGeom>
          <a:noFill/>
          <a:ln w="9525">
            <a:noFill/>
            <a:miter lim="800000"/>
            <a:headEnd/>
            <a:tailEnd/>
          </a:ln>
        </p:spPr>
      </p:pic>
      <p:pic>
        <p:nvPicPr>
          <p:cNvPr id="2056" name="Picture 16" descr="DSTARS-P"/>
          <p:cNvPicPr>
            <a:picLocks noChangeAspect="1" noChangeArrowheads="1" noCrop="1"/>
          </p:cNvPicPr>
          <p:nvPr/>
        </p:nvPicPr>
        <p:blipFill>
          <a:blip r:embed="rId2"/>
          <a:srcRect/>
          <a:stretch>
            <a:fillRect/>
          </a:stretch>
        </p:blipFill>
        <p:spPr bwMode="auto">
          <a:xfrm>
            <a:off x="8001000" y="2438400"/>
            <a:ext cx="609600" cy="487363"/>
          </a:xfrm>
          <a:prstGeom prst="rect">
            <a:avLst/>
          </a:prstGeom>
          <a:noFill/>
          <a:ln w="9525">
            <a:noFill/>
            <a:miter lim="800000"/>
            <a:headEnd/>
            <a:tailEnd/>
          </a:ln>
        </p:spPr>
      </p:pic>
      <p:pic>
        <p:nvPicPr>
          <p:cNvPr id="2057" name="Picture 16" descr="DSTARS-P"/>
          <p:cNvPicPr>
            <a:picLocks noChangeAspect="1" noChangeArrowheads="1" noCrop="1"/>
          </p:cNvPicPr>
          <p:nvPr/>
        </p:nvPicPr>
        <p:blipFill>
          <a:blip r:embed="rId2"/>
          <a:srcRect/>
          <a:stretch>
            <a:fillRect/>
          </a:stretch>
        </p:blipFill>
        <p:spPr bwMode="auto">
          <a:xfrm>
            <a:off x="2667000" y="3173413"/>
            <a:ext cx="609600" cy="487363"/>
          </a:xfrm>
          <a:prstGeom prst="rect">
            <a:avLst/>
          </a:prstGeom>
          <a:noFill/>
          <a:ln w="9525">
            <a:noFill/>
            <a:miter lim="800000"/>
            <a:headEnd/>
            <a:tailEnd/>
          </a:ln>
        </p:spPr>
      </p:pic>
      <p:pic>
        <p:nvPicPr>
          <p:cNvPr id="2058" name="Picture 16" descr="DSTARS-P"/>
          <p:cNvPicPr>
            <a:picLocks noChangeAspect="1" noChangeArrowheads="1" noCrop="1"/>
          </p:cNvPicPr>
          <p:nvPr/>
        </p:nvPicPr>
        <p:blipFill>
          <a:blip r:embed="rId2"/>
          <a:srcRect/>
          <a:stretch>
            <a:fillRect/>
          </a:stretch>
        </p:blipFill>
        <p:spPr bwMode="auto">
          <a:xfrm>
            <a:off x="7239000" y="609600"/>
            <a:ext cx="609600" cy="487363"/>
          </a:xfrm>
          <a:prstGeom prst="rect">
            <a:avLst/>
          </a:prstGeom>
          <a:noFill/>
          <a:ln w="9525">
            <a:noFill/>
            <a:miter lim="800000"/>
            <a:headEnd/>
            <a:tailEnd/>
          </a:ln>
        </p:spPr>
      </p:pic>
      <p:pic>
        <p:nvPicPr>
          <p:cNvPr id="2059" name="Picture 16" descr="DSTARS-P"/>
          <p:cNvPicPr>
            <a:picLocks noChangeAspect="1" noChangeArrowheads="1" noCrop="1"/>
          </p:cNvPicPr>
          <p:nvPr/>
        </p:nvPicPr>
        <p:blipFill>
          <a:blip r:embed="rId2"/>
          <a:srcRect/>
          <a:stretch>
            <a:fillRect/>
          </a:stretch>
        </p:blipFill>
        <p:spPr bwMode="auto">
          <a:xfrm>
            <a:off x="2209800" y="6096000"/>
            <a:ext cx="609600" cy="487363"/>
          </a:xfrm>
          <a:prstGeom prst="rect">
            <a:avLst/>
          </a:prstGeom>
          <a:noFill/>
          <a:ln w="9525">
            <a:noFill/>
            <a:miter lim="800000"/>
            <a:headEnd/>
            <a:tailEnd/>
          </a:ln>
        </p:spPr>
      </p:pic>
      <p:pic>
        <p:nvPicPr>
          <p:cNvPr id="2060" name="Picture 16" descr="DSTARS-P"/>
          <p:cNvPicPr>
            <a:picLocks noChangeAspect="1" noChangeArrowheads="1" noCrop="1"/>
          </p:cNvPicPr>
          <p:nvPr/>
        </p:nvPicPr>
        <p:blipFill>
          <a:blip r:embed="rId2"/>
          <a:srcRect/>
          <a:stretch>
            <a:fillRect/>
          </a:stretch>
        </p:blipFill>
        <p:spPr bwMode="auto">
          <a:xfrm>
            <a:off x="1295400" y="533400"/>
            <a:ext cx="609600" cy="487363"/>
          </a:xfrm>
          <a:prstGeom prst="rect">
            <a:avLst/>
          </a:prstGeom>
          <a:noFill/>
          <a:ln w="9525">
            <a:noFill/>
            <a:miter lim="800000"/>
            <a:headEnd/>
            <a:tailEnd/>
          </a:ln>
        </p:spPr>
      </p:pic>
      <p:pic>
        <p:nvPicPr>
          <p:cNvPr id="2061" name="Picture 16" descr="DSTARS-P"/>
          <p:cNvPicPr>
            <a:picLocks noChangeAspect="1" noChangeArrowheads="1" noCrop="1"/>
          </p:cNvPicPr>
          <p:nvPr/>
        </p:nvPicPr>
        <p:blipFill>
          <a:blip r:embed="rId2"/>
          <a:srcRect/>
          <a:stretch>
            <a:fillRect/>
          </a:stretch>
        </p:blipFill>
        <p:spPr bwMode="auto">
          <a:xfrm>
            <a:off x="2971800" y="533400"/>
            <a:ext cx="609600" cy="487363"/>
          </a:xfrm>
          <a:prstGeom prst="rect">
            <a:avLst/>
          </a:prstGeom>
          <a:noFill/>
          <a:ln w="9525">
            <a:noFill/>
            <a:miter lim="800000"/>
            <a:headEnd/>
            <a:tailEnd/>
          </a:ln>
        </p:spPr>
      </p:pic>
      <p:pic>
        <p:nvPicPr>
          <p:cNvPr id="2062" name="Picture 16" descr="DSTARS-P"/>
          <p:cNvPicPr>
            <a:picLocks noChangeAspect="1" noChangeArrowheads="1" noCrop="1"/>
          </p:cNvPicPr>
          <p:nvPr/>
        </p:nvPicPr>
        <p:blipFill>
          <a:blip r:embed="rId2"/>
          <a:srcRect/>
          <a:stretch>
            <a:fillRect/>
          </a:stretch>
        </p:blipFill>
        <p:spPr bwMode="auto">
          <a:xfrm>
            <a:off x="6324600" y="4724400"/>
            <a:ext cx="609600" cy="487363"/>
          </a:xfrm>
          <a:prstGeom prst="rect">
            <a:avLst/>
          </a:prstGeom>
          <a:noFill/>
          <a:ln w="9525">
            <a:noFill/>
            <a:miter lim="800000"/>
            <a:headEnd/>
            <a:tailEnd/>
          </a:ln>
        </p:spPr>
      </p:pic>
      <p:pic>
        <p:nvPicPr>
          <p:cNvPr id="2" name="Picture 1"/>
          <p:cNvPicPr>
            <a:picLocks noChangeAspect="1"/>
          </p:cNvPicPr>
          <p:nvPr/>
        </p:nvPicPr>
        <p:blipFill>
          <a:blip r:embed="rId3"/>
          <a:stretch>
            <a:fillRect/>
          </a:stretch>
        </p:blipFill>
        <p:spPr>
          <a:xfrm>
            <a:off x="6845935" y="4896696"/>
            <a:ext cx="2286000" cy="2000250"/>
          </a:xfrm>
          <a:prstGeom prst="rect">
            <a:avLst/>
          </a:prstGeom>
        </p:spPr>
      </p:pic>
      <p:sp>
        <p:nvSpPr>
          <p:cNvPr id="17" name="Rectangle 16"/>
          <p:cNvSpPr/>
          <p:nvPr/>
        </p:nvSpPr>
        <p:spPr>
          <a:xfrm>
            <a:off x="38099" y="-4369"/>
            <a:ext cx="9084638" cy="842603"/>
          </a:xfrm>
          <a:prstGeom prst="rect">
            <a:avLst/>
          </a:prstGeom>
          <a:ln>
            <a:solidFill>
              <a:srgbClr val="0000FF"/>
            </a:solidFill>
          </a:ln>
        </p:spPr>
        <p:txBody>
          <a:bodyPr wrap="square">
            <a:spAutoFit/>
          </a:bodyPr>
          <a:lstStyle/>
          <a:p>
            <a:pPr algn="ctr">
              <a:lnSpc>
                <a:spcPct val="115000"/>
              </a:lnSpc>
            </a:pPr>
            <a:r>
              <a:rPr lang="vi-VN" sz="2400" b="1" dirty="0">
                <a:solidFill>
                  <a:prstClr val="black"/>
                </a:solidFill>
                <a:latin typeface="Times New Roman"/>
                <a:ea typeface="Calibri"/>
              </a:rPr>
              <a:t>TIẾT </a:t>
            </a:r>
            <a:r>
              <a:rPr lang="vi-VN" sz="2400" b="1" dirty="0" smtClean="0">
                <a:solidFill>
                  <a:prstClr val="black"/>
                </a:solidFill>
                <a:latin typeface="Times New Roman"/>
                <a:ea typeface="Calibri"/>
              </a:rPr>
              <a:t>10</a:t>
            </a:r>
            <a:r>
              <a:rPr lang="en-US" sz="2400" b="1" dirty="0" smtClean="0">
                <a:solidFill>
                  <a:prstClr val="black"/>
                </a:solidFill>
                <a:latin typeface="Times New Roman"/>
                <a:ea typeface="Calibri"/>
              </a:rPr>
              <a:t>7-108</a:t>
            </a:r>
            <a:r>
              <a:rPr lang="vi-VN" sz="2400" b="1" dirty="0" smtClean="0">
                <a:solidFill>
                  <a:prstClr val="black"/>
                </a:solidFill>
                <a:latin typeface="Times New Roman"/>
                <a:ea typeface="Calibri"/>
              </a:rPr>
              <a:t>  </a:t>
            </a:r>
            <a:r>
              <a:rPr lang="en-US" sz="2400" b="1" dirty="0">
                <a:solidFill>
                  <a:prstClr val="black"/>
                </a:solidFill>
                <a:latin typeface="Times New Roman"/>
                <a:ea typeface="Calibri"/>
              </a:rPr>
              <a:t>: </a:t>
            </a:r>
            <a:r>
              <a:rPr lang="en-GB" sz="2400" b="1" dirty="0">
                <a:solidFill>
                  <a:srgbClr val="FF0000"/>
                </a:solidFill>
                <a:latin typeface="Times New Roman"/>
                <a:ea typeface="Calibri"/>
              </a:rPr>
              <a:t>BÀI TẬP LÀM </a:t>
            </a:r>
            <a:r>
              <a:rPr lang="en-GB" sz="2400" b="1" dirty="0" smtClean="0">
                <a:solidFill>
                  <a:srgbClr val="FF0000"/>
                </a:solidFill>
                <a:latin typeface="Times New Roman"/>
                <a:ea typeface="Calibri"/>
              </a:rPr>
              <a:t>VĂN</a:t>
            </a:r>
            <a:r>
              <a:rPr lang="en-GB" sz="2000" b="1" dirty="0" smtClean="0">
                <a:solidFill>
                  <a:srgbClr val="FF0000"/>
                </a:solidFill>
                <a:latin typeface="Times New Roman"/>
                <a:ea typeface="Calibri"/>
              </a:rPr>
              <a:t>(</a:t>
            </a:r>
            <a:r>
              <a:rPr lang="en-GB" sz="2000" b="1" dirty="0" err="1" smtClean="0">
                <a:solidFill>
                  <a:srgbClr val="FF0000"/>
                </a:solidFill>
                <a:latin typeface="Times New Roman"/>
                <a:ea typeface="Calibri"/>
              </a:rPr>
              <a:t>Trích</a:t>
            </a:r>
            <a:r>
              <a:rPr lang="en-GB" sz="2000" b="1" dirty="0" smtClean="0">
                <a:solidFill>
                  <a:srgbClr val="FF0000"/>
                </a:solidFill>
                <a:latin typeface="Times New Roman"/>
                <a:ea typeface="Calibri"/>
              </a:rPr>
              <a:t>  </a:t>
            </a:r>
            <a:r>
              <a:rPr lang="en-GB" sz="2000" b="1" dirty="0" err="1">
                <a:solidFill>
                  <a:srgbClr val="FF0000"/>
                </a:solidFill>
                <a:latin typeface="Times New Roman"/>
                <a:ea typeface="Calibri"/>
              </a:rPr>
              <a:t>Nhóc</a:t>
            </a:r>
            <a:r>
              <a:rPr lang="en-GB" sz="2000" b="1" dirty="0">
                <a:solidFill>
                  <a:srgbClr val="FF0000"/>
                </a:solidFill>
                <a:latin typeface="Times New Roman"/>
                <a:ea typeface="Calibri"/>
              </a:rPr>
              <a:t> Ni-</a:t>
            </a:r>
            <a:r>
              <a:rPr lang="en-GB" sz="2000" b="1" dirty="0" err="1">
                <a:solidFill>
                  <a:srgbClr val="FF0000"/>
                </a:solidFill>
                <a:latin typeface="Times New Roman"/>
                <a:ea typeface="Calibri"/>
              </a:rPr>
              <a:t>cô</a:t>
            </a:r>
            <a:r>
              <a:rPr lang="en-GB" sz="2000" b="1" dirty="0">
                <a:solidFill>
                  <a:srgbClr val="FF0000"/>
                </a:solidFill>
                <a:latin typeface="Times New Roman"/>
                <a:ea typeface="Calibri"/>
              </a:rPr>
              <a:t>-la, </a:t>
            </a:r>
            <a:r>
              <a:rPr lang="en-GB" sz="2000" b="1" dirty="0" err="1">
                <a:solidFill>
                  <a:srgbClr val="FF0000"/>
                </a:solidFill>
                <a:latin typeface="Times New Roman"/>
                <a:ea typeface="Calibri"/>
              </a:rPr>
              <a:t>những</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chuyện</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chưa</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kể</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Rơ-nê</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Gô</a:t>
            </a:r>
            <a:r>
              <a:rPr lang="en-GB" sz="2000" b="1" dirty="0">
                <a:solidFill>
                  <a:srgbClr val="FF0000"/>
                </a:solidFill>
                <a:latin typeface="Times New Roman"/>
                <a:ea typeface="Calibri"/>
              </a:rPr>
              <a:t>-xi-</a:t>
            </a:r>
            <a:r>
              <a:rPr lang="en-GB" sz="2000" b="1" dirty="0" err="1">
                <a:solidFill>
                  <a:srgbClr val="FF0000"/>
                </a:solidFill>
                <a:latin typeface="Times New Roman"/>
                <a:ea typeface="Calibri"/>
              </a:rPr>
              <a:t>nhi</a:t>
            </a:r>
            <a:r>
              <a:rPr lang="en-GB" sz="2000" b="1" dirty="0">
                <a:solidFill>
                  <a:srgbClr val="FF0000"/>
                </a:solidFill>
                <a:latin typeface="Times New Roman"/>
                <a:ea typeface="Calibri"/>
              </a:rPr>
              <a:t>, </a:t>
            </a:r>
            <a:r>
              <a:rPr lang="en-GB" sz="2000" b="1" dirty="0" err="1" smtClean="0">
                <a:solidFill>
                  <a:srgbClr val="FF0000"/>
                </a:solidFill>
                <a:latin typeface="Times New Roman"/>
                <a:ea typeface="Calibri"/>
              </a:rPr>
              <a:t>Giăng-giắc</a:t>
            </a:r>
            <a:r>
              <a:rPr lang="en-GB" sz="2000" b="1" dirty="0" smtClean="0">
                <a:solidFill>
                  <a:srgbClr val="FF0000"/>
                </a:solidFill>
                <a:latin typeface="Times New Roman"/>
                <a:ea typeface="Calibri"/>
              </a:rPr>
              <a:t> </a:t>
            </a:r>
            <a:r>
              <a:rPr lang="en-GB" sz="2000" b="1" dirty="0" err="1">
                <a:solidFill>
                  <a:srgbClr val="FF0000"/>
                </a:solidFill>
                <a:latin typeface="Times New Roman"/>
                <a:ea typeface="Calibri"/>
              </a:rPr>
              <a:t>Xăng-pê</a:t>
            </a:r>
            <a:r>
              <a:rPr lang="en-GB" sz="2000" b="1" dirty="0">
                <a:solidFill>
                  <a:srgbClr val="FF0000"/>
                </a:solidFill>
                <a:latin typeface="Times New Roman"/>
                <a:ea typeface="Calibri"/>
              </a:rPr>
              <a:t>)</a:t>
            </a:r>
            <a:endParaRPr lang="en-GB" sz="2400" dirty="0">
              <a:solidFill>
                <a:prstClr val="black"/>
              </a:solidFill>
              <a:latin typeface="Times New Roman"/>
              <a:ea typeface="Calibri"/>
            </a:endParaRPr>
          </a:p>
        </p:txBody>
      </p:sp>
      <p:sp>
        <p:nvSpPr>
          <p:cNvPr id="10" name="Rounded Rectangle 9"/>
          <p:cNvSpPr/>
          <p:nvPr/>
        </p:nvSpPr>
        <p:spPr>
          <a:xfrm>
            <a:off x="2314904" y="1687716"/>
            <a:ext cx="2743199" cy="368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prstClr val="white"/>
                </a:solidFill>
                <a:latin typeface="Times New Roman" panose="02020603050405020304" pitchFamily="18" charset="0"/>
                <a:cs typeface="Times New Roman" panose="02020603050405020304" pitchFamily="18" charset="0"/>
              </a:rPr>
              <a:t>Lý</a:t>
            </a:r>
            <a:r>
              <a:rPr lang="en-US" sz="2400" dirty="0" smtClean="0">
                <a:solidFill>
                  <a:prstClr val="white"/>
                </a:solidFill>
                <a:latin typeface="Times New Roman" panose="02020603050405020304" pitchFamily="18" charset="0"/>
                <a:cs typeface="Times New Roman" panose="02020603050405020304" pitchFamily="18" charset="0"/>
              </a:rPr>
              <a:t> do  </a:t>
            </a:r>
            <a:r>
              <a:rPr lang="en-US" sz="2400" dirty="0" err="1" smtClean="0">
                <a:solidFill>
                  <a:prstClr val="white"/>
                </a:solidFill>
                <a:latin typeface="Times New Roman" panose="02020603050405020304" pitchFamily="18" charset="0"/>
                <a:cs typeface="Times New Roman" panose="02020603050405020304" pitchFamily="18" charset="0"/>
              </a:rPr>
              <a:t>phải</a:t>
            </a:r>
            <a:r>
              <a:rPr lang="en-US" sz="2400" dirty="0" smtClean="0">
                <a:solidFill>
                  <a:prstClr val="white"/>
                </a:solidFill>
                <a:latin typeface="Times New Roman" panose="02020603050405020304" pitchFamily="18" charset="0"/>
                <a:cs typeface="Times New Roman" panose="02020603050405020304" pitchFamily="18" charset="0"/>
              </a:rPr>
              <a:t> </a:t>
            </a:r>
            <a:r>
              <a:rPr lang="en-US" sz="2400" dirty="0" err="1" smtClean="0">
                <a:solidFill>
                  <a:prstClr val="white"/>
                </a:solidFill>
                <a:latin typeface="Times New Roman" panose="02020603050405020304" pitchFamily="18" charset="0"/>
                <a:cs typeface="Times New Roman" panose="02020603050405020304" pitchFamily="18" charset="0"/>
              </a:rPr>
              <a:t>nhờ</a:t>
            </a:r>
            <a:r>
              <a:rPr lang="en-US" sz="2400" dirty="0" smtClean="0">
                <a:solidFill>
                  <a:prstClr val="white"/>
                </a:solidFill>
                <a:latin typeface="Times New Roman" panose="02020603050405020304" pitchFamily="18" charset="0"/>
                <a:cs typeface="Times New Roman" panose="02020603050405020304" pitchFamily="18" charset="0"/>
              </a:rPr>
              <a:t> </a:t>
            </a:r>
            <a:r>
              <a:rPr lang="en-US" sz="2400" dirty="0" err="1" smtClean="0">
                <a:solidFill>
                  <a:prstClr val="white"/>
                </a:solidFill>
                <a:latin typeface="Times New Roman" panose="02020603050405020304" pitchFamily="18" charset="0"/>
                <a:cs typeface="Times New Roman" panose="02020603050405020304" pitchFamily="18" charset="0"/>
              </a:rPr>
              <a:t>bố</a:t>
            </a:r>
            <a:endParaRPr lang="en-US" sz="2400" dirty="0">
              <a:solidFill>
                <a:prstClr val="white"/>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95917" y="5029200"/>
            <a:ext cx="1704975" cy="1828800"/>
          </a:xfrm>
          <a:prstGeom prst="rect">
            <a:avLst/>
          </a:prstGeom>
        </p:spPr>
      </p:pic>
      <p:cxnSp>
        <p:nvCxnSpPr>
          <p:cNvPr id="8" name="Straight Arrow Connector 7"/>
          <p:cNvCxnSpPr>
            <a:stCxn id="10" idx="2"/>
          </p:cNvCxnSpPr>
          <p:nvPr/>
        </p:nvCxnSpPr>
        <p:spPr>
          <a:xfrm>
            <a:off x="3686504" y="2055846"/>
            <a:ext cx="0" cy="9596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0" idx="2"/>
          </p:cNvCxnSpPr>
          <p:nvPr/>
        </p:nvCxnSpPr>
        <p:spPr>
          <a:xfrm flipH="1">
            <a:off x="1800892" y="2055846"/>
            <a:ext cx="1885612" cy="8699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2"/>
          </p:cNvCxnSpPr>
          <p:nvPr/>
        </p:nvCxnSpPr>
        <p:spPr>
          <a:xfrm>
            <a:off x="3686504" y="2055846"/>
            <a:ext cx="3247696" cy="8312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68701" y="2958954"/>
            <a:ext cx="2345899" cy="1200329"/>
          </a:xfrm>
          <a:prstGeom prst="rect">
            <a:avLst/>
          </a:prstGeom>
          <a:solidFill>
            <a:srgbClr val="FFFF66"/>
          </a:solidFill>
          <a:ln>
            <a:solidFill>
              <a:srgbClr val="FF0000"/>
            </a:solidFill>
          </a:ln>
        </p:spPr>
        <p:txBody>
          <a:bodyPr wrap="square">
            <a:spAutoFit/>
          </a:bodyPr>
          <a:lstStyle/>
          <a:p>
            <a:r>
              <a:rPr lang="vi-VN" sz="2400" b="1" dirty="0" smtClean="0">
                <a:solidFill>
                  <a:prstClr val="black"/>
                </a:solidFill>
                <a:latin typeface="Times New Roman"/>
                <a:ea typeface="Times New Roman"/>
              </a:rPr>
              <a:t>Ni-cô-la </a:t>
            </a:r>
            <a:r>
              <a:rPr lang="vi-VN" sz="2400" b="1" dirty="0">
                <a:solidFill>
                  <a:prstClr val="black"/>
                </a:solidFill>
                <a:latin typeface="Times New Roman"/>
                <a:ea typeface="Times New Roman"/>
              </a:rPr>
              <a:t>học yếu môn văn, không tự tin làm bài. </a:t>
            </a:r>
            <a:endParaRPr lang="en-US" b="1" dirty="0"/>
          </a:p>
        </p:txBody>
      </p:sp>
      <p:sp>
        <p:nvSpPr>
          <p:cNvPr id="18" name="Rectangle 17"/>
          <p:cNvSpPr/>
          <p:nvPr/>
        </p:nvSpPr>
        <p:spPr>
          <a:xfrm>
            <a:off x="2889568" y="2995772"/>
            <a:ext cx="2168535" cy="1791260"/>
          </a:xfrm>
          <a:prstGeom prst="rect">
            <a:avLst/>
          </a:prstGeom>
          <a:solidFill>
            <a:srgbClr val="FFFF00"/>
          </a:solidFill>
          <a:ln>
            <a:solidFill>
              <a:srgbClr val="FF0000"/>
            </a:solidFill>
          </a:ln>
        </p:spPr>
        <p:txBody>
          <a:bodyPr wrap="square">
            <a:spAutoFit/>
          </a:bodyPr>
          <a:lstStyle/>
          <a:p>
            <a:pPr marL="69215" marR="411480" lvl="0" algn="just" defTabSz="685800">
              <a:lnSpc>
                <a:spcPct val="115000"/>
              </a:lnSpc>
            </a:pPr>
            <a:r>
              <a:rPr lang="en-US" sz="2400" dirty="0" smtClean="0">
                <a:solidFill>
                  <a:prstClr val="black"/>
                </a:solidFill>
                <a:latin typeface="Times New Roman"/>
                <a:ea typeface="Times New Roman"/>
              </a:rPr>
              <a:t>Đ</a:t>
            </a:r>
            <a:r>
              <a:rPr lang="vi-VN" sz="2400" dirty="0" smtClean="0">
                <a:solidFill>
                  <a:prstClr val="black"/>
                </a:solidFill>
                <a:latin typeface="Times New Roman"/>
                <a:ea typeface="Times New Roman"/>
              </a:rPr>
              <a:t>ề </a:t>
            </a:r>
            <a:r>
              <a:rPr lang="vi-VN" sz="2400" dirty="0">
                <a:solidFill>
                  <a:prstClr val="black"/>
                </a:solidFill>
                <a:latin typeface="Times New Roman"/>
                <a:ea typeface="Times New Roman"/>
              </a:rPr>
              <a:t>văn </a:t>
            </a:r>
            <a:r>
              <a:rPr lang="vi-VN" sz="2400" dirty="0" smtClean="0">
                <a:solidFill>
                  <a:prstClr val="black"/>
                </a:solidFill>
                <a:latin typeface="Times New Roman"/>
                <a:ea typeface="Times New Roman"/>
              </a:rPr>
              <a:t>khó</a:t>
            </a:r>
            <a:r>
              <a:rPr lang="vi-VN" sz="2400" dirty="0">
                <a:solidFill>
                  <a:prstClr val="black"/>
                </a:solidFill>
                <a:latin typeface="Times New Roman"/>
                <a:ea typeface="Times New Roman"/>
              </a:rPr>
              <a:t>, </a:t>
            </a:r>
            <a:r>
              <a:rPr lang="vi-VN" sz="2400" dirty="0" smtClean="0">
                <a:solidFill>
                  <a:prstClr val="black"/>
                </a:solidFill>
                <a:latin typeface="Times New Roman"/>
                <a:ea typeface="Times New Roman"/>
              </a:rPr>
              <a:t>cậu </a:t>
            </a:r>
            <a:r>
              <a:rPr lang="vi-VN" sz="2400" dirty="0">
                <a:solidFill>
                  <a:prstClr val="black"/>
                </a:solidFill>
                <a:latin typeface="Times New Roman"/>
                <a:ea typeface="Times New Roman"/>
              </a:rPr>
              <a:t>không biết làm ra sao.</a:t>
            </a:r>
            <a:endParaRPr lang="en-GB" sz="2400" dirty="0">
              <a:solidFill>
                <a:prstClr val="black"/>
              </a:solidFill>
              <a:latin typeface="Times New Roman"/>
              <a:ea typeface="Calibri"/>
            </a:endParaRPr>
          </a:p>
        </p:txBody>
      </p:sp>
      <p:sp>
        <p:nvSpPr>
          <p:cNvPr id="21" name="Rectangle 20"/>
          <p:cNvSpPr/>
          <p:nvPr/>
        </p:nvSpPr>
        <p:spPr>
          <a:xfrm>
            <a:off x="5741046" y="2933140"/>
            <a:ext cx="2667000" cy="1791260"/>
          </a:xfrm>
          <a:prstGeom prst="rect">
            <a:avLst/>
          </a:prstGeom>
          <a:solidFill>
            <a:srgbClr val="FFFF00"/>
          </a:solidFill>
          <a:ln>
            <a:solidFill>
              <a:srgbClr val="FF0000"/>
            </a:solidFill>
          </a:ln>
        </p:spPr>
        <p:txBody>
          <a:bodyPr wrap="square">
            <a:spAutoFit/>
          </a:bodyPr>
          <a:lstStyle/>
          <a:p>
            <a:pPr lvl="0" algn="just" defTabSz="685800">
              <a:lnSpc>
                <a:spcPct val="115000"/>
              </a:lnSpc>
            </a:pPr>
            <a:r>
              <a:rPr lang="en-US" sz="2400" dirty="0" err="1" smtClean="0">
                <a:solidFill>
                  <a:prstClr val="black"/>
                </a:solidFill>
                <a:latin typeface="Times New Roman"/>
                <a:ea typeface="Calibri"/>
              </a:rPr>
              <a:t>Trong</a:t>
            </a:r>
            <a:r>
              <a:rPr lang="en-US" sz="2400" dirty="0" smtClean="0">
                <a:solidFill>
                  <a:prstClr val="black"/>
                </a:solidFill>
                <a:latin typeface="Times New Roman"/>
                <a:ea typeface="Calibri"/>
              </a:rPr>
              <a:t> </a:t>
            </a:r>
            <a:r>
              <a:rPr lang="en-US" sz="2400" dirty="0" err="1" smtClean="0">
                <a:solidFill>
                  <a:prstClr val="black"/>
                </a:solidFill>
                <a:latin typeface="Times New Roman"/>
                <a:ea typeface="Calibri"/>
              </a:rPr>
              <a:t>học</a:t>
            </a:r>
            <a:r>
              <a:rPr lang="en-US" sz="2400" dirty="0" smtClean="0">
                <a:solidFill>
                  <a:prstClr val="black"/>
                </a:solidFill>
                <a:latin typeface="Times New Roman"/>
                <a:ea typeface="Calibri"/>
              </a:rPr>
              <a:t> </a:t>
            </a:r>
            <a:r>
              <a:rPr lang="en-US" sz="2400" dirty="0" err="1" smtClean="0">
                <a:solidFill>
                  <a:prstClr val="black"/>
                </a:solidFill>
                <a:latin typeface="Times New Roman"/>
                <a:ea typeface="Calibri"/>
              </a:rPr>
              <a:t>tập</a:t>
            </a:r>
            <a:r>
              <a:rPr lang="en-US" sz="2400" dirty="0" smtClean="0">
                <a:solidFill>
                  <a:prstClr val="black"/>
                </a:solidFill>
                <a:latin typeface="Times New Roman"/>
                <a:ea typeface="Calibri"/>
              </a:rPr>
              <a:t>, Ni-</a:t>
            </a:r>
            <a:r>
              <a:rPr lang="en-US" sz="2400" dirty="0" err="1" smtClean="0">
                <a:solidFill>
                  <a:prstClr val="black"/>
                </a:solidFill>
                <a:latin typeface="Times New Roman"/>
                <a:ea typeface="Calibri"/>
              </a:rPr>
              <a:t>cô</a:t>
            </a:r>
            <a:r>
              <a:rPr lang="en-US" sz="2400" dirty="0" smtClean="0">
                <a:solidFill>
                  <a:prstClr val="black"/>
                </a:solidFill>
                <a:latin typeface="Times New Roman"/>
                <a:ea typeface="Calibri"/>
              </a:rPr>
              <a:t>-la </a:t>
            </a:r>
            <a:r>
              <a:rPr lang="en-US" sz="2400" dirty="0" err="1">
                <a:solidFill>
                  <a:prstClr val="black"/>
                </a:solidFill>
                <a:latin typeface="Times New Roman"/>
                <a:ea typeface="Calibri"/>
              </a:rPr>
              <a:t>có</a:t>
            </a:r>
            <a:r>
              <a:rPr lang="en-US" sz="2400" dirty="0">
                <a:solidFill>
                  <a:prstClr val="black"/>
                </a:solidFill>
                <a:latin typeface="Times New Roman"/>
                <a:ea typeface="Calibri"/>
              </a:rPr>
              <a:t> </a:t>
            </a:r>
            <a:r>
              <a:rPr lang="en-US" sz="2400" dirty="0" err="1">
                <a:solidFill>
                  <a:prstClr val="black"/>
                </a:solidFill>
                <a:latin typeface="Times New Roman"/>
                <a:ea typeface="Calibri"/>
              </a:rPr>
              <a:t>thói</a:t>
            </a:r>
            <a:r>
              <a:rPr lang="en-US" sz="2400" dirty="0">
                <a:solidFill>
                  <a:prstClr val="black"/>
                </a:solidFill>
                <a:latin typeface="Times New Roman"/>
                <a:ea typeface="Calibri"/>
              </a:rPr>
              <a:t> </a:t>
            </a:r>
            <a:r>
              <a:rPr lang="en-US" sz="2400" dirty="0" err="1">
                <a:solidFill>
                  <a:prstClr val="black"/>
                </a:solidFill>
                <a:latin typeface="Times New Roman"/>
                <a:ea typeface="Calibri"/>
              </a:rPr>
              <a:t>quen</a:t>
            </a:r>
            <a:r>
              <a:rPr lang="en-US" sz="2400" dirty="0">
                <a:solidFill>
                  <a:prstClr val="black"/>
                </a:solidFill>
                <a:latin typeface="Times New Roman"/>
                <a:ea typeface="Calibri"/>
              </a:rPr>
              <a:t> </a:t>
            </a:r>
            <a:r>
              <a:rPr lang="en-US" sz="2400" dirty="0" err="1" smtClean="0">
                <a:solidFill>
                  <a:prstClr val="black"/>
                </a:solidFill>
                <a:latin typeface="Times New Roman"/>
                <a:ea typeface="Calibri"/>
              </a:rPr>
              <a:t>nhờ</a:t>
            </a:r>
            <a:r>
              <a:rPr lang="en-US" sz="2400" dirty="0" smtClean="0">
                <a:solidFill>
                  <a:prstClr val="black"/>
                </a:solidFill>
                <a:latin typeface="Times New Roman"/>
                <a:ea typeface="Calibri"/>
              </a:rPr>
              <a:t> </a:t>
            </a:r>
            <a:r>
              <a:rPr lang="en-US" sz="2400" dirty="0" err="1" smtClean="0">
                <a:solidFill>
                  <a:prstClr val="black"/>
                </a:solidFill>
                <a:latin typeface="Times New Roman"/>
                <a:ea typeface="Calibri"/>
              </a:rPr>
              <a:t>cậy</a:t>
            </a:r>
            <a:r>
              <a:rPr lang="en-US" sz="2400" dirty="0" smtClean="0">
                <a:solidFill>
                  <a:prstClr val="black"/>
                </a:solidFill>
                <a:latin typeface="Times New Roman"/>
                <a:ea typeface="Calibri"/>
              </a:rPr>
              <a:t>, </a:t>
            </a:r>
            <a:r>
              <a:rPr lang="en-US" sz="2400" dirty="0" err="1" smtClean="0">
                <a:solidFill>
                  <a:prstClr val="black"/>
                </a:solidFill>
                <a:latin typeface="Times New Roman"/>
                <a:ea typeface="Calibri"/>
              </a:rPr>
              <a:t>không</a:t>
            </a:r>
            <a:r>
              <a:rPr lang="en-US" sz="2400" dirty="0" smtClean="0">
                <a:solidFill>
                  <a:prstClr val="black"/>
                </a:solidFill>
                <a:latin typeface="Times New Roman"/>
                <a:ea typeface="Calibri"/>
              </a:rPr>
              <a:t> </a:t>
            </a:r>
            <a:r>
              <a:rPr lang="en-US" sz="2400" dirty="0" err="1" smtClean="0">
                <a:solidFill>
                  <a:prstClr val="black"/>
                </a:solidFill>
                <a:latin typeface="Times New Roman"/>
                <a:ea typeface="Calibri"/>
              </a:rPr>
              <a:t>tự</a:t>
            </a:r>
            <a:r>
              <a:rPr lang="en-US" sz="2400" dirty="0" smtClean="0">
                <a:solidFill>
                  <a:prstClr val="black"/>
                </a:solidFill>
                <a:latin typeface="Times New Roman"/>
                <a:ea typeface="Calibri"/>
              </a:rPr>
              <a:t> </a:t>
            </a:r>
            <a:r>
              <a:rPr lang="en-US" sz="2400" dirty="0" err="1" smtClean="0">
                <a:solidFill>
                  <a:prstClr val="black"/>
                </a:solidFill>
                <a:latin typeface="Times New Roman"/>
                <a:ea typeface="Calibri"/>
              </a:rPr>
              <a:t>lực</a:t>
            </a:r>
            <a:r>
              <a:rPr lang="en-US" sz="2400" dirty="0" smtClean="0">
                <a:solidFill>
                  <a:prstClr val="black"/>
                </a:solidFill>
                <a:latin typeface="Times New Roman"/>
                <a:ea typeface="Calibri"/>
              </a:rPr>
              <a:t>…</a:t>
            </a:r>
            <a:endParaRPr lang="en-GB" sz="2400" dirty="0">
              <a:solidFill>
                <a:prstClr val="black"/>
              </a:solidFill>
              <a:latin typeface="Times New Roman"/>
              <a:ea typeface="Calibri"/>
            </a:endParaRPr>
          </a:p>
        </p:txBody>
      </p:sp>
      <p:sp>
        <p:nvSpPr>
          <p:cNvPr id="23" name="Rectangle 22"/>
          <p:cNvSpPr/>
          <p:nvPr/>
        </p:nvSpPr>
        <p:spPr>
          <a:xfrm>
            <a:off x="2181892" y="5158725"/>
            <a:ext cx="6504908" cy="941796"/>
          </a:xfrm>
          <a:prstGeom prst="rect">
            <a:avLst/>
          </a:prstGeom>
        </p:spPr>
        <p:txBody>
          <a:bodyPr wrap="square">
            <a:spAutoFit/>
          </a:bodyPr>
          <a:lstStyle/>
          <a:p>
            <a:pPr lvl="0" defTabSz="685800">
              <a:lnSpc>
                <a:spcPct val="115000"/>
              </a:lnSpc>
            </a:pPr>
            <a:r>
              <a:rPr lang="en-US" sz="2400" b="1" dirty="0" smtClean="0">
                <a:solidFill>
                  <a:prstClr val="black"/>
                </a:solidFill>
                <a:latin typeface="Times New Roman"/>
                <a:ea typeface="Calibri"/>
              </a:rPr>
              <a:t>-&gt; </a:t>
            </a:r>
            <a:r>
              <a:rPr lang="en-US" sz="2400" b="1" dirty="0" err="1" smtClean="0">
                <a:solidFill>
                  <a:prstClr val="black"/>
                </a:solidFill>
                <a:latin typeface="Times New Roman"/>
                <a:ea typeface="Calibri"/>
              </a:rPr>
              <a:t>Việc</a:t>
            </a:r>
            <a:r>
              <a:rPr lang="en-US" sz="2400" b="1" dirty="0" smtClean="0">
                <a:solidFill>
                  <a:prstClr val="black"/>
                </a:solidFill>
                <a:latin typeface="Times New Roman"/>
                <a:ea typeface="Calibri"/>
              </a:rPr>
              <a:t> </a:t>
            </a:r>
            <a:r>
              <a:rPr lang="en-US" sz="2400" b="1" dirty="0" err="1" smtClean="0">
                <a:solidFill>
                  <a:prstClr val="black"/>
                </a:solidFill>
                <a:latin typeface="Times New Roman"/>
                <a:ea typeface="Calibri"/>
              </a:rPr>
              <a:t>nhờ</a:t>
            </a:r>
            <a:r>
              <a:rPr lang="en-US" sz="2400" b="1" dirty="0" smtClean="0">
                <a:solidFill>
                  <a:prstClr val="black"/>
                </a:solidFill>
                <a:latin typeface="Times New Roman"/>
                <a:ea typeface="Calibri"/>
              </a:rPr>
              <a:t> </a:t>
            </a:r>
            <a:r>
              <a:rPr lang="en-US" sz="2400" b="1" dirty="0" err="1" smtClean="0">
                <a:solidFill>
                  <a:prstClr val="black"/>
                </a:solidFill>
                <a:latin typeface="Times New Roman"/>
                <a:ea typeface="Calibri"/>
              </a:rPr>
              <a:t>bố</a:t>
            </a:r>
            <a:r>
              <a:rPr lang="en-US" sz="2400" b="1" dirty="0" smtClean="0">
                <a:solidFill>
                  <a:prstClr val="black"/>
                </a:solidFill>
                <a:latin typeface="Times New Roman"/>
                <a:ea typeface="Calibri"/>
              </a:rPr>
              <a:t> </a:t>
            </a:r>
            <a:r>
              <a:rPr lang="en-US" sz="2400" b="1" dirty="0" err="1" smtClean="0">
                <a:solidFill>
                  <a:prstClr val="black"/>
                </a:solidFill>
                <a:latin typeface="Times New Roman"/>
                <a:ea typeface="Calibri"/>
              </a:rPr>
              <a:t>làm</a:t>
            </a:r>
            <a:r>
              <a:rPr lang="en-US" sz="2400" b="1" dirty="0" smtClean="0">
                <a:solidFill>
                  <a:prstClr val="black"/>
                </a:solidFill>
                <a:latin typeface="Times New Roman"/>
                <a:ea typeface="Calibri"/>
              </a:rPr>
              <a:t> </a:t>
            </a:r>
            <a:r>
              <a:rPr lang="en-US" sz="2400" b="1" dirty="0" err="1" smtClean="0">
                <a:solidFill>
                  <a:prstClr val="black"/>
                </a:solidFill>
                <a:latin typeface="Times New Roman"/>
                <a:ea typeface="Calibri"/>
              </a:rPr>
              <a:t>hộ</a:t>
            </a:r>
            <a:r>
              <a:rPr lang="en-US" sz="2400" b="1" dirty="0" smtClean="0">
                <a:solidFill>
                  <a:prstClr val="black"/>
                </a:solidFill>
                <a:latin typeface="Times New Roman"/>
                <a:ea typeface="Calibri"/>
              </a:rPr>
              <a:t> </a:t>
            </a:r>
            <a:r>
              <a:rPr lang="en-US" sz="2400" b="1" dirty="0" err="1" smtClean="0">
                <a:solidFill>
                  <a:prstClr val="black"/>
                </a:solidFill>
                <a:latin typeface="Times New Roman"/>
                <a:ea typeface="Calibri"/>
              </a:rPr>
              <a:t>bài</a:t>
            </a:r>
            <a:r>
              <a:rPr lang="en-US" sz="2400" b="1" dirty="0" smtClean="0">
                <a:solidFill>
                  <a:prstClr val="black"/>
                </a:solidFill>
                <a:latin typeface="Times New Roman"/>
                <a:ea typeface="Calibri"/>
              </a:rPr>
              <a:t> </a:t>
            </a:r>
            <a:r>
              <a:rPr lang="en-US" sz="2400" b="1" dirty="0" err="1" smtClean="0">
                <a:solidFill>
                  <a:prstClr val="black"/>
                </a:solidFill>
                <a:latin typeface="Times New Roman"/>
                <a:ea typeface="Calibri"/>
              </a:rPr>
              <a:t>văn</a:t>
            </a:r>
            <a:r>
              <a:rPr lang="en-US" sz="2400" b="1" dirty="0" smtClean="0">
                <a:solidFill>
                  <a:prstClr val="black"/>
                </a:solidFill>
                <a:latin typeface="Times New Roman"/>
                <a:ea typeface="Calibri"/>
              </a:rPr>
              <a:t> </a:t>
            </a:r>
            <a:r>
              <a:rPr lang="en-US" sz="2400" b="1" dirty="0" err="1" smtClean="0">
                <a:solidFill>
                  <a:prstClr val="black"/>
                </a:solidFill>
                <a:latin typeface="Times New Roman"/>
                <a:ea typeface="Calibri"/>
              </a:rPr>
              <a:t>là</a:t>
            </a:r>
            <a:r>
              <a:rPr lang="en-US" sz="2400" b="1" dirty="0" smtClean="0">
                <a:solidFill>
                  <a:prstClr val="black"/>
                </a:solidFill>
                <a:latin typeface="Times New Roman"/>
                <a:ea typeface="Calibri"/>
              </a:rPr>
              <a:t> </a:t>
            </a:r>
            <a:r>
              <a:rPr lang="en-US" sz="2400" b="1" dirty="0" err="1" smtClean="0">
                <a:solidFill>
                  <a:prstClr val="black"/>
                </a:solidFill>
                <a:latin typeface="Times New Roman"/>
                <a:ea typeface="Calibri"/>
              </a:rPr>
              <a:t>điều</a:t>
            </a:r>
            <a:r>
              <a:rPr lang="en-US" sz="2400" b="1" dirty="0" smtClean="0">
                <a:solidFill>
                  <a:prstClr val="black"/>
                </a:solidFill>
                <a:latin typeface="Times New Roman"/>
                <a:ea typeface="Calibri"/>
              </a:rPr>
              <a:t> </a:t>
            </a:r>
            <a:r>
              <a:rPr lang="en-US" sz="2400" b="1" dirty="0" err="1" smtClean="0">
                <a:solidFill>
                  <a:prstClr val="black"/>
                </a:solidFill>
                <a:latin typeface="Times New Roman"/>
                <a:ea typeface="Calibri"/>
              </a:rPr>
              <a:t>không</a:t>
            </a:r>
            <a:r>
              <a:rPr lang="en-US" sz="2400" b="1" dirty="0" smtClean="0">
                <a:solidFill>
                  <a:prstClr val="black"/>
                </a:solidFill>
                <a:latin typeface="Times New Roman"/>
                <a:ea typeface="Calibri"/>
              </a:rPr>
              <a:t> </a:t>
            </a:r>
            <a:r>
              <a:rPr lang="en-US" sz="2400" b="1" dirty="0" err="1" smtClean="0">
                <a:solidFill>
                  <a:prstClr val="black"/>
                </a:solidFill>
                <a:latin typeface="Times New Roman"/>
                <a:ea typeface="Calibri"/>
              </a:rPr>
              <a:t>thể</a:t>
            </a:r>
            <a:r>
              <a:rPr lang="en-US" sz="2400" b="1" dirty="0" smtClean="0">
                <a:solidFill>
                  <a:prstClr val="black"/>
                </a:solidFill>
                <a:latin typeface="Times New Roman"/>
                <a:ea typeface="Calibri"/>
              </a:rPr>
              <a:t> </a:t>
            </a:r>
            <a:r>
              <a:rPr lang="en-US" sz="2400" b="1" dirty="0" err="1" smtClean="0">
                <a:solidFill>
                  <a:prstClr val="black"/>
                </a:solidFill>
                <a:latin typeface="Times New Roman"/>
                <a:ea typeface="Calibri"/>
              </a:rPr>
              <a:t>chấp</a:t>
            </a:r>
            <a:r>
              <a:rPr lang="en-US" sz="2400" b="1" dirty="0" smtClean="0">
                <a:solidFill>
                  <a:prstClr val="black"/>
                </a:solidFill>
                <a:latin typeface="Times New Roman"/>
                <a:ea typeface="Calibri"/>
              </a:rPr>
              <a:t> </a:t>
            </a:r>
            <a:r>
              <a:rPr lang="en-US" sz="2400" b="1" dirty="0" err="1" smtClean="0">
                <a:solidFill>
                  <a:prstClr val="black"/>
                </a:solidFill>
                <a:latin typeface="Times New Roman"/>
                <a:ea typeface="Calibri"/>
              </a:rPr>
              <a:t>nhận</a:t>
            </a:r>
            <a:r>
              <a:rPr lang="en-US" sz="2400" b="1" dirty="0" smtClean="0">
                <a:solidFill>
                  <a:prstClr val="black"/>
                </a:solidFill>
                <a:latin typeface="Times New Roman"/>
                <a:ea typeface="Calibri"/>
              </a:rPr>
              <a:t> </a:t>
            </a:r>
            <a:r>
              <a:rPr lang="en-US" sz="2400" b="1" dirty="0" err="1" smtClean="0">
                <a:solidFill>
                  <a:prstClr val="black"/>
                </a:solidFill>
                <a:latin typeface="Times New Roman"/>
                <a:ea typeface="Calibri"/>
              </a:rPr>
              <a:t>được</a:t>
            </a:r>
            <a:endParaRPr lang="en-GB" sz="2400" b="1" dirty="0">
              <a:solidFill>
                <a:prstClr val="black"/>
              </a:solidFill>
              <a:latin typeface="Times New Roman"/>
              <a:ea typeface="Calibri"/>
            </a:endParaRPr>
          </a:p>
        </p:txBody>
      </p:sp>
      <p:sp>
        <p:nvSpPr>
          <p:cNvPr id="3" name="Rectangle 2"/>
          <p:cNvSpPr/>
          <p:nvPr/>
        </p:nvSpPr>
        <p:spPr>
          <a:xfrm>
            <a:off x="38099" y="1199462"/>
            <a:ext cx="5835252" cy="461665"/>
          </a:xfrm>
          <a:prstGeom prst="rect">
            <a:avLst/>
          </a:prstGeom>
        </p:spPr>
        <p:txBody>
          <a:bodyPr wrap="none">
            <a:spAutoFit/>
          </a:bodyPr>
          <a:lstStyle/>
          <a:p>
            <a:r>
              <a:rPr lang="en-US" sz="2400" b="1" dirty="0">
                <a:solidFill>
                  <a:srgbClr val="FF0000"/>
                </a:solidFill>
                <a:latin typeface="Times New Roman" panose="02020603050405020304" pitchFamily="18" charset="0"/>
                <a:ea typeface="Times New Roman" panose="02020603050405020304" pitchFamily="18" charset="0"/>
              </a:rPr>
              <a:t>1.</a:t>
            </a:r>
            <a:r>
              <a:rPr lang="vi-VN" sz="2400" b="1" dirty="0">
                <a:solidFill>
                  <a:srgbClr val="FF0000"/>
                </a:solidFill>
                <a:latin typeface="Times New Roman" panose="02020603050405020304" pitchFamily="18" charset="0"/>
                <a:ea typeface="Times New Roman" panose="02020603050405020304" pitchFamily="18" charset="0"/>
              </a:rPr>
              <a:t>Lí do mà Ni – cô </a:t>
            </a:r>
            <a:r>
              <a:rPr lang="fr-FR" sz="2400" b="1" dirty="0">
                <a:solidFill>
                  <a:srgbClr val="FF0000"/>
                </a:solidFill>
                <a:latin typeface="Times New Roman" panose="02020603050405020304" pitchFamily="18" charset="0"/>
                <a:ea typeface="Times New Roman" panose="02020603050405020304" pitchFamily="18" charset="0"/>
              </a:rPr>
              <a:t>– la </a:t>
            </a:r>
            <a:r>
              <a:rPr lang="fr-FR" sz="2400" b="1" dirty="0" err="1">
                <a:solidFill>
                  <a:srgbClr val="FF0000"/>
                </a:solidFill>
                <a:latin typeface="Times New Roman" panose="02020603050405020304" pitchFamily="18" charset="0"/>
                <a:ea typeface="Times New Roman" panose="02020603050405020304" pitchFamily="18" charset="0"/>
              </a:rPr>
              <a:t>nhờ</a:t>
            </a:r>
            <a:r>
              <a:rPr lang="fr-FR" sz="2400" b="1" dirty="0">
                <a:solidFill>
                  <a:srgbClr val="FF0000"/>
                </a:solidFill>
                <a:latin typeface="Times New Roman" panose="02020603050405020304" pitchFamily="18" charset="0"/>
                <a:ea typeface="Times New Roman" panose="02020603050405020304" pitchFamily="18" charset="0"/>
              </a:rPr>
              <a:t> </a:t>
            </a:r>
            <a:r>
              <a:rPr lang="fr-FR" sz="2400" b="1" dirty="0" err="1">
                <a:solidFill>
                  <a:srgbClr val="FF0000"/>
                </a:solidFill>
                <a:latin typeface="Times New Roman" panose="02020603050405020304" pitchFamily="18" charset="0"/>
                <a:ea typeface="Times New Roman" panose="02020603050405020304" pitchFamily="18" charset="0"/>
              </a:rPr>
              <a:t>bố</a:t>
            </a:r>
            <a:r>
              <a:rPr lang="fr-FR" sz="2400" b="1" dirty="0">
                <a:solidFill>
                  <a:srgbClr val="FF0000"/>
                </a:solidFill>
                <a:latin typeface="Times New Roman" panose="02020603050405020304" pitchFamily="18" charset="0"/>
                <a:ea typeface="Times New Roman" panose="02020603050405020304" pitchFamily="18" charset="0"/>
              </a:rPr>
              <a:t> </a:t>
            </a:r>
            <a:r>
              <a:rPr lang="fr-FR" sz="2400" b="1" dirty="0" err="1">
                <a:solidFill>
                  <a:srgbClr val="FF0000"/>
                </a:solidFill>
                <a:latin typeface="Times New Roman" panose="02020603050405020304" pitchFamily="18" charset="0"/>
                <a:ea typeface="Times New Roman" panose="02020603050405020304" pitchFamily="18" charset="0"/>
              </a:rPr>
              <a:t>làm</a:t>
            </a:r>
            <a:r>
              <a:rPr lang="fr-FR" sz="2400" b="1" dirty="0">
                <a:solidFill>
                  <a:srgbClr val="FF0000"/>
                </a:solidFill>
                <a:latin typeface="Times New Roman" panose="02020603050405020304" pitchFamily="18" charset="0"/>
                <a:ea typeface="Times New Roman" panose="02020603050405020304" pitchFamily="18" charset="0"/>
              </a:rPr>
              <a:t> </a:t>
            </a:r>
            <a:r>
              <a:rPr lang="fr-FR" sz="2400" b="1" dirty="0" err="1">
                <a:solidFill>
                  <a:srgbClr val="FF0000"/>
                </a:solidFill>
                <a:latin typeface="Times New Roman" panose="02020603050405020304" pitchFamily="18" charset="0"/>
                <a:ea typeface="Times New Roman" panose="02020603050405020304" pitchFamily="18" charset="0"/>
              </a:rPr>
              <a:t>bài</a:t>
            </a:r>
            <a:r>
              <a:rPr lang="fr-FR" sz="2400" b="1" dirty="0">
                <a:solidFill>
                  <a:srgbClr val="FF0000"/>
                </a:solidFill>
                <a:latin typeface="Times New Roman" panose="02020603050405020304" pitchFamily="18" charset="0"/>
                <a:ea typeface="Times New Roman" panose="02020603050405020304" pitchFamily="18" charset="0"/>
              </a:rPr>
              <a:t> </a:t>
            </a:r>
            <a:r>
              <a:rPr lang="fr-FR" sz="2400" b="1" dirty="0" err="1">
                <a:solidFill>
                  <a:srgbClr val="FF0000"/>
                </a:solidFill>
                <a:latin typeface="Times New Roman" panose="02020603050405020304" pitchFamily="18" charset="0"/>
                <a:ea typeface="Times New Roman" panose="02020603050405020304" pitchFamily="18" charset="0"/>
              </a:rPr>
              <a:t>tập</a:t>
            </a:r>
            <a:r>
              <a:rPr lang="fr-FR" sz="2400" b="1" dirty="0">
                <a:solidFill>
                  <a:srgbClr val="FF0000"/>
                </a:solidFill>
                <a:latin typeface="Times New Roman" panose="02020603050405020304" pitchFamily="18" charset="0"/>
                <a:ea typeface="Times New Roman" panose="02020603050405020304" pitchFamily="18" charset="0"/>
              </a:rPr>
              <a:t>. </a:t>
            </a:r>
            <a:endParaRPr lang="en-US" sz="2400" dirty="0">
              <a:solidFill>
                <a:srgbClr val="FF0000"/>
              </a:solidFill>
            </a:endParaRPr>
          </a:p>
        </p:txBody>
      </p:sp>
      <p:sp>
        <p:nvSpPr>
          <p:cNvPr id="6" name="Rectangle 5"/>
          <p:cNvSpPr/>
          <p:nvPr/>
        </p:nvSpPr>
        <p:spPr>
          <a:xfrm>
            <a:off x="0" y="853281"/>
            <a:ext cx="2683427" cy="369332"/>
          </a:xfrm>
          <a:prstGeom prst="rect">
            <a:avLst/>
          </a:prstGeom>
        </p:spPr>
        <p:txBody>
          <a:bodyPr wrap="none">
            <a:spAutoFit/>
          </a:bodyPr>
          <a:lstStyle/>
          <a:p>
            <a:r>
              <a:rPr lang="vi-VN" b="1" dirty="0">
                <a:latin typeface="Times New Roman" panose="02020603050405020304" pitchFamily="18" charset="0"/>
                <a:ea typeface="Times New Roman" panose="02020603050405020304" pitchFamily="18" charset="0"/>
              </a:rPr>
              <a:t>II. TÌM HIỂU CHI TIẾT</a:t>
            </a:r>
            <a:endParaRPr lang="en-US" sz="2400" dirty="0"/>
          </a:p>
        </p:txBody>
      </p:sp>
    </p:spTree>
    <p:extLst>
      <p:ext uri="{BB962C8B-B14F-4D97-AF65-F5344CB8AC3E}">
        <p14:creationId xmlns:p14="http://schemas.microsoft.com/office/powerpoint/2010/main" val="16499170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12" descr="DSTARS-P"/>
          <p:cNvPicPr>
            <a:picLocks noChangeAspect="1" noChangeArrowheads="1" noCrop="1"/>
          </p:cNvPicPr>
          <p:nvPr/>
        </p:nvPicPr>
        <p:blipFill>
          <a:blip r:embed="rId2"/>
          <a:srcRect/>
          <a:stretch>
            <a:fillRect/>
          </a:stretch>
        </p:blipFill>
        <p:spPr bwMode="auto">
          <a:xfrm rot="-8230657">
            <a:off x="7254875" y="4038600"/>
            <a:ext cx="990600" cy="866775"/>
          </a:xfrm>
          <a:prstGeom prst="rect">
            <a:avLst/>
          </a:prstGeom>
          <a:noFill/>
          <a:ln w="9525">
            <a:noFill/>
            <a:miter lim="800000"/>
            <a:headEnd/>
            <a:tailEnd/>
          </a:ln>
        </p:spPr>
      </p:pic>
      <p:pic>
        <p:nvPicPr>
          <p:cNvPr id="2054" name="Picture 15" descr="DSTARS-P"/>
          <p:cNvPicPr>
            <a:picLocks noChangeAspect="1" noChangeArrowheads="1" noCrop="1"/>
          </p:cNvPicPr>
          <p:nvPr/>
        </p:nvPicPr>
        <p:blipFill>
          <a:blip r:embed="rId2"/>
          <a:srcRect/>
          <a:stretch>
            <a:fillRect/>
          </a:stretch>
        </p:blipFill>
        <p:spPr bwMode="auto">
          <a:xfrm>
            <a:off x="4724400" y="4191000"/>
            <a:ext cx="609600" cy="487363"/>
          </a:xfrm>
          <a:prstGeom prst="rect">
            <a:avLst/>
          </a:prstGeom>
          <a:noFill/>
          <a:ln w="9525">
            <a:noFill/>
            <a:miter lim="800000"/>
            <a:headEnd/>
            <a:tailEnd/>
          </a:ln>
        </p:spPr>
      </p:pic>
      <p:pic>
        <p:nvPicPr>
          <p:cNvPr id="2055" name="Picture 16" descr="DSTARS-P"/>
          <p:cNvPicPr>
            <a:picLocks noChangeAspect="1" noChangeArrowheads="1" noCrop="1"/>
          </p:cNvPicPr>
          <p:nvPr/>
        </p:nvPicPr>
        <p:blipFill>
          <a:blip r:embed="rId2"/>
          <a:srcRect/>
          <a:stretch>
            <a:fillRect/>
          </a:stretch>
        </p:blipFill>
        <p:spPr bwMode="auto">
          <a:xfrm>
            <a:off x="3048000" y="4876800"/>
            <a:ext cx="609600" cy="487363"/>
          </a:xfrm>
          <a:prstGeom prst="rect">
            <a:avLst/>
          </a:prstGeom>
          <a:noFill/>
          <a:ln w="9525">
            <a:noFill/>
            <a:miter lim="800000"/>
            <a:headEnd/>
            <a:tailEnd/>
          </a:ln>
        </p:spPr>
      </p:pic>
      <p:pic>
        <p:nvPicPr>
          <p:cNvPr id="2056" name="Picture 16" descr="DSTARS-P"/>
          <p:cNvPicPr>
            <a:picLocks noChangeAspect="1" noChangeArrowheads="1" noCrop="1"/>
          </p:cNvPicPr>
          <p:nvPr/>
        </p:nvPicPr>
        <p:blipFill>
          <a:blip r:embed="rId2"/>
          <a:srcRect/>
          <a:stretch>
            <a:fillRect/>
          </a:stretch>
        </p:blipFill>
        <p:spPr bwMode="auto">
          <a:xfrm>
            <a:off x="8001000" y="2438400"/>
            <a:ext cx="609600" cy="487363"/>
          </a:xfrm>
          <a:prstGeom prst="rect">
            <a:avLst/>
          </a:prstGeom>
          <a:noFill/>
          <a:ln w="9525">
            <a:noFill/>
            <a:miter lim="800000"/>
            <a:headEnd/>
            <a:tailEnd/>
          </a:ln>
        </p:spPr>
      </p:pic>
      <p:pic>
        <p:nvPicPr>
          <p:cNvPr id="2057" name="Picture 16" descr="DSTARS-P"/>
          <p:cNvPicPr>
            <a:picLocks noChangeAspect="1" noChangeArrowheads="1" noCrop="1"/>
          </p:cNvPicPr>
          <p:nvPr/>
        </p:nvPicPr>
        <p:blipFill>
          <a:blip r:embed="rId2"/>
          <a:srcRect/>
          <a:stretch>
            <a:fillRect/>
          </a:stretch>
        </p:blipFill>
        <p:spPr bwMode="auto">
          <a:xfrm>
            <a:off x="2667000" y="3173413"/>
            <a:ext cx="609600" cy="487363"/>
          </a:xfrm>
          <a:prstGeom prst="rect">
            <a:avLst/>
          </a:prstGeom>
          <a:noFill/>
          <a:ln w="9525">
            <a:noFill/>
            <a:miter lim="800000"/>
            <a:headEnd/>
            <a:tailEnd/>
          </a:ln>
        </p:spPr>
      </p:pic>
      <p:pic>
        <p:nvPicPr>
          <p:cNvPr id="2058" name="Picture 16" descr="DSTARS-P"/>
          <p:cNvPicPr>
            <a:picLocks noChangeAspect="1" noChangeArrowheads="1" noCrop="1"/>
          </p:cNvPicPr>
          <p:nvPr/>
        </p:nvPicPr>
        <p:blipFill>
          <a:blip r:embed="rId2"/>
          <a:srcRect/>
          <a:stretch>
            <a:fillRect/>
          </a:stretch>
        </p:blipFill>
        <p:spPr bwMode="auto">
          <a:xfrm>
            <a:off x="7239000" y="609600"/>
            <a:ext cx="609600" cy="487363"/>
          </a:xfrm>
          <a:prstGeom prst="rect">
            <a:avLst/>
          </a:prstGeom>
          <a:noFill/>
          <a:ln w="9525">
            <a:noFill/>
            <a:miter lim="800000"/>
            <a:headEnd/>
            <a:tailEnd/>
          </a:ln>
        </p:spPr>
      </p:pic>
      <p:pic>
        <p:nvPicPr>
          <p:cNvPr id="2059" name="Picture 16" descr="DSTARS-P"/>
          <p:cNvPicPr>
            <a:picLocks noChangeAspect="1" noChangeArrowheads="1" noCrop="1"/>
          </p:cNvPicPr>
          <p:nvPr/>
        </p:nvPicPr>
        <p:blipFill>
          <a:blip r:embed="rId2"/>
          <a:srcRect/>
          <a:stretch>
            <a:fillRect/>
          </a:stretch>
        </p:blipFill>
        <p:spPr bwMode="auto">
          <a:xfrm>
            <a:off x="2209800" y="6096000"/>
            <a:ext cx="609600" cy="487363"/>
          </a:xfrm>
          <a:prstGeom prst="rect">
            <a:avLst/>
          </a:prstGeom>
          <a:noFill/>
          <a:ln w="9525">
            <a:noFill/>
            <a:miter lim="800000"/>
            <a:headEnd/>
            <a:tailEnd/>
          </a:ln>
        </p:spPr>
      </p:pic>
      <p:pic>
        <p:nvPicPr>
          <p:cNvPr id="2060" name="Picture 16" descr="DSTARS-P"/>
          <p:cNvPicPr>
            <a:picLocks noChangeAspect="1" noChangeArrowheads="1" noCrop="1"/>
          </p:cNvPicPr>
          <p:nvPr/>
        </p:nvPicPr>
        <p:blipFill>
          <a:blip r:embed="rId2"/>
          <a:srcRect/>
          <a:stretch>
            <a:fillRect/>
          </a:stretch>
        </p:blipFill>
        <p:spPr bwMode="auto">
          <a:xfrm>
            <a:off x="1295400" y="533400"/>
            <a:ext cx="609600" cy="487363"/>
          </a:xfrm>
          <a:prstGeom prst="rect">
            <a:avLst/>
          </a:prstGeom>
          <a:noFill/>
          <a:ln w="9525">
            <a:noFill/>
            <a:miter lim="800000"/>
            <a:headEnd/>
            <a:tailEnd/>
          </a:ln>
        </p:spPr>
      </p:pic>
      <p:pic>
        <p:nvPicPr>
          <p:cNvPr id="2061" name="Picture 16" descr="DSTARS-P"/>
          <p:cNvPicPr>
            <a:picLocks noChangeAspect="1" noChangeArrowheads="1" noCrop="1"/>
          </p:cNvPicPr>
          <p:nvPr/>
        </p:nvPicPr>
        <p:blipFill>
          <a:blip r:embed="rId2"/>
          <a:srcRect/>
          <a:stretch>
            <a:fillRect/>
          </a:stretch>
        </p:blipFill>
        <p:spPr bwMode="auto">
          <a:xfrm>
            <a:off x="2971800" y="533400"/>
            <a:ext cx="609600" cy="487363"/>
          </a:xfrm>
          <a:prstGeom prst="rect">
            <a:avLst/>
          </a:prstGeom>
          <a:noFill/>
          <a:ln w="9525">
            <a:noFill/>
            <a:miter lim="800000"/>
            <a:headEnd/>
            <a:tailEnd/>
          </a:ln>
        </p:spPr>
      </p:pic>
      <p:pic>
        <p:nvPicPr>
          <p:cNvPr id="2062" name="Picture 16" descr="DSTARS-P"/>
          <p:cNvPicPr>
            <a:picLocks noChangeAspect="1" noChangeArrowheads="1" noCrop="1"/>
          </p:cNvPicPr>
          <p:nvPr/>
        </p:nvPicPr>
        <p:blipFill>
          <a:blip r:embed="rId2"/>
          <a:srcRect/>
          <a:stretch>
            <a:fillRect/>
          </a:stretch>
        </p:blipFill>
        <p:spPr bwMode="auto">
          <a:xfrm>
            <a:off x="6324600" y="4724400"/>
            <a:ext cx="609600" cy="487363"/>
          </a:xfrm>
          <a:prstGeom prst="rect">
            <a:avLst/>
          </a:prstGeom>
          <a:noFill/>
          <a:ln w="9525">
            <a:noFill/>
            <a:miter lim="800000"/>
            <a:headEnd/>
            <a:tailEnd/>
          </a:ln>
        </p:spPr>
      </p:pic>
      <p:sp>
        <p:nvSpPr>
          <p:cNvPr id="4" name="Rectangle 3"/>
          <p:cNvSpPr/>
          <p:nvPr/>
        </p:nvSpPr>
        <p:spPr>
          <a:xfrm>
            <a:off x="0" y="1458968"/>
            <a:ext cx="5296643" cy="461665"/>
          </a:xfrm>
          <a:prstGeom prst="rect">
            <a:avLst/>
          </a:prstGeom>
        </p:spPr>
        <p:txBody>
          <a:bodyPr wrap="none">
            <a:spAutoFit/>
          </a:bodyPr>
          <a:lstStyle/>
          <a:p>
            <a:r>
              <a:rPr lang="en-US" sz="2400" b="1" dirty="0" smtClean="0">
                <a:solidFill>
                  <a:srgbClr val="0000FF"/>
                </a:solidFill>
                <a:latin typeface="Times New Roman"/>
                <a:ea typeface="Times New Roman"/>
              </a:rPr>
              <a:t>1,  Ni-</a:t>
            </a:r>
            <a:r>
              <a:rPr lang="en-US" sz="2400" b="1" dirty="0" err="1" smtClean="0">
                <a:solidFill>
                  <a:srgbClr val="0000FF"/>
                </a:solidFill>
                <a:latin typeface="Times New Roman"/>
                <a:ea typeface="Times New Roman"/>
              </a:rPr>
              <a:t>cô</a:t>
            </a:r>
            <a:r>
              <a:rPr lang="en-US" sz="2400" b="1" dirty="0" smtClean="0">
                <a:solidFill>
                  <a:srgbClr val="0000FF"/>
                </a:solidFill>
                <a:latin typeface="Times New Roman"/>
                <a:ea typeface="Times New Roman"/>
              </a:rPr>
              <a:t>-la </a:t>
            </a:r>
            <a:r>
              <a:rPr lang="en-US" sz="2400" b="1" dirty="0" err="1" smtClean="0">
                <a:solidFill>
                  <a:srgbClr val="0000FF"/>
                </a:solidFill>
                <a:latin typeface="Times New Roman"/>
                <a:ea typeface="Times New Roman"/>
              </a:rPr>
              <a:t>nhờ</a:t>
            </a:r>
            <a:r>
              <a:rPr lang="en-US" sz="2400" b="1" dirty="0" smtClean="0">
                <a:solidFill>
                  <a:srgbClr val="0000FF"/>
                </a:solidFill>
                <a:latin typeface="Times New Roman"/>
                <a:ea typeface="Times New Roman"/>
              </a:rPr>
              <a:t> </a:t>
            </a:r>
            <a:r>
              <a:rPr lang="en-US" sz="2400" b="1" dirty="0" err="1" smtClean="0">
                <a:solidFill>
                  <a:srgbClr val="0000FF"/>
                </a:solidFill>
                <a:latin typeface="Times New Roman"/>
                <a:ea typeface="Times New Roman"/>
              </a:rPr>
              <a:t>bố</a:t>
            </a:r>
            <a:r>
              <a:rPr lang="en-US" sz="2400" b="1" dirty="0" smtClean="0">
                <a:solidFill>
                  <a:srgbClr val="0000FF"/>
                </a:solidFill>
                <a:latin typeface="Times New Roman"/>
                <a:ea typeface="Times New Roman"/>
              </a:rPr>
              <a:t> </a:t>
            </a:r>
            <a:r>
              <a:rPr lang="en-US" sz="2400" b="1" dirty="0" err="1" smtClean="0">
                <a:solidFill>
                  <a:srgbClr val="0000FF"/>
                </a:solidFill>
                <a:latin typeface="Times New Roman"/>
                <a:ea typeface="Times New Roman"/>
              </a:rPr>
              <a:t>làm</a:t>
            </a:r>
            <a:r>
              <a:rPr lang="en-US" sz="2400" b="1" dirty="0" smtClean="0">
                <a:solidFill>
                  <a:srgbClr val="0000FF"/>
                </a:solidFill>
                <a:latin typeface="Times New Roman"/>
                <a:ea typeface="Times New Roman"/>
              </a:rPr>
              <a:t> </a:t>
            </a:r>
            <a:r>
              <a:rPr lang="en-US" sz="2400" b="1" dirty="0" err="1" smtClean="0">
                <a:solidFill>
                  <a:srgbClr val="0000FF"/>
                </a:solidFill>
                <a:latin typeface="Times New Roman"/>
                <a:ea typeface="Times New Roman"/>
              </a:rPr>
              <a:t>bài</a:t>
            </a:r>
            <a:r>
              <a:rPr lang="en-US" sz="2400" b="1" dirty="0" smtClean="0">
                <a:solidFill>
                  <a:srgbClr val="0000FF"/>
                </a:solidFill>
                <a:latin typeface="Times New Roman"/>
                <a:ea typeface="Times New Roman"/>
              </a:rPr>
              <a:t> </a:t>
            </a:r>
            <a:r>
              <a:rPr lang="en-US" sz="2400" b="1" dirty="0" err="1" smtClean="0">
                <a:solidFill>
                  <a:srgbClr val="0000FF"/>
                </a:solidFill>
                <a:latin typeface="Times New Roman"/>
                <a:ea typeface="Times New Roman"/>
              </a:rPr>
              <a:t>tập</a:t>
            </a:r>
            <a:r>
              <a:rPr lang="en-US" sz="2400" b="1" dirty="0" smtClean="0">
                <a:solidFill>
                  <a:srgbClr val="0000FF"/>
                </a:solidFill>
                <a:latin typeface="Times New Roman"/>
                <a:ea typeface="Times New Roman"/>
              </a:rPr>
              <a:t> </a:t>
            </a:r>
            <a:r>
              <a:rPr lang="en-US" sz="2400" b="1" dirty="0" err="1" smtClean="0">
                <a:solidFill>
                  <a:srgbClr val="0000FF"/>
                </a:solidFill>
                <a:latin typeface="Times New Roman"/>
                <a:ea typeface="Times New Roman"/>
              </a:rPr>
              <a:t>làm</a:t>
            </a:r>
            <a:r>
              <a:rPr lang="en-US" sz="2400" b="1" dirty="0" smtClean="0">
                <a:solidFill>
                  <a:srgbClr val="0000FF"/>
                </a:solidFill>
                <a:latin typeface="Times New Roman"/>
                <a:ea typeface="Times New Roman"/>
              </a:rPr>
              <a:t> </a:t>
            </a:r>
            <a:r>
              <a:rPr lang="en-US" sz="2400" b="1" dirty="0" err="1" smtClean="0">
                <a:solidFill>
                  <a:srgbClr val="0000FF"/>
                </a:solidFill>
                <a:latin typeface="Times New Roman"/>
                <a:ea typeface="Times New Roman"/>
              </a:rPr>
              <a:t>văn</a:t>
            </a:r>
            <a:endParaRPr lang="en-GB" b="1" dirty="0">
              <a:solidFill>
                <a:srgbClr val="0000FF"/>
              </a:solidFill>
            </a:endParaRPr>
          </a:p>
        </p:txBody>
      </p:sp>
      <p:sp>
        <p:nvSpPr>
          <p:cNvPr id="17" name="Rectangle 16"/>
          <p:cNvSpPr/>
          <p:nvPr/>
        </p:nvSpPr>
        <p:spPr>
          <a:xfrm>
            <a:off x="38099" y="-4369"/>
            <a:ext cx="9084638" cy="842603"/>
          </a:xfrm>
          <a:prstGeom prst="rect">
            <a:avLst/>
          </a:prstGeom>
          <a:ln>
            <a:solidFill>
              <a:srgbClr val="0000FF"/>
            </a:solidFill>
          </a:ln>
        </p:spPr>
        <p:txBody>
          <a:bodyPr wrap="square">
            <a:spAutoFit/>
          </a:bodyPr>
          <a:lstStyle/>
          <a:p>
            <a:pPr algn="ctr">
              <a:lnSpc>
                <a:spcPct val="115000"/>
              </a:lnSpc>
            </a:pPr>
            <a:r>
              <a:rPr lang="vi-VN" sz="2400" b="1" dirty="0">
                <a:solidFill>
                  <a:prstClr val="black"/>
                </a:solidFill>
                <a:latin typeface="Times New Roman"/>
                <a:ea typeface="Calibri"/>
              </a:rPr>
              <a:t>TIẾT </a:t>
            </a:r>
            <a:r>
              <a:rPr lang="vi-VN" sz="2400" b="1" dirty="0" smtClean="0">
                <a:solidFill>
                  <a:prstClr val="black"/>
                </a:solidFill>
                <a:latin typeface="Times New Roman"/>
                <a:ea typeface="Calibri"/>
              </a:rPr>
              <a:t>10</a:t>
            </a:r>
            <a:r>
              <a:rPr lang="en-US" sz="2400" b="1" dirty="0" smtClean="0">
                <a:solidFill>
                  <a:prstClr val="black"/>
                </a:solidFill>
                <a:latin typeface="Times New Roman"/>
                <a:ea typeface="Calibri"/>
              </a:rPr>
              <a:t>7-108</a:t>
            </a:r>
            <a:r>
              <a:rPr lang="vi-VN" sz="2400" b="1" dirty="0" smtClean="0">
                <a:solidFill>
                  <a:prstClr val="black"/>
                </a:solidFill>
                <a:latin typeface="Times New Roman"/>
                <a:ea typeface="Calibri"/>
              </a:rPr>
              <a:t>  </a:t>
            </a:r>
            <a:r>
              <a:rPr lang="en-US" sz="2400" b="1" dirty="0">
                <a:solidFill>
                  <a:prstClr val="black"/>
                </a:solidFill>
                <a:latin typeface="Times New Roman"/>
                <a:ea typeface="Calibri"/>
              </a:rPr>
              <a:t>: </a:t>
            </a:r>
            <a:r>
              <a:rPr lang="en-GB" sz="2400" b="1" dirty="0">
                <a:solidFill>
                  <a:srgbClr val="FF0000"/>
                </a:solidFill>
                <a:latin typeface="Times New Roman"/>
                <a:ea typeface="Calibri"/>
              </a:rPr>
              <a:t>BÀI TẬP LÀM </a:t>
            </a:r>
            <a:r>
              <a:rPr lang="en-GB" sz="2400" b="1" dirty="0" smtClean="0">
                <a:solidFill>
                  <a:srgbClr val="FF0000"/>
                </a:solidFill>
                <a:latin typeface="Times New Roman"/>
                <a:ea typeface="Calibri"/>
              </a:rPr>
              <a:t>VĂN</a:t>
            </a:r>
            <a:r>
              <a:rPr lang="en-GB" sz="2000" b="1" dirty="0" smtClean="0">
                <a:solidFill>
                  <a:srgbClr val="FF0000"/>
                </a:solidFill>
                <a:latin typeface="Times New Roman"/>
                <a:ea typeface="Calibri"/>
              </a:rPr>
              <a:t>(</a:t>
            </a:r>
            <a:r>
              <a:rPr lang="en-GB" sz="2000" b="1" dirty="0" err="1" smtClean="0">
                <a:solidFill>
                  <a:srgbClr val="FF0000"/>
                </a:solidFill>
                <a:latin typeface="Times New Roman"/>
                <a:ea typeface="Calibri"/>
              </a:rPr>
              <a:t>Trích</a:t>
            </a:r>
            <a:r>
              <a:rPr lang="en-GB" sz="2000" b="1" dirty="0" smtClean="0">
                <a:solidFill>
                  <a:srgbClr val="FF0000"/>
                </a:solidFill>
                <a:latin typeface="Times New Roman"/>
                <a:ea typeface="Calibri"/>
              </a:rPr>
              <a:t>  </a:t>
            </a:r>
            <a:r>
              <a:rPr lang="en-GB" sz="2000" b="1" dirty="0" err="1">
                <a:solidFill>
                  <a:srgbClr val="FF0000"/>
                </a:solidFill>
                <a:latin typeface="Times New Roman"/>
                <a:ea typeface="Calibri"/>
              </a:rPr>
              <a:t>Nhóc</a:t>
            </a:r>
            <a:r>
              <a:rPr lang="en-GB" sz="2000" b="1" dirty="0">
                <a:solidFill>
                  <a:srgbClr val="FF0000"/>
                </a:solidFill>
                <a:latin typeface="Times New Roman"/>
                <a:ea typeface="Calibri"/>
              </a:rPr>
              <a:t> Ni-</a:t>
            </a:r>
            <a:r>
              <a:rPr lang="en-GB" sz="2000" b="1" dirty="0" err="1">
                <a:solidFill>
                  <a:srgbClr val="FF0000"/>
                </a:solidFill>
                <a:latin typeface="Times New Roman"/>
                <a:ea typeface="Calibri"/>
              </a:rPr>
              <a:t>cô</a:t>
            </a:r>
            <a:r>
              <a:rPr lang="en-GB" sz="2000" b="1" dirty="0">
                <a:solidFill>
                  <a:srgbClr val="FF0000"/>
                </a:solidFill>
                <a:latin typeface="Times New Roman"/>
                <a:ea typeface="Calibri"/>
              </a:rPr>
              <a:t>-la, </a:t>
            </a:r>
            <a:r>
              <a:rPr lang="en-GB" sz="2000" b="1" dirty="0" err="1">
                <a:solidFill>
                  <a:srgbClr val="FF0000"/>
                </a:solidFill>
                <a:latin typeface="Times New Roman"/>
                <a:ea typeface="Calibri"/>
              </a:rPr>
              <a:t>những</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chuyện</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chưa</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kể</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Rơ-nê</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Gô</a:t>
            </a:r>
            <a:r>
              <a:rPr lang="en-GB" sz="2000" b="1" dirty="0">
                <a:solidFill>
                  <a:srgbClr val="FF0000"/>
                </a:solidFill>
                <a:latin typeface="Times New Roman"/>
                <a:ea typeface="Calibri"/>
              </a:rPr>
              <a:t>-xi-</a:t>
            </a:r>
            <a:r>
              <a:rPr lang="en-GB" sz="2000" b="1" dirty="0" err="1">
                <a:solidFill>
                  <a:srgbClr val="FF0000"/>
                </a:solidFill>
                <a:latin typeface="Times New Roman"/>
                <a:ea typeface="Calibri"/>
              </a:rPr>
              <a:t>nhi</a:t>
            </a:r>
            <a:r>
              <a:rPr lang="en-GB" sz="2000" b="1" dirty="0">
                <a:solidFill>
                  <a:srgbClr val="FF0000"/>
                </a:solidFill>
                <a:latin typeface="Times New Roman"/>
                <a:ea typeface="Calibri"/>
              </a:rPr>
              <a:t>, </a:t>
            </a:r>
            <a:r>
              <a:rPr lang="en-GB" sz="2000" b="1" dirty="0" err="1" smtClean="0">
                <a:solidFill>
                  <a:srgbClr val="FF0000"/>
                </a:solidFill>
                <a:latin typeface="Times New Roman"/>
                <a:ea typeface="Calibri"/>
              </a:rPr>
              <a:t>Giăng-giắc</a:t>
            </a:r>
            <a:r>
              <a:rPr lang="en-GB" sz="2000" b="1" dirty="0" smtClean="0">
                <a:solidFill>
                  <a:srgbClr val="FF0000"/>
                </a:solidFill>
                <a:latin typeface="Times New Roman"/>
                <a:ea typeface="Calibri"/>
              </a:rPr>
              <a:t> </a:t>
            </a:r>
            <a:r>
              <a:rPr lang="en-GB" sz="2000" b="1" dirty="0" err="1">
                <a:solidFill>
                  <a:srgbClr val="FF0000"/>
                </a:solidFill>
                <a:latin typeface="Times New Roman"/>
                <a:ea typeface="Calibri"/>
              </a:rPr>
              <a:t>Xăng-pê</a:t>
            </a:r>
            <a:r>
              <a:rPr lang="en-GB" sz="2000" b="1" dirty="0">
                <a:solidFill>
                  <a:srgbClr val="FF0000"/>
                </a:solidFill>
                <a:latin typeface="Times New Roman"/>
                <a:ea typeface="Calibri"/>
              </a:rPr>
              <a:t>)</a:t>
            </a:r>
            <a:endParaRPr lang="en-GB" sz="2400" dirty="0">
              <a:solidFill>
                <a:prstClr val="black"/>
              </a:solidFill>
              <a:latin typeface="Times New Roman"/>
              <a:ea typeface="Calibri"/>
            </a:endParaRPr>
          </a:p>
        </p:txBody>
      </p:sp>
      <p:pic>
        <p:nvPicPr>
          <p:cNvPr id="5" name="Picture 4"/>
          <p:cNvPicPr>
            <a:picLocks noChangeAspect="1"/>
          </p:cNvPicPr>
          <p:nvPr/>
        </p:nvPicPr>
        <p:blipFill>
          <a:blip r:embed="rId3"/>
          <a:stretch>
            <a:fillRect/>
          </a:stretch>
        </p:blipFill>
        <p:spPr>
          <a:xfrm>
            <a:off x="95917" y="5364162"/>
            <a:ext cx="1704975" cy="1493837"/>
          </a:xfrm>
          <a:prstGeom prst="rect">
            <a:avLst/>
          </a:prstGeom>
        </p:spPr>
      </p:pic>
      <p:pic>
        <p:nvPicPr>
          <p:cNvPr id="25" name="Picture 17" descr="Picture1">
            <a:extLst>
              <a:ext uri="{FF2B5EF4-FFF2-40B4-BE49-F238E27FC236}">
                <a16:creationId xmlns="" xmlns:a16="http://schemas.microsoft.com/office/drawing/2014/main" id="{D2CFE432-5554-4101-8023-D4FB8CF9744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428604">
            <a:off x="5763696" y="777772"/>
            <a:ext cx="593725"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5917" y="1790458"/>
            <a:ext cx="8812620" cy="3539430"/>
          </a:xfrm>
          <a:prstGeom prst="rect">
            <a:avLst/>
          </a:prstGeom>
        </p:spPr>
        <p:txBody>
          <a:bodyPr wrap="square">
            <a:spAutoFit/>
          </a:bodyPr>
          <a:lstStyle/>
          <a:p>
            <a:pPr algn="just">
              <a:spcAft>
                <a:spcPts val="0"/>
              </a:spcAft>
            </a:pPr>
            <a:r>
              <a:rPr lang="vi-VN" sz="2800" dirty="0">
                <a:latin typeface="Times New Roman" panose="02020603050405020304" pitchFamily="18" charset="0"/>
                <a:ea typeface="Times New Roman" panose="02020603050405020304" pitchFamily="18" charset="0"/>
              </a:rPr>
              <a:t>+ Có </a:t>
            </a:r>
            <a:r>
              <a:rPr lang="vi-VN" sz="2800" dirty="0" smtClean="0">
                <a:latin typeface="Times New Roman" panose="02020603050405020304" pitchFamily="18" charset="0"/>
                <a:ea typeface="Times New Roman" panose="02020603050405020304" pitchFamily="18" charset="0"/>
              </a:rPr>
              <a:t>th</a:t>
            </a:r>
            <a:r>
              <a:rPr lang="en-US" sz="2800" dirty="0" smtClean="0">
                <a:latin typeface="Times New Roman" panose="02020603050405020304" pitchFamily="18" charset="0"/>
                <a:ea typeface="Times New Roman" panose="02020603050405020304" pitchFamily="18" charset="0"/>
              </a:rPr>
              <a:t>ể</a:t>
            </a:r>
            <a:r>
              <a:rPr lang="vi-VN" sz="2800" dirty="0" smtClean="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spcAft>
                <a:spcPts val="0"/>
              </a:spcAft>
            </a:pPr>
            <a:r>
              <a:rPr lang="vi-VN" sz="2800" dirty="0">
                <a:latin typeface="Times New Roman" panose="02020603050405020304" pitchFamily="18" charset="0"/>
                <a:ea typeface="Times New Roman" panose="02020603050405020304" pitchFamily="18" charset="0"/>
              </a:rPr>
              <a:t>- Ni – cô – la vốn học yếu về môn văn, không tự tin khi làm bài.</a:t>
            </a:r>
            <a:endParaRPr lang="en-US" sz="2800" dirty="0">
              <a:latin typeface="Times New Roman" panose="02020603050405020304" pitchFamily="18" charset="0"/>
              <a:ea typeface="Times New Roman" panose="02020603050405020304" pitchFamily="18" charset="0"/>
            </a:endParaRPr>
          </a:p>
          <a:p>
            <a:pPr algn="just">
              <a:spcAft>
                <a:spcPts val="0"/>
              </a:spcAft>
            </a:pPr>
            <a:r>
              <a:rPr lang="vi-VN" sz="2800" dirty="0">
                <a:latin typeface="Times New Roman" panose="02020603050405020304" pitchFamily="18" charset="0"/>
                <a:ea typeface="Times New Roman" panose="02020603050405020304" pitchFamily="18" charset="0"/>
              </a:rPr>
              <a:t>- Đề văn hơi khó, Ni – cô – la cảm thấy chật vật.</a:t>
            </a:r>
            <a:endParaRPr lang="en-US" sz="2800" dirty="0">
              <a:latin typeface="Times New Roman" panose="02020603050405020304" pitchFamily="18" charset="0"/>
              <a:ea typeface="Times New Roman" panose="02020603050405020304" pitchFamily="18" charset="0"/>
            </a:endParaRPr>
          </a:p>
          <a:p>
            <a:pPr algn="just">
              <a:spcAft>
                <a:spcPts val="0"/>
              </a:spcAft>
            </a:pPr>
            <a:r>
              <a:rPr lang="vi-VN" sz="2800" dirty="0">
                <a:latin typeface="Times New Roman" panose="02020603050405020304" pitchFamily="18" charset="0"/>
                <a:ea typeface="Times New Roman" panose="02020603050405020304" pitchFamily="18" charset="0"/>
              </a:rPr>
              <a:t>- Trong học tập, Ni – cô – la thường có thói quen dựa dẫm, không tự lực….</a:t>
            </a:r>
            <a:endParaRPr lang="en-US" sz="2800" dirty="0">
              <a:latin typeface="Times New Roman" panose="02020603050405020304" pitchFamily="18" charset="0"/>
              <a:ea typeface="Times New Roman" panose="02020603050405020304" pitchFamily="18" charset="0"/>
            </a:endParaRPr>
          </a:p>
          <a:p>
            <a:r>
              <a:rPr lang="vi-VN" sz="2800" dirty="0">
                <a:latin typeface="Times New Roman" panose="02020603050405020304" pitchFamily="18" charset="0"/>
                <a:ea typeface="Times New Roman" panose="02020603050405020304" pitchFamily="18" charset="0"/>
              </a:rPr>
              <a:t>=&gt; Cho dù là lí do nào đi nữa thì việc nhờ bố làm hộ bài văn cũng là điều không thể chấp nhận được.</a:t>
            </a:r>
            <a:endParaRPr lang="en-US" sz="2800" dirty="0"/>
          </a:p>
        </p:txBody>
      </p:sp>
      <p:sp>
        <p:nvSpPr>
          <p:cNvPr id="22" name="Rectangle 21"/>
          <p:cNvSpPr/>
          <p:nvPr/>
        </p:nvSpPr>
        <p:spPr>
          <a:xfrm>
            <a:off x="0" y="1064879"/>
            <a:ext cx="2683427" cy="369332"/>
          </a:xfrm>
          <a:prstGeom prst="rect">
            <a:avLst/>
          </a:prstGeom>
        </p:spPr>
        <p:txBody>
          <a:bodyPr wrap="none">
            <a:spAutoFit/>
          </a:bodyPr>
          <a:lstStyle/>
          <a:p>
            <a:r>
              <a:rPr lang="vi-VN" b="1" dirty="0">
                <a:latin typeface="Times New Roman" panose="02020603050405020304" pitchFamily="18" charset="0"/>
                <a:ea typeface="Times New Roman" panose="02020603050405020304" pitchFamily="18" charset="0"/>
              </a:rPr>
              <a:t>II. TÌM HIỂU CHI TIẾT</a:t>
            </a:r>
            <a:endParaRPr lang="en-US" sz="2400" dirty="0"/>
          </a:p>
        </p:txBody>
      </p:sp>
    </p:spTree>
    <p:extLst>
      <p:ext uri="{BB962C8B-B14F-4D97-AF65-F5344CB8AC3E}">
        <p14:creationId xmlns:p14="http://schemas.microsoft.com/office/powerpoint/2010/main" val="221125300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12" descr="DSTARS-P"/>
          <p:cNvPicPr>
            <a:picLocks noChangeAspect="1" noChangeArrowheads="1" noCrop="1"/>
          </p:cNvPicPr>
          <p:nvPr/>
        </p:nvPicPr>
        <p:blipFill>
          <a:blip r:embed="rId2"/>
          <a:srcRect/>
          <a:stretch>
            <a:fillRect/>
          </a:stretch>
        </p:blipFill>
        <p:spPr bwMode="auto">
          <a:xfrm rot="-8230657">
            <a:off x="7254875" y="4038600"/>
            <a:ext cx="990600" cy="866775"/>
          </a:xfrm>
          <a:prstGeom prst="rect">
            <a:avLst/>
          </a:prstGeom>
          <a:noFill/>
          <a:ln w="9525">
            <a:noFill/>
            <a:miter lim="800000"/>
            <a:headEnd/>
            <a:tailEnd/>
          </a:ln>
        </p:spPr>
      </p:pic>
      <p:pic>
        <p:nvPicPr>
          <p:cNvPr id="2054" name="Picture 15" descr="DSTARS-P"/>
          <p:cNvPicPr>
            <a:picLocks noChangeAspect="1" noChangeArrowheads="1" noCrop="1"/>
          </p:cNvPicPr>
          <p:nvPr/>
        </p:nvPicPr>
        <p:blipFill>
          <a:blip r:embed="rId2"/>
          <a:srcRect/>
          <a:stretch>
            <a:fillRect/>
          </a:stretch>
        </p:blipFill>
        <p:spPr bwMode="auto">
          <a:xfrm>
            <a:off x="4724400" y="4191000"/>
            <a:ext cx="609600" cy="487363"/>
          </a:xfrm>
          <a:prstGeom prst="rect">
            <a:avLst/>
          </a:prstGeom>
          <a:noFill/>
          <a:ln w="9525">
            <a:noFill/>
            <a:miter lim="800000"/>
            <a:headEnd/>
            <a:tailEnd/>
          </a:ln>
        </p:spPr>
      </p:pic>
      <p:pic>
        <p:nvPicPr>
          <p:cNvPr id="2055" name="Picture 16" descr="DSTARS-P"/>
          <p:cNvPicPr>
            <a:picLocks noChangeAspect="1" noChangeArrowheads="1" noCrop="1"/>
          </p:cNvPicPr>
          <p:nvPr/>
        </p:nvPicPr>
        <p:blipFill>
          <a:blip r:embed="rId2"/>
          <a:srcRect/>
          <a:stretch>
            <a:fillRect/>
          </a:stretch>
        </p:blipFill>
        <p:spPr bwMode="auto">
          <a:xfrm>
            <a:off x="3048000" y="4876800"/>
            <a:ext cx="609600" cy="487363"/>
          </a:xfrm>
          <a:prstGeom prst="rect">
            <a:avLst/>
          </a:prstGeom>
          <a:noFill/>
          <a:ln w="9525">
            <a:noFill/>
            <a:miter lim="800000"/>
            <a:headEnd/>
            <a:tailEnd/>
          </a:ln>
        </p:spPr>
      </p:pic>
      <p:pic>
        <p:nvPicPr>
          <p:cNvPr id="2056" name="Picture 16" descr="DSTARS-P"/>
          <p:cNvPicPr>
            <a:picLocks noChangeAspect="1" noChangeArrowheads="1" noCrop="1"/>
          </p:cNvPicPr>
          <p:nvPr/>
        </p:nvPicPr>
        <p:blipFill>
          <a:blip r:embed="rId2"/>
          <a:srcRect/>
          <a:stretch>
            <a:fillRect/>
          </a:stretch>
        </p:blipFill>
        <p:spPr bwMode="auto">
          <a:xfrm>
            <a:off x="8001000" y="2438400"/>
            <a:ext cx="609600" cy="487363"/>
          </a:xfrm>
          <a:prstGeom prst="rect">
            <a:avLst/>
          </a:prstGeom>
          <a:noFill/>
          <a:ln w="9525">
            <a:noFill/>
            <a:miter lim="800000"/>
            <a:headEnd/>
            <a:tailEnd/>
          </a:ln>
        </p:spPr>
      </p:pic>
      <p:pic>
        <p:nvPicPr>
          <p:cNvPr id="2057" name="Picture 16" descr="DSTARS-P"/>
          <p:cNvPicPr>
            <a:picLocks noChangeAspect="1" noChangeArrowheads="1" noCrop="1"/>
          </p:cNvPicPr>
          <p:nvPr/>
        </p:nvPicPr>
        <p:blipFill>
          <a:blip r:embed="rId2"/>
          <a:srcRect/>
          <a:stretch>
            <a:fillRect/>
          </a:stretch>
        </p:blipFill>
        <p:spPr bwMode="auto">
          <a:xfrm>
            <a:off x="2667000" y="3173413"/>
            <a:ext cx="609600" cy="487363"/>
          </a:xfrm>
          <a:prstGeom prst="rect">
            <a:avLst/>
          </a:prstGeom>
          <a:noFill/>
          <a:ln w="9525">
            <a:noFill/>
            <a:miter lim="800000"/>
            <a:headEnd/>
            <a:tailEnd/>
          </a:ln>
        </p:spPr>
      </p:pic>
      <p:pic>
        <p:nvPicPr>
          <p:cNvPr id="2058" name="Picture 16" descr="DSTARS-P"/>
          <p:cNvPicPr>
            <a:picLocks noChangeAspect="1" noChangeArrowheads="1" noCrop="1"/>
          </p:cNvPicPr>
          <p:nvPr/>
        </p:nvPicPr>
        <p:blipFill>
          <a:blip r:embed="rId2"/>
          <a:srcRect/>
          <a:stretch>
            <a:fillRect/>
          </a:stretch>
        </p:blipFill>
        <p:spPr bwMode="auto">
          <a:xfrm>
            <a:off x="7239000" y="609600"/>
            <a:ext cx="609600" cy="487363"/>
          </a:xfrm>
          <a:prstGeom prst="rect">
            <a:avLst/>
          </a:prstGeom>
          <a:noFill/>
          <a:ln w="9525">
            <a:noFill/>
            <a:miter lim="800000"/>
            <a:headEnd/>
            <a:tailEnd/>
          </a:ln>
        </p:spPr>
      </p:pic>
      <p:pic>
        <p:nvPicPr>
          <p:cNvPr id="2059" name="Picture 16" descr="DSTARS-P"/>
          <p:cNvPicPr>
            <a:picLocks noChangeAspect="1" noChangeArrowheads="1" noCrop="1"/>
          </p:cNvPicPr>
          <p:nvPr/>
        </p:nvPicPr>
        <p:blipFill>
          <a:blip r:embed="rId2"/>
          <a:srcRect/>
          <a:stretch>
            <a:fillRect/>
          </a:stretch>
        </p:blipFill>
        <p:spPr bwMode="auto">
          <a:xfrm>
            <a:off x="2209800" y="6096000"/>
            <a:ext cx="609600" cy="487363"/>
          </a:xfrm>
          <a:prstGeom prst="rect">
            <a:avLst/>
          </a:prstGeom>
          <a:noFill/>
          <a:ln w="9525">
            <a:noFill/>
            <a:miter lim="800000"/>
            <a:headEnd/>
            <a:tailEnd/>
          </a:ln>
        </p:spPr>
      </p:pic>
      <p:pic>
        <p:nvPicPr>
          <p:cNvPr id="2060" name="Picture 16" descr="DSTARS-P"/>
          <p:cNvPicPr>
            <a:picLocks noChangeAspect="1" noChangeArrowheads="1" noCrop="1"/>
          </p:cNvPicPr>
          <p:nvPr/>
        </p:nvPicPr>
        <p:blipFill>
          <a:blip r:embed="rId2"/>
          <a:srcRect/>
          <a:stretch>
            <a:fillRect/>
          </a:stretch>
        </p:blipFill>
        <p:spPr bwMode="auto">
          <a:xfrm>
            <a:off x="1295400" y="533400"/>
            <a:ext cx="609600" cy="487363"/>
          </a:xfrm>
          <a:prstGeom prst="rect">
            <a:avLst/>
          </a:prstGeom>
          <a:noFill/>
          <a:ln w="9525">
            <a:noFill/>
            <a:miter lim="800000"/>
            <a:headEnd/>
            <a:tailEnd/>
          </a:ln>
        </p:spPr>
      </p:pic>
      <p:pic>
        <p:nvPicPr>
          <p:cNvPr id="2061" name="Picture 16" descr="DSTARS-P"/>
          <p:cNvPicPr>
            <a:picLocks noChangeAspect="1" noChangeArrowheads="1" noCrop="1"/>
          </p:cNvPicPr>
          <p:nvPr/>
        </p:nvPicPr>
        <p:blipFill>
          <a:blip r:embed="rId2"/>
          <a:srcRect/>
          <a:stretch>
            <a:fillRect/>
          </a:stretch>
        </p:blipFill>
        <p:spPr bwMode="auto">
          <a:xfrm>
            <a:off x="2971800" y="533400"/>
            <a:ext cx="609600" cy="487363"/>
          </a:xfrm>
          <a:prstGeom prst="rect">
            <a:avLst/>
          </a:prstGeom>
          <a:noFill/>
          <a:ln w="9525">
            <a:noFill/>
            <a:miter lim="800000"/>
            <a:headEnd/>
            <a:tailEnd/>
          </a:ln>
        </p:spPr>
      </p:pic>
      <p:pic>
        <p:nvPicPr>
          <p:cNvPr id="2062" name="Picture 16" descr="DSTARS-P"/>
          <p:cNvPicPr>
            <a:picLocks noChangeAspect="1" noChangeArrowheads="1" noCrop="1"/>
          </p:cNvPicPr>
          <p:nvPr/>
        </p:nvPicPr>
        <p:blipFill>
          <a:blip r:embed="rId2"/>
          <a:srcRect/>
          <a:stretch>
            <a:fillRect/>
          </a:stretch>
        </p:blipFill>
        <p:spPr bwMode="auto">
          <a:xfrm>
            <a:off x="6324600" y="4724400"/>
            <a:ext cx="609600" cy="487363"/>
          </a:xfrm>
          <a:prstGeom prst="rect">
            <a:avLst/>
          </a:prstGeom>
          <a:noFill/>
          <a:ln w="9525">
            <a:noFill/>
            <a:miter lim="800000"/>
            <a:headEnd/>
            <a:tailEnd/>
          </a:ln>
        </p:spPr>
      </p:pic>
      <p:sp>
        <p:nvSpPr>
          <p:cNvPr id="17" name="Rectangle 16"/>
          <p:cNvSpPr/>
          <p:nvPr/>
        </p:nvSpPr>
        <p:spPr>
          <a:xfrm>
            <a:off x="38099" y="-4369"/>
            <a:ext cx="9084638" cy="842603"/>
          </a:xfrm>
          <a:prstGeom prst="rect">
            <a:avLst/>
          </a:prstGeom>
          <a:ln>
            <a:solidFill>
              <a:srgbClr val="0000FF"/>
            </a:solidFill>
          </a:ln>
        </p:spPr>
        <p:txBody>
          <a:bodyPr wrap="square">
            <a:spAutoFit/>
          </a:bodyPr>
          <a:lstStyle/>
          <a:p>
            <a:pPr algn="ctr">
              <a:lnSpc>
                <a:spcPct val="115000"/>
              </a:lnSpc>
            </a:pPr>
            <a:r>
              <a:rPr lang="vi-VN" sz="2400" b="1" dirty="0">
                <a:solidFill>
                  <a:prstClr val="black"/>
                </a:solidFill>
                <a:latin typeface="Times New Roman"/>
                <a:ea typeface="Calibri"/>
              </a:rPr>
              <a:t>TIẾT </a:t>
            </a:r>
            <a:r>
              <a:rPr lang="vi-VN" sz="2400" b="1" dirty="0" smtClean="0">
                <a:solidFill>
                  <a:prstClr val="black"/>
                </a:solidFill>
                <a:latin typeface="Times New Roman"/>
                <a:ea typeface="Calibri"/>
              </a:rPr>
              <a:t>10</a:t>
            </a:r>
            <a:r>
              <a:rPr lang="en-US" sz="2400" b="1" dirty="0" smtClean="0">
                <a:solidFill>
                  <a:prstClr val="black"/>
                </a:solidFill>
                <a:latin typeface="Times New Roman"/>
                <a:ea typeface="Calibri"/>
              </a:rPr>
              <a:t>7-108</a:t>
            </a:r>
            <a:r>
              <a:rPr lang="vi-VN" sz="2400" b="1" dirty="0" smtClean="0">
                <a:solidFill>
                  <a:prstClr val="black"/>
                </a:solidFill>
                <a:latin typeface="Times New Roman"/>
                <a:ea typeface="Calibri"/>
              </a:rPr>
              <a:t>  </a:t>
            </a:r>
            <a:r>
              <a:rPr lang="en-US" sz="2400" b="1" dirty="0">
                <a:solidFill>
                  <a:prstClr val="black"/>
                </a:solidFill>
                <a:latin typeface="Times New Roman"/>
                <a:ea typeface="Calibri"/>
              </a:rPr>
              <a:t>: </a:t>
            </a:r>
            <a:r>
              <a:rPr lang="en-GB" sz="2400" b="1" dirty="0">
                <a:solidFill>
                  <a:srgbClr val="FF0000"/>
                </a:solidFill>
                <a:latin typeface="Times New Roman"/>
                <a:ea typeface="Calibri"/>
              </a:rPr>
              <a:t>BÀI TẬP LÀM </a:t>
            </a:r>
            <a:r>
              <a:rPr lang="en-GB" sz="2400" b="1" dirty="0" smtClean="0">
                <a:solidFill>
                  <a:srgbClr val="FF0000"/>
                </a:solidFill>
                <a:latin typeface="Times New Roman"/>
                <a:ea typeface="Calibri"/>
              </a:rPr>
              <a:t>VĂN</a:t>
            </a:r>
            <a:r>
              <a:rPr lang="en-GB" sz="2000" b="1" dirty="0" smtClean="0">
                <a:solidFill>
                  <a:srgbClr val="FF0000"/>
                </a:solidFill>
                <a:latin typeface="Times New Roman"/>
                <a:ea typeface="Calibri"/>
              </a:rPr>
              <a:t>(</a:t>
            </a:r>
            <a:r>
              <a:rPr lang="en-GB" sz="2000" b="1" dirty="0" err="1" smtClean="0">
                <a:solidFill>
                  <a:srgbClr val="FF0000"/>
                </a:solidFill>
                <a:latin typeface="Times New Roman"/>
                <a:ea typeface="Calibri"/>
              </a:rPr>
              <a:t>Trích</a:t>
            </a:r>
            <a:r>
              <a:rPr lang="en-GB" sz="2000" b="1" dirty="0" smtClean="0">
                <a:solidFill>
                  <a:srgbClr val="FF0000"/>
                </a:solidFill>
                <a:latin typeface="Times New Roman"/>
                <a:ea typeface="Calibri"/>
              </a:rPr>
              <a:t>  </a:t>
            </a:r>
            <a:r>
              <a:rPr lang="en-GB" sz="2000" b="1" dirty="0" err="1">
                <a:solidFill>
                  <a:srgbClr val="FF0000"/>
                </a:solidFill>
                <a:latin typeface="Times New Roman"/>
                <a:ea typeface="Calibri"/>
              </a:rPr>
              <a:t>Nhóc</a:t>
            </a:r>
            <a:r>
              <a:rPr lang="en-GB" sz="2000" b="1" dirty="0">
                <a:solidFill>
                  <a:srgbClr val="FF0000"/>
                </a:solidFill>
                <a:latin typeface="Times New Roman"/>
                <a:ea typeface="Calibri"/>
              </a:rPr>
              <a:t> Ni-</a:t>
            </a:r>
            <a:r>
              <a:rPr lang="en-GB" sz="2000" b="1" dirty="0" err="1">
                <a:solidFill>
                  <a:srgbClr val="FF0000"/>
                </a:solidFill>
                <a:latin typeface="Times New Roman"/>
                <a:ea typeface="Calibri"/>
              </a:rPr>
              <a:t>cô</a:t>
            </a:r>
            <a:r>
              <a:rPr lang="en-GB" sz="2000" b="1" dirty="0">
                <a:solidFill>
                  <a:srgbClr val="FF0000"/>
                </a:solidFill>
                <a:latin typeface="Times New Roman"/>
                <a:ea typeface="Calibri"/>
              </a:rPr>
              <a:t>-la, </a:t>
            </a:r>
            <a:r>
              <a:rPr lang="en-GB" sz="2000" b="1" dirty="0" err="1">
                <a:solidFill>
                  <a:srgbClr val="FF0000"/>
                </a:solidFill>
                <a:latin typeface="Times New Roman"/>
                <a:ea typeface="Calibri"/>
              </a:rPr>
              <a:t>những</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chuyện</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chưa</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kể</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Rơ-nê</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Gô</a:t>
            </a:r>
            <a:r>
              <a:rPr lang="en-GB" sz="2000" b="1" dirty="0">
                <a:solidFill>
                  <a:srgbClr val="FF0000"/>
                </a:solidFill>
                <a:latin typeface="Times New Roman"/>
                <a:ea typeface="Calibri"/>
              </a:rPr>
              <a:t>-xi-</a:t>
            </a:r>
            <a:r>
              <a:rPr lang="en-GB" sz="2000" b="1" dirty="0" err="1">
                <a:solidFill>
                  <a:srgbClr val="FF0000"/>
                </a:solidFill>
                <a:latin typeface="Times New Roman"/>
                <a:ea typeface="Calibri"/>
              </a:rPr>
              <a:t>nhi</a:t>
            </a:r>
            <a:r>
              <a:rPr lang="en-GB" sz="2000" b="1" dirty="0">
                <a:solidFill>
                  <a:srgbClr val="FF0000"/>
                </a:solidFill>
                <a:latin typeface="Times New Roman"/>
                <a:ea typeface="Calibri"/>
              </a:rPr>
              <a:t>, </a:t>
            </a:r>
            <a:r>
              <a:rPr lang="en-GB" sz="2000" b="1" dirty="0" err="1" smtClean="0">
                <a:solidFill>
                  <a:srgbClr val="FF0000"/>
                </a:solidFill>
                <a:latin typeface="Times New Roman"/>
                <a:ea typeface="Calibri"/>
              </a:rPr>
              <a:t>Giăng-giắc</a:t>
            </a:r>
            <a:r>
              <a:rPr lang="en-GB" sz="2000" b="1" dirty="0" smtClean="0">
                <a:solidFill>
                  <a:srgbClr val="FF0000"/>
                </a:solidFill>
                <a:latin typeface="Times New Roman"/>
                <a:ea typeface="Calibri"/>
              </a:rPr>
              <a:t> </a:t>
            </a:r>
            <a:r>
              <a:rPr lang="en-GB" sz="2000" b="1" dirty="0" err="1">
                <a:solidFill>
                  <a:srgbClr val="FF0000"/>
                </a:solidFill>
                <a:latin typeface="Times New Roman"/>
                <a:ea typeface="Calibri"/>
              </a:rPr>
              <a:t>Xăng-pê</a:t>
            </a:r>
            <a:r>
              <a:rPr lang="en-GB" sz="2000" b="1" dirty="0">
                <a:solidFill>
                  <a:srgbClr val="FF0000"/>
                </a:solidFill>
                <a:latin typeface="Times New Roman"/>
                <a:ea typeface="Calibri"/>
              </a:rPr>
              <a:t>)</a:t>
            </a:r>
            <a:endParaRPr lang="en-GB" sz="2400" dirty="0">
              <a:solidFill>
                <a:prstClr val="black"/>
              </a:solidFill>
              <a:latin typeface="Times New Roman"/>
              <a:ea typeface="Calibri"/>
            </a:endParaRPr>
          </a:p>
        </p:txBody>
      </p:sp>
      <p:pic>
        <p:nvPicPr>
          <p:cNvPr id="25" name="Picture 17" descr="Picture1">
            <a:extLst>
              <a:ext uri="{FF2B5EF4-FFF2-40B4-BE49-F238E27FC236}">
                <a16:creationId xmlns="" xmlns:a16="http://schemas.microsoft.com/office/drawing/2014/main" id="{D2CFE432-5554-4101-8023-D4FB8CF9744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428604">
            <a:off x="5763696" y="777772"/>
            <a:ext cx="593725"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0" y="1064879"/>
            <a:ext cx="2683427" cy="369332"/>
          </a:xfrm>
          <a:prstGeom prst="rect">
            <a:avLst/>
          </a:prstGeom>
        </p:spPr>
        <p:txBody>
          <a:bodyPr wrap="none">
            <a:spAutoFit/>
          </a:bodyPr>
          <a:lstStyle/>
          <a:p>
            <a:r>
              <a:rPr lang="vi-VN" b="1" dirty="0">
                <a:solidFill>
                  <a:prstClr val="black"/>
                </a:solidFill>
                <a:latin typeface="Times New Roman" panose="02020603050405020304" pitchFamily="18" charset="0"/>
                <a:ea typeface="Times New Roman" panose="02020603050405020304" pitchFamily="18" charset="0"/>
              </a:rPr>
              <a:t>II. TÌM HIỂU CHI TIẾT</a:t>
            </a:r>
            <a:endParaRPr lang="en-US" sz="2400" dirty="0">
              <a:solidFill>
                <a:prstClr val="black"/>
              </a:solidFill>
            </a:endParaRPr>
          </a:p>
        </p:txBody>
      </p:sp>
      <p:sp>
        <p:nvSpPr>
          <p:cNvPr id="3" name="Rectangle 2"/>
          <p:cNvSpPr/>
          <p:nvPr/>
        </p:nvSpPr>
        <p:spPr>
          <a:xfrm>
            <a:off x="51656" y="1442691"/>
            <a:ext cx="4554452" cy="461665"/>
          </a:xfrm>
          <a:prstGeom prst="rect">
            <a:avLst/>
          </a:prstGeom>
        </p:spPr>
        <p:txBody>
          <a:bodyPr wrap="none">
            <a:spAutoFit/>
          </a:bodyPr>
          <a:lstStyle/>
          <a:p>
            <a:r>
              <a:rPr lang="vi-VN" sz="2400" b="1" dirty="0">
                <a:solidFill>
                  <a:srgbClr val="0000FF"/>
                </a:solidFill>
                <a:latin typeface="Times New Roman" panose="02020603050405020304" pitchFamily="18" charset="0"/>
                <a:ea typeface="Times New Roman" panose="02020603050405020304" pitchFamily="18" charset="0"/>
              </a:rPr>
              <a:t>2.Cuộc trò chuyện của hai bố con</a:t>
            </a:r>
            <a:endParaRPr lang="en-US" sz="2400" dirty="0">
              <a:solidFill>
                <a:srgbClr val="0000FF"/>
              </a:solidFill>
            </a:endParaRPr>
          </a:p>
        </p:txBody>
      </p:sp>
      <p:sp>
        <p:nvSpPr>
          <p:cNvPr id="6" name="Rectangle 5"/>
          <p:cNvSpPr/>
          <p:nvPr/>
        </p:nvSpPr>
        <p:spPr>
          <a:xfrm>
            <a:off x="2809875" y="2009309"/>
            <a:ext cx="2440092" cy="461665"/>
          </a:xfrm>
          <a:prstGeom prst="rect">
            <a:avLst/>
          </a:prstGeom>
        </p:spPr>
        <p:txBody>
          <a:bodyPr wrap="none">
            <a:spAutoFit/>
          </a:bodyPr>
          <a:lstStyle/>
          <a:p>
            <a:r>
              <a:rPr lang="en-US" sz="2400" dirty="0" smtClean="0">
                <a:solidFill>
                  <a:srgbClr val="0000FF"/>
                </a:solidFill>
                <a:latin typeface="Times New Roman" panose="02020603050405020304" pitchFamily="18" charset="0"/>
                <a:ea typeface="Times New Roman" panose="02020603050405020304" pitchFamily="18" charset="0"/>
              </a:rPr>
              <a:t>P</a:t>
            </a:r>
            <a:r>
              <a:rPr lang="vi-VN" sz="2400" dirty="0" smtClean="0">
                <a:solidFill>
                  <a:srgbClr val="0000FF"/>
                </a:solidFill>
                <a:latin typeface="Times New Roman" panose="02020603050405020304" pitchFamily="18" charset="0"/>
                <a:ea typeface="Times New Roman" panose="02020603050405020304" pitchFamily="18" charset="0"/>
              </a:rPr>
              <a:t>hiếu </a:t>
            </a:r>
            <a:r>
              <a:rPr lang="vi-VN" sz="2400" dirty="0">
                <a:solidFill>
                  <a:srgbClr val="0000FF"/>
                </a:solidFill>
                <a:latin typeface="Times New Roman" panose="02020603050405020304" pitchFamily="18" charset="0"/>
                <a:ea typeface="Times New Roman" panose="02020603050405020304" pitchFamily="18" charset="0"/>
              </a:rPr>
              <a:t>học tập số </a:t>
            </a:r>
            <a:r>
              <a:rPr lang="en-US" sz="2400" dirty="0" smtClean="0">
                <a:solidFill>
                  <a:srgbClr val="0000FF"/>
                </a:solidFill>
                <a:latin typeface="Times New Roman" panose="02020603050405020304" pitchFamily="18" charset="0"/>
                <a:ea typeface="Times New Roman" panose="02020603050405020304" pitchFamily="18" charset="0"/>
              </a:rPr>
              <a:t>3</a:t>
            </a:r>
            <a:endParaRPr lang="en-US" sz="2400" dirty="0">
              <a:solidFill>
                <a:srgbClr val="0000FF"/>
              </a:solidFill>
            </a:endParaRPr>
          </a:p>
        </p:txBody>
      </p:sp>
      <p:sp>
        <p:nvSpPr>
          <p:cNvPr id="7" name="Rectangle 6"/>
          <p:cNvSpPr/>
          <p:nvPr/>
        </p:nvSpPr>
        <p:spPr>
          <a:xfrm>
            <a:off x="228601" y="2554029"/>
            <a:ext cx="8894136" cy="3416320"/>
          </a:xfrm>
          <a:prstGeom prst="rect">
            <a:avLst/>
          </a:prstGeom>
          <a:solidFill>
            <a:schemeClr val="bg1"/>
          </a:solidFill>
          <a:ln>
            <a:solidFill>
              <a:srgbClr val="FF0000"/>
            </a:solidFill>
          </a:ln>
        </p:spPr>
        <p:txBody>
          <a:bodyPr wrap="square">
            <a:spAutoFit/>
          </a:bodyPr>
          <a:lstStyle/>
          <a:p>
            <a:pPr algn="just">
              <a:spcAft>
                <a:spcPts val="0"/>
              </a:spcAft>
            </a:pPr>
            <a:r>
              <a:rPr lang="vi-VN" sz="2400" dirty="0">
                <a:latin typeface="Times New Roman" panose="02020603050405020304" pitchFamily="18" charset="0"/>
                <a:ea typeface="Times New Roman" panose="02020603050405020304" pitchFamily="18" charset="0"/>
              </a:rPr>
              <a:t>1. Bố của Ni cô la có cho rằng, việc làm bài thay cho con là điều cần thiết không?</a:t>
            </a:r>
            <a:endParaRPr lang="en-US" sz="2400" dirty="0">
              <a:latin typeface="Times New Roman" panose="02020603050405020304" pitchFamily="18" charset="0"/>
              <a:ea typeface="Times New Roman" panose="02020603050405020304" pitchFamily="18" charset="0"/>
            </a:endParaRPr>
          </a:p>
          <a:p>
            <a:pPr algn="just">
              <a:spcAft>
                <a:spcPts val="0"/>
              </a:spcAft>
            </a:pPr>
            <a:r>
              <a:rPr lang="vi-VN" sz="2400" dirty="0">
                <a:latin typeface="Times New Roman" panose="02020603050405020304" pitchFamily="18" charset="0"/>
                <a:ea typeface="Times New Roman" panose="02020603050405020304" pitchFamily="18" charset="0"/>
              </a:rPr>
              <a:t>2. Bố có muốn tiếp tục làm bài thay cho con sau lần này nữa không?</a:t>
            </a:r>
            <a:endParaRPr lang="en-US" sz="2400" dirty="0">
              <a:latin typeface="Times New Roman" panose="02020603050405020304" pitchFamily="18" charset="0"/>
              <a:ea typeface="Times New Roman" panose="02020603050405020304" pitchFamily="18" charset="0"/>
            </a:endParaRPr>
          </a:p>
          <a:p>
            <a:pPr algn="just">
              <a:spcAft>
                <a:spcPts val="0"/>
              </a:spcAft>
            </a:pPr>
            <a:r>
              <a:rPr lang="vi-VN" sz="2400" dirty="0">
                <a:latin typeface="Times New Roman" panose="02020603050405020304" pitchFamily="18" charset="0"/>
                <a:ea typeface="Times New Roman" panose="02020603050405020304" pitchFamily="18" charset="0"/>
              </a:rPr>
              <a:t>3.Bố cho Ni – cô – la biết rằng, bố sẵn sàng làm bài văn giúp con, trong khi bố của bố trước đây, không bao giờ làm như vậy cả. Việc so sánh ấy nói lên điều gì?</a:t>
            </a:r>
            <a:endParaRPr lang="en-US" sz="2400" dirty="0">
              <a:latin typeface="Times New Roman" panose="02020603050405020304" pitchFamily="18" charset="0"/>
              <a:ea typeface="Times New Roman" panose="02020603050405020304" pitchFamily="18" charset="0"/>
            </a:endParaRPr>
          </a:p>
          <a:p>
            <a:pPr algn="just">
              <a:spcAft>
                <a:spcPts val="0"/>
              </a:spcAft>
            </a:pPr>
            <a:r>
              <a:rPr lang="vi-VN" sz="2400" dirty="0">
                <a:latin typeface="Times New Roman" panose="02020603050405020304" pitchFamily="18" charset="0"/>
                <a:ea typeface="Times New Roman" panose="02020603050405020304" pitchFamily="18" charset="0"/>
              </a:rPr>
              <a:t>4. Việc  làm bài chỉ là để giúp con hay muốn con thấy mình rất giỏi văn?</a:t>
            </a:r>
            <a:endParaRPr lang="en-US" sz="2400" dirty="0">
              <a:latin typeface="Times New Roman" panose="02020603050405020304" pitchFamily="18" charset="0"/>
              <a:ea typeface="Times New Roman" panose="02020603050405020304" pitchFamily="18" charset="0"/>
            </a:endParaRPr>
          </a:p>
          <a:p>
            <a:pPr>
              <a:spcAft>
                <a:spcPts val="0"/>
              </a:spcAft>
            </a:pPr>
            <a:r>
              <a:rPr lang="vi-VN" sz="2400" dirty="0">
                <a:latin typeface="Times New Roman" panose="02020603050405020304" pitchFamily="18" charset="0"/>
                <a:ea typeface="Times New Roman" panose="02020603050405020304" pitchFamily="18" charset="0"/>
              </a:rPr>
              <a:t>5. Giọng kể chuyện ở đây nghiêm trang hay hài hước?</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3402527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12" descr="DSTARS-P"/>
          <p:cNvPicPr>
            <a:picLocks noChangeAspect="1" noChangeArrowheads="1" noCrop="1"/>
          </p:cNvPicPr>
          <p:nvPr/>
        </p:nvPicPr>
        <p:blipFill>
          <a:blip r:embed="rId2"/>
          <a:srcRect/>
          <a:stretch>
            <a:fillRect/>
          </a:stretch>
        </p:blipFill>
        <p:spPr bwMode="auto">
          <a:xfrm rot="-8230657">
            <a:off x="7254875" y="4038600"/>
            <a:ext cx="990600" cy="866775"/>
          </a:xfrm>
          <a:prstGeom prst="rect">
            <a:avLst/>
          </a:prstGeom>
          <a:noFill/>
          <a:ln w="9525">
            <a:noFill/>
            <a:miter lim="800000"/>
            <a:headEnd/>
            <a:tailEnd/>
          </a:ln>
        </p:spPr>
      </p:pic>
      <p:pic>
        <p:nvPicPr>
          <p:cNvPr id="2054" name="Picture 15" descr="DSTARS-P"/>
          <p:cNvPicPr>
            <a:picLocks noChangeAspect="1" noChangeArrowheads="1" noCrop="1"/>
          </p:cNvPicPr>
          <p:nvPr/>
        </p:nvPicPr>
        <p:blipFill>
          <a:blip r:embed="rId2"/>
          <a:srcRect/>
          <a:stretch>
            <a:fillRect/>
          </a:stretch>
        </p:blipFill>
        <p:spPr bwMode="auto">
          <a:xfrm>
            <a:off x="4724400" y="4191000"/>
            <a:ext cx="609600" cy="487363"/>
          </a:xfrm>
          <a:prstGeom prst="rect">
            <a:avLst/>
          </a:prstGeom>
          <a:noFill/>
          <a:ln w="9525">
            <a:noFill/>
            <a:miter lim="800000"/>
            <a:headEnd/>
            <a:tailEnd/>
          </a:ln>
        </p:spPr>
      </p:pic>
      <p:pic>
        <p:nvPicPr>
          <p:cNvPr id="2055" name="Picture 16" descr="DSTARS-P"/>
          <p:cNvPicPr>
            <a:picLocks noChangeAspect="1" noChangeArrowheads="1" noCrop="1"/>
          </p:cNvPicPr>
          <p:nvPr/>
        </p:nvPicPr>
        <p:blipFill>
          <a:blip r:embed="rId2"/>
          <a:srcRect/>
          <a:stretch>
            <a:fillRect/>
          </a:stretch>
        </p:blipFill>
        <p:spPr bwMode="auto">
          <a:xfrm>
            <a:off x="3048000" y="4876800"/>
            <a:ext cx="609600" cy="487363"/>
          </a:xfrm>
          <a:prstGeom prst="rect">
            <a:avLst/>
          </a:prstGeom>
          <a:noFill/>
          <a:ln w="9525">
            <a:noFill/>
            <a:miter lim="800000"/>
            <a:headEnd/>
            <a:tailEnd/>
          </a:ln>
        </p:spPr>
      </p:pic>
      <p:pic>
        <p:nvPicPr>
          <p:cNvPr id="2056" name="Picture 16" descr="DSTARS-P"/>
          <p:cNvPicPr>
            <a:picLocks noChangeAspect="1" noChangeArrowheads="1" noCrop="1"/>
          </p:cNvPicPr>
          <p:nvPr/>
        </p:nvPicPr>
        <p:blipFill>
          <a:blip r:embed="rId2"/>
          <a:srcRect/>
          <a:stretch>
            <a:fillRect/>
          </a:stretch>
        </p:blipFill>
        <p:spPr bwMode="auto">
          <a:xfrm>
            <a:off x="8001000" y="2438400"/>
            <a:ext cx="609600" cy="487363"/>
          </a:xfrm>
          <a:prstGeom prst="rect">
            <a:avLst/>
          </a:prstGeom>
          <a:noFill/>
          <a:ln w="9525">
            <a:noFill/>
            <a:miter lim="800000"/>
            <a:headEnd/>
            <a:tailEnd/>
          </a:ln>
        </p:spPr>
      </p:pic>
      <p:pic>
        <p:nvPicPr>
          <p:cNvPr id="2057" name="Picture 16" descr="DSTARS-P"/>
          <p:cNvPicPr>
            <a:picLocks noChangeAspect="1" noChangeArrowheads="1" noCrop="1"/>
          </p:cNvPicPr>
          <p:nvPr/>
        </p:nvPicPr>
        <p:blipFill>
          <a:blip r:embed="rId2"/>
          <a:srcRect/>
          <a:stretch>
            <a:fillRect/>
          </a:stretch>
        </p:blipFill>
        <p:spPr bwMode="auto">
          <a:xfrm>
            <a:off x="2667000" y="3173413"/>
            <a:ext cx="609600" cy="487363"/>
          </a:xfrm>
          <a:prstGeom prst="rect">
            <a:avLst/>
          </a:prstGeom>
          <a:noFill/>
          <a:ln w="9525">
            <a:noFill/>
            <a:miter lim="800000"/>
            <a:headEnd/>
            <a:tailEnd/>
          </a:ln>
        </p:spPr>
      </p:pic>
      <p:pic>
        <p:nvPicPr>
          <p:cNvPr id="2058" name="Picture 16" descr="DSTARS-P"/>
          <p:cNvPicPr>
            <a:picLocks noChangeAspect="1" noChangeArrowheads="1" noCrop="1"/>
          </p:cNvPicPr>
          <p:nvPr/>
        </p:nvPicPr>
        <p:blipFill>
          <a:blip r:embed="rId2"/>
          <a:srcRect/>
          <a:stretch>
            <a:fillRect/>
          </a:stretch>
        </p:blipFill>
        <p:spPr bwMode="auto">
          <a:xfrm>
            <a:off x="7239000" y="609600"/>
            <a:ext cx="609600" cy="487363"/>
          </a:xfrm>
          <a:prstGeom prst="rect">
            <a:avLst/>
          </a:prstGeom>
          <a:noFill/>
          <a:ln w="9525">
            <a:noFill/>
            <a:miter lim="800000"/>
            <a:headEnd/>
            <a:tailEnd/>
          </a:ln>
        </p:spPr>
      </p:pic>
      <p:pic>
        <p:nvPicPr>
          <p:cNvPr id="2059" name="Picture 16" descr="DSTARS-P"/>
          <p:cNvPicPr>
            <a:picLocks noChangeAspect="1" noChangeArrowheads="1" noCrop="1"/>
          </p:cNvPicPr>
          <p:nvPr/>
        </p:nvPicPr>
        <p:blipFill>
          <a:blip r:embed="rId2"/>
          <a:srcRect/>
          <a:stretch>
            <a:fillRect/>
          </a:stretch>
        </p:blipFill>
        <p:spPr bwMode="auto">
          <a:xfrm>
            <a:off x="2209800" y="6096000"/>
            <a:ext cx="609600" cy="487363"/>
          </a:xfrm>
          <a:prstGeom prst="rect">
            <a:avLst/>
          </a:prstGeom>
          <a:noFill/>
          <a:ln w="9525">
            <a:noFill/>
            <a:miter lim="800000"/>
            <a:headEnd/>
            <a:tailEnd/>
          </a:ln>
        </p:spPr>
      </p:pic>
      <p:pic>
        <p:nvPicPr>
          <p:cNvPr id="2060" name="Picture 16" descr="DSTARS-P"/>
          <p:cNvPicPr>
            <a:picLocks noChangeAspect="1" noChangeArrowheads="1" noCrop="1"/>
          </p:cNvPicPr>
          <p:nvPr/>
        </p:nvPicPr>
        <p:blipFill>
          <a:blip r:embed="rId2"/>
          <a:srcRect/>
          <a:stretch>
            <a:fillRect/>
          </a:stretch>
        </p:blipFill>
        <p:spPr bwMode="auto">
          <a:xfrm>
            <a:off x="1295400" y="533400"/>
            <a:ext cx="609600" cy="487363"/>
          </a:xfrm>
          <a:prstGeom prst="rect">
            <a:avLst/>
          </a:prstGeom>
          <a:noFill/>
          <a:ln w="9525">
            <a:noFill/>
            <a:miter lim="800000"/>
            <a:headEnd/>
            <a:tailEnd/>
          </a:ln>
        </p:spPr>
      </p:pic>
      <p:pic>
        <p:nvPicPr>
          <p:cNvPr id="2061" name="Picture 16" descr="DSTARS-P"/>
          <p:cNvPicPr>
            <a:picLocks noChangeAspect="1" noChangeArrowheads="1" noCrop="1"/>
          </p:cNvPicPr>
          <p:nvPr/>
        </p:nvPicPr>
        <p:blipFill>
          <a:blip r:embed="rId2"/>
          <a:srcRect/>
          <a:stretch>
            <a:fillRect/>
          </a:stretch>
        </p:blipFill>
        <p:spPr bwMode="auto">
          <a:xfrm>
            <a:off x="2971800" y="533400"/>
            <a:ext cx="609600" cy="487363"/>
          </a:xfrm>
          <a:prstGeom prst="rect">
            <a:avLst/>
          </a:prstGeom>
          <a:noFill/>
          <a:ln w="9525">
            <a:noFill/>
            <a:miter lim="800000"/>
            <a:headEnd/>
            <a:tailEnd/>
          </a:ln>
        </p:spPr>
      </p:pic>
      <p:pic>
        <p:nvPicPr>
          <p:cNvPr id="2062" name="Picture 16" descr="DSTARS-P"/>
          <p:cNvPicPr>
            <a:picLocks noChangeAspect="1" noChangeArrowheads="1" noCrop="1"/>
          </p:cNvPicPr>
          <p:nvPr/>
        </p:nvPicPr>
        <p:blipFill>
          <a:blip r:embed="rId2"/>
          <a:srcRect/>
          <a:stretch>
            <a:fillRect/>
          </a:stretch>
        </p:blipFill>
        <p:spPr bwMode="auto">
          <a:xfrm>
            <a:off x="6324600" y="4724400"/>
            <a:ext cx="609600" cy="487363"/>
          </a:xfrm>
          <a:prstGeom prst="rect">
            <a:avLst/>
          </a:prstGeom>
          <a:noFill/>
          <a:ln w="9525">
            <a:noFill/>
            <a:miter lim="800000"/>
            <a:headEnd/>
            <a:tailEnd/>
          </a:ln>
        </p:spPr>
      </p:pic>
      <p:sp>
        <p:nvSpPr>
          <p:cNvPr id="17" name="Rectangle 16"/>
          <p:cNvSpPr/>
          <p:nvPr/>
        </p:nvSpPr>
        <p:spPr>
          <a:xfrm>
            <a:off x="38099" y="-4369"/>
            <a:ext cx="9084638" cy="842603"/>
          </a:xfrm>
          <a:prstGeom prst="rect">
            <a:avLst/>
          </a:prstGeom>
          <a:ln>
            <a:solidFill>
              <a:srgbClr val="0000FF"/>
            </a:solidFill>
          </a:ln>
        </p:spPr>
        <p:txBody>
          <a:bodyPr wrap="square">
            <a:spAutoFit/>
          </a:bodyPr>
          <a:lstStyle/>
          <a:p>
            <a:pPr algn="ctr">
              <a:lnSpc>
                <a:spcPct val="115000"/>
              </a:lnSpc>
            </a:pPr>
            <a:r>
              <a:rPr lang="vi-VN" sz="2400" b="1" dirty="0">
                <a:solidFill>
                  <a:prstClr val="black"/>
                </a:solidFill>
                <a:latin typeface="Times New Roman"/>
                <a:ea typeface="Calibri"/>
              </a:rPr>
              <a:t>TIẾT </a:t>
            </a:r>
            <a:r>
              <a:rPr lang="vi-VN" sz="2400" b="1" dirty="0" smtClean="0">
                <a:solidFill>
                  <a:prstClr val="black"/>
                </a:solidFill>
                <a:latin typeface="Times New Roman"/>
                <a:ea typeface="Calibri"/>
              </a:rPr>
              <a:t>10</a:t>
            </a:r>
            <a:r>
              <a:rPr lang="en-US" sz="2400" b="1" dirty="0" smtClean="0">
                <a:solidFill>
                  <a:prstClr val="black"/>
                </a:solidFill>
                <a:latin typeface="Times New Roman"/>
                <a:ea typeface="Calibri"/>
              </a:rPr>
              <a:t>7-108</a:t>
            </a:r>
            <a:r>
              <a:rPr lang="vi-VN" sz="2400" b="1" dirty="0" smtClean="0">
                <a:solidFill>
                  <a:prstClr val="black"/>
                </a:solidFill>
                <a:latin typeface="Times New Roman"/>
                <a:ea typeface="Calibri"/>
              </a:rPr>
              <a:t>  </a:t>
            </a:r>
            <a:r>
              <a:rPr lang="en-US" sz="2400" b="1" dirty="0">
                <a:solidFill>
                  <a:prstClr val="black"/>
                </a:solidFill>
                <a:latin typeface="Times New Roman"/>
                <a:ea typeface="Calibri"/>
              </a:rPr>
              <a:t>: </a:t>
            </a:r>
            <a:r>
              <a:rPr lang="en-GB" sz="2400" b="1" dirty="0">
                <a:solidFill>
                  <a:srgbClr val="FF0000"/>
                </a:solidFill>
                <a:latin typeface="Times New Roman"/>
                <a:ea typeface="Calibri"/>
              </a:rPr>
              <a:t>BÀI TẬP LÀM </a:t>
            </a:r>
            <a:r>
              <a:rPr lang="en-GB" sz="2400" b="1" dirty="0" smtClean="0">
                <a:solidFill>
                  <a:srgbClr val="FF0000"/>
                </a:solidFill>
                <a:latin typeface="Times New Roman"/>
                <a:ea typeface="Calibri"/>
              </a:rPr>
              <a:t>VĂN</a:t>
            </a:r>
            <a:r>
              <a:rPr lang="en-GB" sz="2000" b="1" dirty="0" smtClean="0">
                <a:solidFill>
                  <a:srgbClr val="FF0000"/>
                </a:solidFill>
                <a:latin typeface="Times New Roman"/>
                <a:ea typeface="Calibri"/>
              </a:rPr>
              <a:t>(</a:t>
            </a:r>
            <a:r>
              <a:rPr lang="en-GB" sz="2000" b="1" dirty="0" err="1" smtClean="0">
                <a:solidFill>
                  <a:srgbClr val="FF0000"/>
                </a:solidFill>
                <a:latin typeface="Times New Roman"/>
                <a:ea typeface="Calibri"/>
              </a:rPr>
              <a:t>Trích</a:t>
            </a:r>
            <a:r>
              <a:rPr lang="en-GB" sz="2000" b="1" dirty="0" smtClean="0">
                <a:solidFill>
                  <a:srgbClr val="FF0000"/>
                </a:solidFill>
                <a:latin typeface="Times New Roman"/>
                <a:ea typeface="Calibri"/>
              </a:rPr>
              <a:t>  </a:t>
            </a:r>
            <a:r>
              <a:rPr lang="en-GB" sz="2000" b="1" dirty="0" err="1">
                <a:solidFill>
                  <a:srgbClr val="FF0000"/>
                </a:solidFill>
                <a:latin typeface="Times New Roman"/>
                <a:ea typeface="Calibri"/>
              </a:rPr>
              <a:t>Nhóc</a:t>
            </a:r>
            <a:r>
              <a:rPr lang="en-GB" sz="2000" b="1" dirty="0">
                <a:solidFill>
                  <a:srgbClr val="FF0000"/>
                </a:solidFill>
                <a:latin typeface="Times New Roman"/>
                <a:ea typeface="Calibri"/>
              </a:rPr>
              <a:t> Ni-</a:t>
            </a:r>
            <a:r>
              <a:rPr lang="en-GB" sz="2000" b="1" dirty="0" err="1">
                <a:solidFill>
                  <a:srgbClr val="FF0000"/>
                </a:solidFill>
                <a:latin typeface="Times New Roman"/>
                <a:ea typeface="Calibri"/>
              </a:rPr>
              <a:t>cô</a:t>
            </a:r>
            <a:r>
              <a:rPr lang="en-GB" sz="2000" b="1" dirty="0">
                <a:solidFill>
                  <a:srgbClr val="FF0000"/>
                </a:solidFill>
                <a:latin typeface="Times New Roman"/>
                <a:ea typeface="Calibri"/>
              </a:rPr>
              <a:t>-la, </a:t>
            </a:r>
            <a:r>
              <a:rPr lang="en-GB" sz="2000" b="1" dirty="0" err="1">
                <a:solidFill>
                  <a:srgbClr val="FF0000"/>
                </a:solidFill>
                <a:latin typeface="Times New Roman"/>
                <a:ea typeface="Calibri"/>
              </a:rPr>
              <a:t>những</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chuyện</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chưa</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kể</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Rơ-nê</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Gô</a:t>
            </a:r>
            <a:r>
              <a:rPr lang="en-GB" sz="2000" b="1" dirty="0">
                <a:solidFill>
                  <a:srgbClr val="FF0000"/>
                </a:solidFill>
                <a:latin typeface="Times New Roman"/>
                <a:ea typeface="Calibri"/>
              </a:rPr>
              <a:t>-xi-</a:t>
            </a:r>
            <a:r>
              <a:rPr lang="en-GB" sz="2000" b="1" dirty="0" err="1">
                <a:solidFill>
                  <a:srgbClr val="FF0000"/>
                </a:solidFill>
                <a:latin typeface="Times New Roman"/>
                <a:ea typeface="Calibri"/>
              </a:rPr>
              <a:t>nhi</a:t>
            </a:r>
            <a:r>
              <a:rPr lang="en-GB" sz="2000" b="1" dirty="0">
                <a:solidFill>
                  <a:srgbClr val="FF0000"/>
                </a:solidFill>
                <a:latin typeface="Times New Roman"/>
                <a:ea typeface="Calibri"/>
              </a:rPr>
              <a:t>, </a:t>
            </a:r>
            <a:r>
              <a:rPr lang="en-GB" sz="2000" b="1" dirty="0" err="1" smtClean="0">
                <a:solidFill>
                  <a:srgbClr val="FF0000"/>
                </a:solidFill>
                <a:latin typeface="Times New Roman"/>
                <a:ea typeface="Calibri"/>
              </a:rPr>
              <a:t>Giăng-giắc</a:t>
            </a:r>
            <a:r>
              <a:rPr lang="en-GB" sz="2000" b="1" dirty="0" smtClean="0">
                <a:solidFill>
                  <a:srgbClr val="FF0000"/>
                </a:solidFill>
                <a:latin typeface="Times New Roman"/>
                <a:ea typeface="Calibri"/>
              </a:rPr>
              <a:t> </a:t>
            </a:r>
            <a:r>
              <a:rPr lang="en-GB" sz="2000" b="1" dirty="0" err="1">
                <a:solidFill>
                  <a:srgbClr val="FF0000"/>
                </a:solidFill>
                <a:latin typeface="Times New Roman"/>
                <a:ea typeface="Calibri"/>
              </a:rPr>
              <a:t>Xăng-pê</a:t>
            </a:r>
            <a:r>
              <a:rPr lang="en-GB" sz="2000" b="1" dirty="0">
                <a:solidFill>
                  <a:srgbClr val="FF0000"/>
                </a:solidFill>
                <a:latin typeface="Times New Roman"/>
                <a:ea typeface="Calibri"/>
              </a:rPr>
              <a:t>)</a:t>
            </a:r>
            <a:endParaRPr lang="en-GB" sz="2400" dirty="0">
              <a:solidFill>
                <a:prstClr val="black"/>
              </a:solidFill>
              <a:latin typeface="Times New Roman"/>
              <a:ea typeface="Calibri"/>
            </a:endParaRPr>
          </a:p>
        </p:txBody>
      </p:sp>
      <p:pic>
        <p:nvPicPr>
          <p:cNvPr id="25" name="Picture 17" descr="Picture1">
            <a:extLst>
              <a:ext uri="{FF2B5EF4-FFF2-40B4-BE49-F238E27FC236}">
                <a16:creationId xmlns="" xmlns:a16="http://schemas.microsoft.com/office/drawing/2014/main" id="{D2CFE432-5554-4101-8023-D4FB8CF9744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428604">
            <a:off x="5763696" y="777772"/>
            <a:ext cx="593725"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0" y="817869"/>
            <a:ext cx="2683427" cy="369332"/>
          </a:xfrm>
          <a:prstGeom prst="rect">
            <a:avLst/>
          </a:prstGeom>
        </p:spPr>
        <p:txBody>
          <a:bodyPr wrap="none">
            <a:spAutoFit/>
          </a:bodyPr>
          <a:lstStyle/>
          <a:p>
            <a:r>
              <a:rPr lang="vi-VN" b="1" dirty="0">
                <a:solidFill>
                  <a:prstClr val="black"/>
                </a:solidFill>
                <a:latin typeface="Times New Roman" panose="02020603050405020304" pitchFamily="18" charset="0"/>
                <a:ea typeface="Times New Roman" panose="02020603050405020304" pitchFamily="18" charset="0"/>
              </a:rPr>
              <a:t>II. TÌM HIỂU CHI TIẾT</a:t>
            </a:r>
            <a:endParaRPr lang="en-US" sz="2400" dirty="0">
              <a:solidFill>
                <a:prstClr val="black"/>
              </a:solidFill>
            </a:endParaRPr>
          </a:p>
        </p:txBody>
      </p:sp>
      <p:sp>
        <p:nvSpPr>
          <p:cNvPr id="3" name="Rectangle 2"/>
          <p:cNvSpPr/>
          <p:nvPr/>
        </p:nvSpPr>
        <p:spPr>
          <a:xfrm>
            <a:off x="-9525" y="1276183"/>
            <a:ext cx="4554452" cy="461665"/>
          </a:xfrm>
          <a:prstGeom prst="rect">
            <a:avLst/>
          </a:prstGeom>
        </p:spPr>
        <p:txBody>
          <a:bodyPr wrap="none">
            <a:spAutoFit/>
          </a:bodyPr>
          <a:lstStyle/>
          <a:p>
            <a:r>
              <a:rPr lang="vi-VN" sz="2400" b="1" dirty="0">
                <a:solidFill>
                  <a:srgbClr val="0000FF"/>
                </a:solidFill>
                <a:latin typeface="Times New Roman" panose="02020603050405020304" pitchFamily="18" charset="0"/>
                <a:ea typeface="Times New Roman" panose="02020603050405020304" pitchFamily="18" charset="0"/>
              </a:rPr>
              <a:t>2.Cuộc trò chuyện của hai bố con</a:t>
            </a:r>
            <a:endParaRPr lang="en-US" sz="2400" dirty="0">
              <a:solidFill>
                <a:srgbClr val="0000FF"/>
              </a:solidFill>
            </a:endParaRPr>
          </a:p>
        </p:txBody>
      </p:sp>
      <p:sp>
        <p:nvSpPr>
          <p:cNvPr id="2" name="Rectangle 1"/>
          <p:cNvSpPr/>
          <p:nvPr/>
        </p:nvSpPr>
        <p:spPr>
          <a:xfrm>
            <a:off x="76200" y="1678124"/>
            <a:ext cx="8763000" cy="1938992"/>
          </a:xfrm>
          <a:prstGeom prst="rect">
            <a:avLst/>
          </a:prstGeom>
        </p:spPr>
        <p:txBody>
          <a:bodyPr wrap="square">
            <a:spAutoFit/>
          </a:bodyPr>
          <a:lstStyle/>
          <a:p>
            <a:pPr>
              <a:spcAft>
                <a:spcPts val="0"/>
              </a:spcAft>
            </a:pPr>
            <a:r>
              <a:rPr lang="vi-VN" sz="2400" b="1" i="1" dirty="0">
                <a:latin typeface="Times New Roman" panose="02020603050405020304" pitchFamily="18" charset="0"/>
                <a:ea typeface="Times New Roman" panose="02020603050405020304" pitchFamily="18" charset="0"/>
              </a:rPr>
              <a:t>a) Thái độ của bố Ni – cô – la khi được con nhờ làm hộ bài tập văn.</a:t>
            </a:r>
            <a:endParaRPr lang="en-US" sz="2400" dirty="0">
              <a:latin typeface="Times New Roman" panose="02020603050405020304" pitchFamily="18" charset="0"/>
              <a:ea typeface="Times New Roman" panose="02020603050405020304" pitchFamily="18" charset="0"/>
            </a:endParaRPr>
          </a:p>
          <a:p>
            <a:pPr>
              <a:spcAft>
                <a:spcPts val="0"/>
              </a:spcAft>
            </a:pPr>
            <a:r>
              <a:rPr lang="vi-VN" sz="2400" dirty="0">
                <a:latin typeface="Times New Roman" panose="02020603050405020304" pitchFamily="18" charset="0"/>
                <a:ea typeface="Times New Roman" panose="02020603050405020304" pitchFamily="18" charset="0"/>
              </a:rPr>
              <a:t>- Cần thiết</a:t>
            </a:r>
            <a:endParaRPr lang="en-US" sz="2400" dirty="0">
              <a:latin typeface="Times New Roman" panose="02020603050405020304" pitchFamily="18" charset="0"/>
              <a:ea typeface="Times New Roman" panose="02020603050405020304" pitchFamily="18" charset="0"/>
            </a:endParaRPr>
          </a:p>
          <a:p>
            <a:pPr>
              <a:spcAft>
                <a:spcPts val="0"/>
              </a:spcAft>
            </a:pPr>
            <a:r>
              <a:rPr lang="vi-VN" sz="2400" dirty="0">
                <a:latin typeface="Times New Roman" panose="02020603050405020304" pitchFamily="18" charset="0"/>
                <a:ea typeface="Times New Roman" panose="02020603050405020304" pitchFamily="18" charset="0"/>
              </a:rPr>
              <a:t>- Chỉ làm giúp lần này thôi.</a:t>
            </a:r>
            <a:endParaRPr lang="en-US" sz="2400" dirty="0">
              <a:latin typeface="Times New Roman" panose="02020603050405020304" pitchFamily="18" charset="0"/>
              <a:ea typeface="Times New Roman" panose="02020603050405020304" pitchFamily="18" charset="0"/>
            </a:endParaRPr>
          </a:p>
          <a:p>
            <a:pPr>
              <a:spcAft>
                <a:spcPts val="0"/>
              </a:spcAft>
            </a:pPr>
            <a:r>
              <a:rPr lang="vi-VN" sz="2400" dirty="0">
                <a:latin typeface="Times New Roman" panose="02020603050405020304" pitchFamily="18" charset="0"/>
                <a:ea typeface="Times New Roman" panose="02020603050405020304" pitchFamily="18" charset="0"/>
              </a:rPr>
              <a:t>- Vì bố muốn thấu hiểu và làm bạn với con.</a:t>
            </a:r>
            <a:endParaRPr lang="en-US" sz="2400" dirty="0">
              <a:latin typeface="Times New Roman" panose="02020603050405020304" pitchFamily="18" charset="0"/>
              <a:ea typeface="Times New Roman" panose="02020603050405020304" pitchFamily="18" charset="0"/>
            </a:endParaRPr>
          </a:p>
          <a:p>
            <a:pPr>
              <a:spcAft>
                <a:spcPts val="0"/>
              </a:spcAft>
            </a:pPr>
            <a:r>
              <a:rPr lang="vi-VN" sz="2400" dirty="0">
                <a:latin typeface="Times New Roman" panose="02020603050405020304" pitchFamily="18" charset="0"/>
                <a:ea typeface="Times New Roman" panose="02020603050405020304" pitchFamily="18" charset="0"/>
              </a:rPr>
              <a:t>- Lời kể chuyện có giọng hài hước, vui nhộn.</a:t>
            </a:r>
            <a:endParaRPr lang="en-US" sz="24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58720" y="3614321"/>
            <a:ext cx="5978560" cy="461665"/>
          </a:xfrm>
          <a:prstGeom prst="rect">
            <a:avLst/>
          </a:prstGeom>
        </p:spPr>
        <p:txBody>
          <a:bodyPr wrap="none">
            <a:spAutoFit/>
          </a:bodyPr>
          <a:lstStyle/>
          <a:p>
            <a:pPr algn="just">
              <a:spcAft>
                <a:spcPts val="0"/>
              </a:spcAft>
            </a:pPr>
            <a:r>
              <a:rPr lang="vi-VN" sz="2400" b="1" dirty="0">
                <a:latin typeface="Times New Roman" panose="02020603050405020304" pitchFamily="18" charset="0"/>
                <a:ea typeface="Times New Roman" panose="02020603050405020304" pitchFamily="18" charset="0"/>
              </a:rPr>
              <a:t>b) </a:t>
            </a:r>
            <a:r>
              <a:rPr lang="fr-FR" sz="2400" b="1" dirty="0">
                <a:latin typeface="Times New Roman" panose="02020603050405020304" pitchFamily="18" charset="0"/>
                <a:ea typeface="Times New Roman" panose="02020603050405020304" pitchFamily="18" charset="0"/>
              </a:rPr>
              <a:t>Ai là </a:t>
            </a:r>
            <a:r>
              <a:rPr lang="fr-FR" sz="2400" b="1" dirty="0" err="1">
                <a:latin typeface="Times New Roman" panose="02020603050405020304" pitchFamily="18" charset="0"/>
                <a:ea typeface="Times New Roman" panose="02020603050405020304" pitchFamily="18" charset="0"/>
              </a:rPr>
              <a:t>người</a:t>
            </a:r>
            <a:r>
              <a:rPr lang="fr-FR" sz="2400" b="1" dirty="0">
                <a:latin typeface="Times New Roman" panose="02020603050405020304" pitchFamily="18" charset="0"/>
                <a:ea typeface="Times New Roman" panose="02020603050405020304" pitchFamily="18" charset="0"/>
              </a:rPr>
              <a:t> </a:t>
            </a:r>
            <a:r>
              <a:rPr lang="fr-FR" sz="2400" b="1" dirty="0" err="1">
                <a:latin typeface="Times New Roman" panose="02020603050405020304" pitchFamily="18" charset="0"/>
                <a:ea typeface="Times New Roman" panose="02020603050405020304" pitchFamily="18" charset="0"/>
              </a:rPr>
              <a:t>bạn</a:t>
            </a:r>
            <a:r>
              <a:rPr lang="fr-FR" sz="2400" b="1" dirty="0">
                <a:latin typeface="Times New Roman" panose="02020603050405020304" pitchFamily="18" charset="0"/>
                <a:ea typeface="Times New Roman" panose="02020603050405020304" pitchFamily="18" charset="0"/>
              </a:rPr>
              <a:t> </a:t>
            </a:r>
            <a:r>
              <a:rPr lang="fr-FR" sz="2400" b="1" dirty="0" err="1">
                <a:latin typeface="Times New Roman" panose="02020603050405020304" pitchFamily="18" charset="0"/>
                <a:ea typeface="Times New Roman" panose="02020603050405020304" pitchFamily="18" charset="0"/>
              </a:rPr>
              <a:t>thân</a:t>
            </a:r>
            <a:r>
              <a:rPr lang="fr-FR" sz="2400" b="1" dirty="0">
                <a:latin typeface="Times New Roman" panose="02020603050405020304" pitchFamily="18" charset="0"/>
                <a:ea typeface="Times New Roman" panose="02020603050405020304" pitchFamily="18" charset="0"/>
              </a:rPr>
              <a:t> </a:t>
            </a:r>
            <a:r>
              <a:rPr lang="fr-FR" sz="2400" b="1" dirty="0" err="1">
                <a:latin typeface="Times New Roman" panose="02020603050405020304" pitchFamily="18" charset="0"/>
                <a:ea typeface="Times New Roman" panose="02020603050405020304" pitchFamily="18" charset="0"/>
              </a:rPr>
              <a:t>nhất</a:t>
            </a:r>
            <a:r>
              <a:rPr lang="fr-FR" sz="2400" b="1" dirty="0">
                <a:latin typeface="Times New Roman" panose="02020603050405020304" pitchFamily="18" charset="0"/>
                <a:ea typeface="Times New Roman" panose="02020603050405020304" pitchFamily="18" charset="0"/>
              </a:rPr>
              <a:t> </a:t>
            </a:r>
            <a:r>
              <a:rPr lang="fr-FR" sz="2400" b="1" dirty="0" err="1">
                <a:latin typeface="Times New Roman" panose="02020603050405020304" pitchFamily="18" charset="0"/>
                <a:ea typeface="Times New Roman" panose="02020603050405020304" pitchFamily="18" charset="0"/>
              </a:rPr>
              <a:t>của</a:t>
            </a:r>
            <a:r>
              <a:rPr lang="fr-FR" sz="2400" b="1" dirty="0">
                <a:latin typeface="Times New Roman" panose="02020603050405020304" pitchFamily="18" charset="0"/>
                <a:ea typeface="Times New Roman" panose="02020603050405020304" pitchFamily="18" charset="0"/>
              </a:rPr>
              <a:t> Ni – </a:t>
            </a:r>
            <a:r>
              <a:rPr lang="fr-FR" sz="2400" b="1" dirty="0" err="1">
                <a:latin typeface="Times New Roman" panose="02020603050405020304" pitchFamily="18" charset="0"/>
                <a:ea typeface="Times New Roman" panose="02020603050405020304" pitchFamily="18" charset="0"/>
              </a:rPr>
              <a:t>cô</a:t>
            </a:r>
            <a:r>
              <a:rPr lang="fr-FR" sz="2400" b="1" dirty="0">
                <a:latin typeface="Times New Roman" panose="02020603050405020304" pitchFamily="18" charset="0"/>
                <a:ea typeface="Times New Roman" panose="02020603050405020304" pitchFamily="18" charset="0"/>
              </a:rPr>
              <a:t> – la</a:t>
            </a:r>
            <a:endParaRPr lang="en-US" sz="20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304800" y="4242267"/>
            <a:ext cx="8001000" cy="1938992"/>
          </a:xfrm>
          <a:prstGeom prst="rect">
            <a:avLst/>
          </a:prstGeom>
          <a:ln>
            <a:solidFill>
              <a:srgbClr val="0000FF"/>
            </a:solidFill>
          </a:ln>
        </p:spPr>
        <p:txBody>
          <a:bodyPr wrap="square">
            <a:spAutoFit/>
          </a:bodyPr>
          <a:lstStyle/>
          <a:p>
            <a:pPr algn="ctr">
              <a:spcAft>
                <a:spcPts val="0"/>
              </a:spcAft>
            </a:pPr>
            <a:r>
              <a:rPr lang="vi-VN" sz="2400" dirty="0" smtClean="0">
                <a:solidFill>
                  <a:srgbClr val="FF0000"/>
                </a:solidFill>
                <a:latin typeface="Times New Roman" panose="02020603050405020304" pitchFamily="18" charset="0"/>
                <a:ea typeface="Times New Roman" panose="02020603050405020304" pitchFamily="18" charset="0"/>
              </a:rPr>
              <a:t>Phiếu </a:t>
            </a:r>
            <a:r>
              <a:rPr lang="vi-VN" sz="2400" dirty="0">
                <a:solidFill>
                  <a:srgbClr val="FF0000"/>
                </a:solidFill>
                <a:latin typeface="Times New Roman" panose="02020603050405020304" pitchFamily="18" charset="0"/>
                <a:ea typeface="Times New Roman" panose="02020603050405020304" pitchFamily="18" charset="0"/>
              </a:rPr>
              <a:t>học tập </a:t>
            </a:r>
            <a:r>
              <a:rPr lang="vi-VN" sz="2400" dirty="0" smtClean="0">
                <a:solidFill>
                  <a:srgbClr val="FF0000"/>
                </a:solidFill>
                <a:latin typeface="Times New Roman" panose="02020603050405020304" pitchFamily="18" charset="0"/>
                <a:ea typeface="Times New Roman" panose="02020603050405020304" pitchFamily="18" charset="0"/>
              </a:rPr>
              <a:t>số </a:t>
            </a:r>
            <a:r>
              <a:rPr lang="en-US" sz="2400" dirty="0" smtClean="0">
                <a:solidFill>
                  <a:srgbClr val="FF0000"/>
                </a:solidFill>
                <a:latin typeface="Times New Roman" panose="02020603050405020304" pitchFamily="18" charset="0"/>
                <a:ea typeface="Times New Roman" panose="02020603050405020304" pitchFamily="18" charset="0"/>
              </a:rPr>
              <a:t>4</a:t>
            </a:r>
          </a:p>
          <a:p>
            <a:pPr>
              <a:spcAft>
                <a:spcPts val="0"/>
              </a:spcAft>
            </a:pPr>
            <a:r>
              <a:rPr lang="en-US" sz="2400" i="1" dirty="0" smtClean="0">
                <a:latin typeface="Times New Roman" panose="02020603050405020304" pitchFamily="18" charset="0"/>
                <a:ea typeface="Times New Roman" panose="02020603050405020304" pitchFamily="18" charset="0"/>
              </a:rPr>
              <a:t>?</a:t>
            </a:r>
            <a:r>
              <a:rPr lang="vi-VN" sz="2400" i="1" dirty="0" smtClean="0">
                <a:latin typeface="Times New Roman" panose="02020603050405020304" pitchFamily="18" charset="0"/>
                <a:ea typeface="Times New Roman" panose="02020603050405020304" pitchFamily="18" charset="0"/>
              </a:rPr>
              <a:t>Vì sao bố của Ni – cô – la và ông Blê – đúc đều muốn biết ai là người bạn thân của Ni – cô – la?</a:t>
            </a:r>
            <a:endParaRPr lang="en-US" sz="2400" dirty="0" smtClean="0">
              <a:latin typeface="Times New Roman" panose="02020603050405020304" pitchFamily="18" charset="0"/>
              <a:ea typeface="Times New Roman" panose="02020603050405020304" pitchFamily="18" charset="0"/>
            </a:endParaRPr>
          </a:p>
          <a:p>
            <a:pPr algn="just">
              <a:spcAft>
                <a:spcPts val="0"/>
              </a:spcAft>
            </a:pPr>
            <a:r>
              <a:rPr lang="vi-VN" sz="2400" i="1" dirty="0" smtClean="0">
                <a:latin typeface="Times New Roman" panose="02020603050405020304" pitchFamily="18" charset="0"/>
                <a:ea typeface="Times New Roman" panose="02020603050405020304" pitchFamily="18" charset="0"/>
              </a:rPr>
              <a:t>Vì </a:t>
            </a:r>
            <a:r>
              <a:rPr lang="vi-VN" sz="2400" i="1" dirty="0">
                <a:latin typeface="Times New Roman" panose="02020603050405020304" pitchFamily="18" charset="0"/>
                <a:ea typeface="Times New Roman" panose="02020603050405020304" pitchFamily="18" charset="0"/>
              </a:rPr>
              <a:t>sao sau khi Ni – cô – la đã kể ra nhiều người bạn thân của mình mà bố của cậu ấy vẫn thấy khó viết?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04480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barn(inVertical)">
                                      <p:cBhvr>
                                        <p:cTn id="14" dur="5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anim calcmode="lin" valueType="num">
                                      <p:cBhvr>
                                        <p:cTn id="2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12" descr="DSTARS-P"/>
          <p:cNvPicPr>
            <a:picLocks noChangeAspect="1" noChangeArrowheads="1" noCrop="1"/>
          </p:cNvPicPr>
          <p:nvPr/>
        </p:nvPicPr>
        <p:blipFill>
          <a:blip r:embed="rId2"/>
          <a:srcRect/>
          <a:stretch>
            <a:fillRect/>
          </a:stretch>
        </p:blipFill>
        <p:spPr bwMode="auto">
          <a:xfrm rot="-8230657">
            <a:off x="7254875" y="4038600"/>
            <a:ext cx="990600" cy="866775"/>
          </a:xfrm>
          <a:prstGeom prst="rect">
            <a:avLst/>
          </a:prstGeom>
          <a:noFill/>
          <a:ln w="9525">
            <a:noFill/>
            <a:miter lim="800000"/>
            <a:headEnd/>
            <a:tailEnd/>
          </a:ln>
        </p:spPr>
      </p:pic>
      <p:pic>
        <p:nvPicPr>
          <p:cNvPr id="2054" name="Picture 15" descr="DSTARS-P"/>
          <p:cNvPicPr>
            <a:picLocks noChangeAspect="1" noChangeArrowheads="1" noCrop="1"/>
          </p:cNvPicPr>
          <p:nvPr/>
        </p:nvPicPr>
        <p:blipFill>
          <a:blip r:embed="rId2"/>
          <a:srcRect/>
          <a:stretch>
            <a:fillRect/>
          </a:stretch>
        </p:blipFill>
        <p:spPr bwMode="auto">
          <a:xfrm>
            <a:off x="4724400" y="4191000"/>
            <a:ext cx="609600" cy="487363"/>
          </a:xfrm>
          <a:prstGeom prst="rect">
            <a:avLst/>
          </a:prstGeom>
          <a:noFill/>
          <a:ln w="9525">
            <a:noFill/>
            <a:miter lim="800000"/>
            <a:headEnd/>
            <a:tailEnd/>
          </a:ln>
        </p:spPr>
      </p:pic>
      <p:pic>
        <p:nvPicPr>
          <p:cNvPr id="2055" name="Picture 16" descr="DSTARS-P"/>
          <p:cNvPicPr>
            <a:picLocks noChangeAspect="1" noChangeArrowheads="1" noCrop="1"/>
          </p:cNvPicPr>
          <p:nvPr/>
        </p:nvPicPr>
        <p:blipFill>
          <a:blip r:embed="rId2"/>
          <a:srcRect/>
          <a:stretch>
            <a:fillRect/>
          </a:stretch>
        </p:blipFill>
        <p:spPr bwMode="auto">
          <a:xfrm>
            <a:off x="3048000" y="4876800"/>
            <a:ext cx="609600" cy="487363"/>
          </a:xfrm>
          <a:prstGeom prst="rect">
            <a:avLst/>
          </a:prstGeom>
          <a:noFill/>
          <a:ln w="9525">
            <a:noFill/>
            <a:miter lim="800000"/>
            <a:headEnd/>
            <a:tailEnd/>
          </a:ln>
        </p:spPr>
      </p:pic>
      <p:pic>
        <p:nvPicPr>
          <p:cNvPr id="2056" name="Picture 16" descr="DSTARS-P"/>
          <p:cNvPicPr>
            <a:picLocks noChangeAspect="1" noChangeArrowheads="1" noCrop="1"/>
          </p:cNvPicPr>
          <p:nvPr/>
        </p:nvPicPr>
        <p:blipFill>
          <a:blip r:embed="rId2"/>
          <a:srcRect/>
          <a:stretch>
            <a:fillRect/>
          </a:stretch>
        </p:blipFill>
        <p:spPr bwMode="auto">
          <a:xfrm>
            <a:off x="8001000" y="2438400"/>
            <a:ext cx="609600" cy="487363"/>
          </a:xfrm>
          <a:prstGeom prst="rect">
            <a:avLst/>
          </a:prstGeom>
          <a:noFill/>
          <a:ln w="9525">
            <a:noFill/>
            <a:miter lim="800000"/>
            <a:headEnd/>
            <a:tailEnd/>
          </a:ln>
        </p:spPr>
      </p:pic>
      <p:pic>
        <p:nvPicPr>
          <p:cNvPr id="2057" name="Picture 16" descr="DSTARS-P"/>
          <p:cNvPicPr>
            <a:picLocks noChangeAspect="1" noChangeArrowheads="1" noCrop="1"/>
          </p:cNvPicPr>
          <p:nvPr/>
        </p:nvPicPr>
        <p:blipFill>
          <a:blip r:embed="rId2"/>
          <a:srcRect/>
          <a:stretch>
            <a:fillRect/>
          </a:stretch>
        </p:blipFill>
        <p:spPr bwMode="auto">
          <a:xfrm>
            <a:off x="2667000" y="3173413"/>
            <a:ext cx="609600" cy="487363"/>
          </a:xfrm>
          <a:prstGeom prst="rect">
            <a:avLst/>
          </a:prstGeom>
          <a:noFill/>
          <a:ln w="9525">
            <a:noFill/>
            <a:miter lim="800000"/>
            <a:headEnd/>
            <a:tailEnd/>
          </a:ln>
        </p:spPr>
      </p:pic>
      <p:pic>
        <p:nvPicPr>
          <p:cNvPr id="2058" name="Picture 16" descr="DSTARS-P"/>
          <p:cNvPicPr>
            <a:picLocks noChangeAspect="1" noChangeArrowheads="1" noCrop="1"/>
          </p:cNvPicPr>
          <p:nvPr/>
        </p:nvPicPr>
        <p:blipFill>
          <a:blip r:embed="rId2"/>
          <a:srcRect/>
          <a:stretch>
            <a:fillRect/>
          </a:stretch>
        </p:blipFill>
        <p:spPr bwMode="auto">
          <a:xfrm>
            <a:off x="7239000" y="609600"/>
            <a:ext cx="609600" cy="487363"/>
          </a:xfrm>
          <a:prstGeom prst="rect">
            <a:avLst/>
          </a:prstGeom>
          <a:noFill/>
          <a:ln w="9525">
            <a:noFill/>
            <a:miter lim="800000"/>
            <a:headEnd/>
            <a:tailEnd/>
          </a:ln>
        </p:spPr>
      </p:pic>
      <p:pic>
        <p:nvPicPr>
          <p:cNvPr id="2059" name="Picture 16" descr="DSTARS-P"/>
          <p:cNvPicPr>
            <a:picLocks noChangeAspect="1" noChangeArrowheads="1" noCrop="1"/>
          </p:cNvPicPr>
          <p:nvPr/>
        </p:nvPicPr>
        <p:blipFill>
          <a:blip r:embed="rId2"/>
          <a:srcRect/>
          <a:stretch>
            <a:fillRect/>
          </a:stretch>
        </p:blipFill>
        <p:spPr bwMode="auto">
          <a:xfrm>
            <a:off x="2209800" y="6096000"/>
            <a:ext cx="609600" cy="487363"/>
          </a:xfrm>
          <a:prstGeom prst="rect">
            <a:avLst/>
          </a:prstGeom>
          <a:noFill/>
          <a:ln w="9525">
            <a:noFill/>
            <a:miter lim="800000"/>
            <a:headEnd/>
            <a:tailEnd/>
          </a:ln>
        </p:spPr>
      </p:pic>
      <p:pic>
        <p:nvPicPr>
          <p:cNvPr id="2060" name="Picture 16" descr="DSTARS-P"/>
          <p:cNvPicPr>
            <a:picLocks noChangeAspect="1" noChangeArrowheads="1" noCrop="1"/>
          </p:cNvPicPr>
          <p:nvPr/>
        </p:nvPicPr>
        <p:blipFill>
          <a:blip r:embed="rId2"/>
          <a:srcRect/>
          <a:stretch>
            <a:fillRect/>
          </a:stretch>
        </p:blipFill>
        <p:spPr bwMode="auto">
          <a:xfrm>
            <a:off x="1295400" y="533400"/>
            <a:ext cx="609600" cy="487363"/>
          </a:xfrm>
          <a:prstGeom prst="rect">
            <a:avLst/>
          </a:prstGeom>
          <a:noFill/>
          <a:ln w="9525">
            <a:noFill/>
            <a:miter lim="800000"/>
            <a:headEnd/>
            <a:tailEnd/>
          </a:ln>
        </p:spPr>
      </p:pic>
      <p:pic>
        <p:nvPicPr>
          <p:cNvPr id="2061" name="Picture 16" descr="DSTARS-P"/>
          <p:cNvPicPr>
            <a:picLocks noChangeAspect="1" noChangeArrowheads="1" noCrop="1"/>
          </p:cNvPicPr>
          <p:nvPr/>
        </p:nvPicPr>
        <p:blipFill>
          <a:blip r:embed="rId2"/>
          <a:srcRect/>
          <a:stretch>
            <a:fillRect/>
          </a:stretch>
        </p:blipFill>
        <p:spPr bwMode="auto">
          <a:xfrm>
            <a:off x="2971800" y="533400"/>
            <a:ext cx="609600" cy="487363"/>
          </a:xfrm>
          <a:prstGeom prst="rect">
            <a:avLst/>
          </a:prstGeom>
          <a:noFill/>
          <a:ln w="9525">
            <a:noFill/>
            <a:miter lim="800000"/>
            <a:headEnd/>
            <a:tailEnd/>
          </a:ln>
        </p:spPr>
      </p:pic>
      <p:pic>
        <p:nvPicPr>
          <p:cNvPr id="2062" name="Picture 16" descr="DSTARS-P"/>
          <p:cNvPicPr>
            <a:picLocks noChangeAspect="1" noChangeArrowheads="1" noCrop="1"/>
          </p:cNvPicPr>
          <p:nvPr/>
        </p:nvPicPr>
        <p:blipFill>
          <a:blip r:embed="rId2"/>
          <a:srcRect/>
          <a:stretch>
            <a:fillRect/>
          </a:stretch>
        </p:blipFill>
        <p:spPr bwMode="auto">
          <a:xfrm>
            <a:off x="6324600" y="4724400"/>
            <a:ext cx="609600" cy="487363"/>
          </a:xfrm>
          <a:prstGeom prst="rect">
            <a:avLst/>
          </a:prstGeom>
          <a:noFill/>
          <a:ln w="9525">
            <a:noFill/>
            <a:miter lim="800000"/>
            <a:headEnd/>
            <a:tailEnd/>
          </a:ln>
        </p:spPr>
      </p:pic>
      <p:sp>
        <p:nvSpPr>
          <p:cNvPr id="17" name="Rectangle 16"/>
          <p:cNvSpPr/>
          <p:nvPr/>
        </p:nvSpPr>
        <p:spPr>
          <a:xfrm>
            <a:off x="38099" y="-4369"/>
            <a:ext cx="9084638" cy="842603"/>
          </a:xfrm>
          <a:prstGeom prst="rect">
            <a:avLst/>
          </a:prstGeom>
          <a:ln>
            <a:solidFill>
              <a:srgbClr val="0000FF"/>
            </a:solidFill>
          </a:ln>
        </p:spPr>
        <p:txBody>
          <a:bodyPr wrap="square">
            <a:spAutoFit/>
          </a:bodyPr>
          <a:lstStyle/>
          <a:p>
            <a:pPr algn="ctr">
              <a:lnSpc>
                <a:spcPct val="115000"/>
              </a:lnSpc>
            </a:pPr>
            <a:r>
              <a:rPr lang="vi-VN" sz="2400" b="1" dirty="0">
                <a:solidFill>
                  <a:prstClr val="black"/>
                </a:solidFill>
                <a:latin typeface="Times New Roman"/>
                <a:ea typeface="Calibri"/>
              </a:rPr>
              <a:t>TIẾT </a:t>
            </a:r>
            <a:r>
              <a:rPr lang="vi-VN" sz="2400" b="1" dirty="0" smtClean="0">
                <a:solidFill>
                  <a:prstClr val="black"/>
                </a:solidFill>
                <a:latin typeface="Times New Roman"/>
                <a:ea typeface="Calibri"/>
              </a:rPr>
              <a:t>10</a:t>
            </a:r>
            <a:r>
              <a:rPr lang="en-US" sz="2400" b="1" dirty="0" smtClean="0">
                <a:solidFill>
                  <a:prstClr val="black"/>
                </a:solidFill>
                <a:latin typeface="Times New Roman"/>
                <a:ea typeface="Calibri"/>
              </a:rPr>
              <a:t>7-108</a:t>
            </a:r>
            <a:r>
              <a:rPr lang="vi-VN" sz="2400" b="1" dirty="0" smtClean="0">
                <a:solidFill>
                  <a:prstClr val="black"/>
                </a:solidFill>
                <a:latin typeface="Times New Roman"/>
                <a:ea typeface="Calibri"/>
              </a:rPr>
              <a:t>  </a:t>
            </a:r>
            <a:r>
              <a:rPr lang="en-US" sz="2400" b="1" dirty="0">
                <a:solidFill>
                  <a:prstClr val="black"/>
                </a:solidFill>
                <a:latin typeface="Times New Roman"/>
                <a:ea typeface="Calibri"/>
              </a:rPr>
              <a:t>: </a:t>
            </a:r>
            <a:r>
              <a:rPr lang="en-GB" sz="2400" b="1" dirty="0">
                <a:solidFill>
                  <a:srgbClr val="FF0000"/>
                </a:solidFill>
                <a:latin typeface="Times New Roman"/>
                <a:ea typeface="Calibri"/>
              </a:rPr>
              <a:t>BÀI TẬP LÀM </a:t>
            </a:r>
            <a:r>
              <a:rPr lang="en-GB" sz="2400" b="1" dirty="0" smtClean="0">
                <a:solidFill>
                  <a:srgbClr val="FF0000"/>
                </a:solidFill>
                <a:latin typeface="Times New Roman"/>
                <a:ea typeface="Calibri"/>
              </a:rPr>
              <a:t>VĂN</a:t>
            </a:r>
            <a:r>
              <a:rPr lang="en-GB" sz="2000" b="1" dirty="0" smtClean="0">
                <a:solidFill>
                  <a:srgbClr val="FF0000"/>
                </a:solidFill>
                <a:latin typeface="Times New Roman"/>
                <a:ea typeface="Calibri"/>
              </a:rPr>
              <a:t>(</a:t>
            </a:r>
            <a:r>
              <a:rPr lang="en-GB" sz="2000" b="1" dirty="0" err="1" smtClean="0">
                <a:solidFill>
                  <a:srgbClr val="FF0000"/>
                </a:solidFill>
                <a:latin typeface="Times New Roman"/>
                <a:ea typeface="Calibri"/>
              </a:rPr>
              <a:t>Trích</a:t>
            </a:r>
            <a:r>
              <a:rPr lang="en-GB" sz="2000" b="1" dirty="0" smtClean="0">
                <a:solidFill>
                  <a:srgbClr val="FF0000"/>
                </a:solidFill>
                <a:latin typeface="Times New Roman"/>
                <a:ea typeface="Calibri"/>
              </a:rPr>
              <a:t>  </a:t>
            </a:r>
            <a:r>
              <a:rPr lang="en-GB" sz="2000" b="1" dirty="0" err="1">
                <a:solidFill>
                  <a:srgbClr val="FF0000"/>
                </a:solidFill>
                <a:latin typeface="Times New Roman"/>
                <a:ea typeface="Calibri"/>
              </a:rPr>
              <a:t>Nhóc</a:t>
            </a:r>
            <a:r>
              <a:rPr lang="en-GB" sz="2000" b="1" dirty="0">
                <a:solidFill>
                  <a:srgbClr val="FF0000"/>
                </a:solidFill>
                <a:latin typeface="Times New Roman"/>
                <a:ea typeface="Calibri"/>
              </a:rPr>
              <a:t> Ni-</a:t>
            </a:r>
            <a:r>
              <a:rPr lang="en-GB" sz="2000" b="1" dirty="0" err="1">
                <a:solidFill>
                  <a:srgbClr val="FF0000"/>
                </a:solidFill>
                <a:latin typeface="Times New Roman"/>
                <a:ea typeface="Calibri"/>
              </a:rPr>
              <a:t>cô</a:t>
            </a:r>
            <a:r>
              <a:rPr lang="en-GB" sz="2000" b="1" dirty="0">
                <a:solidFill>
                  <a:srgbClr val="FF0000"/>
                </a:solidFill>
                <a:latin typeface="Times New Roman"/>
                <a:ea typeface="Calibri"/>
              </a:rPr>
              <a:t>-la, </a:t>
            </a:r>
            <a:r>
              <a:rPr lang="en-GB" sz="2000" b="1" dirty="0" err="1">
                <a:solidFill>
                  <a:srgbClr val="FF0000"/>
                </a:solidFill>
                <a:latin typeface="Times New Roman"/>
                <a:ea typeface="Calibri"/>
              </a:rPr>
              <a:t>những</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chuyện</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chưa</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kể</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Rơ-nê</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Gô</a:t>
            </a:r>
            <a:r>
              <a:rPr lang="en-GB" sz="2000" b="1" dirty="0">
                <a:solidFill>
                  <a:srgbClr val="FF0000"/>
                </a:solidFill>
                <a:latin typeface="Times New Roman"/>
                <a:ea typeface="Calibri"/>
              </a:rPr>
              <a:t>-xi-</a:t>
            </a:r>
            <a:r>
              <a:rPr lang="en-GB" sz="2000" b="1" dirty="0" err="1">
                <a:solidFill>
                  <a:srgbClr val="FF0000"/>
                </a:solidFill>
                <a:latin typeface="Times New Roman"/>
                <a:ea typeface="Calibri"/>
              </a:rPr>
              <a:t>nhi</a:t>
            </a:r>
            <a:r>
              <a:rPr lang="en-GB" sz="2000" b="1" dirty="0">
                <a:solidFill>
                  <a:srgbClr val="FF0000"/>
                </a:solidFill>
                <a:latin typeface="Times New Roman"/>
                <a:ea typeface="Calibri"/>
              </a:rPr>
              <a:t>, </a:t>
            </a:r>
            <a:r>
              <a:rPr lang="en-GB" sz="2000" b="1" dirty="0" err="1" smtClean="0">
                <a:solidFill>
                  <a:srgbClr val="FF0000"/>
                </a:solidFill>
                <a:latin typeface="Times New Roman"/>
                <a:ea typeface="Calibri"/>
              </a:rPr>
              <a:t>Giăng-giắc</a:t>
            </a:r>
            <a:r>
              <a:rPr lang="en-GB" sz="2000" b="1" dirty="0" smtClean="0">
                <a:solidFill>
                  <a:srgbClr val="FF0000"/>
                </a:solidFill>
                <a:latin typeface="Times New Roman"/>
                <a:ea typeface="Calibri"/>
              </a:rPr>
              <a:t> </a:t>
            </a:r>
            <a:r>
              <a:rPr lang="en-GB" sz="2000" b="1" dirty="0" err="1">
                <a:solidFill>
                  <a:srgbClr val="FF0000"/>
                </a:solidFill>
                <a:latin typeface="Times New Roman"/>
                <a:ea typeface="Calibri"/>
              </a:rPr>
              <a:t>Xăng-pê</a:t>
            </a:r>
            <a:r>
              <a:rPr lang="en-GB" sz="2000" b="1" dirty="0">
                <a:solidFill>
                  <a:srgbClr val="FF0000"/>
                </a:solidFill>
                <a:latin typeface="Times New Roman"/>
                <a:ea typeface="Calibri"/>
              </a:rPr>
              <a:t>)</a:t>
            </a:r>
            <a:endParaRPr lang="en-GB" sz="2400" dirty="0">
              <a:solidFill>
                <a:prstClr val="black"/>
              </a:solidFill>
              <a:latin typeface="Times New Roman"/>
              <a:ea typeface="Calibri"/>
            </a:endParaRPr>
          </a:p>
        </p:txBody>
      </p:sp>
      <p:pic>
        <p:nvPicPr>
          <p:cNvPr id="25" name="Picture 17" descr="Picture1">
            <a:extLst>
              <a:ext uri="{FF2B5EF4-FFF2-40B4-BE49-F238E27FC236}">
                <a16:creationId xmlns="" xmlns:a16="http://schemas.microsoft.com/office/drawing/2014/main" id="{D2CFE432-5554-4101-8023-D4FB8CF9744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428604">
            <a:off x="5763696" y="777772"/>
            <a:ext cx="593725"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0" y="1064879"/>
            <a:ext cx="2683427" cy="369332"/>
          </a:xfrm>
          <a:prstGeom prst="rect">
            <a:avLst/>
          </a:prstGeom>
        </p:spPr>
        <p:txBody>
          <a:bodyPr wrap="none">
            <a:spAutoFit/>
          </a:bodyPr>
          <a:lstStyle/>
          <a:p>
            <a:r>
              <a:rPr lang="vi-VN" b="1" dirty="0">
                <a:solidFill>
                  <a:prstClr val="black"/>
                </a:solidFill>
                <a:latin typeface="Times New Roman" panose="02020603050405020304" pitchFamily="18" charset="0"/>
                <a:ea typeface="Times New Roman" panose="02020603050405020304" pitchFamily="18" charset="0"/>
              </a:rPr>
              <a:t>II. TÌM HIỂU CHI TIẾT</a:t>
            </a:r>
            <a:endParaRPr lang="en-US" sz="2400" dirty="0">
              <a:solidFill>
                <a:prstClr val="black"/>
              </a:solidFill>
            </a:endParaRPr>
          </a:p>
        </p:txBody>
      </p:sp>
      <p:sp>
        <p:nvSpPr>
          <p:cNvPr id="3" name="Rectangle 2"/>
          <p:cNvSpPr/>
          <p:nvPr/>
        </p:nvSpPr>
        <p:spPr>
          <a:xfrm>
            <a:off x="51656" y="1442691"/>
            <a:ext cx="4554452" cy="461665"/>
          </a:xfrm>
          <a:prstGeom prst="rect">
            <a:avLst/>
          </a:prstGeom>
        </p:spPr>
        <p:txBody>
          <a:bodyPr wrap="none">
            <a:spAutoFit/>
          </a:bodyPr>
          <a:lstStyle/>
          <a:p>
            <a:r>
              <a:rPr lang="vi-VN" sz="2400" b="1" dirty="0">
                <a:solidFill>
                  <a:srgbClr val="0000FF"/>
                </a:solidFill>
                <a:latin typeface="Times New Roman" panose="02020603050405020304" pitchFamily="18" charset="0"/>
                <a:ea typeface="Times New Roman" panose="02020603050405020304" pitchFamily="18" charset="0"/>
              </a:rPr>
              <a:t>2.Cuộc trò chuyện của hai bố con</a:t>
            </a:r>
            <a:endParaRPr lang="en-US" sz="2400" dirty="0">
              <a:solidFill>
                <a:srgbClr val="0000FF"/>
              </a:solidFill>
            </a:endParaRPr>
          </a:p>
        </p:txBody>
      </p:sp>
      <p:sp>
        <p:nvSpPr>
          <p:cNvPr id="4" name="Rectangle 3"/>
          <p:cNvSpPr/>
          <p:nvPr/>
        </p:nvSpPr>
        <p:spPr>
          <a:xfrm>
            <a:off x="51656" y="1950936"/>
            <a:ext cx="9016144" cy="3046988"/>
          </a:xfrm>
          <a:prstGeom prst="rect">
            <a:avLst/>
          </a:prstGeom>
        </p:spPr>
        <p:txBody>
          <a:bodyPr wrap="square">
            <a:spAutoFit/>
          </a:bodyPr>
          <a:lstStyle/>
          <a:p>
            <a:pPr algn="just">
              <a:spcAft>
                <a:spcPts val="0"/>
              </a:spcAft>
            </a:pPr>
            <a:r>
              <a:rPr lang="vi-VN" sz="2400" b="1" dirty="0">
                <a:latin typeface="Times New Roman" panose="02020603050405020304" pitchFamily="18" charset="0"/>
                <a:ea typeface="Times New Roman" panose="02020603050405020304" pitchFamily="18" charset="0"/>
              </a:rPr>
              <a:t>b) </a:t>
            </a:r>
            <a:r>
              <a:rPr lang="fr-FR" sz="2400" b="1" dirty="0">
                <a:latin typeface="Times New Roman" panose="02020603050405020304" pitchFamily="18" charset="0"/>
                <a:ea typeface="Times New Roman" panose="02020603050405020304" pitchFamily="18" charset="0"/>
              </a:rPr>
              <a:t>Ai là </a:t>
            </a:r>
            <a:r>
              <a:rPr lang="fr-FR" sz="2400" b="1" dirty="0" err="1">
                <a:latin typeface="Times New Roman" panose="02020603050405020304" pitchFamily="18" charset="0"/>
                <a:ea typeface="Times New Roman" panose="02020603050405020304" pitchFamily="18" charset="0"/>
              </a:rPr>
              <a:t>người</a:t>
            </a:r>
            <a:r>
              <a:rPr lang="fr-FR" sz="2400" b="1" dirty="0">
                <a:latin typeface="Times New Roman" panose="02020603050405020304" pitchFamily="18" charset="0"/>
                <a:ea typeface="Times New Roman" panose="02020603050405020304" pitchFamily="18" charset="0"/>
              </a:rPr>
              <a:t> </a:t>
            </a:r>
            <a:r>
              <a:rPr lang="fr-FR" sz="2400" b="1" dirty="0" err="1">
                <a:latin typeface="Times New Roman" panose="02020603050405020304" pitchFamily="18" charset="0"/>
                <a:ea typeface="Times New Roman" panose="02020603050405020304" pitchFamily="18" charset="0"/>
              </a:rPr>
              <a:t>bạn</a:t>
            </a:r>
            <a:r>
              <a:rPr lang="fr-FR" sz="2400" b="1" dirty="0">
                <a:latin typeface="Times New Roman" panose="02020603050405020304" pitchFamily="18" charset="0"/>
                <a:ea typeface="Times New Roman" panose="02020603050405020304" pitchFamily="18" charset="0"/>
              </a:rPr>
              <a:t> </a:t>
            </a:r>
            <a:r>
              <a:rPr lang="fr-FR" sz="2400" b="1" dirty="0" err="1">
                <a:latin typeface="Times New Roman" panose="02020603050405020304" pitchFamily="18" charset="0"/>
                <a:ea typeface="Times New Roman" panose="02020603050405020304" pitchFamily="18" charset="0"/>
              </a:rPr>
              <a:t>thân</a:t>
            </a:r>
            <a:r>
              <a:rPr lang="fr-FR" sz="2400" b="1" dirty="0">
                <a:latin typeface="Times New Roman" panose="02020603050405020304" pitchFamily="18" charset="0"/>
                <a:ea typeface="Times New Roman" panose="02020603050405020304" pitchFamily="18" charset="0"/>
              </a:rPr>
              <a:t> </a:t>
            </a:r>
            <a:r>
              <a:rPr lang="fr-FR" sz="2400" b="1" dirty="0" err="1">
                <a:latin typeface="Times New Roman" panose="02020603050405020304" pitchFamily="18" charset="0"/>
                <a:ea typeface="Times New Roman" panose="02020603050405020304" pitchFamily="18" charset="0"/>
              </a:rPr>
              <a:t>nhất</a:t>
            </a:r>
            <a:r>
              <a:rPr lang="fr-FR" sz="2400" b="1" dirty="0">
                <a:latin typeface="Times New Roman" panose="02020603050405020304" pitchFamily="18" charset="0"/>
                <a:ea typeface="Times New Roman" panose="02020603050405020304" pitchFamily="18" charset="0"/>
              </a:rPr>
              <a:t> </a:t>
            </a:r>
            <a:r>
              <a:rPr lang="fr-FR" sz="2400" b="1" dirty="0" err="1">
                <a:latin typeface="Times New Roman" panose="02020603050405020304" pitchFamily="18" charset="0"/>
                <a:ea typeface="Times New Roman" panose="02020603050405020304" pitchFamily="18" charset="0"/>
              </a:rPr>
              <a:t>của</a:t>
            </a:r>
            <a:r>
              <a:rPr lang="fr-FR" sz="2400" b="1" dirty="0">
                <a:latin typeface="Times New Roman" panose="02020603050405020304" pitchFamily="18" charset="0"/>
                <a:ea typeface="Times New Roman" panose="02020603050405020304" pitchFamily="18" charset="0"/>
              </a:rPr>
              <a:t> Ni – </a:t>
            </a:r>
            <a:r>
              <a:rPr lang="fr-FR" sz="2400" b="1" dirty="0" err="1">
                <a:latin typeface="Times New Roman" panose="02020603050405020304" pitchFamily="18" charset="0"/>
                <a:ea typeface="Times New Roman" panose="02020603050405020304" pitchFamily="18" charset="0"/>
              </a:rPr>
              <a:t>cô</a:t>
            </a:r>
            <a:r>
              <a:rPr lang="fr-FR" sz="2400" b="1" dirty="0">
                <a:latin typeface="Times New Roman" panose="02020603050405020304" pitchFamily="18" charset="0"/>
                <a:ea typeface="Times New Roman" panose="02020603050405020304" pitchFamily="18" charset="0"/>
              </a:rPr>
              <a:t> – la</a:t>
            </a:r>
            <a:endParaRPr lang="en-US" sz="2400" dirty="0">
              <a:latin typeface="Times New Roman" panose="02020603050405020304" pitchFamily="18" charset="0"/>
              <a:ea typeface="Times New Roman" panose="02020603050405020304" pitchFamily="18" charset="0"/>
            </a:endParaRPr>
          </a:p>
          <a:p>
            <a:pPr algn="just">
              <a:spcAft>
                <a:spcPts val="0"/>
              </a:spcAft>
            </a:pPr>
            <a:r>
              <a:rPr lang="fr-FR" sz="2400" b="1"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Nếu</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không</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biết</a:t>
            </a:r>
            <a:r>
              <a:rPr lang="fr-FR" sz="2400" dirty="0">
                <a:latin typeface="Times New Roman" panose="02020603050405020304" pitchFamily="18" charset="0"/>
                <a:ea typeface="Times New Roman" panose="02020603050405020304" pitchFamily="18" charset="0"/>
              </a:rPr>
              <a:t> ai là </a:t>
            </a:r>
            <a:r>
              <a:rPr lang="fr-FR" sz="2400" dirty="0" err="1">
                <a:latin typeface="Times New Roman" panose="02020603050405020304" pitchFamily="18" charset="0"/>
                <a:ea typeface="Times New Roman" panose="02020603050405020304" pitchFamily="18" charset="0"/>
              </a:rPr>
              <a:t>người</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bạn</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thân</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nhất</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của</a:t>
            </a:r>
            <a:r>
              <a:rPr lang="fr-FR" sz="2400" dirty="0">
                <a:latin typeface="Times New Roman" panose="02020603050405020304" pitchFamily="18" charset="0"/>
                <a:ea typeface="Times New Roman" panose="02020603050405020304" pitchFamily="18" charset="0"/>
              </a:rPr>
              <a:t> Ni – </a:t>
            </a:r>
            <a:r>
              <a:rPr lang="fr-FR" sz="2400" dirty="0" err="1">
                <a:latin typeface="Times New Roman" panose="02020603050405020304" pitchFamily="18" charset="0"/>
                <a:ea typeface="Times New Roman" panose="02020603050405020304" pitchFamily="18" charset="0"/>
              </a:rPr>
              <a:t>cô</a:t>
            </a:r>
            <a:r>
              <a:rPr lang="fr-FR" sz="2400" dirty="0">
                <a:latin typeface="Times New Roman" panose="02020603050405020304" pitchFamily="18" charset="0"/>
                <a:ea typeface="Times New Roman" panose="02020603050405020304" pitchFamily="18" charset="0"/>
              </a:rPr>
              <a:t> – la </a:t>
            </a:r>
            <a:r>
              <a:rPr lang="fr-FR" sz="2400" dirty="0" err="1">
                <a:latin typeface="Times New Roman" panose="02020603050405020304" pitchFamily="18" charset="0"/>
                <a:ea typeface="Times New Roman" panose="02020603050405020304" pitchFamily="18" charset="0"/>
              </a:rPr>
              <a:t>mà</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bố</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hay</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ông</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Blê</a:t>
            </a:r>
            <a:r>
              <a:rPr lang="fr-FR" sz="2400" dirty="0">
                <a:latin typeface="Times New Roman" panose="02020603050405020304" pitchFamily="18" charset="0"/>
                <a:ea typeface="Times New Roman" panose="02020603050405020304" pitchFamily="18" charset="0"/>
              </a:rPr>
              <a:t> – </a:t>
            </a:r>
            <a:r>
              <a:rPr lang="fr-FR" sz="2400" dirty="0" err="1">
                <a:latin typeface="Times New Roman" panose="02020603050405020304" pitchFamily="18" charset="0"/>
                <a:ea typeface="Times New Roman" panose="02020603050405020304" pitchFamily="18" charset="0"/>
              </a:rPr>
              <a:t>đúc</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vẫn</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làm</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bài</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thì</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bài</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văn</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ấy</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nói</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về</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người</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nào</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chứ</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không</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phải</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bạn</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của</a:t>
            </a:r>
            <a:r>
              <a:rPr lang="fr-FR" sz="2400" dirty="0">
                <a:latin typeface="Times New Roman" panose="02020603050405020304" pitchFamily="18" charset="0"/>
                <a:ea typeface="Times New Roman" panose="02020603050405020304" pitchFamily="18" charset="0"/>
              </a:rPr>
              <a:t> Ni – </a:t>
            </a:r>
            <a:r>
              <a:rPr lang="fr-FR" sz="2400" dirty="0" err="1">
                <a:latin typeface="Times New Roman" panose="02020603050405020304" pitchFamily="18" charset="0"/>
                <a:ea typeface="Times New Roman" panose="02020603050405020304" pitchFamily="18" charset="0"/>
              </a:rPr>
              <a:t>cô</a:t>
            </a:r>
            <a:r>
              <a:rPr lang="fr-FR" sz="2400" dirty="0">
                <a:latin typeface="Times New Roman" panose="02020603050405020304" pitchFamily="18" charset="0"/>
                <a:ea typeface="Times New Roman" panose="02020603050405020304" pitchFamily="18" charset="0"/>
              </a:rPr>
              <a:t> – la.</a:t>
            </a:r>
            <a:endParaRPr lang="en-US" sz="2400" dirty="0">
              <a:latin typeface="Times New Roman" panose="02020603050405020304" pitchFamily="18" charset="0"/>
              <a:ea typeface="Times New Roman" panose="02020603050405020304" pitchFamily="18" charset="0"/>
            </a:endParaRPr>
          </a:p>
          <a:p>
            <a:pPr algn="just">
              <a:spcAft>
                <a:spcPts val="0"/>
              </a:spcAft>
            </a:pP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Không</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đáp</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ứng</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được</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yêu</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cầu</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của</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đề</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cô</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giáo</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giao</a:t>
            </a:r>
            <a:r>
              <a:rPr lang="fr-FR" sz="24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spcAft>
                <a:spcPts val="0"/>
              </a:spcAft>
            </a:pP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Cô</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giáo</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nhận</a:t>
            </a:r>
            <a:r>
              <a:rPr lang="fr-FR" sz="2400" dirty="0">
                <a:latin typeface="Times New Roman" panose="02020603050405020304" pitchFamily="18" charset="0"/>
                <a:ea typeface="Times New Roman" panose="02020603050405020304" pitchFamily="18" charset="0"/>
              </a:rPr>
              <a:t> ra </a:t>
            </a:r>
            <a:r>
              <a:rPr lang="fr-FR" sz="2400" dirty="0" err="1">
                <a:latin typeface="Times New Roman" panose="02020603050405020304" pitchFamily="18" charset="0"/>
                <a:ea typeface="Times New Roman" panose="02020603050405020304" pitchFamily="18" charset="0"/>
              </a:rPr>
              <a:t>bài</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văn</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đã</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viết</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về</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một</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nhân</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vật</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tưởng</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tưởng</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nào</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đó</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chứ</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không</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phải</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nói</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về</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người</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bạn</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thân</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nhất</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của</a:t>
            </a:r>
            <a:r>
              <a:rPr lang="fr-FR" sz="2400" dirty="0">
                <a:latin typeface="Times New Roman" panose="02020603050405020304" pitchFamily="18" charset="0"/>
                <a:ea typeface="Times New Roman" panose="02020603050405020304" pitchFamily="18" charset="0"/>
              </a:rPr>
              <a:t> Ni – </a:t>
            </a:r>
            <a:r>
              <a:rPr lang="fr-FR" sz="2400" dirty="0" err="1">
                <a:latin typeface="Times New Roman" panose="02020603050405020304" pitchFamily="18" charset="0"/>
                <a:ea typeface="Times New Roman" panose="02020603050405020304" pitchFamily="18" charset="0"/>
              </a:rPr>
              <a:t>cô</a:t>
            </a:r>
            <a:r>
              <a:rPr lang="fr-FR" sz="2400" dirty="0">
                <a:latin typeface="Times New Roman" panose="02020603050405020304" pitchFamily="18" charset="0"/>
                <a:ea typeface="Times New Roman" panose="02020603050405020304" pitchFamily="18" charset="0"/>
              </a:rPr>
              <a:t> – la.</a:t>
            </a:r>
            <a:endParaRPr lang="en-US" sz="2400" dirty="0">
              <a:latin typeface="Times New Roman" panose="02020603050405020304" pitchFamily="18" charset="0"/>
              <a:ea typeface="Times New Roman" panose="02020603050405020304" pitchFamily="18" charset="0"/>
            </a:endParaRPr>
          </a:p>
          <a:p>
            <a:r>
              <a:rPr lang="fr-FR" sz="2400" b="1" dirty="0">
                <a:latin typeface="Times New Roman" panose="02020603050405020304" pitchFamily="18" charset="0"/>
                <a:ea typeface="Times New Roman" panose="02020603050405020304" pitchFamily="18" charset="0"/>
              </a:rPr>
              <a:t>=&gt; </a:t>
            </a:r>
            <a:r>
              <a:rPr lang="fr-FR" sz="2400" b="1" dirty="0" err="1">
                <a:latin typeface="Times New Roman" panose="02020603050405020304" pitchFamily="18" charset="0"/>
                <a:ea typeface="Times New Roman" panose="02020603050405020304" pitchFamily="18" charset="0"/>
              </a:rPr>
              <a:t>Không</a:t>
            </a:r>
            <a:r>
              <a:rPr lang="fr-FR" sz="2400" b="1" dirty="0">
                <a:latin typeface="Times New Roman" panose="02020603050405020304" pitchFamily="18" charset="0"/>
                <a:ea typeface="Times New Roman" panose="02020603050405020304" pitchFamily="18" charset="0"/>
              </a:rPr>
              <a:t> </a:t>
            </a:r>
            <a:r>
              <a:rPr lang="fr-FR" sz="2400" b="1" dirty="0" err="1">
                <a:latin typeface="Times New Roman" panose="02020603050405020304" pitchFamily="18" charset="0"/>
                <a:ea typeface="Times New Roman" panose="02020603050405020304" pitchFamily="18" charset="0"/>
              </a:rPr>
              <a:t>thể</a:t>
            </a:r>
            <a:r>
              <a:rPr lang="fr-FR" sz="2400" b="1" dirty="0">
                <a:latin typeface="Times New Roman" panose="02020603050405020304" pitchFamily="18" charset="0"/>
                <a:ea typeface="Times New Roman" panose="02020603050405020304" pitchFamily="18" charset="0"/>
              </a:rPr>
              <a:t> </a:t>
            </a:r>
            <a:r>
              <a:rPr lang="fr-FR" sz="2400" b="1" dirty="0" err="1">
                <a:latin typeface="Times New Roman" panose="02020603050405020304" pitchFamily="18" charset="0"/>
                <a:ea typeface="Times New Roman" panose="02020603050405020304" pitchFamily="18" charset="0"/>
              </a:rPr>
              <a:t>làm</a:t>
            </a:r>
            <a:r>
              <a:rPr lang="fr-FR" sz="2400" b="1" dirty="0">
                <a:latin typeface="Times New Roman" panose="02020603050405020304" pitchFamily="18" charset="0"/>
                <a:ea typeface="Times New Roman" panose="02020603050405020304" pitchFamily="18" charset="0"/>
              </a:rPr>
              <a:t> </a:t>
            </a:r>
            <a:r>
              <a:rPr lang="fr-FR" sz="2400" b="1" dirty="0" err="1">
                <a:latin typeface="Times New Roman" panose="02020603050405020304" pitchFamily="18" charset="0"/>
                <a:ea typeface="Times New Roman" panose="02020603050405020304" pitchFamily="18" charset="0"/>
              </a:rPr>
              <a:t>bài</a:t>
            </a:r>
            <a:r>
              <a:rPr lang="fr-FR" sz="2400" b="1" dirty="0">
                <a:latin typeface="Times New Roman" panose="02020603050405020304" pitchFamily="18" charset="0"/>
                <a:ea typeface="Times New Roman" panose="02020603050405020304" pitchFamily="18" charset="0"/>
              </a:rPr>
              <a:t> </a:t>
            </a:r>
            <a:r>
              <a:rPr lang="fr-FR" sz="2400" b="1" dirty="0" err="1">
                <a:latin typeface="Times New Roman" panose="02020603050405020304" pitchFamily="18" charset="0"/>
                <a:ea typeface="Times New Roman" panose="02020603050405020304" pitchFamily="18" charset="0"/>
              </a:rPr>
              <a:t>văn</a:t>
            </a:r>
            <a:r>
              <a:rPr lang="fr-FR" sz="2400" b="1" dirty="0">
                <a:latin typeface="Times New Roman" panose="02020603050405020304" pitchFamily="18" charset="0"/>
                <a:ea typeface="Times New Roman" panose="02020603050405020304" pitchFamily="18" charset="0"/>
              </a:rPr>
              <a:t> </a:t>
            </a:r>
            <a:r>
              <a:rPr lang="fr-FR" sz="2400" b="1" dirty="0" err="1">
                <a:latin typeface="Times New Roman" panose="02020603050405020304" pitchFamily="18" charset="0"/>
                <a:ea typeface="Times New Roman" panose="02020603050405020304" pitchFamily="18" charset="0"/>
              </a:rPr>
              <a:t>hộ</a:t>
            </a:r>
            <a:r>
              <a:rPr lang="fr-FR" sz="2400" b="1" dirty="0">
                <a:latin typeface="Times New Roman" panose="02020603050405020304" pitchFamily="18" charset="0"/>
                <a:ea typeface="Times New Roman" panose="02020603050405020304" pitchFamily="18" charset="0"/>
              </a:rPr>
              <a:t> con.</a:t>
            </a:r>
            <a:endParaRPr lang="en-US" sz="2400" dirty="0"/>
          </a:p>
        </p:txBody>
      </p:sp>
      <p:sp>
        <p:nvSpPr>
          <p:cNvPr id="5" name="Rectangle 4"/>
          <p:cNvSpPr/>
          <p:nvPr/>
        </p:nvSpPr>
        <p:spPr>
          <a:xfrm>
            <a:off x="9384" y="5211763"/>
            <a:ext cx="8601216" cy="461665"/>
          </a:xfrm>
          <a:prstGeom prst="rect">
            <a:avLst/>
          </a:prstGeom>
        </p:spPr>
        <p:txBody>
          <a:bodyPr wrap="square">
            <a:spAutoFit/>
          </a:bodyPr>
          <a:lstStyle/>
          <a:p>
            <a:r>
              <a:rPr lang="vi-VN" sz="2400" b="1" dirty="0">
                <a:solidFill>
                  <a:srgbClr val="0000FF"/>
                </a:solidFill>
                <a:latin typeface="Times New Roman" panose="02020603050405020304" pitchFamily="18" charset="0"/>
                <a:ea typeface="Times New Roman" panose="02020603050405020304" pitchFamily="18" charset="0"/>
              </a:rPr>
              <a:t>3. Bài học mà Ni – cô – la rút ra sau cuộc trò chuyện với bố</a:t>
            </a:r>
            <a:endParaRPr lang="en-US" sz="2400" dirty="0">
              <a:solidFill>
                <a:srgbClr val="0000FF"/>
              </a:solidFill>
            </a:endParaRPr>
          </a:p>
        </p:txBody>
      </p:sp>
    </p:spTree>
    <p:extLst>
      <p:ext uri="{BB962C8B-B14F-4D97-AF65-F5344CB8AC3E}">
        <p14:creationId xmlns:p14="http://schemas.microsoft.com/office/powerpoint/2010/main" val="30047459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12" descr="DSTARS-P"/>
          <p:cNvPicPr>
            <a:picLocks noChangeAspect="1" noChangeArrowheads="1" noCrop="1"/>
          </p:cNvPicPr>
          <p:nvPr/>
        </p:nvPicPr>
        <p:blipFill>
          <a:blip r:embed="rId2"/>
          <a:srcRect/>
          <a:stretch>
            <a:fillRect/>
          </a:stretch>
        </p:blipFill>
        <p:spPr bwMode="auto">
          <a:xfrm rot="-8230657">
            <a:off x="7254875" y="4038600"/>
            <a:ext cx="990600" cy="866775"/>
          </a:xfrm>
          <a:prstGeom prst="rect">
            <a:avLst/>
          </a:prstGeom>
          <a:noFill/>
          <a:ln w="9525">
            <a:noFill/>
            <a:miter lim="800000"/>
            <a:headEnd/>
            <a:tailEnd/>
          </a:ln>
        </p:spPr>
      </p:pic>
      <p:pic>
        <p:nvPicPr>
          <p:cNvPr id="2054" name="Picture 15" descr="DSTARS-P"/>
          <p:cNvPicPr>
            <a:picLocks noChangeAspect="1" noChangeArrowheads="1" noCrop="1"/>
          </p:cNvPicPr>
          <p:nvPr/>
        </p:nvPicPr>
        <p:blipFill>
          <a:blip r:embed="rId2"/>
          <a:srcRect/>
          <a:stretch>
            <a:fillRect/>
          </a:stretch>
        </p:blipFill>
        <p:spPr bwMode="auto">
          <a:xfrm>
            <a:off x="4724400" y="4191000"/>
            <a:ext cx="609600" cy="487363"/>
          </a:xfrm>
          <a:prstGeom prst="rect">
            <a:avLst/>
          </a:prstGeom>
          <a:noFill/>
          <a:ln w="9525">
            <a:noFill/>
            <a:miter lim="800000"/>
            <a:headEnd/>
            <a:tailEnd/>
          </a:ln>
        </p:spPr>
      </p:pic>
      <p:pic>
        <p:nvPicPr>
          <p:cNvPr id="2055" name="Picture 16" descr="DSTARS-P"/>
          <p:cNvPicPr>
            <a:picLocks noChangeAspect="1" noChangeArrowheads="1" noCrop="1"/>
          </p:cNvPicPr>
          <p:nvPr/>
        </p:nvPicPr>
        <p:blipFill>
          <a:blip r:embed="rId2"/>
          <a:srcRect/>
          <a:stretch>
            <a:fillRect/>
          </a:stretch>
        </p:blipFill>
        <p:spPr bwMode="auto">
          <a:xfrm>
            <a:off x="3048000" y="4876800"/>
            <a:ext cx="609600" cy="487363"/>
          </a:xfrm>
          <a:prstGeom prst="rect">
            <a:avLst/>
          </a:prstGeom>
          <a:noFill/>
          <a:ln w="9525">
            <a:noFill/>
            <a:miter lim="800000"/>
            <a:headEnd/>
            <a:tailEnd/>
          </a:ln>
        </p:spPr>
      </p:pic>
      <p:pic>
        <p:nvPicPr>
          <p:cNvPr id="2056" name="Picture 16" descr="DSTARS-P"/>
          <p:cNvPicPr>
            <a:picLocks noChangeAspect="1" noChangeArrowheads="1" noCrop="1"/>
          </p:cNvPicPr>
          <p:nvPr/>
        </p:nvPicPr>
        <p:blipFill>
          <a:blip r:embed="rId2"/>
          <a:srcRect/>
          <a:stretch>
            <a:fillRect/>
          </a:stretch>
        </p:blipFill>
        <p:spPr bwMode="auto">
          <a:xfrm>
            <a:off x="8001000" y="2438400"/>
            <a:ext cx="609600" cy="487363"/>
          </a:xfrm>
          <a:prstGeom prst="rect">
            <a:avLst/>
          </a:prstGeom>
          <a:noFill/>
          <a:ln w="9525">
            <a:noFill/>
            <a:miter lim="800000"/>
            <a:headEnd/>
            <a:tailEnd/>
          </a:ln>
        </p:spPr>
      </p:pic>
      <p:pic>
        <p:nvPicPr>
          <p:cNvPr id="2057" name="Picture 16" descr="DSTARS-P"/>
          <p:cNvPicPr>
            <a:picLocks noChangeAspect="1" noChangeArrowheads="1" noCrop="1"/>
          </p:cNvPicPr>
          <p:nvPr/>
        </p:nvPicPr>
        <p:blipFill>
          <a:blip r:embed="rId2"/>
          <a:srcRect/>
          <a:stretch>
            <a:fillRect/>
          </a:stretch>
        </p:blipFill>
        <p:spPr bwMode="auto">
          <a:xfrm>
            <a:off x="2667000" y="3173413"/>
            <a:ext cx="609600" cy="487363"/>
          </a:xfrm>
          <a:prstGeom prst="rect">
            <a:avLst/>
          </a:prstGeom>
          <a:noFill/>
          <a:ln w="9525">
            <a:noFill/>
            <a:miter lim="800000"/>
            <a:headEnd/>
            <a:tailEnd/>
          </a:ln>
        </p:spPr>
      </p:pic>
      <p:pic>
        <p:nvPicPr>
          <p:cNvPr id="2058" name="Picture 16" descr="DSTARS-P"/>
          <p:cNvPicPr>
            <a:picLocks noChangeAspect="1" noChangeArrowheads="1" noCrop="1"/>
          </p:cNvPicPr>
          <p:nvPr/>
        </p:nvPicPr>
        <p:blipFill>
          <a:blip r:embed="rId2"/>
          <a:srcRect/>
          <a:stretch>
            <a:fillRect/>
          </a:stretch>
        </p:blipFill>
        <p:spPr bwMode="auto">
          <a:xfrm>
            <a:off x="7239000" y="609600"/>
            <a:ext cx="609600" cy="487363"/>
          </a:xfrm>
          <a:prstGeom prst="rect">
            <a:avLst/>
          </a:prstGeom>
          <a:noFill/>
          <a:ln w="9525">
            <a:noFill/>
            <a:miter lim="800000"/>
            <a:headEnd/>
            <a:tailEnd/>
          </a:ln>
        </p:spPr>
      </p:pic>
      <p:pic>
        <p:nvPicPr>
          <p:cNvPr id="2059" name="Picture 16" descr="DSTARS-P"/>
          <p:cNvPicPr>
            <a:picLocks noChangeAspect="1" noChangeArrowheads="1" noCrop="1"/>
          </p:cNvPicPr>
          <p:nvPr/>
        </p:nvPicPr>
        <p:blipFill>
          <a:blip r:embed="rId2"/>
          <a:srcRect/>
          <a:stretch>
            <a:fillRect/>
          </a:stretch>
        </p:blipFill>
        <p:spPr bwMode="auto">
          <a:xfrm>
            <a:off x="2209800" y="6096000"/>
            <a:ext cx="609600" cy="487363"/>
          </a:xfrm>
          <a:prstGeom prst="rect">
            <a:avLst/>
          </a:prstGeom>
          <a:noFill/>
          <a:ln w="9525">
            <a:noFill/>
            <a:miter lim="800000"/>
            <a:headEnd/>
            <a:tailEnd/>
          </a:ln>
        </p:spPr>
      </p:pic>
      <p:pic>
        <p:nvPicPr>
          <p:cNvPr id="2060" name="Picture 16" descr="DSTARS-P"/>
          <p:cNvPicPr>
            <a:picLocks noChangeAspect="1" noChangeArrowheads="1" noCrop="1"/>
          </p:cNvPicPr>
          <p:nvPr/>
        </p:nvPicPr>
        <p:blipFill>
          <a:blip r:embed="rId2"/>
          <a:srcRect/>
          <a:stretch>
            <a:fillRect/>
          </a:stretch>
        </p:blipFill>
        <p:spPr bwMode="auto">
          <a:xfrm>
            <a:off x="1295400" y="533400"/>
            <a:ext cx="609600" cy="487363"/>
          </a:xfrm>
          <a:prstGeom prst="rect">
            <a:avLst/>
          </a:prstGeom>
          <a:noFill/>
          <a:ln w="9525">
            <a:noFill/>
            <a:miter lim="800000"/>
            <a:headEnd/>
            <a:tailEnd/>
          </a:ln>
        </p:spPr>
      </p:pic>
      <p:pic>
        <p:nvPicPr>
          <p:cNvPr id="2061" name="Picture 16" descr="DSTARS-P"/>
          <p:cNvPicPr>
            <a:picLocks noChangeAspect="1" noChangeArrowheads="1" noCrop="1"/>
          </p:cNvPicPr>
          <p:nvPr/>
        </p:nvPicPr>
        <p:blipFill>
          <a:blip r:embed="rId2"/>
          <a:srcRect/>
          <a:stretch>
            <a:fillRect/>
          </a:stretch>
        </p:blipFill>
        <p:spPr bwMode="auto">
          <a:xfrm>
            <a:off x="2971800" y="533400"/>
            <a:ext cx="609600" cy="487363"/>
          </a:xfrm>
          <a:prstGeom prst="rect">
            <a:avLst/>
          </a:prstGeom>
          <a:noFill/>
          <a:ln w="9525">
            <a:noFill/>
            <a:miter lim="800000"/>
            <a:headEnd/>
            <a:tailEnd/>
          </a:ln>
        </p:spPr>
      </p:pic>
      <p:pic>
        <p:nvPicPr>
          <p:cNvPr id="2062" name="Picture 16" descr="DSTARS-P"/>
          <p:cNvPicPr>
            <a:picLocks noChangeAspect="1" noChangeArrowheads="1" noCrop="1"/>
          </p:cNvPicPr>
          <p:nvPr/>
        </p:nvPicPr>
        <p:blipFill>
          <a:blip r:embed="rId2"/>
          <a:srcRect/>
          <a:stretch>
            <a:fillRect/>
          </a:stretch>
        </p:blipFill>
        <p:spPr bwMode="auto">
          <a:xfrm>
            <a:off x="6324600" y="4724400"/>
            <a:ext cx="609600" cy="487363"/>
          </a:xfrm>
          <a:prstGeom prst="rect">
            <a:avLst/>
          </a:prstGeom>
          <a:noFill/>
          <a:ln w="9525">
            <a:noFill/>
            <a:miter lim="800000"/>
            <a:headEnd/>
            <a:tailEnd/>
          </a:ln>
        </p:spPr>
      </p:pic>
      <p:sp>
        <p:nvSpPr>
          <p:cNvPr id="17" name="Rectangle 16"/>
          <p:cNvSpPr/>
          <p:nvPr/>
        </p:nvSpPr>
        <p:spPr>
          <a:xfrm>
            <a:off x="38099" y="-4369"/>
            <a:ext cx="9084638" cy="842603"/>
          </a:xfrm>
          <a:prstGeom prst="rect">
            <a:avLst/>
          </a:prstGeom>
          <a:ln>
            <a:solidFill>
              <a:srgbClr val="0000FF"/>
            </a:solidFill>
          </a:ln>
        </p:spPr>
        <p:txBody>
          <a:bodyPr wrap="square">
            <a:spAutoFit/>
          </a:bodyPr>
          <a:lstStyle/>
          <a:p>
            <a:pPr algn="ctr">
              <a:lnSpc>
                <a:spcPct val="115000"/>
              </a:lnSpc>
            </a:pPr>
            <a:r>
              <a:rPr lang="vi-VN" sz="2400" b="1" dirty="0">
                <a:solidFill>
                  <a:prstClr val="black"/>
                </a:solidFill>
                <a:latin typeface="Times New Roman"/>
                <a:ea typeface="Calibri"/>
              </a:rPr>
              <a:t>TIẾT </a:t>
            </a:r>
            <a:r>
              <a:rPr lang="vi-VN" sz="2400" b="1" dirty="0" smtClean="0">
                <a:solidFill>
                  <a:prstClr val="black"/>
                </a:solidFill>
                <a:latin typeface="Times New Roman"/>
                <a:ea typeface="Calibri"/>
              </a:rPr>
              <a:t>10</a:t>
            </a:r>
            <a:r>
              <a:rPr lang="en-US" sz="2400" b="1" dirty="0" smtClean="0">
                <a:solidFill>
                  <a:prstClr val="black"/>
                </a:solidFill>
                <a:latin typeface="Times New Roman"/>
                <a:ea typeface="Calibri"/>
              </a:rPr>
              <a:t>7-108</a:t>
            </a:r>
            <a:r>
              <a:rPr lang="vi-VN" sz="2400" b="1" dirty="0" smtClean="0">
                <a:solidFill>
                  <a:prstClr val="black"/>
                </a:solidFill>
                <a:latin typeface="Times New Roman"/>
                <a:ea typeface="Calibri"/>
              </a:rPr>
              <a:t>  </a:t>
            </a:r>
            <a:r>
              <a:rPr lang="en-US" sz="2400" b="1" dirty="0">
                <a:solidFill>
                  <a:prstClr val="black"/>
                </a:solidFill>
                <a:latin typeface="Times New Roman"/>
                <a:ea typeface="Calibri"/>
              </a:rPr>
              <a:t>: </a:t>
            </a:r>
            <a:r>
              <a:rPr lang="en-GB" sz="2400" b="1" dirty="0">
                <a:solidFill>
                  <a:srgbClr val="FF0000"/>
                </a:solidFill>
                <a:latin typeface="Times New Roman"/>
                <a:ea typeface="Calibri"/>
              </a:rPr>
              <a:t>BÀI TẬP LÀM </a:t>
            </a:r>
            <a:r>
              <a:rPr lang="en-GB" sz="2400" b="1" dirty="0" smtClean="0">
                <a:solidFill>
                  <a:srgbClr val="FF0000"/>
                </a:solidFill>
                <a:latin typeface="Times New Roman"/>
                <a:ea typeface="Calibri"/>
              </a:rPr>
              <a:t>VĂN</a:t>
            </a:r>
            <a:r>
              <a:rPr lang="en-GB" sz="2000" b="1" dirty="0" smtClean="0">
                <a:solidFill>
                  <a:srgbClr val="FF0000"/>
                </a:solidFill>
                <a:latin typeface="Times New Roman"/>
                <a:ea typeface="Calibri"/>
              </a:rPr>
              <a:t>(</a:t>
            </a:r>
            <a:r>
              <a:rPr lang="en-GB" sz="2000" b="1" dirty="0" err="1" smtClean="0">
                <a:solidFill>
                  <a:srgbClr val="FF0000"/>
                </a:solidFill>
                <a:latin typeface="Times New Roman"/>
                <a:ea typeface="Calibri"/>
              </a:rPr>
              <a:t>Trích</a:t>
            </a:r>
            <a:r>
              <a:rPr lang="en-GB" sz="2000" b="1" dirty="0" smtClean="0">
                <a:solidFill>
                  <a:srgbClr val="FF0000"/>
                </a:solidFill>
                <a:latin typeface="Times New Roman"/>
                <a:ea typeface="Calibri"/>
              </a:rPr>
              <a:t>  </a:t>
            </a:r>
            <a:r>
              <a:rPr lang="en-GB" sz="2000" b="1" dirty="0" err="1">
                <a:solidFill>
                  <a:srgbClr val="FF0000"/>
                </a:solidFill>
                <a:latin typeface="Times New Roman"/>
                <a:ea typeface="Calibri"/>
              </a:rPr>
              <a:t>Nhóc</a:t>
            </a:r>
            <a:r>
              <a:rPr lang="en-GB" sz="2000" b="1" dirty="0">
                <a:solidFill>
                  <a:srgbClr val="FF0000"/>
                </a:solidFill>
                <a:latin typeface="Times New Roman"/>
                <a:ea typeface="Calibri"/>
              </a:rPr>
              <a:t> Ni-</a:t>
            </a:r>
            <a:r>
              <a:rPr lang="en-GB" sz="2000" b="1" dirty="0" err="1">
                <a:solidFill>
                  <a:srgbClr val="FF0000"/>
                </a:solidFill>
                <a:latin typeface="Times New Roman"/>
                <a:ea typeface="Calibri"/>
              </a:rPr>
              <a:t>cô</a:t>
            </a:r>
            <a:r>
              <a:rPr lang="en-GB" sz="2000" b="1" dirty="0">
                <a:solidFill>
                  <a:srgbClr val="FF0000"/>
                </a:solidFill>
                <a:latin typeface="Times New Roman"/>
                <a:ea typeface="Calibri"/>
              </a:rPr>
              <a:t>-la, </a:t>
            </a:r>
            <a:r>
              <a:rPr lang="en-GB" sz="2000" b="1" dirty="0" err="1">
                <a:solidFill>
                  <a:srgbClr val="FF0000"/>
                </a:solidFill>
                <a:latin typeface="Times New Roman"/>
                <a:ea typeface="Calibri"/>
              </a:rPr>
              <a:t>những</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chuyện</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chưa</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kể</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Rơ-nê</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Gô</a:t>
            </a:r>
            <a:r>
              <a:rPr lang="en-GB" sz="2000" b="1" dirty="0">
                <a:solidFill>
                  <a:srgbClr val="FF0000"/>
                </a:solidFill>
                <a:latin typeface="Times New Roman"/>
                <a:ea typeface="Calibri"/>
              </a:rPr>
              <a:t>-xi-</a:t>
            </a:r>
            <a:r>
              <a:rPr lang="en-GB" sz="2000" b="1" dirty="0" err="1">
                <a:solidFill>
                  <a:srgbClr val="FF0000"/>
                </a:solidFill>
                <a:latin typeface="Times New Roman"/>
                <a:ea typeface="Calibri"/>
              </a:rPr>
              <a:t>nhi</a:t>
            </a:r>
            <a:r>
              <a:rPr lang="en-GB" sz="2000" b="1" dirty="0">
                <a:solidFill>
                  <a:srgbClr val="FF0000"/>
                </a:solidFill>
                <a:latin typeface="Times New Roman"/>
                <a:ea typeface="Calibri"/>
              </a:rPr>
              <a:t>, </a:t>
            </a:r>
            <a:r>
              <a:rPr lang="en-GB" sz="2000" b="1" dirty="0" err="1" smtClean="0">
                <a:solidFill>
                  <a:srgbClr val="FF0000"/>
                </a:solidFill>
                <a:latin typeface="Times New Roman"/>
                <a:ea typeface="Calibri"/>
              </a:rPr>
              <a:t>Giăng-giắc</a:t>
            </a:r>
            <a:r>
              <a:rPr lang="en-GB" sz="2000" b="1" dirty="0" smtClean="0">
                <a:solidFill>
                  <a:srgbClr val="FF0000"/>
                </a:solidFill>
                <a:latin typeface="Times New Roman"/>
                <a:ea typeface="Calibri"/>
              </a:rPr>
              <a:t> </a:t>
            </a:r>
            <a:r>
              <a:rPr lang="en-GB" sz="2000" b="1" dirty="0" err="1">
                <a:solidFill>
                  <a:srgbClr val="FF0000"/>
                </a:solidFill>
                <a:latin typeface="Times New Roman"/>
                <a:ea typeface="Calibri"/>
              </a:rPr>
              <a:t>Xăng-pê</a:t>
            </a:r>
            <a:r>
              <a:rPr lang="en-GB" sz="2000" b="1" dirty="0">
                <a:solidFill>
                  <a:srgbClr val="FF0000"/>
                </a:solidFill>
                <a:latin typeface="Times New Roman"/>
                <a:ea typeface="Calibri"/>
              </a:rPr>
              <a:t>)</a:t>
            </a:r>
            <a:endParaRPr lang="en-GB" sz="2400" dirty="0">
              <a:solidFill>
                <a:prstClr val="black"/>
              </a:solidFill>
              <a:latin typeface="Times New Roman"/>
              <a:ea typeface="Calibri"/>
            </a:endParaRPr>
          </a:p>
        </p:txBody>
      </p:sp>
      <p:pic>
        <p:nvPicPr>
          <p:cNvPr id="25" name="Picture 17" descr="Picture1">
            <a:extLst>
              <a:ext uri="{FF2B5EF4-FFF2-40B4-BE49-F238E27FC236}">
                <a16:creationId xmlns="" xmlns:a16="http://schemas.microsoft.com/office/drawing/2014/main" id="{D2CFE432-5554-4101-8023-D4FB8CF9744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428604">
            <a:off x="5763696" y="777772"/>
            <a:ext cx="593725"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0" y="1064879"/>
            <a:ext cx="2683427" cy="369332"/>
          </a:xfrm>
          <a:prstGeom prst="rect">
            <a:avLst/>
          </a:prstGeom>
        </p:spPr>
        <p:txBody>
          <a:bodyPr wrap="none">
            <a:spAutoFit/>
          </a:bodyPr>
          <a:lstStyle/>
          <a:p>
            <a:r>
              <a:rPr lang="vi-VN" b="1" dirty="0">
                <a:solidFill>
                  <a:prstClr val="black"/>
                </a:solidFill>
                <a:latin typeface="Times New Roman" panose="02020603050405020304" pitchFamily="18" charset="0"/>
                <a:ea typeface="Times New Roman" panose="02020603050405020304" pitchFamily="18" charset="0"/>
              </a:rPr>
              <a:t>II. TÌM HIỂU CHI TIẾT</a:t>
            </a:r>
            <a:endParaRPr lang="en-US" sz="2400" dirty="0">
              <a:solidFill>
                <a:prstClr val="black"/>
              </a:solidFill>
            </a:endParaRPr>
          </a:p>
        </p:txBody>
      </p:sp>
      <p:sp>
        <p:nvSpPr>
          <p:cNvPr id="3" name="Rectangle 2"/>
          <p:cNvSpPr/>
          <p:nvPr/>
        </p:nvSpPr>
        <p:spPr>
          <a:xfrm>
            <a:off x="51656" y="1442691"/>
            <a:ext cx="4554452" cy="461665"/>
          </a:xfrm>
          <a:prstGeom prst="rect">
            <a:avLst/>
          </a:prstGeom>
        </p:spPr>
        <p:txBody>
          <a:bodyPr wrap="none">
            <a:spAutoFit/>
          </a:bodyPr>
          <a:lstStyle/>
          <a:p>
            <a:r>
              <a:rPr lang="vi-VN" sz="2400" b="1" dirty="0">
                <a:solidFill>
                  <a:srgbClr val="0000FF"/>
                </a:solidFill>
                <a:latin typeface="Times New Roman" panose="02020603050405020304" pitchFamily="18" charset="0"/>
                <a:ea typeface="Times New Roman" panose="02020603050405020304" pitchFamily="18" charset="0"/>
              </a:rPr>
              <a:t>2.Cuộc trò chuyện của hai bố con</a:t>
            </a:r>
            <a:endParaRPr lang="en-US" sz="2400" dirty="0">
              <a:solidFill>
                <a:srgbClr val="0000FF"/>
              </a:solidFill>
            </a:endParaRPr>
          </a:p>
        </p:txBody>
      </p:sp>
      <p:sp>
        <p:nvSpPr>
          <p:cNvPr id="16" name="Rectangle 15"/>
          <p:cNvSpPr/>
          <p:nvPr/>
        </p:nvSpPr>
        <p:spPr>
          <a:xfrm>
            <a:off x="51656" y="1856139"/>
            <a:ext cx="8601216" cy="461665"/>
          </a:xfrm>
          <a:prstGeom prst="rect">
            <a:avLst/>
          </a:prstGeom>
        </p:spPr>
        <p:txBody>
          <a:bodyPr wrap="square">
            <a:spAutoFit/>
          </a:bodyPr>
          <a:lstStyle/>
          <a:p>
            <a:r>
              <a:rPr lang="vi-VN" sz="2400" b="1" dirty="0">
                <a:solidFill>
                  <a:srgbClr val="0000FF"/>
                </a:solidFill>
                <a:latin typeface="Times New Roman" panose="02020603050405020304" pitchFamily="18" charset="0"/>
                <a:ea typeface="Times New Roman" panose="02020603050405020304" pitchFamily="18" charset="0"/>
              </a:rPr>
              <a:t>3. Bài học mà Ni – cô – la rút ra sau cuộc trò chuyện với bố</a:t>
            </a:r>
            <a:endParaRPr lang="en-US" sz="2400" dirty="0">
              <a:solidFill>
                <a:srgbClr val="0000FF"/>
              </a:solidFill>
            </a:endParaRPr>
          </a:p>
        </p:txBody>
      </p:sp>
      <p:sp>
        <p:nvSpPr>
          <p:cNvPr id="2" name="Rectangle 1"/>
          <p:cNvSpPr/>
          <p:nvPr/>
        </p:nvSpPr>
        <p:spPr>
          <a:xfrm>
            <a:off x="89756" y="2707707"/>
            <a:ext cx="7848600" cy="1938992"/>
          </a:xfrm>
          <a:prstGeom prst="rect">
            <a:avLst/>
          </a:prstGeom>
          <a:ln>
            <a:solidFill>
              <a:srgbClr val="0000FF"/>
            </a:solidFill>
          </a:ln>
        </p:spPr>
        <p:txBody>
          <a:bodyPr wrap="square">
            <a:spAutoFit/>
          </a:bodyPr>
          <a:lstStyle/>
          <a:p>
            <a:pPr algn="ctr">
              <a:spcAft>
                <a:spcPts val="0"/>
              </a:spcAft>
            </a:pPr>
            <a:r>
              <a:rPr lang="vi-VN" sz="2400" dirty="0" smtClean="0">
                <a:solidFill>
                  <a:srgbClr val="FF0000"/>
                </a:solidFill>
                <a:latin typeface="Times New Roman" panose="02020603050405020304" pitchFamily="18" charset="0"/>
                <a:ea typeface="Times New Roman" panose="02020603050405020304" pitchFamily="18" charset="0"/>
              </a:rPr>
              <a:t>Phiếu </a:t>
            </a:r>
            <a:r>
              <a:rPr lang="vi-VN" sz="2400" dirty="0">
                <a:solidFill>
                  <a:srgbClr val="FF0000"/>
                </a:solidFill>
                <a:latin typeface="Times New Roman" panose="02020603050405020304" pitchFamily="18" charset="0"/>
                <a:ea typeface="Times New Roman" panose="02020603050405020304" pitchFamily="18" charset="0"/>
              </a:rPr>
              <a:t>học tập số </a:t>
            </a:r>
            <a:r>
              <a:rPr lang="en-US" sz="2400" dirty="0">
                <a:solidFill>
                  <a:srgbClr val="FF0000"/>
                </a:solidFill>
                <a:latin typeface="Times New Roman" panose="02020603050405020304" pitchFamily="18" charset="0"/>
                <a:ea typeface="Times New Roman" panose="02020603050405020304" pitchFamily="18" charset="0"/>
              </a:rPr>
              <a:t>5</a:t>
            </a:r>
          </a:p>
          <a:p>
            <a:pPr algn="just">
              <a:spcAft>
                <a:spcPts val="0"/>
              </a:spcAft>
            </a:pPr>
            <a:r>
              <a:rPr lang="vi-VN" sz="2400" i="1" dirty="0" smtClean="0">
                <a:latin typeface="Times New Roman" panose="02020603050405020304" pitchFamily="18" charset="0"/>
                <a:ea typeface="Times New Roman" panose="02020603050405020304" pitchFamily="18" charset="0"/>
              </a:rPr>
              <a:t>“</a:t>
            </a:r>
            <a:r>
              <a:rPr lang="vi-VN" sz="2400" i="1" dirty="0">
                <a:latin typeface="Times New Roman" panose="02020603050405020304" pitchFamily="18" charset="0"/>
                <a:ea typeface="Times New Roman" panose="02020603050405020304" pitchFamily="18" charset="0"/>
              </a:rPr>
              <a:t>Tôi hiểu rằng bài tập làm văn của tôi thì tốt nhất là tôi tự làm một mình”- nhân vật trong câu chuyện rút ra một kinh nghiệm như thế qua qua những gì đã xẩy ra khi nhờ bố làm bài. Em có đồng ý với điều đó không?Vì sao?</a:t>
            </a:r>
            <a:endParaRPr lang="en-US" sz="24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55667" y="2363558"/>
            <a:ext cx="9067070" cy="2677656"/>
          </a:xfrm>
          <a:prstGeom prst="rect">
            <a:avLst/>
          </a:prstGeom>
        </p:spPr>
        <p:txBody>
          <a:bodyPr wrap="square">
            <a:spAutoFit/>
          </a:bodyPr>
          <a:lstStyle/>
          <a:p>
            <a:pPr algn="just">
              <a:spcAft>
                <a:spcPts val="0"/>
              </a:spcAft>
            </a:pPr>
            <a:r>
              <a:rPr lang="vi-VN" sz="2400" dirty="0" smtClean="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Đồng ý với bài học mà Ni - cô - la rút ra được qua những gì đã xảy ra.</a:t>
            </a:r>
            <a:endParaRPr lang="en-US" sz="2400" dirty="0">
              <a:latin typeface="Times New Roman" panose="02020603050405020304" pitchFamily="18" charset="0"/>
              <a:ea typeface="Times New Roman" panose="02020603050405020304" pitchFamily="18" charset="0"/>
            </a:endParaRPr>
          </a:p>
          <a:p>
            <a:pPr algn="just">
              <a:spcAft>
                <a:spcPts val="0"/>
              </a:spcAft>
            </a:pPr>
            <a:r>
              <a:rPr lang="vi-VN" sz="2400" dirty="0">
                <a:latin typeface="Times New Roman" panose="02020603050405020304" pitchFamily="18" charset="0"/>
                <a:ea typeface="Times New Roman" panose="02020603050405020304" pitchFamily="18" charset="0"/>
              </a:rPr>
              <a:t>- Bài học này không chỉ đúng với Ni  - cô – la mà đúng với mỗi chúng ta.</a:t>
            </a:r>
            <a:endParaRPr lang="en-US" sz="2400" dirty="0">
              <a:latin typeface="Times New Roman" panose="02020603050405020304" pitchFamily="18" charset="0"/>
              <a:ea typeface="Times New Roman" panose="02020603050405020304" pitchFamily="18" charset="0"/>
            </a:endParaRPr>
          </a:p>
          <a:p>
            <a:pPr algn="just">
              <a:spcAft>
                <a:spcPts val="0"/>
              </a:spcAft>
            </a:pPr>
            <a:r>
              <a:rPr lang="vi-VN" sz="2400" dirty="0">
                <a:latin typeface="Times New Roman" panose="02020603050405020304" pitchFamily="18" charset="0"/>
                <a:ea typeface="Times New Roman" panose="02020603050405020304" pitchFamily="18" charset="0"/>
              </a:rPr>
              <a:t>- Chỉ có làm bài bằng chính sức của mình, mới biết điểm mạnh, điểm yếu. Điểm mạnh phát huy, điểm yếu khắc phục.</a:t>
            </a:r>
            <a:endParaRPr lang="en-US" sz="2400" dirty="0">
              <a:latin typeface="Times New Roman" panose="02020603050405020304" pitchFamily="18" charset="0"/>
              <a:ea typeface="Times New Roman" panose="02020603050405020304" pitchFamily="18" charset="0"/>
            </a:endParaRPr>
          </a:p>
          <a:p>
            <a:pPr algn="just">
              <a:spcAft>
                <a:spcPts val="0"/>
              </a:spcAft>
            </a:pPr>
            <a:r>
              <a:rPr lang="vi-VN" sz="2400" dirty="0">
                <a:latin typeface="Times New Roman" panose="02020603050405020304" pitchFamily="18" charset="0"/>
                <a:ea typeface="Times New Roman" panose="02020603050405020304" pitchFamily="18" charset="0"/>
              </a:rPr>
              <a:t>=&gt; </a:t>
            </a:r>
            <a:r>
              <a:rPr lang="vi-VN" sz="2400" b="1" dirty="0">
                <a:latin typeface="Times New Roman" panose="02020603050405020304" pitchFamily="18" charset="0"/>
                <a:ea typeface="Times New Roman" panose="02020603050405020304" pitchFamily="18" charset="0"/>
              </a:rPr>
              <a:t>Sống trung thực, thể hiện được những suy nghĩ riêng của bản thân.</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358399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1000"/>
                                        <p:tgtEl>
                                          <p:spTgt spid="4">
                                            <p:txEl>
                                              <p:pRg st="0" end="0"/>
                                            </p:txEl>
                                          </p:spTgt>
                                        </p:tgtEl>
                                      </p:cBhvr>
                                    </p:animEffect>
                                    <p:anim calcmode="lin" valueType="num">
                                      <p:cBhvr>
                                        <p:cTn id="2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 calcmode="lin" valueType="num">
                                      <p:cBhvr additive="base">
                                        <p:cTn id="3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fade">
                                      <p:cBhvr>
                                        <p:cTn id="36" dur="1000"/>
                                        <p:tgtEl>
                                          <p:spTgt spid="4">
                                            <p:txEl>
                                              <p:pRg st="2" end="2"/>
                                            </p:txEl>
                                          </p:spTgt>
                                        </p:tgtEl>
                                      </p:cBhvr>
                                    </p:animEffect>
                                    <p:anim calcmode="lin" valueType="num">
                                      <p:cBhvr>
                                        <p:cTn id="3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fade">
                                      <p:cBhvr>
                                        <p:cTn id="43" dur="1000"/>
                                        <p:tgtEl>
                                          <p:spTgt spid="4">
                                            <p:txEl>
                                              <p:pRg st="3" end="3"/>
                                            </p:txEl>
                                          </p:spTgt>
                                        </p:tgtEl>
                                      </p:cBhvr>
                                    </p:animEffect>
                                    <p:anim calcmode="lin" valueType="num">
                                      <p:cBhvr>
                                        <p:cTn id="4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animBg="1"/>
      <p:bldP spid="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12" descr="DSTARS-P"/>
          <p:cNvPicPr>
            <a:picLocks noChangeAspect="1" noChangeArrowheads="1" noCrop="1"/>
          </p:cNvPicPr>
          <p:nvPr/>
        </p:nvPicPr>
        <p:blipFill>
          <a:blip r:embed="rId2"/>
          <a:srcRect/>
          <a:stretch>
            <a:fillRect/>
          </a:stretch>
        </p:blipFill>
        <p:spPr bwMode="auto">
          <a:xfrm rot="-8230657">
            <a:off x="7254875" y="4038600"/>
            <a:ext cx="990600" cy="866775"/>
          </a:xfrm>
          <a:prstGeom prst="rect">
            <a:avLst/>
          </a:prstGeom>
          <a:noFill/>
          <a:ln w="9525">
            <a:noFill/>
            <a:miter lim="800000"/>
            <a:headEnd/>
            <a:tailEnd/>
          </a:ln>
        </p:spPr>
      </p:pic>
      <p:pic>
        <p:nvPicPr>
          <p:cNvPr id="2055" name="Picture 16" descr="DSTARS-P"/>
          <p:cNvPicPr>
            <a:picLocks noChangeAspect="1" noChangeArrowheads="1" noCrop="1"/>
          </p:cNvPicPr>
          <p:nvPr/>
        </p:nvPicPr>
        <p:blipFill>
          <a:blip r:embed="rId2"/>
          <a:srcRect/>
          <a:stretch>
            <a:fillRect/>
          </a:stretch>
        </p:blipFill>
        <p:spPr bwMode="auto">
          <a:xfrm>
            <a:off x="3048000" y="4876800"/>
            <a:ext cx="609600" cy="487363"/>
          </a:xfrm>
          <a:prstGeom prst="rect">
            <a:avLst/>
          </a:prstGeom>
          <a:noFill/>
          <a:ln w="9525">
            <a:noFill/>
            <a:miter lim="800000"/>
            <a:headEnd/>
            <a:tailEnd/>
          </a:ln>
        </p:spPr>
      </p:pic>
      <p:pic>
        <p:nvPicPr>
          <p:cNvPr id="2056" name="Picture 16" descr="DSTARS-P"/>
          <p:cNvPicPr>
            <a:picLocks noChangeAspect="1" noChangeArrowheads="1" noCrop="1"/>
          </p:cNvPicPr>
          <p:nvPr/>
        </p:nvPicPr>
        <p:blipFill>
          <a:blip r:embed="rId2"/>
          <a:srcRect/>
          <a:stretch>
            <a:fillRect/>
          </a:stretch>
        </p:blipFill>
        <p:spPr bwMode="auto">
          <a:xfrm>
            <a:off x="8001000" y="2438400"/>
            <a:ext cx="609600" cy="487363"/>
          </a:xfrm>
          <a:prstGeom prst="rect">
            <a:avLst/>
          </a:prstGeom>
          <a:noFill/>
          <a:ln w="9525">
            <a:noFill/>
            <a:miter lim="800000"/>
            <a:headEnd/>
            <a:tailEnd/>
          </a:ln>
        </p:spPr>
      </p:pic>
      <p:pic>
        <p:nvPicPr>
          <p:cNvPr id="2058" name="Picture 16" descr="DSTARS-P"/>
          <p:cNvPicPr>
            <a:picLocks noChangeAspect="1" noChangeArrowheads="1" noCrop="1"/>
          </p:cNvPicPr>
          <p:nvPr/>
        </p:nvPicPr>
        <p:blipFill>
          <a:blip r:embed="rId2"/>
          <a:srcRect/>
          <a:stretch>
            <a:fillRect/>
          </a:stretch>
        </p:blipFill>
        <p:spPr bwMode="auto">
          <a:xfrm>
            <a:off x="7239000" y="609600"/>
            <a:ext cx="609600" cy="487363"/>
          </a:xfrm>
          <a:prstGeom prst="rect">
            <a:avLst/>
          </a:prstGeom>
          <a:noFill/>
          <a:ln w="9525">
            <a:noFill/>
            <a:miter lim="800000"/>
            <a:headEnd/>
            <a:tailEnd/>
          </a:ln>
        </p:spPr>
      </p:pic>
      <p:pic>
        <p:nvPicPr>
          <p:cNvPr id="2059" name="Picture 16" descr="DSTARS-P"/>
          <p:cNvPicPr>
            <a:picLocks noChangeAspect="1" noChangeArrowheads="1" noCrop="1"/>
          </p:cNvPicPr>
          <p:nvPr/>
        </p:nvPicPr>
        <p:blipFill>
          <a:blip r:embed="rId2"/>
          <a:srcRect/>
          <a:stretch>
            <a:fillRect/>
          </a:stretch>
        </p:blipFill>
        <p:spPr bwMode="auto">
          <a:xfrm>
            <a:off x="2209800" y="6096000"/>
            <a:ext cx="609600" cy="487363"/>
          </a:xfrm>
          <a:prstGeom prst="rect">
            <a:avLst/>
          </a:prstGeom>
          <a:noFill/>
          <a:ln w="9525">
            <a:noFill/>
            <a:miter lim="800000"/>
            <a:headEnd/>
            <a:tailEnd/>
          </a:ln>
        </p:spPr>
      </p:pic>
      <p:pic>
        <p:nvPicPr>
          <p:cNvPr id="2060" name="Picture 16" descr="DSTARS-P"/>
          <p:cNvPicPr>
            <a:picLocks noChangeAspect="1" noChangeArrowheads="1" noCrop="1"/>
          </p:cNvPicPr>
          <p:nvPr/>
        </p:nvPicPr>
        <p:blipFill>
          <a:blip r:embed="rId2"/>
          <a:srcRect/>
          <a:stretch>
            <a:fillRect/>
          </a:stretch>
        </p:blipFill>
        <p:spPr bwMode="auto">
          <a:xfrm>
            <a:off x="1295400" y="533400"/>
            <a:ext cx="609600" cy="487363"/>
          </a:xfrm>
          <a:prstGeom prst="rect">
            <a:avLst/>
          </a:prstGeom>
          <a:noFill/>
          <a:ln w="9525">
            <a:noFill/>
            <a:miter lim="800000"/>
            <a:headEnd/>
            <a:tailEnd/>
          </a:ln>
        </p:spPr>
      </p:pic>
      <p:pic>
        <p:nvPicPr>
          <p:cNvPr id="2061" name="Picture 16" descr="DSTARS-P"/>
          <p:cNvPicPr>
            <a:picLocks noChangeAspect="1" noChangeArrowheads="1" noCrop="1"/>
          </p:cNvPicPr>
          <p:nvPr/>
        </p:nvPicPr>
        <p:blipFill>
          <a:blip r:embed="rId2"/>
          <a:srcRect/>
          <a:stretch>
            <a:fillRect/>
          </a:stretch>
        </p:blipFill>
        <p:spPr bwMode="auto">
          <a:xfrm>
            <a:off x="2971800" y="533400"/>
            <a:ext cx="609600" cy="487363"/>
          </a:xfrm>
          <a:prstGeom prst="rect">
            <a:avLst/>
          </a:prstGeom>
          <a:noFill/>
          <a:ln w="9525">
            <a:noFill/>
            <a:miter lim="800000"/>
            <a:headEnd/>
            <a:tailEnd/>
          </a:ln>
        </p:spPr>
      </p:pic>
      <p:pic>
        <p:nvPicPr>
          <p:cNvPr id="2062" name="Picture 16" descr="DSTARS-P"/>
          <p:cNvPicPr>
            <a:picLocks noChangeAspect="1" noChangeArrowheads="1" noCrop="1"/>
          </p:cNvPicPr>
          <p:nvPr/>
        </p:nvPicPr>
        <p:blipFill>
          <a:blip r:embed="rId2"/>
          <a:srcRect/>
          <a:stretch>
            <a:fillRect/>
          </a:stretch>
        </p:blipFill>
        <p:spPr bwMode="auto">
          <a:xfrm>
            <a:off x="6324600" y="4724400"/>
            <a:ext cx="609600" cy="487363"/>
          </a:xfrm>
          <a:prstGeom prst="rect">
            <a:avLst/>
          </a:prstGeom>
          <a:noFill/>
          <a:ln w="9525">
            <a:noFill/>
            <a:miter lim="800000"/>
            <a:headEnd/>
            <a:tailEnd/>
          </a:ln>
        </p:spPr>
      </p:pic>
      <p:sp>
        <p:nvSpPr>
          <p:cNvPr id="6" name="Rectangle 5"/>
          <p:cNvSpPr/>
          <p:nvPr/>
        </p:nvSpPr>
        <p:spPr>
          <a:xfrm>
            <a:off x="8844" y="6745"/>
            <a:ext cx="8915400" cy="1295739"/>
          </a:xfrm>
          <a:prstGeom prst="rect">
            <a:avLst/>
          </a:prstGeom>
        </p:spPr>
        <p:txBody>
          <a:bodyPr wrap="square">
            <a:spAutoFit/>
          </a:bodyPr>
          <a:lstStyle/>
          <a:p>
            <a:pPr algn="ctr">
              <a:lnSpc>
                <a:spcPct val="115000"/>
              </a:lnSpc>
            </a:pPr>
            <a:r>
              <a:rPr lang="vi-VN" sz="2000" b="1" dirty="0">
                <a:solidFill>
                  <a:prstClr val="black"/>
                </a:solidFill>
                <a:latin typeface="Times New Roman"/>
                <a:ea typeface="Calibri"/>
              </a:rPr>
              <a:t>TIẾT </a:t>
            </a:r>
            <a:r>
              <a:rPr lang="vi-VN" sz="2000" b="1" dirty="0" smtClean="0">
                <a:solidFill>
                  <a:prstClr val="black"/>
                </a:solidFill>
                <a:latin typeface="Times New Roman"/>
                <a:ea typeface="Calibri"/>
              </a:rPr>
              <a:t>10</a:t>
            </a:r>
            <a:r>
              <a:rPr lang="en-US" sz="2000" b="1" smtClean="0">
                <a:solidFill>
                  <a:prstClr val="black"/>
                </a:solidFill>
                <a:latin typeface="Times New Roman"/>
                <a:ea typeface="Calibri"/>
              </a:rPr>
              <a:t>7-108</a:t>
            </a:r>
            <a:r>
              <a:rPr lang="vi-VN" sz="2000" b="1" smtClean="0">
                <a:solidFill>
                  <a:prstClr val="black"/>
                </a:solidFill>
                <a:latin typeface="Times New Roman"/>
                <a:ea typeface="Calibri"/>
              </a:rPr>
              <a:t>  </a:t>
            </a:r>
            <a:r>
              <a:rPr lang="en-US" sz="2000" b="1" dirty="0">
                <a:solidFill>
                  <a:prstClr val="black"/>
                </a:solidFill>
                <a:latin typeface="Times New Roman"/>
                <a:ea typeface="Calibri"/>
              </a:rPr>
              <a:t>: </a:t>
            </a:r>
            <a:r>
              <a:rPr lang="en-GB" sz="2000" b="1" dirty="0">
                <a:solidFill>
                  <a:srgbClr val="FF0000"/>
                </a:solidFill>
                <a:latin typeface="Times New Roman"/>
                <a:ea typeface="Calibri"/>
              </a:rPr>
              <a:t>BÀI </a:t>
            </a:r>
            <a:r>
              <a:rPr lang="en-GB" sz="2400" b="1" dirty="0">
                <a:solidFill>
                  <a:srgbClr val="FF0000"/>
                </a:solidFill>
                <a:latin typeface="Times New Roman"/>
                <a:ea typeface="Calibri"/>
              </a:rPr>
              <a:t>TẬP LÀM </a:t>
            </a:r>
            <a:r>
              <a:rPr lang="en-GB" sz="2400" b="1" dirty="0" smtClean="0">
                <a:solidFill>
                  <a:srgbClr val="FF0000"/>
                </a:solidFill>
                <a:latin typeface="Times New Roman"/>
                <a:ea typeface="Calibri"/>
              </a:rPr>
              <a:t>VĂN</a:t>
            </a:r>
            <a:endParaRPr lang="vi-VN" sz="2400" dirty="0">
              <a:solidFill>
                <a:prstClr val="black"/>
              </a:solidFill>
              <a:latin typeface="Times New Roman"/>
              <a:ea typeface="Calibri"/>
            </a:endParaRPr>
          </a:p>
          <a:p>
            <a:pPr algn="ctr">
              <a:lnSpc>
                <a:spcPct val="115000"/>
              </a:lnSpc>
            </a:pPr>
            <a:r>
              <a:rPr lang="en-GB" sz="2400" b="1" dirty="0" smtClean="0">
                <a:solidFill>
                  <a:srgbClr val="FF0000"/>
                </a:solidFill>
                <a:latin typeface="Times New Roman"/>
                <a:ea typeface="Calibri"/>
              </a:rPr>
              <a:t>(</a:t>
            </a:r>
            <a:r>
              <a:rPr lang="en-GB" sz="2400" b="1" dirty="0" err="1" smtClean="0">
                <a:solidFill>
                  <a:srgbClr val="FF0000"/>
                </a:solidFill>
                <a:latin typeface="Times New Roman"/>
                <a:ea typeface="Calibri"/>
              </a:rPr>
              <a:t>Trích</a:t>
            </a:r>
            <a:r>
              <a:rPr lang="en-GB" sz="2400" b="1" dirty="0" smtClean="0">
                <a:solidFill>
                  <a:srgbClr val="FF0000"/>
                </a:solidFill>
                <a:latin typeface="Times New Roman"/>
                <a:ea typeface="Calibri"/>
              </a:rPr>
              <a:t>  </a:t>
            </a:r>
            <a:r>
              <a:rPr lang="en-GB" sz="2400" b="1" dirty="0" err="1">
                <a:solidFill>
                  <a:srgbClr val="FF0000"/>
                </a:solidFill>
                <a:latin typeface="Times New Roman"/>
                <a:ea typeface="Calibri"/>
              </a:rPr>
              <a:t>Nhóc</a:t>
            </a:r>
            <a:r>
              <a:rPr lang="en-GB" sz="2400" b="1" dirty="0">
                <a:solidFill>
                  <a:srgbClr val="FF0000"/>
                </a:solidFill>
                <a:latin typeface="Times New Roman"/>
                <a:ea typeface="Calibri"/>
              </a:rPr>
              <a:t> Ni-</a:t>
            </a:r>
            <a:r>
              <a:rPr lang="en-GB" sz="2400" b="1" dirty="0" err="1">
                <a:solidFill>
                  <a:srgbClr val="FF0000"/>
                </a:solidFill>
                <a:latin typeface="Times New Roman"/>
                <a:ea typeface="Calibri"/>
              </a:rPr>
              <a:t>cô</a:t>
            </a:r>
            <a:r>
              <a:rPr lang="en-GB" sz="2400" b="1" dirty="0">
                <a:solidFill>
                  <a:srgbClr val="FF0000"/>
                </a:solidFill>
                <a:latin typeface="Times New Roman"/>
                <a:ea typeface="Calibri"/>
              </a:rPr>
              <a:t>-la, </a:t>
            </a:r>
            <a:r>
              <a:rPr lang="en-GB" sz="2400" b="1" dirty="0" err="1">
                <a:solidFill>
                  <a:srgbClr val="FF0000"/>
                </a:solidFill>
                <a:latin typeface="Times New Roman"/>
                <a:ea typeface="Calibri"/>
              </a:rPr>
              <a:t>những</a:t>
            </a:r>
            <a:r>
              <a:rPr lang="en-GB" sz="2400" b="1" dirty="0">
                <a:solidFill>
                  <a:srgbClr val="FF0000"/>
                </a:solidFill>
                <a:latin typeface="Times New Roman"/>
                <a:ea typeface="Calibri"/>
              </a:rPr>
              <a:t> </a:t>
            </a:r>
            <a:r>
              <a:rPr lang="en-GB" sz="2400" b="1" dirty="0" err="1">
                <a:solidFill>
                  <a:srgbClr val="FF0000"/>
                </a:solidFill>
                <a:latin typeface="Times New Roman"/>
                <a:ea typeface="Calibri"/>
              </a:rPr>
              <a:t>chuyện</a:t>
            </a:r>
            <a:r>
              <a:rPr lang="en-GB" sz="2400" b="1" dirty="0">
                <a:solidFill>
                  <a:srgbClr val="FF0000"/>
                </a:solidFill>
                <a:latin typeface="Times New Roman"/>
                <a:ea typeface="Calibri"/>
              </a:rPr>
              <a:t> </a:t>
            </a:r>
            <a:r>
              <a:rPr lang="en-GB" sz="2000" b="1" dirty="0" err="1">
                <a:solidFill>
                  <a:srgbClr val="FF0000"/>
                </a:solidFill>
                <a:latin typeface="Times New Roman"/>
                <a:ea typeface="Calibri"/>
              </a:rPr>
              <a:t>chưa</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kể</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Rơ-nê</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Gô</a:t>
            </a:r>
            <a:r>
              <a:rPr lang="en-GB" sz="2000" b="1" dirty="0">
                <a:solidFill>
                  <a:srgbClr val="FF0000"/>
                </a:solidFill>
                <a:latin typeface="Times New Roman"/>
                <a:ea typeface="Calibri"/>
              </a:rPr>
              <a:t>-xi-</a:t>
            </a:r>
            <a:r>
              <a:rPr lang="en-GB" sz="2000" b="1" dirty="0" err="1">
                <a:solidFill>
                  <a:srgbClr val="FF0000"/>
                </a:solidFill>
                <a:latin typeface="Times New Roman"/>
                <a:ea typeface="Calibri"/>
              </a:rPr>
              <a:t>nhi</a:t>
            </a:r>
            <a:r>
              <a:rPr lang="en-GB" sz="2000" b="1" dirty="0">
                <a:solidFill>
                  <a:srgbClr val="FF0000"/>
                </a:solidFill>
                <a:latin typeface="Times New Roman"/>
                <a:ea typeface="Calibri"/>
              </a:rPr>
              <a:t>, </a:t>
            </a:r>
            <a:r>
              <a:rPr lang="en-GB" sz="2000" b="1" dirty="0" err="1" smtClean="0">
                <a:solidFill>
                  <a:srgbClr val="FF0000"/>
                </a:solidFill>
                <a:latin typeface="Times New Roman"/>
                <a:ea typeface="Calibri"/>
              </a:rPr>
              <a:t>Giăng-giắc</a:t>
            </a:r>
            <a:r>
              <a:rPr lang="en-GB" sz="2000" b="1" dirty="0" smtClean="0">
                <a:solidFill>
                  <a:srgbClr val="FF0000"/>
                </a:solidFill>
                <a:latin typeface="Times New Roman"/>
                <a:ea typeface="Calibri"/>
              </a:rPr>
              <a:t> </a:t>
            </a:r>
            <a:r>
              <a:rPr lang="en-GB" sz="2000" b="1" dirty="0" err="1">
                <a:solidFill>
                  <a:srgbClr val="FF0000"/>
                </a:solidFill>
                <a:latin typeface="Times New Roman"/>
                <a:ea typeface="Calibri"/>
              </a:rPr>
              <a:t>Xăng-pê</a:t>
            </a:r>
            <a:r>
              <a:rPr lang="en-GB" sz="2000" b="1" dirty="0">
                <a:solidFill>
                  <a:srgbClr val="FF0000"/>
                </a:solidFill>
                <a:latin typeface="Times New Roman"/>
                <a:ea typeface="Calibri"/>
              </a:rPr>
              <a:t>)</a:t>
            </a:r>
            <a:endParaRPr lang="en-GB" sz="2000" dirty="0">
              <a:solidFill>
                <a:prstClr val="black"/>
              </a:solidFill>
              <a:latin typeface="Times New Roman"/>
              <a:ea typeface="Calibri"/>
            </a:endParaRPr>
          </a:p>
        </p:txBody>
      </p:sp>
      <p:sp>
        <p:nvSpPr>
          <p:cNvPr id="8" name="Rectangle 7"/>
          <p:cNvSpPr/>
          <p:nvPr/>
        </p:nvSpPr>
        <p:spPr>
          <a:xfrm>
            <a:off x="46944" y="1305576"/>
            <a:ext cx="9020856" cy="3595856"/>
          </a:xfrm>
          <a:prstGeom prst="rect">
            <a:avLst/>
          </a:prstGeom>
        </p:spPr>
        <p:txBody>
          <a:bodyPr wrap="square">
            <a:spAutoFit/>
          </a:bodyPr>
          <a:lstStyle/>
          <a:p>
            <a:pPr algn="just">
              <a:lnSpc>
                <a:spcPct val="115000"/>
              </a:lnSpc>
              <a:spcAft>
                <a:spcPts val="1000"/>
              </a:spcAft>
            </a:pPr>
            <a:r>
              <a:rPr lang="nl-NL" sz="2400" b="1" dirty="0">
                <a:solidFill>
                  <a:srgbClr val="000000"/>
                </a:solidFill>
                <a:latin typeface="Times New Roman"/>
                <a:ea typeface="Times New Roman"/>
                <a:cs typeface="Times New Roman"/>
              </a:rPr>
              <a:t>III. Tổng kết</a:t>
            </a:r>
            <a:endParaRPr lang="en-GB" sz="2400" dirty="0">
              <a:latin typeface="Times New Roman"/>
              <a:ea typeface="Calibri"/>
              <a:cs typeface="Times New Roman"/>
            </a:endParaRPr>
          </a:p>
          <a:p>
            <a:pPr algn="just">
              <a:lnSpc>
                <a:spcPct val="115000"/>
              </a:lnSpc>
              <a:spcAft>
                <a:spcPts val="1000"/>
              </a:spcAft>
            </a:pPr>
            <a:r>
              <a:rPr lang="nl-NL" sz="2400" b="1" i="1" dirty="0">
                <a:solidFill>
                  <a:srgbClr val="000000"/>
                </a:solidFill>
                <a:latin typeface="Times New Roman"/>
                <a:ea typeface="Times New Roman"/>
                <a:cs typeface="Times New Roman"/>
              </a:rPr>
              <a:t>1. Nội dung – Ý nghĩa:</a:t>
            </a:r>
            <a:endParaRPr lang="en-GB" sz="2400" dirty="0">
              <a:latin typeface="Times New Roman"/>
              <a:ea typeface="Calibri"/>
              <a:cs typeface="Times New Roman"/>
            </a:endParaRPr>
          </a:p>
          <a:p>
            <a:pPr algn="just">
              <a:lnSpc>
                <a:spcPct val="115000"/>
              </a:lnSpc>
              <a:spcAft>
                <a:spcPts val="1000"/>
              </a:spcAft>
            </a:pPr>
            <a:r>
              <a:rPr lang="nl-NL" sz="2400" dirty="0">
                <a:solidFill>
                  <a:srgbClr val="000000"/>
                </a:solidFill>
                <a:latin typeface="Times New Roman"/>
                <a:ea typeface="Times New Roman"/>
                <a:cs typeface="Times New Roman"/>
              </a:rPr>
              <a:t>- Nội dung:  kể về việc cậu bé Ni-cô-la nhờ bố làm hộ bài tập văn. </a:t>
            </a:r>
            <a:endParaRPr lang="en-GB" sz="2400" dirty="0">
              <a:latin typeface="Times New Roman"/>
              <a:ea typeface="Calibri"/>
              <a:cs typeface="Times New Roman"/>
            </a:endParaRPr>
          </a:p>
          <a:p>
            <a:pPr algn="just">
              <a:lnSpc>
                <a:spcPct val="115000"/>
              </a:lnSpc>
              <a:spcAft>
                <a:spcPts val="1000"/>
              </a:spcAft>
            </a:pPr>
            <a:r>
              <a:rPr lang="nl-NL" sz="2400" dirty="0">
                <a:solidFill>
                  <a:srgbClr val="000000"/>
                </a:solidFill>
                <a:latin typeface="Times New Roman"/>
                <a:ea typeface="Times New Roman"/>
                <a:cs typeface="Times New Roman"/>
              </a:rPr>
              <a:t>- Ý nghĩa: nên tự lực, cố gắng hoàn thành công việc của mình.</a:t>
            </a:r>
            <a:endParaRPr lang="en-GB" sz="2400" dirty="0">
              <a:latin typeface="Times New Roman"/>
              <a:ea typeface="Calibri"/>
              <a:cs typeface="Times New Roman"/>
            </a:endParaRPr>
          </a:p>
          <a:p>
            <a:pPr algn="just">
              <a:lnSpc>
                <a:spcPct val="115000"/>
              </a:lnSpc>
              <a:spcAft>
                <a:spcPts val="1000"/>
              </a:spcAft>
            </a:pPr>
            <a:r>
              <a:rPr lang="fr-FR" sz="2400" b="1" i="1" dirty="0" smtClean="0">
                <a:solidFill>
                  <a:srgbClr val="000000"/>
                </a:solidFill>
                <a:latin typeface="Times New Roman"/>
                <a:ea typeface="Times New Roman"/>
                <a:cs typeface="Times New Roman"/>
              </a:rPr>
              <a:t>2. </a:t>
            </a:r>
            <a:r>
              <a:rPr lang="fr-FR" sz="2400" b="1" i="1" dirty="0" err="1" smtClean="0">
                <a:solidFill>
                  <a:srgbClr val="000000"/>
                </a:solidFill>
                <a:latin typeface="Times New Roman"/>
                <a:ea typeface="Times New Roman"/>
                <a:cs typeface="Times New Roman"/>
              </a:rPr>
              <a:t>Nghệ</a:t>
            </a:r>
            <a:r>
              <a:rPr lang="fr-FR" sz="2400" b="1" i="1" dirty="0" smtClean="0">
                <a:solidFill>
                  <a:srgbClr val="000000"/>
                </a:solidFill>
                <a:latin typeface="Times New Roman"/>
                <a:ea typeface="Times New Roman"/>
                <a:cs typeface="Times New Roman"/>
              </a:rPr>
              <a:t> </a:t>
            </a:r>
            <a:r>
              <a:rPr lang="fr-FR" sz="2400" b="1" i="1" dirty="0" err="1" smtClean="0">
                <a:solidFill>
                  <a:srgbClr val="000000"/>
                </a:solidFill>
                <a:latin typeface="Times New Roman"/>
                <a:ea typeface="Times New Roman"/>
                <a:cs typeface="Times New Roman"/>
              </a:rPr>
              <a:t>thuật</a:t>
            </a:r>
            <a:endParaRPr lang="en-GB" sz="2400" dirty="0" smtClean="0">
              <a:latin typeface="Times New Roman"/>
              <a:ea typeface="Calibri"/>
              <a:cs typeface="Times New Roman"/>
            </a:endParaRPr>
          </a:p>
          <a:p>
            <a:pPr marL="342900" indent="-342900">
              <a:buFontTx/>
              <a:buChar char="-"/>
            </a:pPr>
            <a:r>
              <a:rPr lang="vi-VN" sz="2400" dirty="0" smtClean="0">
                <a:solidFill>
                  <a:srgbClr val="000000"/>
                </a:solidFill>
                <a:latin typeface="Times New Roman"/>
                <a:ea typeface="Times New Roman"/>
              </a:rPr>
              <a:t>Lời kể chuyện có giọng hài hước, vui nhộn.</a:t>
            </a:r>
          </a:p>
          <a:p>
            <a:pPr marL="342900" indent="-342900">
              <a:buFontTx/>
              <a:buChar char="-"/>
            </a:pPr>
            <a:r>
              <a:rPr lang="vi-VN" sz="2400" dirty="0" smtClean="0">
                <a:solidFill>
                  <a:srgbClr val="000000"/>
                </a:solidFill>
                <a:latin typeface="Times New Roman"/>
                <a:ea typeface="Times New Roman"/>
              </a:rPr>
              <a:t>Lời </a:t>
            </a:r>
            <a:r>
              <a:rPr lang="vi-VN" sz="2400" dirty="0">
                <a:solidFill>
                  <a:srgbClr val="000000"/>
                </a:solidFill>
                <a:latin typeface="Times New Roman"/>
                <a:ea typeface="Times New Roman"/>
              </a:rPr>
              <a:t>đối thoại của các nhân vật có nhiều sắc thái.</a:t>
            </a:r>
            <a:endParaRPr lang="en-GB" sz="2400" dirty="0"/>
          </a:p>
        </p:txBody>
      </p:sp>
      <p:sp>
        <p:nvSpPr>
          <p:cNvPr id="9" name="Rectangle 8"/>
          <p:cNvSpPr/>
          <p:nvPr/>
        </p:nvSpPr>
        <p:spPr>
          <a:xfrm>
            <a:off x="4533314" y="1371600"/>
            <a:ext cx="4192173" cy="1035989"/>
          </a:xfrm>
          <a:prstGeom prst="rect">
            <a:avLst/>
          </a:prstGeom>
        </p:spPr>
        <p:txBody>
          <a:bodyPr wrap="none">
            <a:spAutoFit/>
          </a:bodyPr>
          <a:lstStyle/>
          <a:p>
            <a:pPr algn="just">
              <a:lnSpc>
                <a:spcPct val="115000"/>
              </a:lnSpc>
              <a:spcAft>
                <a:spcPts val="1000"/>
              </a:spcAft>
            </a:pPr>
            <a:r>
              <a:rPr lang="fr-FR" sz="2400" i="1" dirty="0" err="1">
                <a:solidFill>
                  <a:srgbClr val="FF0000"/>
                </a:solidFill>
                <a:latin typeface="Times New Roman"/>
                <a:ea typeface="Times New Roman"/>
                <a:cs typeface="Times New Roman"/>
              </a:rPr>
              <a:t>Tóm</a:t>
            </a:r>
            <a:r>
              <a:rPr lang="fr-FR" sz="2400" i="1" dirty="0">
                <a:solidFill>
                  <a:srgbClr val="FF0000"/>
                </a:solidFill>
                <a:latin typeface="Times New Roman"/>
                <a:ea typeface="Times New Roman"/>
                <a:cs typeface="Times New Roman"/>
              </a:rPr>
              <a:t> </a:t>
            </a:r>
            <a:r>
              <a:rPr lang="fr-FR" sz="2400" i="1" dirty="0" err="1">
                <a:solidFill>
                  <a:srgbClr val="FF0000"/>
                </a:solidFill>
                <a:latin typeface="Times New Roman"/>
                <a:ea typeface="Times New Roman"/>
                <a:cs typeface="Times New Roman"/>
              </a:rPr>
              <a:t>tắt</a:t>
            </a:r>
            <a:r>
              <a:rPr lang="fr-FR" sz="2400" i="1" dirty="0">
                <a:solidFill>
                  <a:srgbClr val="FF0000"/>
                </a:solidFill>
                <a:latin typeface="Times New Roman"/>
                <a:ea typeface="Times New Roman"/>
                <a:cs typeface="Times New Roman"/>
              </a:rPr>
              <a:t> </a:t>
            </a:r>
            <a:r>
              <a:rPr lang="fr-FR" sz="2400" i="1" dirty="0" err="1">
                <a:solidFill>
                  <a:srgbClr val="FF0000"/>
                </a:solidFill>
                <a:latin typeface="Times New Roman"/>
                <a:ea typeface="Times New Roman"/>
                <a:cs typeface="Times New Roman"/>
              </a:rPr>
              <a:t>nội</a:t>
            </a:r>
            <a:r>
              <a:rPr lang="fr-FR" sz="2400" i="1" dirty="0">
                <a:solidFill>
                  <a:srgbClr val="FF0000"/>
                </a:solidFill>
                <a:latin typeface="Times New Roman"/>
                <a:ea typeface="Times New Roman"/>
                <a:cs typeface="Times New Roman"/>
              </a:rPr>
              <a:t> </a:t>
            </a:r>
            <a:r>
              <a:rPr lang="fr-FR" sz="2400" i="1" dirty="0" err="1">
                <a:solidFill>
                  <a:srgbClr val="FF0000"/>
                </a:solidFill>
                <a:latin typeface="Times New Roman"/>
                <a:ea typeface="Times New Roman"/>
                <a:cs typeface="Times New Roman"/>
              </a:rPr>
              <a:t>dung</a:t>
            </a:r>
            <a:r>
              <a:rPr lang="fr-FR" sz="2400" i="1" dirty="0">
                <a:solidFill>
                  <a:srgbClr val="FF0000"/>
                </a:solidFill>
                <a:latin typeface="Times New Roman"/>
                <a:ea typeface="Times New Roman"/>
                <a:cs typeface="Times New Roman"/>
              </a:rPr>
              <a:t>, ý </a:t>
            </a:r>
            <a:r>
              <a:rPr lang="fr-FR" sz="2400" i="1" dirty="0" err="1">
                <a:solidFill>
                  <a:srgbClr val="FF0000"/>
                </a:solidFill>
                <a:latin typeface="Times New Roman"/>
                <a:ea typeface="Times New Roman"/>
                <a:cs typeface="Times New Roman"/>
              </a:rPr>
              <a:t>nghĩa</a:t>
            </a:r>
            <a:r>
              <a:rPr lang="fr-FR" sz="2400" i="1" dirty="0">
                <a:solidFill>
                  <a:srgbClr val="FF0000"/>
                </a:solidFill>
                <a:latin typeface="Times New Roman"/>
                <a:ea typeface="Times New Roman"/>
                <a:cs typeface="Times New Roman"/>
              </a:rPr>
              <a:t>, </a:t>
            </a:r>
            <a:r>
              <a:rPr lang="fr-FR" sz="2400" i="1" dirty="0" err="1">
                <a:solidFill>
                  <a:srgbClr val="FF0000"/>
                </a:solidFill>
                <a:latin typeface="Times New Roman"/>
                <a:ea typeface="Times New Roman"/>
                <a:cs typeface="Times New Roman"/>
              </a:rPr>
              <a:t>nghệ</a:t>
            </a:r>
            <a:r>
              <a:rPr lang="fr-FR" sz="2400" i="1" dirty="0">
                <a:solidFill>
                  <a:srgbClr val="FF0000"/>
                </a:solidFill>
                <a:latin typeface="Times New Roman"/>
                <a:ea typeface="Times New Roman"/>
                <a:cs typeface="Times New Roman"/>
              </a:rPr>
              <a:t> </a:t>
            </a:r>
            <a:endParaRPr lang="vi-VN" sz="2400" i="1" dirty="0" smtClean="0">
              <a:solidFill>
                <a:srgbClr val="FF0000"/>
              </a:solidFill>
              <a:latin typeface="Times New Roman"/>
              <a:ea typeface="Times New Roman"/>
              <a:cs typeface="Times New Roman"/>
            </a:endParaRPr>
          </a:p>
          <a:p>
            <a:pPr algn="just">
              <a:lnSpc>
                <a:spcPct val="115000"/>
              </a:lnSpc>
              <a:spcAft>
                <a:spcPts val="1000"/>
              </a:spcAft>
            </a:pPr>
            <a:r>
              <a:rPr lang="fr-FR" sz="2400" i="1" dirty="0" err="1" smtClean="0">
                <a:solidFill>
                  <a:srgbClr val="FF0000"/>
                </a:solidFill>
                <a:latin typeface="Times New Roman"/>
                <a:ea typeface="Times New Roman"/>
                <a:cs typeface="Times New Roman"/>
              </a:rPr>
              <a:t>thuật</a:t>
            </a:r>
            <a:r>
              <a:rPr lang="fr-FR" sz="2400" i="1" dirty="0" smtClean="0">
                <a:solidFill>
                  <a:srgbClr val="FF0000"/>
                </a:solidFill>
                <a:latin typeface="Times New Roman"/>
                <a:ea typeface="Times New Roman"/>
                <a:cs typeface="Times New Roman"/>
              </a:rPr>
              <a:t> </a:t>
            </a:r>
            <a:r>
              <a:rPr lang="fr-FR" sz="2400" i="1" dirty="0" err="1">
                <a:solidFill>
                  <a:srgbClr val="FF0000"/>
                </a:solidFill>
                <a:latin typeface="Times New Roman"/>
                <a:ea typeface="Times New Roman"/>
                <a:cs typeface="Times New Roman"/>
              </a:rPr>
              <a:t>văn</a:t>
            </a:r>
            <a:r>
              <a:rPr lang="fr-FR" sz="2400" i="1" dirty="0">
                <a:solidFill>
                  <a:srgbClr val="FF0000"/>
                </a:solidFill>
                <a:latin typeface="Times New Roman"/>
                <a:ea typeface="Times New Roman"/>
                <a:cs typeface="Times New Roman"/>
              </a:rPr>
              <a:t> </a:t>
            </a:r>
            <a:r>
              <a:rPr lang="fr-FR" sz="2400" i="1" dirty="0" err="1">
                <a:solidFill>
                  <a:srgbClr val="FF0000"/>
                </a:solidFill>
                <a:latin typeface="Times New Roman"/>
                <a:ea typeface="Times New Roman"/>
                <a:cs typeface="Times New Roman"/>
              </a:rPr>
              <a:t>bản</a:t>
            </a:r>
            <a:r>
              <a:rPr lang="fr-FR" sz="2400" i="1" dirty="0">
                <a:solidFill>
                  <a:srgbClr val="FF0000"/>
                </a:solidFill>
                <a:latin typeface="Times New Roman"/>
                <a:ea typeface="Times New Roman"/>
                <a:cs typeface="Times New Roman"/>
              </a:rPr>
              <a:t>.</a:t>
            </a:r>
            <a:endParaRPr lang="en-GB" sz="2400" dirty="0">
              <a:solidFill>
                <a:srgbClr val="FF0000"/>
              </a:solidFill>
              <a:effectLst/>
              <a:latin typeface="Times New Roman"/>
              <a:ea typeface="Calibri"/>
              <a:cs typeface="Times New Roman"/>
            </a:endParaRPr>
          </a:p>
        </p:txBody>
      </p:sp>
    </p:spTree>
    <p:extLst>
      <p:ext uri="{BB962C8B-B14F-4D97-AF65-F5344CB8AC3E}">
        <p14:creationId xmlns:p14="http://schemas.microsoft.com/office/powerpoint/2010/main" val="10975065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1000"/>
                                        <p:tgtEl>
                                          <p:spTgt spid="8">
                                            <p:txEl>
                                              <p:pRg st="1" end="1"/>
                                            </p:txEl>
                                          </p:spTgt>
                                        </p:tgtEl>
                                      </p:cBhvr>
                                    </p:animEffect>
                                    <p:anim calcmode="lin" valueType="num">
                                      <p:cBhvr>
                                        <p:cTn id="17"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Effect transition="in" filter="fade">
                                      <p:cBhvr>
                                        <p:cTn id="29" dur="1000"/>
                                        <p:tgtEl>
                                          <p:spTgt spid="8">
                                            <p:txEl>
                                              <p:pRg st="4" end="4"/>
                                            </p:txEl>
                                          </p:spTgt>
                                        </p:tgtEl>
                                      </p:cBhvr>
                                    </p:animEffect>
                                    <p:anim calcmode="lin" valueType="num">
                                      <p:cBhvr>
                                        <p:cTn id="3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8">
                                            <p:txEl>
                                              <p:pRg st="5" end="5"/>
                                            </p:txEl>
                                          </p:spTgt>
                                        </p:tgtEl>
                                        <p:attrNameLst>
                                          <p:attrName>style.visibility</p:attrName>
                                        </p:attrNameLst>
                                      </p:cBhvr>
                                      <p:to>
                                        <p:strVal val="visible"/>
                                      </p:to>
                                    </p:set>
                                    <p:animEffect transition="in" filter="barn(inVertical)">
                                      <p:cBhvr>
                                        <p:cTn id="36" dur="500"/>
                                        <p:tgtEl>
                                          <p:spTgt spid="8">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8">
                                            <p:txEl>
                                              <p:pRg st="6" end="6"/>
                                            </p:txEl>
                                          </p:spTgt>
                                        </p:tgtEl>
                                        <p:attrNameLst>
                                          <p:attrName>style.visibility</p:attrName>
                                        </p:attrNameLst>
                                      </p:cBhvr>
                                      <p:to>
                                        <p:strVal val="visible"/>
                                      </p:to>
                                    </p:set>
                                    <p:animEffect transition="in" filter="barn(inVertical)">
                                      <p:cBhvr>
                                        <p:cTn id="41"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noChangeArrowheads="1"/>
          </p:cNvSpPr>
          <p:nvPr>
            <p:ph type="title"/>
          </p:nvPr>
        </p:nvSpPr>
        <p:spPr/>
        <p:txBody>
          <a:bodyPr/>
          <a:lstStyle/>
          <a:p>
            <a:endParaRPr lang="en-US" altLang="en-US" smtClean="0"/>
          </a:p>
        </p:txBody>
      </p:sp>
      <p:pic>
        <p:nvPicPr>
          <p:cNvPr id="48130" name="Content Placeholder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8" name="TextBox 7"/>
          <p:cNvSpPr txBox="1"/>
          <p:nvPr/>
        </p:nvSpPr>
        <p:spPr>
          <a:xfrm>
            <a:off x="2133600" y="685800"/>
            <a:ext cx="5105400" cy="461963"/>
          </a:xfrm>
          <a:prstGeom prst="rect">
            <a:avLst/>
          </a:prstGeom>
          <a:solidFill>
            <a:schemeClr val="accent1">
              <a:tint val="20000"/>
            </a:schemeClr>
          </a:solidFill>
        </p:spPr>
        <p:txBody>
          <a:bodyPr>
            <a:spAutoFit/>
          </a:bodyPr>
          <a:lstStyle/>
          <a:p>
            <a:pPr algn="ctr">
              <a:defRPr/>
            </a:pPr>
            <a:r>
              <a:rPr lang="en-US" sz="2400" b="1" dirty="0" smtClean="0">
                <a:solidFill>
                  <a:srgbClr val="0000FF"/>
                </a:solidFill>
                <a:latin typeface="Times New Roman" panose="02020603050405020304" pitchFamily="18" charset="0"/>
                <a:cs typeface="Times New Roman" panose="02020603050405020304" pitchFamily="18" charset="0"/>
              </a:rPr>
              <a:t>LUYỆN TẬP</a:t>
            </a:r>
            <a:r>
              <a:rPr lang="vi-VN" sz="2400" b="1" dirty="0" smtClean="0">
                <a:solidFill>
                  <a:srgbClr val="0000FF"/>
                </a:solidFill>
                <a:latin typeface="Times New Roman" panose="02020603050405020304" pitchFamily="18" charset="0"/>
                <a:cs typeface="Times New Roman" panose="02020603050405020304" pitchFamily="18" charset="0"/>
              </a:rPr>
              <a:t>- VẬN DỤNG</a:t>
            </a:r>
            <a:endParaRPr lang="x-none" sz="2400" b="1" dirty="0">
              <a:solidFill>
                <a:srgbClr val="0000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990600" y="2438400"/>
            <a:ext cx="6858000" cy="1133965"/>
          </a:xfrm>
          <a:prstGeom prst="rect">
            <a:avLst/>
          </a:prstGeom>
        </p:spPr>
        <p:txBody>
          <a:bodyPr wrap="square">
            <a:spAutoFit/>
          </a:bodyPr>
          <a:lstStyle/>
          <a:p>
            <a:pPr algn="ctr">
              <a:lnSpc>
                <a:spcPct val="150000"/>
              </a:lnSpc>
              <a:tabLst>
                <a:tab pos="90170" algn="l"/>
                <a:tab pos="180340" algn="l"/>
                <a:tab pos="270510" algn="l"/>
              </a:tabLst>
            </a:pPr>
            <a:r>
              <a:rPr lang="nl-NL" sz="2400" dirty="0">
                <a:solidFill>
                  <a:srgbClr val="0000FF"/>
                </a:solidFill>
                <a:latin typeface="Times New Roman" panose="02020603050405020304" pitchFamily="18" charset="0"/>
                <a:ea typeface="Times New Roman" panose="02020603050405020304" pitchFamily="18" charset="0"/>
              </a:rPr>
              <a:t>Nếu gặp một đề văn như của Ni – cô – la, theo em việc đầu tiên phải làm là gì?</a:t>
            </a:r>
            <a:endParaRPr lang="en-US" sz="2400" dirty="0">
              <a:solidFill>
                <a:srgbClr val="0000FF"/>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1181100" y="3572365"/>
            <a:ext cx="6781800" cy="2308324"/>
          </a:xfrm>
          <a:prstGeom prst="rect">
            <a:avLst/>
          </a:prstGeom>
        </p:spPr>
        <p:txBody>
          <a:bodyPr wrap="square">
            <a:spAutoFit/>
          </a:bodyPr>
          <a:lstStyle/>
          <a:p>
            <a:pPr>
              <a:spcAft>
                <a:spcPts val="0"/>
              </a:spcAft>
              <a:tabLst>
                <a:tab pos="90170" algn="l"/>
                <a:tab pos="180340" algn="l"/>
                <a:tab pos="270510" algn="l"/>
              </a:tabLst>
            </a:pPr>
            <a:r>
              <a:rPr lang="nl-NL" sz="2400" dirty="0" smtClean="0">
                <a:solidFill>
                  <a:srgbClr val="000000"/>
                </a:solidFill>
                <a:latin typeface="Times New Roman" panose="02020603050405020304" pitchFamily="18" charset="0"/>
                <a:ea typeface="Times New Roman" panose="02020603050405020304" pitchFamily="18" charset="0"/>
              </a:rPr>
              <a:t>GỢI Ý: + </a:t>
            </a:r>
            <a:r>
              <a:rPr lang="nl-NL" sz="2400" dirty="0">
                <a:solidFill>
                  <a:srgbClr val="000000"/>
                </a:solidFill>
                <a:latin typeface="Times New Roman" panose="02020603050405020304" pitchFamily="18" charset="0"/>
                <a:ea typeface="Times New Roman" panose="02020603050405020304" pitchFamily="18" charset="0"/>
              </a:rPr>
              <a:t>Nếu gặp đề văn như Ni – cô – la chúng ta phải:</a:t>
            </a:r>
            <a:endParaRPr lang="en-US" sz="2400" dirty="0">
              <a:latin typeface="Times New Roman" panose="02020603050405020304" pitchFamily="18" charset="0"/>
              <a:ea typeface="Times New Roman" panose="02020603050405020304" pitchFamily="18" charset="0"/>
            </a:endParaRPr>
          </a:p>
          <a:p>
            <a:pPr>
              <a:spcAft>
                <a:spcPts val="0"/>
              </a:spcAft>
              <a:tabLst>
                <a:tab pos="90170" algn="l"/>
                <a:tab pos="180340" algn="l"/>
                <a:tab pos="270510" algn="l"/>
              </a:tabLst>
            </a:pPr>
            <a:r>
              <a:rPr lang="nl-NL" sz="2400" dirty="0">
                <a:solidFill>
                  <a:srgbClr val="000000"/>
                </a:solidFill>
                <a:latin typeface="Times New Roman" panose="02020603050405020304" pitchFamily="18" charset="0"/>
                <a:ea typeface="Times New Roman" panose="02020603050405020304" pitchFamily="18" charset="0"/>
              </a:rPr>
              <a:t>- Lựa chọn trong số bạn bè một người mà mình cảm thấy thân thiết, gần gũi, thấu hiểu nhất.</a:t>
            </a:r>
            <a:endParaRPr lang="en-US" sz="2400" dirty="0">
              <a:latin typeface="Times New Roman" panose="02020603050405020304" pitchFamily="18" charset="0"/>
              <a:ea typeface="Times New Roman" panose="02020603050405020304" pitchFamily="18" charset="0"/>
            </a:endParaRPr>
          </a:p>
          <a:p>
            <a:pPr>
              <a:spcAft>
                <a:spcPts val="0"/>
              </a:spcAft>
              <a:tabLst>
                <a:tab pos="90170" algn="l"/>
                <a:tab pos="180340" algn="l"/>
                <a:tab pos="270510" algn="l"/>
              </a:tabLst>
            </a:pPr>
            <a:r>
              <a:rPr lang="nl-NL" sz="2400" dirty="0">
                <a:solidFill>
                  <a:srgbClr val="000000"/>
                </a:solidFill>
                <a:latin typeface="Times New Roman" panose="02020603050405020304" pitchFamily="18" charset="0"/>
                <a:ea typeface="Times New Roman" panose="02020603050405020304" pitchFamily="18" charset="0"/>
              </a:rPr>
              <a:t>- Nhớ những đặc điểm riêng, những đức tính của bạn, những kỷ niệm giữa bạn với mình...</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630912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99479"/>
            <a:ext cx="2021707" cy="461665"/>
          </a:xfrm>
          <a:prstGeom prst="rect">
            <a:avLst/>
          </a:prstGeom>
        </p:spPr>
        <p:txBody>
          <a:bodyPr wrap="none">
            <a:spAutoFit/>
          </a:bodyPr>
          <a:lstStyle/>
          <a:p>
            <a:r>
              <a:rPr lang="nl-NL" sz="2400" b="1" dirty="0">
                <a:solidFill>
                  <a:srgbClr val="FF0000"/>
                </a:solidFill>
                <a:latin typeface="Times New Roman"/>
                <a:ea typeface="Times New Roman"/>
              </a:rPr>
              <a:t>KHỞI ĐỘNG</a:t>
            </a:r>
            <a:endParaRPr lang="en-GB" sz="2400" dirty="0">
              <a:solidFill>
                <a:srgbClr val="FF0000"/>
              </a:solidFill>
            </a:endParaRPr>
          </a:p>
        </p:txBody>
      </p:sp>
      <p:sp>
        <p:nvSpPr>
          <p:cNvPr id="11" name="Rectangle 10"/>
          <p:cNvSpPr/>
          <p:nvPr/>
        </p:nvSpPr>
        <p:spPr>
          <a:xfrm>
            <a:off x="71053" y="990600"/>
            <a:ext cx="3810000" cy="28793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5000"/>
              </a:lnSpc>
              <a:spcAft>
                <a:spcPts val="1000"/>
              </a:spcAft>
            </a:pPr>
            <a:r>
              <a:rPr lang="vi-VN" sz="2400" b="1" kern="100" dirty="0">
                <a:solidFill>
                  <a:srgbClr val="000000"/>
                </a:solidFill>
                <a:latin typeface="Times New Roman"/>
                <a:ea typeface="Calibri"/>
                <a:cs typeface="Times New Roman"/>
              </a:rPr>
              <a:t>1. </a:t>
            </a:r>
            <a:r>
              <a:rPr lang="en-US" sz="2400" b="1" kern="100" dirty="0" err="1">
                <a:solidFill>
                  <a:srgbClr val="000000"/>
                </a:solidFill>
                <a:latin typeface="Times New Roman"/>
                <a:ea typeface="Calibri"/>
                <a:cs typeface="Times New Roman"/>
              </a:rPr>
              <a:t>Từ</a:t>
            </a:r>
            <a:r>
              <a:rPr lang="en-US" sz="2400" b="1" kern="100" dirty="0">
                <a:solidFill>
                  <a:srgbClr val="000000"/>
                </a:solidFill>
                <a:latin typeface="Times New Roman"/>
                <a:ea typeface="Calibri"/>
                <a:cs typeface="Times New Roman"/>
              </a:rPr>
              <a:t> </a:t>
            </a:r>
            <a:r>
              <a:rPr lang="en-US" sz="2400" b="1" kern="100" dirty="0" err="1">
                <a:solidFill>
                  <a:srgbClr val="000000"/>
                </a:solidFill>
                <a:latin typeface="Times New Roman"/>
                <a:ea typeface="Calibri"/>
                <a:cs typeface="Times New Roman"/>
              </a:rPr>
              <a:t>khi</a:t>
            </a:r>
            <a:r>
              <a:rPr lang="en-US" sz="2400" b="1" kern="100" dirty="0">
                <a:solidFill>
                  <a:srgbClr val="000000"/>
                </a:solidFill>
                <a:latin typeface="Times New Roman"/>
                <a:ea typeface="Calibri"/>
                <a:cs typeface="Times New Roman"/>
              </a:rPr>
              <a:t> </a:t>
            </a:r>
            <a:r>
              <a:rPr lang="en-US" sz="2400" b="1" kern="100" dirty="0" err="1">
                <a:solidFill>
                  <a:srgbClr val="000000"/>
                </a:solidFill>
                <a:latin typeface="Times New Roman"/>
                <a:ea typeface="Calibri"/>
                <a:cs typeface="Times New Roman"/>
              </a:rPr>
              <a:t>vào</a:t>
            </a:r>
            <a:r>
              <a:rPr lang="en-US" sz="2400" b="1" kern="100" dirty="0">
                <a:solidFill>
                  <a:srgbClr val="000000"/>
                </a:solidFill>
                <a:latin typeface="Times New Roman"/>
                <a:ea typeface="Calibri"/>
                <a:cs typeface="Times New Roman"/>
              </a:rPr>
              <a:t> </a:t>
            </a:r>
            <a:r>
              <a:rPr lang="en-US" sz="2400" b="1" kern="100" dirty="0" err="1">
                <a:solidFill>
                  <a:srgbClr val="000000"/>
                </a:solidFill>
                <a:latin typeface="Times New Roman"/>
                <a:ea typeface="Calibri"/>
                <a:cs typeface="Times New Roman"/>
              </a:rPr>
              <a:t>lớp</a:t>
            </a:r>
            <a:r>
              <a:rPr lang="en-US" sz="2400" b="1" kern="100" dirty="0">
                <a:solidFill>
                  <a:srgbClr val="000000"/>
                </a:solidFill>
                <a:latin typeface="Times New Roman"/>
                <a:ea typeface="Calibri"/>
                <a:cs typeface="Times New Roman"/>
              </a:rPr>
              <a:t> 1 </a:t>
            </a:r>
            <a:r>
              <a:rPr lang="en-US" sz="2400" b="1" kern="100" dirty="0" err="1">
                <a:solidFill>
                  <a:srgbClr val="000000"/>
                </a:solidFill>
                <a:latin typeface="Times New Roman"/>
                <a:ea typeface="Calibri"/>
                <a:cs typeface="Times New Roman"/>
              </a:rPr>
              <a:t>cho</a:t>
            </a:r>
            <a:r>
              <a:rPr lang="en-US" sz="2400" b="1" kern="100" dirty="0">
                <a:solidFill>
                  <a:srgbClr val="000000"/>
                </a:solidFill>
                <a:latin typeface="Times New Roman"/>
                <a:ea typeface="Calibri"/>
                <a:cs typeface="Times New Roman"/>
              </a:rPr>
              <a:t> </a:t>
            </a:r>
            <a:r>
              <a:rPr lang="en-US" sz="2400" b="1" kern="100" dirty="0" err="1">
                <a:solidFill>
                  <a:srgbClr val="000000"/>
                </a:solidFill>
                <a:latin typeface="Times New Roman"/>
                <a:ea typeface="Calibri"/>
                <a:cs typeface="Times New Roman"/>
              </a:rPr>
              <a:t>đến</a:t>
            </a:r>
            <a:r>
              <a:rPr lang="en-US" sz="2400" b="1" kern="100" dirty="0">
                <a:solidFill>
                  <a:srgbClr val="000000"/>
                </a:solidFill>
                <a:latin typeface="Times New Roman"/>
                <a:ea typeface="Calibri"/>
                <a:cs typeface="Times New Roman"/>
              </a:rPr>
              <a:t> nay, </a:t>
            </a:r>
            <a:r>
              <a:rPr lang="en-US" sz="2400" b="1" kern="100" dirty="0" err="1">
                <a:solidFill>
                  <a:srgbClr val="000000"/>
                </a:solidFill>
                <a:latin typeface="Times New Roman"/>
                <a:ea typeface="Calibri"/>
                <a:cs typeface="Times New Roman"/>
              </a:rPr>
              <a:t>hẳn</a:t>
            </a:r>
            <a:r>
              <a:rPr lang="en-US" sz="2400" b="1" kern="100" dirty="0">
                <a:solidFill>
                  <a:srgbClr val="000000"/>
                </a:solidFill>
                <a:latin typeface="Times New Roman"/>
                <a:ea typeface="Calibri"/>
                <a:cs typeface="Times New Roman"/>
              </a:rPr>
              <a:t> </a:t>
            </a:r>
            <a:r>
              <a:rPr lang="en-US" sz="2400" b="1" kern="100" dirty="0" err="1">
                <a:solidFill>
                  <a:srgbClr val="000000"/>
                </a:solidFill>
                <a:latin typeface="Times New Roman"/>
                <a:ea typeface="Calibri"/>
                <a:cs typeface="Times New Roman"/>
              </a:rPr>
              <a:t>đã</a:t>
            </a:r>
            <a:r>
              <a:rPr lang="en-US" sz="2400" b="1" kern="100" dirty="0">
                <a:solidFill>
                  <a:srgbClr val="000000"/>
                </a:solidFill>
                <a:latin typeface="Times New Roman"/>
                <a:ea typeface="Calibri"/>
                <a:cs typeface="Times New Roman"/>
              </a:rPr>
              <a:t> </a:t>
            </a:r>
            <a:r>
              <a:rPr lang="en-US" sz="2400" b="1" kern="100" dirty="0" err="1">
                <a:solidFill>
                  <a:srgbClr val="000000"/>
                </a:solidFill>
                <a:latin typeface="Times New Roman"/>
                <a:ea typeface="Calibri"/>
                <a:cs typeface="Times New Roman"/>
              </a:rPr>
              <a:t>có</a:t>
            </a:r>
            <a:r>
              <a:rPr lang="en-US" sz="2400" b="1" kern="100" dirty="0">
                <a:solidFill>
                  <a:srgbClr val="000000"/>
                </a:solidFill>
                <a:latin typeface="Times New Roman"/>
                <a:ea typeface="Calibri"/>
                <a:cs typeface="Times New Roman"/>
              </a:rPr>
              <a:t> </a:t>
            </a:r>
            <a:r>
              <a:rPr lang="en-US" sz="2400" b="1" kern="100" dirty="0" err="1">
                <a:solidFill>
                  <a:srgbClr val="000000"/>
                </a:solidFill>
                <a:latin typeface="Times New Roman"/>
                <a:ea typeface="Calibri"/>
                <a:cs typeface="Times New Roman"/>
              </a:rPr>
              <a:t>lúc</a:t>
            </a:r>
            <a:r>
              <a:rPr lang="en-US" sz="2400" b="1" kern="100" dirty="0">
                <a:solidFill>
                  <a:srgbClr val="000000"/>
                </a:solidFill>
                <a:latin typeface="Times New Roman"/>
                <a:ea typeface="Calibri"/>
                <a:cs typeface="Times New Roman"/>
              </a:rPr>
              <a:t> </a:t>
            </a:r>
            <a:r>
              <a:rPr lang="en-US" sz="2400" b="1" kern="100" dirty="0" err="1">
                <a:solidFill>
                  <a:srgbClr val="000000"/>
                </a:solidFill>
                <a:latin typeface="Times New Roman"/>
                <a:ea typeface="Calibri"/>
                <a:cs typeface="Times New Roman"/>
              </a:rPr>
              <a:t>em</a:t>
            </a:r>
            <a:r>
              <a:rPr lang="en-US" sz="2400" b="1" kern="100" dirty="0">
                <a:solidFill>
                  <a:srgbClr val="000000"/>
                </a:solidFill>
                <a:latin typeface="Times New Roman"/>
                <a:ea typeface="Calibri"/>
                <a:cs typeface="Times New Roman"/>
              </a:rPr>
              <a:t> </a:t>
            </a:r>
            <a:r>
              <a:rPr lang="en-US" sz="2400" b="1" kern="100" dirty="0" err="1">
                <a:solidFill>
                  <a:srgbClr val="000000"/>
                </a:solidFill>
                <a:latin typeface="Times New Roman"/>
                <a:ea typeface="Calibri"/>
                <a:cs typeface="Times New Roman"/>
              </a:rPr>
              <a:t>muốn</a:t>
            </a:r>
            <a:r>
              <a:rPr lang="en-US" sz="2400" b="1" kern="100" dirty="0">
                <a:solidFill>
                  <a:srgbClr val="000000"/>
                </a:solidFill>
                <a:latin typeface="Times New Roman"/>
                <a:ea typeface="Calibri"/>
                <a:cs typeface="Times New Roman"/>
              </a:rPr>
              <a:t> </a:t>
            </a:r>
            <a:r>
              <a:rPr lang="en-US" sz="2400" b="1" kern="100" dirty="0" err="1">
                <a:solidFill>
                  <a:srgbClr val="000000"/>
                </a:solidFill>
                <a:latin typeface="Times New Roman"/>
                <a:ea typeface="Calibri"/>
                <a:cs typeface="Times New Roman"/>
              </a:rPr>
              <a:t>nhờ</a:t>
            </a:r>
            <a:r>
              <a:rPr lang="en-US" sz="2400" b="1" kern="100" dirty="0">
                <a:solidFill>
                  <a:srgbClr val="000000"/>
                </a:solidFill>
                <a:latin typeface="Times New Roman"/>
                <a:ea typeface="Calibri"/>
                <a:cs typeface="Times New Roman"/>
              </a:rPr>
              <a:t> </a:t>
            </a:r>
            <a:r>
              <a:rPr lang="en-US" sz="2400" b="1" kern="100" dirty="0" err="1">
                <a:solidFill>
                  <a:srgbClr val="000000"/>
                </a:solidFill>
                <a:latin typeface="Times New Roman"/>
                <a:ea typeface="Calibri"/>
                <a:cs typeface="Times New Roman"/>
              </a:rPr>
              <a:t>người</a:t>
            </a:r>
            <a:r>
              <a:rPr lang="en-US" sz="2400" b="1" kern="100" dirty="0">
                <a:solidFill>
                  <a:srgbClr val="000000"/>
                </a:solidFill>
                <a:latin typeface="Times New Roman"/>
                <a:ea typeface="Calibri"/>
                <a:cs typeface="Times New Roman"/>
              </a:rPr>
              <a:t> </a:t>
            </a:r>
            <a:r>
              <a:rPr lang="en-US" sz="2400" b="1" kern="100" dirty="0" err="1">
                <a:solidFill>
                  <a:srgbClr val="000000"/>
                </a:solidFill>
                <a:latin typeface="Times New Roman"/>
                <a:ea typeface="Calibri"/>
                <a:cs typeface="Times New Roman"/>
              </a:rPr>
              <a:t>khác</a:t>
            </a:r>
            <a:r>
              <a:rPr lang="en-US" sz="2400" b="1" kern="100" dirty="0">
                <a:solidFill>
                  <a:srgbClr val="000000"/>
                </a:solidFill>
                <a:latin typeface="Times New Roman"/>
                <a:ea typeface="Calibri"/>
                <a:cs typeface="Times New Roman"/>
              </a:rPr>
              <a:t> </a:t>
            </a:r>
            <a:r>
              <a:rPr lang="en-US" sz="2400" b="1" kern="100" dirty="0" err="1">
                <a:solidFill>
                  <a:srgbClr val="000000"/>
                </a:solidFill>
                <a:latin typeface="Times New Roman"/>
                <a:ea typeface="Calibri"/>
                <a:cs typeface="Times New Roman"/>
              </a:rPr>
              <a:t>làm</a:t>
            </a:r>
            <a:r>
              <a:rPr lang="en-US" sz="2400" b="1" kern="100" dirty="0">
                <a:solidFill>
                  <a:srgbClr val="000000"/>
                </a:solidFill>
                <a:latin typeface="Times New Roman"/>
                <a:ea typeface="Calibri"/>
                <a:cs typeface="Times New Roman"/>
              </a:rPr>
              <a:t> </a:t>
            </a:r>
            <a:r>
              <a:rPr lang="en-US" sz="2400" b="1" kern="100" dirty="0" err="1">
                <a:solidFill>
                  <a:srgbClr val="000000"/>
                </a:solidFill>
                <a:latin typeface="Times New Roman"/>
                <a:ea typeface="Calibri"/>
                <a:cs typeface="Times New Roman"/>
              </a:rPr>
              <a:t>hộ</a:t>
            </a:r>
            <a:r>
              <a:rPr lang="en-US" sz="2400" b="1" kern="100" dirty="0">
                <a:solidFill>
                  <a:srgbClr val="000000"/>
                </a:solidFill>
                <a:latin typeface="Times New Roman"/>
                <a:ea typeface="Calibri"/>
                <a:cs typeface="Times New Roman"/>
              </a:rPr>
              <a:t> </a:t>
            </a:r>
            <a:r>
              <a:rPr lang="en-US" sz="2400" b="1" kern="100" dirty="0" err="1">
                <a:solidFill>
                  <a:srgbClr val="000000"/>
                </a:solidFill>
                <a:latin typeface="Times New Roman"/>
                <a:ea typeface="Calibri"/>
                <a:cs typeface="Times New Roman"/>
              </a:rPr>
              <a:t>bài</a:t>
            </a:r>
            <a:r>
              <a:rPr lang="en-US" sz="2400" b="1" kern="100" dirty="0">
                <a:solidFill>
                  <a:srgbClr val="000000"/>
                </a:solidFill>
                <a:latin typeface="Times New Roman"/>
                <a:ea typeface="Calibri"/>
                <a:cs typeface="Times New Roman"/>
              </a:rPr>
              <a:t> </a:t>
            </a:r>
            <a:r>
              <a:rPr lang="en-US" sz="2400" b="1" kern="100" dirty="0" err="1">
                <a:solidFill>
                  <a:srgbClr val="000000"/>
                </a:solidFill>
                <a:latin typeface="Times New Roman"/>
                <a:ea typeface="Calibri"/>
                <a:cs typeface="Times New Roman"/>
              </a:rPr>
              <a:t>tập</a:t>
            </a:r>
            <a:r>
              <a:rPr lang="en-US" sz="2400" b="1" kern="100" dirty="0">
                <a:solidFill>
                  <a:srgbClr val="000000"/>
                </a:solidFill>
                <a:latin typeface="Times New Roman"/>
                <a:ea typeface="Calibri"/>
                <a:cs typeface="Times New Roman"/>
              </a:rPr>
              <a:t> </a:t>
            </a:r>
            <a:r>
              <a:rPr lang="en-US" sz="2400" b="1" kern="100" dirty="0" err="1">
                <a:solidFill>
                  <a:srgbClr val="000000"/>
                </a:solidFill>
                <a:latin typeface="Times New Roman"/>
                <a:ea typeface="Calibri"/>
                <a:cs typeface="Times New Roman"/>
              </a:rPr>
              <a:t>khó</a:t>
            </a:r>
            <a:r>
              <a:rPr lang="en-US" sz="2400" b="1" kern="100" dirty="0">
                <a:solidFill>
                  <a:srgbClr val="000000"/>
                </a:solidFill>
                <a:latin typeface="Times New Roman"/>
                <a:ea typeface="Calibri"/>
                <a:cs typeface="Times New Roman"/>
              </a:rPr>
              <a:t> </a:t>
            </a:r>
            <a:r>
              <a:rPr lang="en-US" sz="2400" b="1" kern="100" dirty="0" err="1">
                <a:solidFill>
                  <a:srgbClr val="000000"/>
                </a:solidFill>
                <a:latin typeface="Times New Roman"/>
                <a:ea typeface="Calibri"/>
                <a:cs typeface="Times New Roman"/>
              </a:rPr>
              <a:t>hoặc</a:t>
            </a:r>
            <a:r>
              <a:rPr lang="en-US" sz="2400" b="1" kern="100" dirty="0">
                <a:solidFill>
                  <a:srgbClr val="000000"/>
                </a:solidFill>
                <a:latin typeface="Times New Roman"/>
                <a:ea typeface="Calibri"/>
                <a:cs typeface="Times New Roman"/>
              </a:rPr>
              <a:t> </a:t>
            </a:r>
            <a:r>
              <a:rPr lang="en-US" sz="2400" b="1" kern="100" dirty="0" err="1">
                <a:solidFill>
                  <a:srgbClr val="000000"/>
                </a:solidFill>
                <a:latin typeface="Times New Roman"/>
                <a:ea typeface="Calibri"/>
                <a:cs typeface="Times New Roman"/>
              </a:rPr>
              <a:t>khi</a:t>
            </a:r>
            <a:r>
              <a:rPr lang="en-US" sz="2400" b="1" kern="100" dirty="0">
                <a:solidFill>
                  <a:srgbClr val="000000"/>
                </a:solidFill>
                <a:latin typeface="Times New Roman"/>
                <a:ea typeface="Calibri"/>
                <a:cs typeface="Times New Roman"/>
              </a:rPr>
              <a:t> </a:t>
            </a:r>
            <a:r>
              <a:rPr lang="en-US" sz="2400" b="1" kern="100" dirty="0" err="1">
                <a:solidFill>
                  <a:srgbClr val="000000"/>
                </a:solidFill>
                <a:latin typeface="Times New Roman"/>
                <a:ea typeface="Calibri"/>
                <a:cs typeface="Times New Roman"/>
              </a:rPr>
              <a:t>cần</a:t>
            </a:r>
            <a:r>
              <a:rPr lang="en-US" sz="2400" b="1" kern="100" dirty="0">
                <a:solidFill>
                  <a:srgbClr val="000000"/>
                </a:solidFill>
                <a:latin typeface="Times New Roman"/>
                <a:ea typeface="Calibri"/>
                <a:cs typeface="Times New Roman"/>
              </a:rPr>
              <a:t> </a:t>
            </a:r>
            <a:r>
              <a:rPr lang="en-US" sz="2400" b="1" kern="100" dirty="0" err="1">
                <a:solidFill>
                  <a:srgbClr val="000000"/>
                </a:solidFill>
                <a:latin typeface="Times New Roman"/>
                <a:ea typeface="Calibri"/>
                <a:cs typeface="Times New Roman"/>
              </a:rPr>
              <a:t>nộp</a:t>
            </a:r>
            <a:r>
              <a:rPr lang="en-US" sz="2400" b="1" kern="100" dirty="0">
                <a:solidFill>
                  <a:srgbClr val="000000"/>
                </a:solidFill>
                <a:latin typeface="Times New Roman"/>
                <a:ea typeface="Calibri"/>
                <a:cs typeface="Times New Roman"/>
              </a:rPr>
              <a:t> </a:t>
            </a:r>
            <a:r>
              <a:rPr lang="en-US" sz="2400" b="1" kern="100" dirty="0" err="1">
                <a:solidFill>
                  <a:srgbClr val="000000"/>
                </a:solidFill>
                <a:latin typeface="Times New Roman"/>
                <a:ea typeface="Calibri"/>
                <a:cs typeface="Times New Roman"/>
              </a:rPr>
              <a:t>bài</a:t>
            </a:r>
            <a:r>
              <a:rPr lang="en-US" sz="2400" b="1" kern="100" dirty="0">
                <a:solidFill>
                  <a:srgbClr val="000000"/>
                </a:solidFill>
                <a:latin typeface="Times New Roman"/>
                <a:ea typeface="Calibri"/>
                <a:cs typeface="Times New Roman"/>
              </a:rPr>
              <a:t> </a:t>
            </a:r>
            <a:r>
              <a:rPr lang="en-US" sz="2400" b="1" kern="100" dirty="0" err="1">
                <a:solidFill>
                  <a:srgbClr val="000000"/>
                </a:solidFill>
                <a:latin typeface="Times New Roman"/>
                <a:ea typeface="Calibri"/>
                <a:cs typeface="Times New Roman"/>
              </a:rPr>
              <a:t>gấp</a:t>
            </a:r>
            <a:r>
              <a:rPr lang="en-US" sz="2400" b="1" kern="100" dirty="0">
                <a:solidFill>
                  <a:srgbClr val="000000"/>
                </a:solidFill>
                <a:latin typeface="Times New Roman"/>
                <a:ea typeface="Calibri"/>
                <a:cs typeface="Times New Roman"/>
              </a:rPr>
              <a:t>. </a:t>
            </a:r>
            <a:r>
              <a:rPr lang="en-US" sz="2400" b="1" kern="100" dirty="0" err="1">
                <a:solidFill>
                  <a:srgbClr val="000000"/>
                </a:solidFill>
                <a:latin typeface="Times New Roman"/>
                <a:ea typeface="Calibri"/>
                <a:cs typeface="Times New Roman"/>
              </a:rPr>
              <a:t>Em</a:t>
            </a:r>
            <a:r>
              <a:rPr lang="en-US" sz="2400" b="1" kern="100" dirty="0">
                <a:solidFill>
                  <a:srgbClr val="000000"/>
                </a:solidFill>
                <a:latin typeface="Times New Roman"/>
                <a:ea typeface="Calibri"/>
                <a:cs typeface="Times New Roman"/>
              </a:rPr>
              <a:t> </a:t>
            </a:r>
            <a:r>
              <a:rPr lang="en-US" sz="2400" b="1" kern="100" dirty="0" err="1">
                <a:solidFill>
                  <a:srgbClr val="000000"/>
                </a:solidFill>
                <a:latin typeface="Times New Roman"/>
                <a:ea typeface="Calibri"/>
                <a:cs typeface="Times New Roman"/>
              </a:rPr>
              <a:t>có</a:t>
            </a:r>
            <a:r>
              <a:rPr lang="en-US" sz="2400" b="1" kern="100" dirty="0">
                <a:solidFill>
                  <a:srgbClr val="000000"/>
                </a:solidFill>
                <a:latin typeface="Times New Roman"/>
                <a:ea typeface="Calibri"/>
                <a:cs typeface="Times New Roman"/>
              </a:rPr>
              <a:t> </a:t>
            </a:r>
            <a:r>
              <a:rPr lang="en-US" sz="2400" b="1" kern="100" dirty="0" err="1">
                <a:solidFill>
                  <a:srgbClr val="000000"/>
                </a:solidFill>
                <a:latin typeface="Times New Roman"/>
                <a:ea typeface="Calibri"/>
                <a:cs typeface="Times New Roman"/>
              </a:rPr>
              <a:t>thấy</a:t>
            </a:r>
            <a:r>
              <a:rPr lang="en-US" sz="2400" b="1" kern="100" dirty="0">
                <a:solidFill>
                  <a:srgbClr val="000000"/>
                </a:solidFill>
                <a:latin typeface="Times New Roman"/>
                <a:ea typeface="Calibri"/>
                <a:cs typeface="Times New Roman"/>
              </a:rPr>
              <a:t> </a:t>
            </a:r>
            <a:r>
              <a:rPr lang="en-US" sz="2400" b="1" kern="100" dirty="0" err="1">
                <a:solidFill>
                  <a:srgbClr val="000000"/>
                </a:solidFill>
                <a:latin typeface="Times New Roman"/>
                <a:ea typeface="Calibri"/>
                <a:cs typeface="Times New Roman"/>
              </a:rPr>
              <a:t>đó</a:t>
            </a:r>
            <a:r>
              <a:rPr lang="en-US" sz="2400" b="1" kern="100" dirty="0">
                <a:solidFill>
                  <a:srgbClr val="000000"/>
                </a:solidFill>
                <a:latin typeface="Times New Roman"/>
                <a:ea typeface="Calibri"/>
                <a:cs typeface="Times New Roman"/>
              </a:rPr>
              <a:t> </a:t>
            </a:r>
            <a:r>
              <a:rPr lang="en-US" sz="2400" b="1" kern="100" dirty="0" err="1">
                <a:solidFill>
                  <a:srgbClr val="000000"/>
                </a:solidFill>
                <a:latin typeface="Times New Roman"/>
                <a:ea typeface="Calibri"/>
                <a:cs typeface="Times New Roman"/>
              </a:rPr>
              <a:t>là</a:t>
            </a:r>
            <a:r>
              <a:rPr lang="en-US" sz="2400" b="1" kern="100" dirty="0">
                <a:solidFill>
                  <a:srgbClr val="000000"/>
                </a:solidFill>
                <a:latin typeface="Times New Roman"/>
                <a:ea typeface="Calibri"/>
                <a:cs typeface="Times New Roman"/>
              </a:rPr>
              <a:t> </a:t>
            </a:r>
            <a:r>
              <a:rPr lang="en-US" sz="2400" b="1" kern="100" dirty="0" err="1">
                <a:solidFill>
                  <a:srgbClr val="000000"/>
                </a:solidFill>
                <a:latin typeface="Times New Roman"/>
                <a:ea typeface="Calibri"/>
                <a:cs typeface="Times New Roman"/>
              </a:rPr>
              <a:t>điều</a:t>
            </a:r>
            <a:r>
              <a:rPr lang="en-US" sz="2400" b="1" kern="100" dirty="0">
                <a:solidFill>
                  <a:srgbClr val="000000"/>
                </a:solidFill>
                <a:latin typeface="Times New Roman"/>
                <a:ea typeface="Calibri"/>
                <a:cs typeface="Times New Roman"/>
              </a:rPr>
              <a:t> </a:t>
            </a:r>
            <a:r>
              <a:rPr lang="en-US" sz="2400" b="1" kern="100" dirty="0" err="1">
                <a:solidFill>
                  <a:srgbClr val="000000"/>
                </a:solidFill>
                <a:latin typeface="Times New Roman"/>
                <a:ea typeface="Calibri"/>
                <a:cs typeface="Times New Roman"/>
              </a:rPr>
              <a:t>bình</a:t>
            </a:r>
            <a:r>
              <a:rPr lang="en-US" sz="2400" b="1" kern="100" dirty="0">
                <a:solidFill>
                  <a:srgbClr val="000000"/>
                </a:solidFill>
                <a:latin typeface="Times New Roman"/>
                <a:ea typeface="Calibri"/>
                <a:cs typeface="Times New Roman"/>
              </a:rPr>
              <a:t> </a:t>
            </a:r>
            <a:r>
              <a:rPr lang="en-US" sz="2400" b="1" kern="100" dirty="0" err="1">
                <a:solidFill>
                  <a:srgbClr val="000000"/>
                </a:solidFill>
                <a:latin typeface="Times New Roman"/>
                <a:ea typeface="Calibri"/>
                <a:cs typeface="Times New Roman"/>
              </a:rPr>
              <a:t>thường</a:t>
            </a:r>
            <a:r>
              <a:rPr lang="en-US" sz="2400" b="1" kern="100" dirty="0">
                <a:solidFill>
                  <a:srgbClr val="000000"/>
                </a:solidFill>
                <a:latin typeface="Times New Roman"/>
                <a:ea typeface="Calibri"/>
                <a:cs typeface="Times New Roman"/>
              </a:rPr>
              <a:t> </a:t>
            </a:r>
            <a:r>
              <a:rPr lang="en-US" sz="2400" b="1" kern="100" dirty="0" err="1">
                <a:solidFill>
                  <a:srgbClr val="000000"/>
                </a:solidFill>
                <a:latin typeface="Times New Roman"/>
                <a:ea typeface="Calibri"/>
                <a:cs typeface="Times New Roman"/>
              </a:rPr>
              <a:t>không</a:t>
            </a:r>
            <a:r>
              <a:rPr lang="en-US" sz="2400" b="1" kern="100" dirty="0">
                <a:solidFill>
                  <a:srgbClr val="000000"/>
                </a:solidFill>
                <a:latin typeface="Times New Roman"/>
                <a:ea typeface="Calibri"/>
                <a:cs typeface="Times New Roman"/>
              </a:rPr>
              <a:t>?</a:t>
            </a:r>
            <a:endParaRPr lang="en-GB" sz="2400" b="1" dirty="0">
              <a:solidFill>
                <a:prstClr val="black"/>
              </a:solidFill>
              <a:latin typeface="Times New Roman"/>
              <a:ea typeface="Calibri"/>
              <a:cs typeface="Times New Roman"/>
            </a:endParaRPr>
          </a:p>
        </p:txBody>
      </p:sp>
      <p:sp>
        <p:nvSpPr>
          <p:cNvPr id="12" name="Rectangle 11"/>
          <p:cNvSpPr/>
          <p:nvPr/>
        </p:nvSpPr>
        <p:spPr>
          <a:xfrm>
            <a:off x="4532693" y="990600"/>
            <a:ext cx="3810000" cy="28793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5000"/>
              </a:lnSpc>
              <a:spcAft>
                <a:spcPts val="1000"/>
              </a:spcAft>
            </a:pPr>
            <a:r>
              <a:rPr lang="vi-VN" sz="2400" kern="100" dirty="0">
                <a:solidFill>
                  <a:srgbClr val="7030A0"/>
                </a:solidFill>
                <a:latin typeface="Times New Roman"/>
                <a:ea typeface="Calibri"/>
                <a:cs typeface="Times New Roman"/>
              </a:rPr>
              <a:t>2. </a:t>
            </a:r>
            <a:r>
              <a:rPr lang="en-US" sz="2400" kern="100" dirty="0" err="1">
                <a:solidFill>
                  <a:srgbClr val="7030A0"/>
                </a:solidFill>
                <a:latin typeface="Times New Roman"/>
                <a:ea typeface="Calibri"/>
                <a:cs typeface="Times New Roman"/>
              </a:rPr>
              <a:t>Nếu</a:t>
            </a:r>
            <a:r>
              <a:rPr lang="en-US" sz="2400" kern="100" dirty="0">
                <a:solidFill>
                  <a:srgbClr val="7030A0"/>
                </a:solidFill>
                <a:latin typeface="Times New Roman"/>
                <a:ea typeface="Calibri"/>
                <a:cs typeface="Times New Roman"/>
              </a:rPr>
              <a:t> </a:t>
            </a:r>
            <a:r>
              <a:rPr lang="en-US" sz="2400" kern="100" dirty="0" err="1">
                <a:solidFill>
                  <a:srgbClr val="7030A0"/>
                </a:solidFill>
                <a:latin typeface="Times New Roman"/>
                <a:ea typeface="Calibri"/>
                <a:cs typeface="Times New Roman"/>
              </a:rPr>
              <a:t>gặp</a:t>
            </a:r>
            <a:r>
              <a:rPr lang="en-US" sz="2400" kern="100" dirty="0">
                <a:solidFill>
                  <a:srgbClr val="7030A0"/>
                </a:solidFill>
                <a:latin typeface="Times New Roman"/>
                <a:ea typeface="Calibri"/>
                <a:cs typeface="Times New Roman"/>
              </a:rPr>
              <a:t> </a:t>
            </a:r>
            <a:r>
              <a:rPr lang="en-US" sz="2400" kern="100" dirty="0" err="1">
                <a:solidFill>
                  <a:srgbClr val="7030A0"/>
                </a:solidFill>
                <a:latin typeface="Times New Roman"/>
                <a:ea typeface="Calibri"/>
                <a:cs typeface="Times New Roman"/>
              </a:rPr>
              <a:t>một</a:t>
            </a:r>
            <a:r>
              <a:rPr lang="en-US" sz="2400" kern="100" dirty="0">
                <a:solidFill>
                  <a:srgbClr val="7030A0"/>
                </a:solidFill>
                <a:latin typeface="Times New Roman"/>
                <a:ea typeface="Calibri"/>
                <a:cs typeface="Times New Roman"/>
              </a:rPr>
              <a:t> </a:t>
            </a:r>
            <a:r>
              <a:rPr lang="en-US" sz="2400" kern="100" dirty="0" err="1">
                <a:solidFill>
                  <a:srgbClr val="7030A0"/>
                </a:solidFill>
                <a:latin typeface="Times New Roman"/>
                <a:ea typeface="Calibri"/>
                <a:cs typeface="Times New Roman"/>
              </a:rPr>
              <a:t>đề</a:t>
            </a:r>
            <a:r>
              <a:rPr lang="en-US" sz="2400" kern="100" dirty="0">
                <a:solidFill>
                  <a:srgbClr val="7030A0"/>
                </a:solidFill>
                <a:latin typeface="Times New Roman"/>
                <a:ea typeface="Calibri"/>
                <a:cs typeface="Times New Roman"/>
              </a:rPr>
              <a:t> </a:t>
            </a:r>
            <a:r>
              <a:rPr lang="en-US" sz="2400" kern="100" dirty="0" err="1">
                <a:solidFill>
                  <a:srgbClr val="7030A0"/>
                </a:solidFill>
                <a:latin typeface="Times New Roman"/>
                <a:ea typeface="Calibri"/>
                <a:cs typeface="Times New Roman"/>
              </a:rPr>
              <a:t>văn</a:t>
            </a:r>
            <a:r>
              <a:rPr lang="en-US" sz="2400" kern="100" dirty="0">
                <a:solidFill>
                  <a:srgbClr val="7030A0"/>
                </a:solidFill>
                <a:latin typeface="Times New Roman"/>
                <a:ea typeface="Calibri"/>
                <a:cs typeface="Times New Roman"/>
              </a:rPr>
              <a:t> </a:t>
            </a:r>
            <a:r>
              <a:rPr lang="en-US" sz="2400" kern="100" dirty="0" err="1">
                <a:solidFill>
                  <a:srgbClr val="7030A0"/>
                </a:solidFill>
                <a:latin typeface="Times New Roman"/>
                <a:ea typeface="Calibri"/>
                <a:cs typeface="Times New Roman"/>
              </a:rPr>
              <a:t>yêu</a:t>
            </a:r>
            <a:r>
              <a:rPr lang="en-US" sz="2400" kern="100" dirty="0">
                <a:solidFill>
                  <a:srgbClr val="7030A0"/>
                </a:solidFill>
                <a:latin typeface="Times New Roman"/>
                <a:ea typeface="Calibri"/>
                <a:cs typeface="Times New Roman"/>
              </a:rPr>
              <a:t> </a:t>
            </a:r>
            <a:r>
              <a:rPr lang="en-US" sz="2400" kern="100" dirty="0" err="1">
                <a:solidFill>
                  <a:srgbClr val="7030A0"/>
                </a:solidFill>
                <a:latin typeface="Times New Roman"/>
                <a:ea typeface="Calibri"/>
                <a:cs typeface="Times New Roman"/>
              </a:rPr>
              <a:t>cầu</a:t>
            </a:r>
            <a:r>
              <a:rPr lang="en-US" sz="2400" kern="100" dirty="0">
                <a:solidFill>
                  <a:srgbClr val="7030A0"/>
                </a:solidFill>
                <a:latin typeface="Times New Roman"/>
                <a:ea typeface="Calibri"/>
                <a:cs typeface="Times New Roman"/>
              </a:rPr>
              <a:t> </a:t>
            </a:r>
            <a:r>
              <a:rPr lang="en-US" sz="2400" kern="100" dirty="0" err="1">
                <a:solidFill>
                  <a:srgbClr val="7030A0"/>
                </a:solidFill>
                <a:latin typeface="Times New Roman"/>
                <a:ea typeface="Calibri"/>
                <a:cs typeface="Times New Roman"/>
              </a:rPr>
              <a:t>tả</a:t>
            </a:r>
            <a:r>
              <a:rPr lang="en-US" sz="2400" kern="100" dirty="0">
                <a:solidFill>
                  <a:srgbClr val="7030A0"/>
                </a:solidFill>
                <a:latin typeface="Times New Roman"/>
                <a:ea typeface="Calibri"/>
                <a:cs typeface="Times New Roman"/>
              </a:rPr>
              <a:t>/</a:t>
            </a:r>
            <a:r>
              <a:rPr lang="en-US" sz="2400" kern="100" dirty="0" err="1">
                <a:solidFill>
                  <a:srgbClr val="7030A0"/>
                </a:solidFill>
                <a:latin typeface="Times New Roman"/>
                <a:ea typeface="Calibri"/>
                <a:cs typeface="Times New Roman"/>
              </a:rPr>
              <a:t>kể</a:t>
            </a:r>
            <a:r>
              <a:rPr lang="en-US" sz="2400" kern="100" dirty="0">
                <a:solidFill>
                  <a:srgbClr val="7030A0"/>
                </a:solidFill>
                <a:latin typeface="Times New Roman"/>
                <a:ea typeface="Calibri"/>
                <a:cs typeface="Times New Roman"/>
              </a:rPr>
              <a:t> </a:t>
            </a:r>
            <a:r>
              <a:rPr lang="en-US" sz="2400" kern="100" dirty="0" err="1">
                <a:solidFill>
                  <a:srgbClr val="7030A0"/>
                </a:solidFill>
                <a:latin typeface="Times New Roman"/>
                <a:ea typeface="Calibri"/>
                <a:cs typeface="Times New Roman"/>
              </a:rPr>
              <a:t>về</a:t>
            </a:r>
            <a:r>
              <a:rPr lang="en-US" sz="2400" kern="100" dirty="0">
                <a:solidFill>
                  <a:srgbClr val="7030A0"/>
                </a:solidFill>
                <a:latin typeface="Times New Roman"/>
                <a:ea typeface="Calibri"/>
                <a:cs typeface="Times New Roman"/>
              </a:rPr>
              <a:t> </a:t>
            </a:r>
            <a:r>
              <a:rPr lang="en-US" sz="2400" kern="100" dirty="0" err="1">
                <a:solidFill>
                  <a:srgbClr val="7030A0"/>
                </a:solidFill>
                <a:latin typeface="Times New Roman"/>
                <a:ea typeface="Calibri"/>
                <a:cs typeface="Times New Roman"/>
              </a:rPr>
              <a:t>một</a:t>
            </a:r>
            <a:r>
              <a:rPr lang="en-US" sz="2400" kern="100" dirty="0">
                <a:solidFill>
                  <a:srgbClr val="7030A0"/>
                </a:solidFill>
                <a:latin typeface="Times New Roman"/>
                <a:ea typeface="Calibri"/>
                <a:cs typeface="Times New Roman"/>
              </a:rPr>
              <a:t> </a:t>
            </a:r>
            <a:r>
              <a:rPr lang="en-US" sz="2400" kern="100" dirty="0" err="1">
                <a:solidFill>
                  <a:srgbClr val="7030A0"/>
                </a:solidFill>
                <a:latin typeface="Times New Roman"/>
                <a:ea typeface="Calibri"/>
                <a:cs typeface="Times New Roman"/>
              </a:rPr>
              <a:t>người</a:t>
            </a:r>
            <a:r>
              <a:rPr lang="en-US" sz="2400" kern="100" dirty="0">
                <a:solidFill>
                  <a:srgbClr val="7030A0"/>
                </a:solidFill>
                <a:latin typeface="Times New Roman"/>
                <a:ea typeface="Calibri"/>
                <a:cs typeface="Times New Roman"/>
              </a:rPr>
              <a:t> </a:t>
            </a:r>
            <a:r>
              <a:rPr lang="en-US" sz="2400" kern="100" dirty="0" err="1">
                <a:solidFill>
                  <a:srgbClr val="7030A0"/>
                </a:solidFill>
                <a:latin typeface="Times New Roman"/>
                <a:ea typeface="Calibri"/>
                <a:cs typeface="Times New Roman"/>
              </a:rPr>
              <a:t>bạn</a:t>
            </a:r>
            <a:r>
              <a:rPr lang="en-US" sz="2400" kern="100" dirty="0">
                <a:solidFill>
                  <a:srgbClr val="7030A0"/>
                </a:solidFill>
                <a:latin typeface="Times New Roman"/>
                <a:ea typeface="Calibri"/>
                <a:cs typeface="Times New Roman"/>
              </a:rPr>
              <a:t> </a:t>
            </a:r>
            <a:r>
              <a:rPr lang="en-US" sz="2400" kern="100" dirty="0" err="1">
                <a:solidFill>
                  <a:srgbClr val="7030A0"/>
                </a:solidFill>
                <a:latin typeface="Times New Roman"/>
                <a:ea typeface="Calibri"/>
                <a:cs typeface="Times New Roman"/>
              </a:rPr>
              <a:t>thân</a:t>
            </a:r>
            <a:r>
              <a:rPr lang="en-US" sz="2400" kern="100" dirty="0">
                <a:solidFill>
                  <a:srgbClr val="7030A0"/>
                </a:solidFill>
                <a:latin typeface="Times New Roman"/>
                <a:ea typeface="Calibri"/>
                <a:cs typeface="Times New Roman"/>
              </a:rPr>
              <a:t> </a:t>
            </a:r>
            <a:r>
              <a:rPr lang="en-US" sz="2400" kern="100" dirty="0" err="1">
                <a:solidFill>
                  <a:srgbClr val="7030A0"/>
                </a:solidFill>
                <a:latin typeface="Times New Roman"/>
                <a:ea typeface="Calibri"/>
                <a:cs typeface="Times New Roman"/>
              </a:rPr>
              <a:t>nhất</a:t>
            </a:r>
            <a:r>
              <a:rPr lang="en-US" sz="2400" kern="100" dirty="0">
                <a:solidFill>
                  <a:srgbClr val="7030A0"/>
                </a:solidFill>
                <a:latin typeface="Times New Roman"/>
                <a:ea typeface="Calibri"/>
                <a:cs typeface="Times New Roman"/>
              </a:rPr>
              <a:t> </a:t>
            </a:r>
            <a:r>
              <a:rPr lang="en-US" sz="2400" kern="100" dirty="0" err="1">
                <a:solidFill>
                  <a:srgbClr val="7030A0"/>
                </a:solidFill>
                <a:latin typeface="Times New Roman"/>
                <a:ea typeface="Calibri"/>
                <a:cs typeface="Times New Roman"/>
              </a:rPr>
              <a:t>của</a:t>
            </a:r>
            <a:r>
              <a:rPr lang="en-US" sz="2400" kern="100" dirty="0">
                <a:solidFill>
                  <a:srgbClr val="7030A0"/>
                </a:solidFill>
                <a:latin typeface="Times New Roman"/>
                <a:ea typeface="Calibri"/>
                <a:cs typeface="Times New Roman"/>
              </a:rPr>
              <a:t> </a:t>
            </a:r>
            <a:r>
              <a:rPr lang="en-US" sz="2400" kern="100" dirty="0" err="1">
                <a:solidFill>
                  <a:srgbClr val="7030A0"/>
                </a:solidFill>
                <a:latin typeface="Times New Roman"/>
                <a:ea typeface="Calibri"/>
                <a:cs typeface="Times New Roman"/>
              </a:rPr>
              <a:t>em</a:t>
            </a:r>
            <a:r>
              <a:rPr lang="en-US" sz="2400" kern="100" dirty="0">
                <a:solidFill>
                  <a:srgbClr val="7030A0"/>
                </a:solidFill>
                <a:latin typeface="Times New Roman"/>
                <a:ea typeface="Calibri"/>
                <a:cs typeface="Times New Roman"/>
              </a:rPr>
              <a:t>, </a:t>
            </a:r>
            <a:r>
              <a:rPr lang="en-US" sz="2400" kern="100" dirty="0" err="1">
                <a:solidFill>
                  <a:srgbClr val="7030A0"/>
                </a:solidFill>
                <a:latin typeface="Times New Roman"/>
                <a:ea typeface="Calibri"/>
                <a:cs typeface="Times New Roman"/>
              </a:rPr>
              <a:t>em</a:t>
            </a:r>
            <a:r>
              <a:rPr lang="en-US" sz="2400" kern="100" dirty="0">
                <a:solidFill>
                  <a:srgbClr val="7030A0"/>
                </a:solidFill>
                <a:latin typeface="Times New Roman"/>
                <a:ea typeface="Calibri"/>
                <a:cs typeface="Times New Roman"/>
              </a:rPr>
              <a:t> </a:t>
            </a:r>
            <a:r>
              <a:rPr lang="en-US" sz="2400" kern="100" dirty="0" err="1">
                <a:solidFill>
                  <a:srgbClr val="7030A0"/>
                </a:solidFill>
                <a:latin typeface="Times New Roman"/>
                <a:ea typeface="Calibri"/>
                <a:cs typeface="Times New Roman"/>
              </a:rPr>
              <a:t>có</a:t>
            </a:r>
            <a:r>
              <a:rPr lang="en-US" sz="2400" kern="100" dirty="0">
                <a:solidFill>
                  <a:srgbClr val="7030A0"/>
                </a:solidFill>
                <a:latin typeface="Times New Roman"/>
                <a:ea typeface="Calibri"/>
                <a:cs typeface="Times New Roman"/>
              </a:rPr>
              <a:t> </a:t>
            </a:r>
            <a:r>
              <a:rPr lang="en-US" sz="2400" kern="100" dirty="0" err="1">
                <a:solidFill>
                  <a:srgbClr val="7030A0"/>
                </a:solidFill>
                <a:latin typeface="Times New Roman"/>
                <a:ea typeface="Calibri"/>
                <a:cs typeface="Times New Roman"/>
              </a:rPr>
              <a:t>cho</a:t>
            </a:r>
            <a:r>
              <a:rPr lang="en-US" sz="2400" kern="100" dirty="0">
                <a:solidFill>
                  <a:srgbClr val="7030A0"/>
                </a:solidFill>
                <a:latin typeface="Times New Roman"/>
                <a:ea typeface="Calibri"/>
                <a:cs typeface="Times New Roman"/>
              </a:rPr>
              <a:t> </a:t>
            </a:r>
            <a:r>
              <a:rPr lang="en-US" sz="2400" kern="100" dirty="0" err="1">
                <a:solidFill>
                  <a:srgbClr val="7030A0"/>
                </a:solidFill>
                <a:latin typeface="Times New Roman"/>
                <a:ea typeface="Calibri"/>
                <a:cs typeface="Times New Roman"/>
              </a:rPr>
              <a:t>rằng</a:t>
            </a:r>
            <a:r>
              <a:rPr lang="en-US" sz="2400" kern="100" dirty="0">
                <a:solidFill>
                  <a:srgbClr val="7030A0"/>
                </a:solidFill>
                <a:latin typeface="Times New Roman"/>
                <a:ea typeface="Calibri"/>
                <a:cs typeface="Times New Roman"/>
              </a:rPr>
              <a:t> </a:t>
            </a:r>
            <a:r>
              <a:rPr lang="en-US" sz="2400" kern="100" dirty="0" err="1">
                <a:solidFill>
                  <a:srgbClr val="7030A0"/>
                </a:solidFill>
                <a:latin typeface="Times New Roman"/>
                <a:ea typeface="Calibri"/>
                <a:cs typeface="Times New Roman"/>
              </a:rPr>
              <a:t>bài</a:t>
            </a:r>
            <a:r>
              <a:rPr lang="en-US" sz="2400" kern="100" dirty="0">
                <a:solidFill>
                  <a:srgbClr val="7030A0"/>
                </a:solidFill>
                <a:latin typeface="Times New Roman"/>
                <a:ea typeface="Calibri"/>
                <a:cs typeface="Times New Roman"/>
              </a:rPr>
              <a:t> do </a:t>
            </a:r>
            <a:r>
              <a:rPr lang="en-US" sz="2400" kern="100" dirty="0" err="1">
                <a:solidFill>
                  <a:srgbClr val="7030A0"/>
                </a:solidFill>
                <a:latin typeface="Times New Roman"/>
                <a:ea typeface="Calibri"/>
                <a:cs typeface="Times New Roman"/>
              </a:rPr>
              <a:t>người</a:t>
            </a:r>
            <a:r>
              <a:rPr lang="en-US" sz="2400" kern="100" dirty="0">
                <a:solidFill>
                  <a:srgbClr val="7030A0"/>
                </a:solidFill>
                <a:latin typeface="Times New Roman"/>
                <a:ea typeface="Calibri"/>
                <a:cs typeface="Times New Roman"/>
              </a:rPr>
              <a:t> </a:t>
            </a:r>
            <a:r>
              <a:rPr lang="en-US" sz="2400" kern="100" dirty="0" err="1">
                <a:solidFill>
                  <a:srgbClr val="7030A0"/>
                </a:solidFill>
                <a:latin typeface="Times New Roman"/>
                <a:ea typeface="Calibri"/>
                <a:cs typeface="Times New Roman"/>
              </a:rPr>
              <a:t>khác</a:t>
            </a:r>
            <a:r>
              <a:rPr lang="en-US" sz="2400" kern="100" dirty="0">
                <a:solidFill>
                  <a:srgbClr val="7030A0"/>
                </a:solidFill>
                <a:latin typeface="Times New Roman"/>
                <a:ea typeface="Calibri"/>
                <a:cs typeface="Times New Roman"/>
              </a:rPr>
              <a:t> </a:t>
            </a:r>
            <a:r>
              <a:rPr lang="en-US" sz="2400" kern="100" dirty="0" err="1">
                <a:solidFill>
                  <a:srgbClr val="7030A0"/>
                </a:solidFill>
                <a:latin typeface="Times New Roman"/>
                <a:ea typeface="Calibri"/>
                <a:cs typeface="Times New Roman"/>
              </a:rPr>
              <a:t>viết</a:t>
            </a:r>
            <a:r>
              <a:rPr lang="en-US" sz="2400" kern="100" dirty="0">
                <a:solidFill>
                  <a:srgbClr val="7030A0"/>
                </a:solidFill>
                <a:latin typeface="Times New Roman"/>
                <a:ea typeface="Calibri"/>
                <a:cs typeface="Times New Roman"/>
              </a:rPr>
              <a:t> </a:t>
            </a:r>
            <a:r>
              <a:rPr lang="en-US" sz="2400" kern="100" dirty="0" err="1">
                <a:solidFill>
                  <a:srgbClr val="7030A0"/>
                </a:solidFill>
                <a:latin typeface="Times New Roman"/>
                <a:ea typeface="Calibri"/>
                <a:cs typeface="Times New Roman"/>
              </a:rPr>
              <a:t>hộ</a:t>
            </a:r>
            <a:r>
              <a:rPr lang="en-US" sz="2400" kern="100" dirty="0">
                <a:solidFill>
                  <a:srgbClr val="7030A0"/>
                </a:solidFill>
                <a:latin typeface="Times New Roman"/>
                <a:ea typeface="Calibri"/>
                <a:cs typeface="Times New Roman"/>
              </a:rPr>
              <a:t> </a:t>
            </a:r>
            <a:r>
              <a:rPr lang="en-US" sz="2400" kern="100" dirty="0" err="1">
                <a:solidFill>
                  <a:srgbClr val="7030A0"/>
                </a:solidFill>
                <a:latin typeface="Times New Roman"/>
                <a:ea typeface="Calibri"/>
                <a:cs typeface="Times New Roman"/>
              </a:rPr>
              <a:t>sẽ</a:t>
            </a:r>
            <a:r>
              <a:rPr lang="en-US" sz="2400" kern="100" dirty="0">
                <a:solidFill>
                  <a:srgbClr val="7030A0"/>
                </a:solidFill>
                <a:latin typeface="Times New Roman"/>
                <a:ea typeface="Calibri"/>
                <a:cs typeface="Times New Roman"/>
              </a:rPr>
              <a:t> </a:t>
            </a:r>
            <a:r>
              <a:rPr lang="en-US" sz="2400" kern="100" dirty="0" err="1">
                <a:solidFill>
                  <a:srgbClr val="7030A0"/>
                </a:solidFill>
                <a:latin typeface="Times New Roman"/>
                <a:ea typeface="Calibri"/>
                <a:cs typeface="Times New Roman"/>
              </a:rPr>
              <a:t>nói</a:t>
            </a:r>
            <a:r>
              <a:rPr lang="en-US" sz="2400" kern="100" dirty="0">
                <a:solidFill>
                  <a:srgbClr val="7030A0"/>
                </a:solidFill>
                <a:latin typeface="Times New Roman"/>
                <a:ea typeface="Calibri"/>
                <a:cs typeface="Times New Roman"/>
              </a:rPr>
              <a:t> </a:t>
            </a:r>
            <a:r>
              <a:rPr lang="en-US" sz="2400" kern="100" dirty="0" err="1">
                <a:solidFill>
                  <a:srgbClr val="7030A0"/>
                </a:solidFill>
                <a:latin typeface="Times New Roman"/>
                <a:ea typeface="Calibri"/>
                <a:cs typeface="Times New Roman"/>
              </a:rPr>
              <a:t>đúng</a:t>
            </a:r>
            <a:r>
              <a:rPr lang="en-US" sz="2400" kern="100" dirty="0">
                <a:solidFill>
                  <a:srgbClr val="7030A0"/>
                </a:solidFill>
                <a:latin typeface="Times New Roman"/>
                <a:ea typeface="Calibri"/>
                <a:cs typeface="Times New Roman"/>
              </a:rPr>
              <a:t> </a:t>
            </a:r>
            <a:r>
              <a:rPr lang="en-US" sz="2400" kern="100" dirty="0" err="1">
                <a:solidFill>
                  <a:srgbClr val="7030A0"/>
                </a:solidFill>
                <a:latin typeface="Times New Roman"/>
                <a:ea typeface="Calibri"/>
                <a:cs typeface="Times New Roman"/>
              </a:rPr>
              <a:t>về</a:t>
            </a:r>
            <a:r>
              <a:rPr lang="en-US" sz="2400" kern="100" dirty="0">
                <a:solidFill>
                  <a:srgbClr val="7030A0"/>
                </a:solidFill>
                <a:latin typeface="Times New Roman"/>
                <a:ea typeface="Calibri"/>
                <a:cs typeface="Times New Roman"/>
              </a:rPr>
              <a:t> </a:t>
            </a:r>
            <a:r>
              <a:rPr lang="en-US" sz="2400" kern="100" dirty="0" err="1">
                <a:solidFill>
                  <a:srgbClr val="7030A0"/>
                </a:solidFill>
                <a:latin typeface="Times New Roman"/>
                <a:ea typeface="Calibri"/>
                <a:cs typeface="Times New Roman"/>
              </a:rPr>
              <a:t>người</a:t>
            </a:r>
            <a:r>
              <a:rPr lang="en-US" sz="2400" kern="100" dirty="0">
                <a:solidFill>
                  <a:srgbClr val="7030A0"/>
                </a:solidFill>
                <a:latin typeface="Times New Roman"/>
                <a:ea typeface="Calibri"/>
                <a:cs typeface="Times New Roman"/>
              </a:rPr>
              <a:t> </a:t>
            </a:r>
            <a:r>
              <a:rPr lang="en-US" sz="2400" kern="100" dirty="0" err="1">
                <a:solidFill>
                  <a:srgbClr val="7030A0"/>
                </a:solidFill>
                <a:latin typeface="Times New Roman"/>
                <a:ea typeface="Calibri"/>
                <a:cs typeface="Times New Roman"/>
              </a:rPr>
              <a:t>bạn</a:t>
            </a:r>
            <a:r>
              <a:rPr lang="en-US" sz="2400" kern="100" dirty="0">
                <a:solidFill>
                  <a:srgbClr val="7030A0"/>
                </a:solidFill>
                <a:latin typeface="Times New Roman"/>
                <a:ea typeface="Calibri"/>
                <a:cs typeface="Times New Roman"/>
              </a:rPr>
              <a:t> </a:t>
            </a:r>
            <a:r>
              <a:rPr lang="en-US" sz="2400" kern="100" dirty="0" err="1">
                <a:solidFill>
                  <a:srgbClr val="7030A0"/>
                </a:solidFill>
                <a:latin typeface="Times New Roman"/>
                <a:ea typeface="Calibri"/>
                <a:cs typeface="Times New Roman"/>
              </a:rPr>
              <a:t>hơn</a:t>
            </a:r>
            <a:r>
              <a:rPr lang="en-US" sz="2400" kern="100" dirty="0">
                <a:solidFill>
                  <a:srgbClr val="7030A0"/>
                </a:solidFill>
                <a:latin typeface="Times New Roman"/>
                <a:ea typeface="Calibri"/>
                <a:cs typeface="Times New Roman"/>
              </a:rPr>
              <a:t> </a:t>
            </a:r>
            <a:r>
              <a:rPr lang="en-US" sz="2400" kern="100" dirty="0" err="1">
                <a:solidFill>
                  <a:srgbClr val="7030A0"/>
                </a:solidFill>
                <a:latin typeface="Times New Roman"/>
                <a:ea typeface="Calibri"/>
                <a:cs typeface="Times New Roman"/>
              </a:rPr>
              <a:t>bài</a:t>
            </a:r>
            <a:r>
              <a:rPr lang="en-US" sz="2400" kern="100" dirty="0">
                <a:solidFill>
                  <a:srgbClr val="7030A0"/>
                </a:solidFill>
                <a:latin typeface="Times New Roman"/>
                <a:ea typeface="Calibri"/>
                <a:cs typeface="Times New Roman"/>
              </a:rPr>
              <a:t> do </a:t>
            </a:r>
            <a:r>
              <a:rPr lang="en-US" sz="2400" kern="100" dirty="0" err="1">
                <a:solidFill>
                  <a:srgbClr val="7030A0"/>
                </a:solidFill>
                <a:latin typeface="Times New Roman"/>
                <a:ea typeface="Calibri"/>
                <a:cs typeface="Times New Roman"/>
              </a:rPr>
              <a:t>em</a:t>
            </a:r>
            <a:r>
              <a:rPr lang="en-US" sz="2400" kern="100" dirty="0">
                <a:solidFill>
                  <a:srgbClr val="7030A0"/>
                </a:solidFill>
                <a:latin typeface="Times New Roman"/>
                <a:ea typeface="Calibri"/>
                <a:cs typeface="Times New Roman"/>
              </a:rPr>
              <a:t> </a:t>
            </a:r>
            <a:r>
              <a:rPr lang="en-US" sz="2400" kern="100" dirty="0" err="1">
                <a:solidFill>
                  <a:srgbClr val="7030A0"/>
                </a:solidFill>
                <a:latin typeface="Times New Roman"/>
                <a:ea typeface="Calibri"/>
                <a:cs typeface="Times New Roman"/>
              </a:rPr>
              <a:t>tự</a:t>
            </a:r>
            <a:r>
              <a:rPr lang="en-US" sz="2400" kern="100" dirty="0">
                <a:solidFill>
                  <a:srgbClr val="7030A0"/>
                </a:solidFill>
                <a:latin typeface="Times New Roman"/>
                <a:ea typeface="Calibri"/>
                <a:cs typeface="Times New Roman"/>
              </a:rPr>
              <a:t> </a:t>
            </a:r>
            <a:r>
              <a:rPr lang="en-US" sz="2400" kern="100" dirty="0" err="1">
                <a:solidFill>
                  <a:srgbClr val="7030A0"/>
                </a:solidFill>
                <a:latin typeface="Times New Roman"/>
                <a:ea typeface="Calibri"/>
                <a:cs typeface="Times New Roman"/>
              </a:rPr>
              <a:t>viết</a:t>
            </a:r>
            <a:r>
              <a:rPr lang="en-US" sz="2400" kern="100" dirty="0">
                <a:solidFill>
                  <a:srgbClr val="7030A0"/>
                </a:solidFill>
                <a:latin typeface="Times New Roman"/>
                <a:ea typeface="Calibri"/>
                <a:cs typeface="Times New Roman"/>
              </a:rPr>
              <a:t> </a:t>
            </a:r>
            <a:r>
              <a:rPr lang="en-US" sz="2400" kern="100" dirty="0" err="1">
                <a:solidFill>
                  <a:srgbClr val="7030A0"/>
                </a:solidFill>
                <a:latin typeface="Times New Roman"/>
                <a:ea typeface="Calibri"/>
                <a:cs typeface="Times New Roman"/>
              </a:rPr>
              <a:t>không</a:t>
            </a:r>
            <a:r>
              <a:rPr lang="en-US" sz="2400" kern="100" dirty="0">
                <a:solidFill>
                  <a:srgbClr val="7030A0"/>
                </a:solidFill>
                <a:latin typeface="Times New Roman"/>
                <a:ea typeface="Calibri"/>
                <a:cs typeface="Times New Roman"/>
              </a:rPr>
              <a:t>?</a:t>
            </a:r>
            <a:endParaRPr lang="en-GB" sz="2400" dirty="0">
              <a:solidFill>
                <a:srgbClr val="7030A0"/>
              </a:solidFill>
              <a:latin typeface="Times New Roman"/>
              <a:ea typeface="Calibri"/>
              <a:cs typeface="Times New Roman"/>
            </a:endParaRPr>
          </a:p>
        </p:txBody>
      </p:sp>
      <p:sp>
        <p:nvSpPr>
          <p:cNvPr id="13" name="Rectangle 12"/>
          <p:cNvSpPr/>
          <p:nvPr/>
        </p:nvSpPr>
        <p:spPr>
          <a:xfrm>
            <a:off x="105212" y="4022352"/>
            <a:ext cx="3494907" cy="10068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FF"/>
                </a:solidFill>
              </a:rPr>
              <a:t>..........................................................................................................................................................................</a:t>
            </a:r>
            <a:endParaRPr lang="en-US" dirty="0">
              <a:solidFill>
                <a:srgbClr val="0000FF"/>
              </a:solidFill>
            </a:endParaRPr>
          </a:p>
        </p:txBody>
      </p:sp>
      <p:sp>
        <p:nvSpPr>
          <p:cNvPr id="15" name="Rectangle 14"/>
          <p:cNvSpPr/>
          <p:nvPr/>
        </p:nvSpPr>
        <p:spPr>
          <a:xfrm>
            <a:off x="4648200" y="4038600"/>
            <a:ext cx="349490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FF"/>
                </a:solidFill>
              </a:rPr>
              <a:t>..........................................................................................................................................................................</a:t>
            </a:r>
            <a:endParaRPr lang="en-US" dirty="0">
              <a:solidFill>
                <a:srgbClr val="0000FF"/>
              </a:solidFill>
            </a:endParaRPr>
          </a:p>
        </p:txBody>
      </p:sp>
      <p:sp>
        <p:nvSpPr>
          <p:cNvPr id="16" name="Rectangle 15"/>
          <p:cNvSpPr/>
          <p:nvPr/>
        </p:nvSpPr>
        <p:spPr>
          <a:xfrm>
            <a:off x="3124200" y="433131"/>
            <a:ext cx="3048000" cy="40506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FF"/>
                </a:solidFill>
                <a:latin typeface="Times New Roman" panose="02020603050405020304" pitchFamily="18" charset="0"/>
                <a:cs typeface="Times New Roman" panose="02020603050405020304" pitchFamily="18" charset="0"/>
              </a:rPr>
              <a:t>PHIẾU HỌC TẬP SỐ 1</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0" y="5181600"/>
            <a:ext cx="9067800" cy="1569660"/>
          </a:xfrm>
          <a:prstGeom prst="rect">
            <a:avLst/>
          </a:prstGeom>
        </p:spPr>
        <p:txBody>
          <a:bodyPr wrap="square">
            <a:spAutoFit/>
          </a:bodyPr>
          <a:lstStyle/>
          <a:p>
            <a:pPr algn="just"/>
            <a:r>
              <a:rPr lang="en-US" sz="2400" kern="100" dirty="0" smtClean="0">
                <a:solidFill>
                  <a:srgbClr val="000000"/>
                </a:solidFill>
                <a:latin typeface="Times New Roman"/>
                <a:ea typeface="Calibri"/>
              </a:rPr>
              <a:t>  </a:t>
            </a:r>
            <a:r>
              <a:rPr lang="en-US" sz="2400" kern="100" dirty="0" err="1">
                <a:solidFill>
                  <a:srgbClr val="000000"/>
                </a:solidFill>
                <a:latin typeface="Times New Roman"/>
                <a:ea typeface="Calibri"/>
              </a:rPr>
              <a:t>Nếu</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bạn</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nào</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đã</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có</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rồi</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thì</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chúng</a:t>
            </a:r>
            <a:r>
              <a:rPr lang="en-US" sz="2400" kern="100" dirty="0">
                <a:solidFill>
                  <a:srgbClr val="000000"/>
                </a:solidFill>
                <a:latin typeface="Times New Roman"/>
                <a:ea typeface="Calibri"/>
              </a:rPr>
              <a:t> ta </a:t>
            </a:r>
            <a:r>
              <a:rPr lang="en-US" sz="2400" kern="100" dirty="0" err="1">
                <a:solidFill>
                  <a:srgbClr val="000000"/>
                </a:solidFill>
                <a:latin typeface="Times New Roman"/>
                <a:ea typeface="Calibri"/>
              </a:rPr>
              <a:t>sẽ</a:t>
            </a:r>
            <a:r>
              <a:rPr lang="en-US" sz="2400" kern="100" dirty="0">
                <a:solidFill>
                  <a:srgbClr val="000000"/>
                </a:solidFill>
                <a:latin typeface="Times New Roman"/>
                <a:ea typeface="Calibri"/>
              </a:rPr>
              <a:t> chia </a:t>
            </a:r>
            <a:r>
              <a:rPr lang="en-US" sz="2400" kern="100" dirty="0" err="1">
                <a:solidFill>
                  <a:srgbClr val="000000"/>
                </a:solidFill>
                <a:latin typeface="Times New Roman"/>
                <a:ea typeface="Calibri"/>
              </a:rPr>
              <a:t>sẻ</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chuyện</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thú</a:t>
            </a:r>
            <a:r>
              <a:rPr lang="en-US" sz="2400" kern="100" dirty="0">
                <a:solidFill>
                  <a:srgbClr val="000000"/>
                </a:solidFill>
                <a:latin typeface="Times New Roman"/>
                <a:ea typeface="Calibri"/>
              </a:rPr>
              <a:t> </a:t>
            </a:r>
            <a:r>
              <a:rPr lang="en-US" sz="2400" kern="100" dirty="0" err="1" smtClean="0">
                <a:solidFill>
                  <a:srgbClr val="000000"/>
                </a:solidFill>
                <a:latin typeface="Times New Roman"/>
                <a:ea typeface="Calibri"/>
              </a:rPr>
              <a:t>vị</a:t>
            </a:r>
            <a:r>
              <a:rPr lang="en-US" sz="2400" kern="100" dirty="0" smtClean="0">
                <a:solidFill>
                  <a:srgbClr val="000000"/>
                </a:solidFill>
                <a:latin typeface="Times New Roman"/>
                <a:ea typeface="Calibri"/>
              </a:rPr>
              <a:t>, </a:t>
            </a:r>
            <a:r>
              <a:rPr lang="en-US" sz="2400" kern="100" dirty="0" err="1">
                <a:solidFill>
                  <a:srgbClr val="000000"/>
                </a:solidFill>
                <a:latin typeface="Times New Roman"/>
                <a:ea typeface="Calibri"/>
              </a:rPr>
              <a:t>còn</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nếu</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chưa</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thì</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hôm</a:t>
            </a:r>
            <a:r>
              <a:rPr lang="en-US" sz="2400" kern="100" dirty="0">
                <a:solidFill>
                  <a:srgbClr val="000000"/>
                </a:solidFill>
                <a:latin typeface="Times New Roman"/>
                <a:ea typeface="Calibri"/>
              </a:rPr>
              <a:t> nay </a:t>
            </a:r>
            <a:r>
              <a:rPr lang="en-US" sz="2400" kern="100" dirty="0" err="1">
                <a:solidFill>
                  <a:srgbClr val="000000"/>
                </a:solidFill>
                <a:latin typeface="Times New Roman"/>
                <a:ea typeface="Calibri"/>
              </a:rPr>
              <a:t>các</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em</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sẽ</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đi</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tìm</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hiểu</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về</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một</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câu</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chuyện</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gắn</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liền</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với</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một</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tình</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huống</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thú</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vị</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như</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thế</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trong</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cuộc</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sống</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hằng</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ngày</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của</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mỗi</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chúng</a:t>
            </a:r>
            <a:r>
              <a:rPr lang="en-US" sz="2400" kern="100" dirty="0">
                <a:solidFill>
                  <a:srgbClr val="000000"/>
                </a:solidFill>
                <a:latin typeface="Times New Roman"/>
                <a:ea typeface="Calibri"/>
              </a:rPr>
              <a:t> ta qua </a:t>
            </a:r>
            <a:r>
              <a:rPr lang="en-US" sz="2400" kern="100" dirty="0" err="1">
                <a:solidFill>
                  <a:srgbClr val="000000"/>
                </a:solidFill>
                <a:latin typeface="Times New Roman"/>
                <a:ea typeface="Calibri"/>
              </a:rPr>
              <a:t>văn</a:t>
            </a:r>
            <a:r>
              <a:rPr lang="en-US" sz="2400" kern="100" dirty="0">
                <a:solidFill>
                  <a:srgbClr val="000000"/>
                </a:solidFill>
                <a:latin typeface="Times New Roman"/>
                <a:ea typeface="Calibri"/>
              </a:rPr>
              <a:t> </a:t>
            </a:r>
            <a:r>
              <a:rPr lang="en-US" sz="2400" kern="100" dirty="0" err="1">
                <a:solidFill>
                  <a:srgbClr val="000000"/>
                </a:solidFill>
                <a:latin typeface="Times New Roman"/>
                <a:ea typeface="Calibri"/>
              </a:rPr>
              <a:t>bản</a:t>
            </a:r>
            <a:r>
              <a:rPr lang="en-US" sz="2400" kern="100" dirty="0">
                <a:solidFill>
                  <a:srgbClr val="000000"/>
                </a:solidFill>
                <a:latin typeface="Times New Roman"/>
                <a:ea typeface="Calibri"/>
              </a:rPr>
              <a:t> </a:t>
            </a:r>
            <a:r>
              <a:rPr lang="en-US" sz="2400" kern="100" dirty="0" smtClean="0">
                <a:solidFill>
                  <a:srgbClr val="000000"/>
                </a:solidFill>
                <a:latin typeface="Times New Roman"/>
                <a:ea typeface="Calibri"/>
              </a:rPr>
              <a:t>“</a:t>
            </a:r>
            <a:r>
              <a:rPr lang="en-US" sz="2400" kern="100" dirty="0" err="1" smtClean="0">
                <a:solidFill>
                  <a:srgbClr val="000000"/>
                </a:solidFill>
                <a:latin typeface="Times New Roman"/>
                <a:ea typeface="Calibri"/>
              </a:rPr>
              <a:t>Bài</a:t>
            </a:r>
            <a:r>
              <a:rPr lang="en-US" sz="2400" kern="100" dirty="0" smtClean="0">
                <a:solidFill>
                  <a:srgbClr val="000000"/>
                </a:solidFill>
                <a:latin typeface="Times New Roman"/>
                <a:ea typeface="Calibri"/>
              </a:rPr>
              <a:t>  </a:t>
            </a:r>
            <a:r>
              <a:rPr lang="en-US" sz="2400" kern="100" dirty="0" err="1" smtClean="0">
                <a:solidFill>
                  <a:srgbClr val="000000"/>
                </a:solidFill>
                <a:latin typeface="Times New Roman"/>
                <a:ea typeface="Calibri"/>
              </a:rPr>
              <a:t>tập</a:t>
            </a:r>
            <a:r>
              <a:rPr lang="en-US" sz="2400" kern="100" dirty="0" smtClean="0">
                <a:solidFill>
                  <a:srgbClr val="000000"/>
                </a:solidFill>
                <a:latin typeface="Times New Roman"/>
                <a:ea typeface="Calibri"/>
              </a:rPr>
              <a:t> </a:t>
            </a:r>
            <a:r>
              <a:rPr lang="en-US" sz="2400" kern="100" dirty="0" err="1" smtClean="0">
                <a:solidFill>
                  <a:srgbClr val="000000"/>
                </a:solidFill>
                <a:latin typeface="Times New Roman"/>
                <a:ea typeface="Calibri"/>
              </a:rPr>
              <a:t>làm</a:t>
            </a:r>
            <a:r>
              <a:rPr lang="en-US" sz="2400" kern="100" dirty="0" smtClean="0">
                <a:solidFill>
                  <a:srgbClr val="000000"/>
                </a:solidFill>
                <a:latin typeface="Times New Roman"/>
                <a:ea typeface="Calibri"/>
              </a:rPr>
              <a:t> </a:t>
            </a:r>
            <a:r>
              <a:rPr lang="en-US" sz="2400" kern="100" dirty="0" err="1" smtClean="0">
                <a:solidFill>
                  <a:srgbClr val="000000"/>
                </a:solidFill>
                <a:latin typeface="Times New Roman"/>
                <a:ea typeface="Calibri"/>
              </a:rPr>
              <a:t>văn</a:t>
            </a:r>
            <a:r>
              <a:rPr lang="en-US" sz="2400" kern="100" dirty="0" smtClean="0">
                <a:solidFill>
                  <a:srgbClr val="000000"/>
                </a:solidFill>
                <a:latin typeface="Times New Roman"/>
                <a:ea typeface="Calibri"/>
              </a:rPr>
              <a:t> </a:t>
            </a:r>
            <a:r>
              <a:rPr lang="en-US" sz="2400" kern="100" dirty="0" err="1" smtClean="0">
                <a:solidFill>
                  <a:srgbClr val="000000"/>
                </a:solidFill>
                <a:latin typeface="Times New Roman"/>
                <a:ea typeface="Calibri"/>
              </a:rPr>
              <a:t>của</a:t>
            </a:r>
            <a:r>
              <a:rPr lang="en-US" sz="2400" kern="100" dirty="0" smtClean="0">
                <a:solidFill>
                  <a:srgbClr val="000000"/>
                </a:solidFill>
                <a:latin typeface="Times New Roman"/>
                <a:ea typeface="Calibri"/>
              </a:rPr>
              <a:t> …”</a:t>
            </a:r>
            <a:endParaRPr lang="en-GB" sz="2400" dirty="0">
              <a:solidFill>
                <a:prstClr val="black"/>
              </a:solidFill>
            </a:endParaRPr>
          </a:p>
        </p:txBody>
      </p:sp>
    </p:spTree>
    <p:extLst>
      <p:ext uri="{BB962C8B-B14F-4D97-AF65-F5344CB8AC3E}">
        <p14:creationId xmlns:p14="http://schemas.microsoft.com/office/powerpoint/2010/main" val="12686277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 y="12700"/>
            <a:ext cx="5105400" cy="461963"/>
          </a:xfrm>
          <a:prstGeom prst="rect">
            <a:avLst/>
          </a:prstGeom>
          <a:solidFill>
            <a:schemeClr val="accent1">
              <a:tint val="20000"/>
            </a:schemeClr>
          </a:solidFill>
        </p:spPr>
        <p:txBody>
          <a:bodyPr>
            <a:spAutoFit/>
          </a:bodyPr>
          <a:lstStyle/>
          <a:p>
            <a:pPr algn="ctr">
              <a:defRPr/>
            </a:pPr>
            <a:r>
              <a:rPr lang="en-US" sz="2400" b="1" dirty="0" smtClean="0">
                <a:solidFill>
                  <a:srgbClr val="0000FF"/>
                </a:solidFill>
                <a:latin typeface="Times New Roman" panose="02020603050405020304" pitchFamily="18" charset="0"/>
                <a:cs typeface="Times New Roman" panose="02020603050405020304" pitchFamily="18" charset="0"/>
              </a:rPr>
              <a:t>LUYỆN TẬP</a:t>
            </a:r>
            <a:r>
              <a:rPr lang="vi-VN" sz="2400" b="1" dirty="0" smtClean="0">
                <a:solidFill>
                  <a:srgbClr val="0000FF"/>
                </a:solidFill>
                <a:latin typeface="Times New Roman" panose="02020603050405020304" pitchFamily="18" charset="0"/>
                <a:cs typeface="Times New Roman" panose="02020603050405020304" pitchFamily="18" charset="0"/>
              </a:rPr>
              <a:t>- VẬN DỤNG</a:t>
            </a:r>
            <a:endParaRPr lang="x-none" sz="2400" b="1" dirty="0">
              <a:solidFill>
                <a:srgbClr val="0000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25400" y="474663"/>
            <a:ext cx="9144000" cy="5983176"/>
          </a:xfrm>
          <a:prstGeom prst="rect">
            <a:avLst/>
          </a:prstGeom>
        </p:spPr>
        <p:txBody>
          <a:bodyPr wrap="square">
            <a:spAutoFit/>
          </a:bodyPr>
          <a:lstStyle/>
          <a:p>
            <a:pPr lvl="0">
              <a:lnSpc>
                <a:spcPct val="115000"/>
              </a:lnSpc>
              <a:spcAft>
                <a:spcPts val="0"/>
              </a:spcAft>
              <a:buSzPts val="1200"/>
            </a:pPr>
            <a:r>
              <a:rPr lang="en-US" sz="2400" b="1" dirty="0" err="1">
                <a:latin typeface="Times New Roman"/>
                <a:ea typeface="Times New Roman"/>
              </a:rPr>
              <a:t>Viết</a:t>
            </a:r>
            <a:r>
              <a:rPr lang="en-US" sz="2400" b="1" dirty="0">
                <a:latin typeface="Times New Roman"/>
                <a:ea typeface="Times New Roman"/>
              </a:rPr>
              <a:t> </a:t>
            </a:r>
            <a:r>
              <a:rPr lang="en-US" sz="2400" b="1" dirty="0" err="1">
                <a:latin typeface="Times New Roman"/>
                <a:ea typeface="Times New Roman"/>
              </a:rPr>
              <a:t>bài</a:t>
            </a:r>
            <a:r>
              <a:rPr lang="en-US" sz="2400" b="1" dirty="0">
                <a:latin typeface="Times New Roman"/>
                <a:ea typeface="Times New Roman"/>
              </a:rPr>
              <a:t> </a:t>
            </a:r>
            <a:r>
              <a:rPr lang="en-US" sz="2400" b="1" dirty="0" err="1">
                <a:latin typeface="Times New Roman"/>
                <a:ea typeface="Times New Roman"/>
              </a:rPr>
              <a:t>văn</a:t>
            </a:r>
            <a:r>
              <a:rPr lang="en-US" sz="2400" b="1" dirty="0">
                <a:latin typeface="Times New Roman"/>
                <a:ea typeface="Times New Roman"/>
              </a:rPr>
              <a:t> </a:t>
            </a:r>
            <a:r>
              <a:rPr lang="en-US" sz="2400" b="1" dirty="0" err="1">
                <a:latin typeface="Times New Roman"/>
                <a:ea typeface="Times New Roman"/>
              </a:rPr>
              <a:t>miêu</a:t>
            </a:r>
            <a:r>
              <a:rPr lang="en-US" sz="2400" b="1" dirty="0">
                <a:latin typeface="Times New Roman"/>
                <a:ea typeface="Times New Roman"/>
              </a:rPr>
              <a:t> </a:t>
            </a:r>
            <a:r>
              <a:rPr lang="en-US" sz="2400" b="1" dirty="0" err="1">
                <a:latin typeface="Times New Roman"/>
                <a:ea typeface="Times New Roman"/>
              </a:rPr>
              <a:t>tả</a:t>
            </a:r>
            <a:r>
              <a:rPr lang="en-US" sz="2400" b="1" dirty="0">
                <a:latin typeface="Times New Roman"/>
                <a:ea typeface="Times New Roman"/>
              </a:rPr>
              <a:t> </a:t>
            </a:r>
            <a:r>
              <a:rPr lang="en-US" sz="2400" b="1" dirty="0" err="1">
                <a:latin typeface="Times New Roman"/>
                <a:ea typeface="Times New Roman"/>
              </a:rPr>
              <a:t>người</a:t>
            </a:r>
            <a:r>
              <a:rPr lang="en-US" sz="2400" b="1" dirty="0">
                <a:latin typeface="Times New Roman"/>
                <a:ea typeface="Times New Roman"/>
              </a:rPr>
              <a:t> </a:t>
            </a:r>
            <a:r>
              <a:rPr lang="en-US" sz="2400" b="1" dirty="0" err="1">
                <a:latin typeface="Times New Roman"/>
                <a:ea typeface="Times New Roman"/>
              </a:rPr>
              <a:t>bạn</a:t>
            </a:r>
            <a:r>
              <a:rPr lang="en-US" sz="2400" b="1" dirty="0">
                <a:latin typeface="Times New Roman"/>
                <a:ea typeface="Times New Roman"/>
              </a:rPr>
              <a:t> </a:t>
            </a:r>
            <a:r>
              <a:rPr lang="en-US" sz="2400" b="1" dirty="0" err="1">
                <a:latin typeface="Times New Roman"/>
                <a:ea typeface="Times New Roman"/>
              </a:rPr>
              <a:t>thân</a:t>
            </a:r>
            <a:r>
              <a:rPr lang="en-US" sz="2400" b="1" dirty="0">
                <a:latin typeface="Times New Roman"/>
                <a:ea typeface="Times New Roman"/>
              </a:rPr>
              <a:t> </a:t>
            </a:r>
            <a:r>
              <a:rPr lang="en-US" sz="2400" b="1" dirty="0" err="1">
                <a:latin typeface="Times New Roman"/>
                <a:ea typeface="Times New Roman"/>
              </a:rPr>
              <a:t>nhất</a:t>
            </a:r>
            <a:r>
              <a:rPr lang="en-US" sz="2400" b="1" dirty="0">
                <a:latin typeface="Times New Roman"/>
                <a:ea typeface="Times New Roman"/>
              </a:rPr>
              <a:t> </a:t>
            </a:r>
            <a:r>
              <a:rPr lang="en-US" sz="2400" b="1" dirty="0" err="1">
                <a:latin typeface="Times New Roman"/>
                <a:ea typeface="Times New Roman"/>
              </a:rPr>
              <a:t>của</a:t>
            </a:r>
            <a:r>
              <a:rPr lang="en-US" sz="2400" b="1" dirty="0">
                <a:latin typeface="Times New Roman"/>
                <a:ea typeface="Times New Roman"/>
              </a:rPr>
              <a:t> </a:t>
            </a:r>
            <a:r>
              <a:rPr lang="en-US" sz="2400" b="1" dirty="0" err="1" smtClean="0">
                <a:latin typeface="Times New Roman"/>
                <a:ea typeface="Times New Roman"/>
              </a:rPr>
              <a:t>em</a:t>
            </a:r>
            <a:r>
              <a:rPr lang="vi-VN" sz="2400" b="1" dirty="0" smtClean="0">
                <a:latin typeface="Times New Roman"/>
                <a:ea typeface="Times New Roman"/>
              </a:rPr>
              <a:t> </a:t>
            </a:r>
            <a:endParaRPr lang="en-GB" sz="2400" b="1" dirty="0">
              <a:latin typeface="Times New Roman"/>
              <a:ea typeface="Times New Roman"/>
            </a:endParaRPr>
          </a:p>
          <a:p>
            <a:pPr>
              <a:lnSpc>
                <a:spcPct val="115000"/>
              </a:lnSpc>
              <a:spcAft>
                <a:spcPts val="0"/>
              </a:spcAft>
            </a:pPr>
            <a:r>
              <a:rPr lang="en-US" sz="2400" dirty="0">
                <a:latin typeface="Times New Roman"/>
                <a:ea typeface="Times New Roman"/>
              </a:rPr>
              <a:t>- </a:t>
            </a:r>
            <a:r>
              <a:rPr lang="en-US" sz="2400" dirty="0" err="1">
                <a:latin typeface="Times New Roman"/>
                <a:ea typeface="Times New Roman"/>
              </a:rPr>
              <a:t>Lựa</a:t>
            </a:r>
            <a:r>
              <a:rPr lang="en-US" sz="2400" dirty="0">
                <a:latin typeface="Times New Roman"/>
                <a:ea typeface="Times New Roman"/>
              </a:rPr>
              <a:t> </a:t>
            </a:r>
            <a:r>
              <a:rPr lang="en-US" sz="2400" dirty="0" err="1">
                <a:latin typeface="Times New Roman"/>
                <a:ea typeface="Times New Roman"/>
              </a:rPr>
              <a:t>chọn</a:t>
            </a:r>
            <a:r>
              <a:rPr lang="en-US" sz="2400" dirty="0">
                <a:latin typeface="Times New Roman"/>
                <a:ea typeface="Times New Roman"/>
              </a:rPr>
              <a:t> </a:t>
            </a:r>
            <a:r>
              <a:rPr lang="en-US" sz="2400" dirty="0" err="1">
                <a:latin typeface="Times New Roman"/>
                <a:ea typeface="Times New Roman"/>
              </a:rPr>
              <a:t>người</a:t>
            </a:r>
            <a:r>
              <a:rPr lang="en-US" sz="2400" dirty="0">
                <a:latin typeface="Times New Roman"/>
                <a:ea typeface="Times New Roman"/>
              </a:rPr>
              <a:t> </a:t>
            </a:r>
            <a:r>
              <a:rPr lang="en-US" sz="2400" dirty="0" err="1">
                <a:latin typeface="Times New Roman"/>
                <a:ea typeface="Times New Roman"/>
              </a:rPr>
              <a:t>bạn</a:t>
            </a:r>
            <a:r>
              <a:rPr lang="en-US" sz="2400" dirty="0">
                <a:latin typeface="Times New Roman"/>
                <a:ea typeface="Times New Roman"/>
              </a:rPr>
              <a:t> </a:t>
            </a:r>
            <a:r>
              <a:rPr lang="en-US" sz="2400" dirty="0" err="1">
                <a:latin typeface="Times New Roman"/>
                <a:ea typeface="Times New Roman"/>
              </a:rPr>
              <a:t>em</a:t>
            </a:r>
            <a:r>
              <a:rPr lang="en-US" sz="2400" dirty="0">
                <a:latin typeface="Times New Roman"/>
                <a:ea typeface="Times New Roman"/>
              </a:rPr>
              <a:t> </a:t>
            </a:r>
            <a:r>
              <a:rPr lang="en-US" sz="2400" dirty="0" err="1">
                <a:latin typeface="Times New Roman"/>
                <a:ea typeface="Times New Roman"/>
              </a:rPr>
              <a:t>sẽ</a:t>
            </a:r>
            <a:r>
              <a:rPr lang="en-US" sz="2400" dirty="0">
                <a:latin typeface="Times New Roman"/>
                <a:ea typeface="Times New Roman"/>
              </a:rPr>
              <a:t> </a:t>
            </a:r>
            <a:r>
              <a:rPr lang="en-US" sz="2400" dirty="0" err="1">
                <a:latin typeface="Times New Roman"/>
                <a:ea typeface="Times New Roman"/>
              </a:rPr>
              <a:t>tả</a:t>
            </a:r>
            <a:r>
              <a:rPr lang="en-US" sz="2400" dirty="0">
                <a:latin typeface="Times New Roman"/>
                <a:ea typeface="Times New Roman"/>
              </a:rPr>
              <a:t>: </a:t>
            </a:r>
            <a:r>
              <a:rPr lang="en-US" sz="2400" dirty="0" err="1">
                <a:latin typeface="Times New Roman"/>
                <a:ea typeface="Times New Roman"/>
              </a:rPr>
              <a:t>Chọn</a:t>
            </a:r>
            <a:r>
              <a:rPr lang="en-US" sz="2400" dirty="0">
                <a:latin typeface="Times New Roman"/>
                <a:ea typeface="Times New Roman"/>
              </a:rPr>
              <a:t> </a:t>
            </a:r>
            <a:r>
              <a:rPr lang="en-US" sz="2400" dirty="0" err="1">
                <a:latin typeface="Times New Roman"/>
                <a:ea typeface="Times New Roman"/>
              </a:rPr>
              <a:t>người</a:t>
            </a:r>
            <a:r>
              <a:rPr lang="en-US" sz="2400" dirty="0">
                <a:latin typeface="Times New Roman"/>
                <a:ea typeface="Times New Roman"/>
              </a:rPr>
              <a:t> </a:t>
            </a:r>
            <a:r>
              <a:rPr lang="en-US" sz="2400" dirty="0" err="1">
                <a:latin typeface="Times New Roman"/>
                <a:ea typeface="Times New Roman"/>
              </a:rPr>
              <a:t>bạn</a:t>
            </a:r>
            <a:r>
              <a:rPr lang="en-US" sz="2400" dirty="0">
                <a:latin typeface="Times New Roman"/>
                <a:ea typeface="Times New Roman"/>
              </a:rPr>
              <a:t> </a:t>
            </a:r>
            <a:r>
              <a:rPr lang="en-US" sz="2400" dirty="0" err="1">
                <a:latin typeface="Times New Roman"/>
                <a:ea typeface="Times New Roman"/>
              </a:rPr>
              <a:t>thân</a:t>
            </a:r>
            <a:r>
              <a:rPr lang="en-US" sz="2400" dirty="0">
                <a:latin typeface="Times New Roman"/>
                <a:ea typeface="Times New Roman"/>
              </a:rPr>
              <a:t> </a:t>
            </a:r>
            <a:r>
              <a:rPr lang="en-US" sz="2400" dirty="0" err="1">
                <a:latin typeface="Times New Roman"/>
                <a:ea typeface="Times New Roman"/>
              </a:rPr>
              <a:t>thiết</a:t>
            </a:r>
            <a:r>
              <a:rPr lang="en-US" sz="2400" dirty="0">
                <a:latin typeface="Times New Roman"/>
                <a:ea typeface="Times New Roman"/>
              </a:rPr>
              <a:t> </a:t>
            </a:r>
            <a:r>
              <a:rPr lang="en-US" sz="2400" dirty="0" err="1">
                <a:latin typeface="Times New Roman"/>
                <a:ea typeface="Times New Roman"/>
              </a:rPr>
              <a:t>nhất</a:t>
            </a:r>
            <a:r>
              <a:rPr lang="en-US" sz="2400" dirty="0">
                <a:latin typeface="Times New Roman"/>
                <a:ea typeface="Times New Roman"/>
              </a:rPr>
              <a:t> </a:t>
            </a:r>
            <a:r>
              <a:rPr lang="en-US" sz="2400" dirty="0" err="1">
                <a:latin typeface="Times New Roman"/>
                <a:ea typeface="Times New Roman"/>
              </a:rPr>
              <a:t>với</a:t>
            </a:r>
            <a:r>
              <a:rPr lang="en-US" sz="2400" dirty="0">
                <a:latin typeface="Times New Roman"/>
                <a:ea typeface="Times New Roman"/>
              </a:rPr>
              <a:t> </a:t>
            </a:r>
            <a:r>
              <a:rPr lang="en-US" sz="2400" dirty="0" err="1">
                <a:latin typeface="Times New Roman"/>
                <a:ea typeface="Times New Roman"/>
              </a:rPr>
              <a:t>mình</a:t>
            </a:r>
            <a:r>
              <a:rPr lang="en-US" sz="2400" dirty="0">
                <a:latin typeface="Times New Roman"/>
                <a:ea typeface="Times New Roman"/>
              </a:rPr>
              <a:t> </a:t>
            </a:r>
            <a:r>
              <a:rPr lang="en-US" sz="2400" dirty="0" err="1">
                <a:latin typeface="Times New Roman"/>
                <a:ea typeface="Times New Roman"/>
              </a:rPr>
              <a:t>để</a:t>
            </a:r>
            <a:r>
              <a:rPr lang="en-US" sz="2400" dirty="0">
                <a:latin typeface="Times New Roman"/>
                <a:ea typeface="Times New Roman"/>
              </a:rPr>
              <a:t> </a:t>
            </a:r>
            <a:r>
              <a:rPr lang="en-US" sz="2400" dirty="0" err="1">
                <a:latin typeface="Times New Roman"/>
                <a:ea typeface="Times New Roman"/>
              </a:rPr>
              <a:t>tả</a:t>
            </a:r>
            <a:r>
              <a:rPr lang="en-US" sz="2400" dirty="0">
                <a:latin typeface="Times New Roman"/>
                <a:ea typeface="Times New Roman"/>
              </a:rPr>
              <a:t>.</a:t>
            </a:r>
            <a:endParaRPr lang="en-GB" sz="2400" dirty="0">
              <a:latin typeface="Times New Roman"/>
              <a:ea typeface="Calibri"/>
            </a:endParaRPr>
          </a:p>
          <a:p>
            <a:pPr>
              <a:lnSpc>
                <a:spcPct val="115000"/>
              </a:lnSpc>
              <a:spcAft>
                <a:spcPts val="0"/>
              </a:spcAft>
            </a:pPr>
            <a:r>
              <a:rPr lang="en-US" sz="2400" dirty="0">
                <a:latin typeface="Times New Roman"/>
                <a:ea typeface="Times New Roman"/>
              </a:rPr>
              <a:t>- </a:t>
            </a:r>
            <a:r>
              <a:rPr lang="en-US" sz="2400" dirty="0" err="1">
                <a:latin typeface="Times New Roman"/>
                <a:ea typeface="Times New Roman"/>
              </a:rPr>
              <a:t>Thực</a:t>
            </a:r>
            <a:r>
              <a:rPr lang="en-US" sz="2400" dirty="0">
                <a:latin typeface="Times New Roman"/>
                <a:ea typeface="Times New Roman"/>
              </a:rPr>
              <a:t> </a:t>
            </a:r>
            <a:r>
              <a:rPr lang="en-US" sz="2400" dirty="0" err="1">
                <a:latin typeface="Times New Roman"/>
                <a:ea typeface="Times New Roman"/>
              </a:rPr>
              <a:t>hiện</a:t>
            </a:r>
            <a:r>
              <a:rPr lang="en-US" sz="2400" dirty="0">
                <a:latin typeface="Times New Roman"/>
                <a:ea typeface="Times New Roman"/>
              </a:rPr>
              <a:t> </a:t>
            </a:r>
            <a:r>
              <a:rPr lang="en-US" sz="2400" dirty="0" err="1">
                <a:latin typeface="Times New Roman"/>
                <a:ea typeface="Times New Roman"/>
              </a:rPr>
              <a:t>các</a:t>
            </a:r>
            <a:r>
              <a:rPr lang="en-US" sz="2400" dirty="0">
                <a:latin typeface="Times New Roman"/>
                <a:ea typeface="Times New Roman"/>
              </a:rPr>
              <a:t> </a:t>
            </a:r>
            <a:r>
              <a:rPr lang="en-US" sz="2400" dirty="0" err="1">
                <a:latin typeface="Times New Roman"/>
                <a:ea typeface="Times New Roman"/>
              </a:rPr>
              <a:t>bước</a:t>
            </a:r>
            <a:r>
              <a:rPr lang="en-US" sz="2400" dirty="0">
                <a:latin typeface="Times New Roman"/>
                <a:ea typeface="Times New Roman"/>
              </a:rPr>
              <a:t> </a:t>
            </a:r>
            <a:r>
              <a:rPr lang="en-US" sz="2400" dirty="0" err="1">
                <a:latin typeface="Times New Roman"/>
                <a:ea typeface="Times New Roman"/>
              </a:rPr>
              <a:t>để</a:t>
            </a:r>
            <a:r>
              <a:rPr lang="en-US" sz="2400" dirty="0">
                <a:latin typeface="Times New Roman"/>
                <a:ea typeface="Times New Roman"/>
              </a:rPr>
              <a:t> </a:t>
            </a:r>
            <a:r>
              <a:rPr lang="en-US" sz="2400" dirty="0" err="1">
                <a:latin typeface="Times New Roman"/>
                <a:ea typeface="Times New Roman"/>
              </a:rPr>
              <a:t>viết</a:t>
            </a:r>
            <a:r>
              <a:rPr lang="en-US" sz="2400" dirty="0">
                <a:latin typeface="Times New Roman"/>
                <a:ea typeface="Times New Roman"/>
              </a:rPr>
              <a:t> </a:t>
            </a:r>
            <a:r>
              <a:rPr lang="en-US" sz="2400" dirty="0" err="1">
                <a:latin typeface="Times New Roman"/>
                <a:ea typeface="Times New Roman"/>
              </a:rPr>
              <a:t>một</a:t>
            </a:r>
            <a:r>
              <a:rPr lang="en-US" sz="2400" dirty="0">
                <a:latin typeface="Times New Roman"/>
                <a:ea typeface="Times New Roman"/>
              </a:rPr>
              <a:t> </a:t>
            </a:r>
            <a:r>
              <a:rPr lang="en-US" sz="2400" dirty="0" err="1">
                <a:latin typeface="Times New Roman"/>
                <a:ea typeface="Times New Roman"/>
              </a:rPr>
              <a:t>bài</a:t>
            </a:r>
            <a:r>
              <a:rPr lang="en-US" sz="2400" dirty="0">
                <a:latin typeface="Times New Roman"/>
                <a:ea typeface="Times New Roman"/>
              </a:rPr>
              <a:t>  </a:t>
            </a:r>
            <a:r>
              <a:rPr lang="en-US" sz="2400" dirty="0" err="1">
                <a:latin typeface="Times New Roman"/>
                <a:ea typeface="Times New Roman"/>
              </a:rPr>
              <a:t>văn</a:t>
            </a:r>
            <a:r>
              <a:rPr lang="en-US" sz="2400" dirty="0">
                <a:latin typeface="Times New Roman"/>
                <a:ea typeface="Times New Roman"/>
              </a:rPr>
              <a:t>:</a:t>
            </a:r>
            <a:endParaRPr lang="en-GB" sz="2400" dirty="0">
              <a:latin typeface="Times New Roman"/>
              <a:ea typeface="Calibri"/>
            </a:endParaRPr>
          </a:p>
          <a:p>
            <a:pPr>
              <a:lnSpc>
                <a:spcPct val="115000"/>
              </a:lnSpc>
              <a:spcAft>
                <a:spcPts val="0"/>
              </a:spcAft>
            </a:pPr>
            <a:r>
              <a:rPr lang="en-US" sz="2400" b="1" dirty="0" err="1">
                <a:solidFill>
                  <a:srgbClr val="FF0000"/>
                </a:solidFill>
                <a:latin typeface="Times New Roman"/>
                <a:ea typeface="Times New Roman"/>
              </a:rPr>
              <a:t>Tìm</a:t>
            </a:r>
            <a:r>
              <a:rPr lang="en-US" sz="2400" b="1" dirty="0">
                <a:solidFill>
                  <a:srgbClr val="FF0000"/>
                </a:solidFill>
                <a:latin typeface="Times New Roman"/>
                <a:ea typeface="Times New Roman"/>
              </a:rPr>
              <a:t> ý:</a:t>
            </a:r>
            <a:endParaRPr lang="en-GB" sz="2400" b="1" dirty="0">
              <a:solidFill>
                <a:srgbClr val="FF0000"/>
              </a:solidFill>
              <a:latin typeface="Times New Roman"/>
              <a:ea typeface="Calibri"/>
            </a:endParaRPr>
          </a:p>
          <a:p>
            <a:pPr>
              <a:lnSpc>
                <a:spcPct val="115000"/>
              </a:lnSpc>
              <a:spcAft>
                <a:spcPts val="0"/>
              </a:spcAft>
            </a:pPr>
            <a:r>
              <a:rPr lang="en-US" sz="2400" dirty="0" err="1">
                <a:latin typeface="Times New Roman"/>
                <a:ea typeface="Times New Roman"/>
              </a:rPr>
              <a:t>Nhớ</a:t>
            </a:r>
            <a:r>
              <a:rPr lang="en-US" sz="2400" dirty="0">
                <a:latin typeface="Times New Roman"/>
                <a:ea typeface="Times New Roman"/>
              </a:rPr>
              <a:t> </a:t>
            </a:r>
            <a:r>
              <a:rPr lang="en-US" sz="2400" dirty="0" err="1">
                <a:latin typeface="Times New Roman"/>
                <a:ea typeface="Times New Roman"/>
              </a:rPr>
              <a:t>những</a:t>
            </a:r>
            <a:r>
              <a:rPr lang="en-US" sz="2400" dirty="0">
                <a:latin typeface="Times New Roman"/>
                <a:ea typeface="Times New Roman"/>
              </a:rPr>
              <a:t> </a:t>
            </a:r>
            <a:r>
              <a:rPr lang="en-US" sz="2400" dirty="0" err="1">
                <a:latin typeface="Times New Roman"/>
                <a:ea typeface="Times New Roman"/>
              </a:rPr>
              <a:t>đặc</a:t>
            </a:r>
            <a:r>
              <a:rPr lang="en-US" sz="2400" dirty="0">
                <a:latin typeface="Times New Roman"/>
                <a:ea typeface="Times New Roman"/>
              </a:rPr>
              <a:t> </a:t>
            </a:r>
            <a:r>
              <a:rPr lang="en-US" sz="2400" dirty="0" err="1">
                <a:latin typeface="Times New Roman"/>
                <a:ea typeface="Times New Roman"/>
              </a:rPr>
              <a:t>điểm</a:t>
            </a:r>
            <a:r>
              <a:rPr lang="en-US" sz="2400" dirty="0">
                <a:latin typeface="Times New Roman"/>
                <a:ea typeface="Times New Roman"/>
              </a:rPr>
              <a:t> </a:t>
            </a:r>
            <a:r>
              <a:rPr lang="en-US" sz="2400" dirty="0" err="1">
                <a:latin typeface="Times New Roman"/>
                <a:ea typeface="Times New Roman"/>
              </a:rPr>
              <a:t>ngoại</a:t>
            </a:r>
            <a:r>
              <a:rPr lang="en-US" sz="2400" dirty="0">
                <a:latin typeface="Times New Roman"/>
                <a:ea typeface="Times New Roman"/>
              </a:rPr>
              <a:t> </a:t>
            </a:r>
            <a:r>
              <a:rPr lang="en-US" sz="2400" dirty="0" err="1">
                <a:latin typeface="Times New Roman"/>
                <a:ea typeface="Times New Roman"/>
              </a:rPr>
              <a:t>hình</a:t>
            </a:r>
            <a:r>
              <a:rPr lang="en-US" sz="2400" dirty="0">
                <a:latin typeface="Times New Roman"/>
                <a:ea typeface="Times New Roman"/>
              </a:rPr>
              <a:t> </a:t>
            </a:r>
            <a:r>
              <a:rPr lang="en-US" sz="2400" dirty="0" err="1">
                <a:latin typeface="Times New Roman"/>
                <a:ea typeface="Times New Roman"/>
              </a:rPr>
              <a:t>của</a:t>
            </a:r>
            <a:r>
              <a:rPr lang="en-US" sz="2400" dirty="0">
                <a:latin typeface="Times New Roman"/>
                <a:ea typeface="Times New Roman"/>
              </a:rPr>
              <a:t> </a:t>
            </a:r>
            <a:r>
              <a:rPr lang="en-US" sz="2400" dirty="0" err="1">
                <a:latin typeface="Times New Roman"/>
                <a:ea typeface="Times New Roman"/>
              </a:rPr>
              <a:t>bạn</a:t>
            </a:r>
            <a:r>
              <a:rPr lang="en-US" sz="2400" dirty="0">
                <a:latin typeface="Times New Roman"/>
                <a:ea typeface="Times New Roman"/>
              </a:rPr>
              <a:t>( </a:t>
            </a:r>
            <a:r>
              <a:rPr lang="en-US" sz="2400" dirty="0" err="1">
                <a:latin typeface="Times New Roman"/>
                <a:ea typeface="Times New Roman"/>
              </a:rPr>
              <a:t>mái</a:t>
            </a:r>
            <a:r>
              <a:rPr lang="en-US" sz="2400" dirty="0">
                <a:latin typeface="Times New Roman"/>
                <a:ea typeface="Times New Roman"/>
              </a:rPr>
              <a:t> </a:t>
            </a:r>
            <a:r>
              <a:rPr lang="en-US" sz="2400" dirty="0" err="1">
                <a:latin typeface="Times New Roman"/>
                <a:ea typeface="Times New Roman"/>
              </a:rPr>
              <a:t>tóc</a:t>
            </a:r>
            <a:r>
              <a:rPr lang="en-US" sz="2400" dirty="0">
                <a:latin typeface="Times New Roman"/>
                <a:ea typeface="Times New Roman"/>
              </a:rPr>
              <a:t>, </a:t>
            </a:r>
            <a:r>
              <a:rPr lang="en-US" sz="2400" dirty="0" err="1">
                <a:latin typeface="Times New Roman"/>
                <a:ea typeface="Times New Roman"/>
              </a:rPr>
              <a:t>giọng</a:t>
            </a:r>
            <a:r>
              <a:rPr lang="en-US" sz="2400" dirty="0">
                <a:latin typeface="Times New Roman"/>
                <a:ea typeface="Times New Roman"/>
              </a:rPr>
              <a:t> </a:t>
            </a:r>
            <a:r>
              <a:rPr lang="en-US" sz="2400" dirty="0" err="1">
                <a:latin typeface="Times New Roman"/>
                <a:ea typeface="Times New Roman"/>
              </a:rPr>
              <a:t>nói</a:t>
            </a:r>
            <a:r>
              <a:rPr lang="en-US" sz="2400" dirty="0">
                <a:latin typeface="Times New Roman"/>
                <a:ea typeface="Times New Roman"/>
              </a:rPr>
              <a:t>, </a:t>
            </a:r>
            <a:r>
              <a:rPr lang="en-US" sz="2400" dirty="0" err="1">
                <a:latin typeface="Times New Roman"/>
                <a:ea typeface="Times New Roman"/>
              </a:rPr>
              <a:t>làn</a:t>
            </a:r>
            <a:r>
              <a:rPr lang="en-US" sz="2400" dirty="0">
                <a:latin typeface="Times New Roman"/>
                <a:ea typeface="Times New Roman"/>
              </a:rPr>
              <a:t> da, </a:t>
            </a:r>
            <a:r>
              <a:rPr lang="en-US" sz="2400" dirty="0" err="1">
                <a:latin typeface="Times New Roman"/>
                <a:ea typeface="Times New Roman"/>
              </a:rPr>
              <a:t>cách</a:t>
            </a:r>
            <a:r>
              <a:rPr lang="en-US" sz="2400" dirty="0">
                <a:latin typeface="Times New Roman"/>
                <a:ea typeface="Times New Roman"/>
              </a:rPr>
              <a:t> </a:t>
            </a:r>
            <a:r>
              <a:rPr lang="en-US" sz="2400" dirty="0" err="1">
                <a:latin typeface="Times New Roman"/>
                <a:ea typeface="Times New Roman"/>
              </a:rPr>
              <a:t>ăn</a:t>
            </a:r>
            <a:r>
              <a:rPr lang="en-US" sz="2400" dirty="0">
                <a:latin typeface="Times New Roman"/>
                <a:ea typeface="Times New Roman"/>
              </a:rPr>
              <a:t> </a:t>
            </a:r>
            <a:r>
              <a:rPr lang="en-US" sz="2400" dirty="0" err="1">
                <a:latin typeface="Times New Roman"/>
                <a:ea typeface="Times New Roman"/>
              </a:rPr>
              <a:t>mặc</a:t>
            </a:r>
            <a:r>
              <a:rPr lang="en-US" sz="2400" dirty="0">
                <a:latin typeface="Times New Roman"/>
                <a:ea typeface="Times New Roman"/>
              </a:rPr>
              <a:t> </a:t>
            </a:r>
            <a:r>
              <a:rPr lang="en-US" sz="2400" dirty="0" err="1">
                <a:latin typeface="Times New Roman"/>
                <a:ea typeface="Times New Roman"/>
              </a:rPr>
              <a:t>quen</a:t>
            </a:r>
            <a:r>
              <a:rPr lang="en-US" sz="2400" dirty="0">
                <a:latin typeface="Times New Roman"/>
                <a:ea typeface="Times New Roman"/>
              </a:rPr>
              <a:t> </a:t>
            </a:r>
            <a:r>
              <a:rPr lang="en-US" sz="2400" dirty="0" err="1">
                <a:latin typeface="Times New Roman"/>
                <a:ea typeface="Times New Roman"/>
              </a:rPr>
              <a:t>thuộc</a:t>
            </a:r>
            <a:r>
              <a:rPr lang="en-US" sz="2400" dirty="0">
                <a:latin typeface="Times New Roman"/>
                <a:ea typeface="Times New Roman"/>
              </a:rPr>
              <a:t>):</a:t>
            </a:r>
            <a:endParaRPr lang="en-GB" sz="2400" dirty="0">
              <a:latin typeface="Times New Roman"/>
              <a:ea typeface="Calibri"/>
            </a:endParaRPr>
          </a:p>
          <a:p>
            <a:pPr>
              <a:lnSpc>
                <a:spcPct val="115000"/>
              </a:lnSpc>
              <a:spcAft>
                <a:spcPts val="0"/>
              </a:spcAft>
            </a:pPr>
            <a:r>
              <a:rPr lang="en-US" sz="2400" dirty="0" err="1">
                <a:latin typeface="Times New Roman"/>
                <a:ea typeface="Times New Roman"/>
              </a:rPr>
              <a:t>Nhớ</a:t>
            </a:r>
            <a:r>
              <a:rPr lang="en-US" sz="2400" dirty="0">
                <a:latin typeface="Times New Roman"/>
                <a:ea typeface="Times New Roman"/>
              </a:rPr>
              <a:t> </a:t>
            </a:r>
            <a:r>
              <a:rPr lang="en-US" sz="2400" dirty="0" err="1">
                <a:latin typeface="Times New Roman"/>
                <a:ea typeface="Times New Roman"/>
              </a:rPr>
              <a:t>những</a:t>
            </a:r>
            <a:r>
              <a:rPr lang="en-US" sz="2400" dirty="0">
                <a:latin typeface="Times New Roman"/>
                <a:ea typeface="Times New Roman"/>
              </a:rPr>
              <a:t> </a:t>
            </a:r>
            <a:r>
              <a:rPr lang="en-US" sz="2400" dirty="0" err="1">
                <a:latin typeface="Times New Roman"/>
                <a:ea typeface="Times New Roman"/>
              </a:rPr>
              <a:t>đặc</a:t>
            </a:r>
            <a:r>
              <a:rPr lang="en-US" sz="2400" dirty="0">
                <a:latin typeface="Times New Roman"/>
                <a:ea typeface="Times New Roman"/>
              </a:rPr>
              <a:t> </a:t>
            </a:r>
            <a:r>
              <a:rPr lang="en-US" sz="2400" dirty="0" err="1">
                <a:latin typeface="Times New Roman"/>
                <a:ea typeface="Times New Roman"/>
              </a:rPr>
              <a:t>điểm</a:t>
            </a:r>
            <a:r>
              <a:rPr lang="en-US" sz="2400" dirty="0">
                <a:latin typeface="Times New Roman"/>
                <a:ea typeface="Times New Roman"/>
              </a:rPr>
              <a:t> </a:t>
            </a:r>
            <a:r>
              <a:rPr lang="en-US" sz="2400" dirty="0" err="1">
                <a:latin typeface="Times New Roman"/>
                <a:ea typeface="Times New Roman"/>
              </a:rPr>
              <a:t>tính</a:t>
            </a:r>
            <a:r>
              <a:rPr lang="en-US" sz="2400" dirty="0">
                <a:latin typeface="Times New Roman"/>
                <a:ea typeface="Times New Roman"/>
              </a:rPr>
              <a:t> </a:t>
            </a:r>
            <a:r>
              <a:rPr lang="en-US" sz="2400" dirty="0" err="1">
                <a:latin typeface="Times New Roman"/>
                <a:ea typeface="Times New Roman"/>
              </a:rPr>
              <a:t>cách</a:t>
            </a:r>
            <a:r>
              <a:rPr lang="en-US" sz="2400" dirty="0">
                <a:latin typeface="Times New Roman"/>
                <a:ea typeface="Times New Roman"/>
              </a:rPr>
              <a:t> </a:t>
            </a:r>
            <a:r>
              <a:rPr lang="en-US" sz="2400" dirty="0" err="1">
                <a:latin typeface="Times New Roman"/>
                <a:ea typeface="Times New Roman"/>
              </a:rPr>
              <a:t>của</a:t>
            </a:r>
            <a:r>
              <a:rPr lang="en-US" sz="2400" dirty="0">
                <a:latin typeface="Times New Roman"/>
                <a:ea typeface="Times New Roman"/>
              </a:rPr>
              <a:t> </a:t>
            </a:r>
            <a:r>
              <a:rPr lang="en-US" sz="2400" dirty="0" err="1">
                <a:latin typeface="Times New Roman"/>
                <a:ea typeface="Times New Roman"/>
              </a:rPr>
              <a:t>riêng</a:t>
            </a:r>
            <a:r>
              <a:rPr lang="en-US" sz="2400" dirty="0">
                <a:latin typeface="Times New Roman"/>
                <a:ea typeface="Times New Roman"/>
              </a:rPr>
              <a:t> </a:t>
            </a:r>
            <a:r>
              <a:rPr lang="en-US" sz="2400" dirty="0" err="1">
                <a:latin typeface="Times New Roman"/>
                <a:ea typeface="Times New Roman"/>
              </a:rPr>
              <a:t>bạn</a:t>
            </a:r>
            <a:endParaRPr lang="en-GB" sz="2400" dirty="0">
              <a:latin typeface="Times New Roman"/>
              <a:ea typeface="Calibri"/>
            </a:endParaRPr>
          </a:p>
          <a:p>
            <a:pPr>
              <a:lnSpc>
                <a:spcPct val="115000"/>
              </a:lnSpc>
              <a:spcAft>
                <a:spcPts val="0"/>
              </a:spcAft>
            </a:pPr>
            <a:r>
              <a:rPr lang="en-US" sz="2400" dirty="0" err="1">
                <a:latin typeface="Times New Roman"/>
                <a:ea typeface="Times New Roman"/>
              </a:rPr>
              <a:t>Vì</a:t>
            </a:r>
            <a:r>
              <a:rPr lang="en-US" sz="2400" dirty="0">
                <a:latin typeface="Times New Roman"/>
                <a:ea typeface="Times New Roman"/>
              </a:rPr>
              <a:t> </a:t>
            </a:r>
            <a:r>
              <a:rPr lang="en-US" sz="2400" dirty="0" err="1">
                <a:latin typeface="Times New Roman"/>
                <a:ea typeface="Times New Roman"/>
              </a:rPr>
              <a:t>sao</a:t>
            </a:r>
            <a:r>
              <a:rPr lang="en-US" sz="2400" dirty="0">
                <a:latin typeface="Times New Roman"/>
                <a:ea typeface="Times New Roman"/>
              </a:rPr>
              <a:t> </a:t>
            </a:r>
            <a:r>
              <a:rPr lang="en-US" sz="2400" dirty="0" err="1">
                <a:latin typeface="Times New Roman"/>
                <a:ea typeface="Times New Roman"/>
              </a:rPr>
              <a:t>em</a:t>
            </a:r>
            <a:r>
              <a:rPr lang="en-US" sz="2400" dirty="0">
                <a:latin typeface="Times New Roman"/>
                <a:ea typeface="Times New Roman"/>
              </a:rPr>
              <a:t> </a:t>
            </a:r>
            <a:r>
              <a:rPr lang="en-US" sz="2400" dirty="0" err="1">
                <a:latin typeface="Times New Roman"/>
                <a:ea typeface="Times New Roman"/>
              </a:rPr>
              <a:t>coi</a:t>
            </a:r>
            <a:r>
              <a:rPr lang="en-US" sz="2400" dirty="0">
                <a:latin typeface="Times New Roman"/>
                <a:ea typeface="Times New Roman"/>
              </a:rPr>
              <a:t> </a:t>
            </a:r>
            <a:r>
              <a:rPr lang="en-US" sz="2400" dirty="0" err="1">
                <a:latin typeface="Times New Roman"/>
                <a:ea typeface="Times New Roman"/>
              </a:rPr>
              <a:t>đây</a:t>
            </a:r>
            <a:r>
              <a:rPr lang="en-US" sz="2400" dirty="0">
                <a:latin typeface="Times New Roman"/>
                <a:ea typeface="Times New Roman"/>
              </a:rPr>
              <a:t> </a:t>
            </a:r>
            <a:r>
              <a:rPr lang="en-US" sz="2400" dirty="0" err="1">
                <a:latin typeface="Times New Roman"/>
                <a:ea typeface="Times New Roman"/>
              </a:rPr>
              <a:t>là</a:t>
            </a:r>
            <a:r>
              <a:rPr lang="en-US" sz="2400" dirty="0">
                <a:latin typeface="Times New Roman"/>
                <a:ea typeface="Times New Roman"/>
              </a:rPr>
              <a:t> </a:t>
            </a:r>
            <a:r>
              <a:rPr lang="en-US" sz="2400" dirty="0" err="1">
                <a:latin typeface="Times New Roman"/>
                <a:ea typeface="Times New Roman"/>
              </a:rPr>
              <a:t>người</a:t>
            </a:r>
            <a:r>
              <a:rPr lang="en-US" sz="2400" dirty="0">
                <a:latin typeface="Times New Roman"/>
                <a:ea typeface="Times New Roman"/>
              </a:rPr>
              <a:t> </a:t>
            </a:r>
            <a:r>
              <a:rPr lang="en-US" sz="2400" dirty="0" err="1">
                <a:latin typeface="Times New Roman"/>
                <a:ea typeface="Times New Roman"/>
              </a:rPr>
              <a:t>bạn</a:t>
            </a:r>
            <a:r>
              <a:rPr lang="en-US" sz="2400" dirty="0">
                <a:latin typeface="Times New Roman"/>
                <a:ea typeface="Times New Roman"/>
              </a:rPr>
              <a:t> </a:t>
            </a:r>
            <a:r>
              <a:rPr lang="en-US" sz="2400" dirty="0" err="1">
                <a:latin typeface="Times New Roman"/>
                <a:ea typeface="Times New Roman"/>
              </a:rPr>
              <a:t>thân</a:t>
            </a:r>
            <a:r>
              <a:rPr lang="en-US" sz="2400" dirty="0">
                <a:latin typeface="Times New Roman"/>
                <a:ea typeface="Times New Roman"/>
              </a:rPr>
              <a:t> </a:t>
            </a:r>
            <a:r>
              <a:rPr lang="en-US" sz="2400" dirty="0" err="1">
                <a:latin typeface="Times New Roman"/>
                <a:ea typeface="Times New Roman"/>
              </a:rPr>
              <a:t>nhất</a:t>
            </a:r>
            <a:r>
              <a:rPr lang="en-US" sz="2400" dirty="0">
                <a:latin typeface="Times New Roman"/>
                <a:ea typeface="Times New Roman"/>
              </a:rPr>
              <a:t> </a:t>
            </a:r>
            <a:r>
              <a:rPr lang="en-US" sz="2400" dirty="0" err="1">
                <a:latin typeface="Times New Roman"/>
                <a:ea typeface="Times New Roman"/>
              </a:rPr>
              <a:t>của</a:t>
            </a:r>
            <a:r>
              <a:rPr lang="en-US" sz="2400" dirty="0">
                <a:latin typeface="Times New Roman"/>
                <a:ea typeface="Times New Roman"/>
              </a:rPr>
              <a:t> </a:t>
            </a:r>
            <a:r>
              <a:rPr lang="en-US" sz="2400" dirty="0" err="1">
                <a:latin typeface="Times New Roman"/>
                <a:ea typeface="Times New Roman"/>
              </a:rPr>
              <a:t>mình</a:t>
            </a:r>
            <a:r>
              <a:rPr lang="en-US" sz="2400" dirty="0">
                <a:latin typeface="Times New Roman"/>
                <a:ea typeface="Times New Roman"/>
              </a:rPr>
              <a:t>? </a:t>
            </a:r>
            <a:r>
              <a:rPr lang="en-US" sz="2400" dirty="0" err="1">
                <a:latin typeface="Times New Roman"/>
                <a:ea typeface="Times New Roman"/>
              </a:rPr>
              <a:t>Những</a:t>
            </a:r>
            <a:r>
              <a:rPr lang="en-US" sz="2400" dirty="0">
                <a:latin typeface="Times New Roman"/>
                <a:ea typeface="Times New Roman"/>
              </a:rPr>
              <a:t> </a:t>
            </a:r>
            <a:r>
              <a:rPr lang="en-US" sz="2400" dirty="0" err="1">
                <a:latin typeface="Times New Roman"/>
                <a:ea typeface="Times New Roman"/>
              </a:rPr>
              <a:t>kỉ</a:t>
            </a:r>
            <a:r>
              <a:rPr lang="en-US" sz="2400" dirty="0">
                <a:latin typeface="Times New Roman"/>
                <a:ea typeface="Times New Roman"/>
              </a:rPr>
              <a:t> </a:t>
            </a:r>
            <a:r>
              <a:rPr lang="en-US" sz="2400" dirty="0" err="1">
                <a:latin typeface="Times New Roman"/>
                <a:ea typeface="Times New Roman"/>
              </a:rPr>
              <a:t>niệm</a:t>
            </a:r>
            <a:r>
              <a:rPr lang="en-US" sz="2400" dirty="0">
                <a:latin typeface="Times New Roman"/>
                <a:ea typeface="Times New Roman"/>
              </a:rPr>
              <a:t> </a:t>
            </a:r>
            <a:r>
              <a:rPr lang="en-US" sz="2400" dirty="0" err="1">
                <a:latin typeface="Times New Roman"/>
                <a:ea typeface="Times New Roman"/>
              </a:rPr>
              <a:t>của</a:t>
            </a:r>
            <a:r>
              <a:rPr lang="en-US" sz="2400" dirty="0">
                <a:latin typeface="Times New Roman"/>
                <a:ea typeface="Times New Roman"/>
              </a:rPr>
              <a:t> </a:t>
            </a:r>
            <a:r>
              <a:rPr lang="en-US" sz="2400" dirty="0" err="1">
                <a:latin typeface="Times New Roman"/>
                <a:ea typeface="Times New Roman"/>
              </a:rPr>
              <a:t>mình</a:t>
            </a:r>
            <a:r>
              <a:rPr lang="en-US" sz="2400" dirty="0">
                <a:latin typeface="Times New Roman"/>
                <a:ea typeface="Times New Roman"/>
              </a:rPr>
              <a:t> </a:t>
            </a:r>
            <a:r>
              <a:rPr lang="en-US" sz="2400" dirty="0" err="1">
                <a:latin typeface="Times New Roman"/>
                <a:ea typeface="Times New Roman"/>
              </a:rPr>
              <a:t>với</a:t>
            </a:r>
            <a:r>
              <a:rPr lang="en-US" sz="2400" dirty="0">
                <a:latin typeface="Times New Roman"/>
                <a:ea typeface="Times New Roman"/>
              </a:rPr>
              <a:t> </a:t>
            </a:r>
            <a:r>
              <a:rPr lang="en-US" sz="2400" dirty="0" err="1">
                <a:latin typeface="Times New Roman"/>
                <a:ea typeface="Times New Roman"/>
              </a:rPr>
              <a:t>bạn</a:t>
            </a:r>
            <a:r>
              <a:rPr lang="en-US" sz="2400" dirty="0">
                <a:latin typeface="Times New Roman"/>
                <a:ea typeface="Times New Roman"/>
              </a:rPr>
              <a:t>.</a:t>
            </a:r>
            <a:endParaRPr lang="en-GB" sz="2400" dirty="0">
              <a:latin typeface="Times New Roman"/>
              <a:ea typeface="Calibri"/>
            </a:endParaRPr>
          </a:p>
          <a:p>
            <a:pPr>
              <a:lnSpc>
                <a:spcPct val="115000"/>
              </a:lnSpc>
              <a:spcAft>
                <a:spcPts val="0"/>
              </a:spcAft>
            </a:pPr>
            <a:r>
              <a:rPr lang="en-US" sz="2400" dirty="0" err="1">
                <a:latin typeface="Times New Roman"/>
                <a:ea typeface="Times New Roman"/>
              </a:rPr>
              <a:t>Tình</a:t>
            </a:r>
            <a:r>
              <a:rPr lang="en-US" sz="2400" dirty="0">
                <a:latin typeface="Times New Roman"/>
                <a:ea typeface="Times New Roman"/>
              </a:rPr>
              <a:t> </a:t>
            </a:r>
            <a:r>
              <a:rPr lang="en-US" sz="2400" dirty="0" err="1">
                <a:latin typeface="Times New Roman"/>
                <a:ea typeface="Times New Roman"/>
              </a:rPr>
              <a:t>cảm</a:t>
            </a:r>
            <a:r>
              <a:rPr lang="en-US" sz="2400" dirty="0">
                <a:latin typeface="Times New Roman"/>
                <a:ea typeface="Times New Roman"/>
              </a:rPr>
              <a:t> </a:t>
            </a:r>
            <a:r>
              <a:rPr lang="en-US" sz="2400" dirty="0" err="1">
                <a:latin typeface="Times New Roman"/>
                <a:ea typeface="Times New Roman"/>
              </a:rPr>
              <a:t>em</a:t>
            </a:r>
            <a:r>
              <a:rPr lang="en-US" sz="2400" dirty="0">
                <a:latin typeface="Times New Roman"/>
                <a:ea typeface="Times New Roman"/>
              </a:rPr>
              <a:t> </a:t>
            </a:r>
            <a:r>
              <a:rPr lang="en-US" sz="2400" dirty="0" err="1">
                <a:latin typeface="Times New Roman"/>
                <a:ea typeface="Times New Roman"/>
              </a:rPr>
              <a:t>dành</a:t>
            </a:r>
            <a:r>
              <a:rPr lang="en-US" sz="2400" dirty="0">
                <a:latin typeface="Times New Roman"/>
                <a:ea typeface="Times New Roman"/>
              </a:rPr>
              <a:t> </a:t>
            </a:r>
            <a:r>
              <a:rPr lang="en-US" sz="2400" dirty="0" err="1">
                <a:latin typeface="Times New Roman"/>
                <a:ea typeface="Times New Roman"/>
              </a:rPr>
              <a:t>cho</a:t>
            </a:r>
            <a:r>
              <a:rPr lang="en-US" sz="2400" dirty="0">
                <a:latin typeface="Times New Roman"/>
                <a:ea typeface="Times New Roman"/>
              </a:rPr>
              <a:t> </a:t>
            </a:r>
            <a:r>
              <a:rPr lang="en-US" sz="2400" dirty="0" err="1">
                <a:latin typeface="Times New Roman"/>
                <a:ea typeface="Times New Roman"/>
              </a:rPr>
              <a:t>bạn</a:t>
            </a:r>
            <a:r>
              <a:rPr lang="en-US" sz="2400" dirty="0">
                <a:latin typeface="Times New Roman"/>
                <a:ea typeface="Times New Roman"/>
              </a:rPr>
              <a:t>.</a:t>
            </a:r>
            <a:endParaRPr lang="en-GB" sz="2400" dirty="0">
              <a:latin typeface="Times New Roman"/>
              <a:ea typeface="Calibri"/>
            </a:endParaRPr>
          </a:p>
          <a:p>
            <a:pPr>
              <a:lnSpc>
                <a:spcPct val="115000"/>
              </a:lnSpc>
              <a:spcAft>
                <a:spcPts val="0"/>
              </a:spcAft>
            </a:pPr>
            <a:r>
              <a:rPr lang="en-US" sz="2400" dirty="0">
                <a:latin typeface="Times New Roman"/>
                <a:ea typeface="Times New Roman"/>
              </a:rPr>
              <a:t>+ </a:t>
            </a:r>
            <a:r>
              <a:rPr lang="en-US" sz="2400" dirty="0" err="1">
                <a:latin typeface="Times New Roman"/>
                <a:ea typeface="Times New Roman"/>
              </a:rPr>
              <a:t>Lập</a:t>
            </a:r>
            <a:r>
              <a:rPr lang="en-US" sz="2400" dirty="0">
                <a:latin typeface="Times New Roman"/>
                <a:ea typeface="Times New Roman"/>
              </a:rPr>
              <a:t> </a:t>
            </a:r>
            <a:r>
              <a:rPr lang="en-US" sz="2400" dirty="0" err="1">
                <a:latin typeface="Times New Roman"/>
                <a:ea typeface="Times New Roman"/>
              </a:rPr>
              <a:t>dàn</a:t>
            </a:r>
            <a:r>
              <a:rPr lang="en-US" sz="2400" dirty="0">
                <a:latin typeface="Times New Roman"/>
                <a:ea typeface="Times New Roman"/>
              </a:rPr>
              <a:t> ý chi </a:t>
            </a:r>
            <a:r>
              <a:rPr lang="en-US" sz="2400" dirty="0" err="1">
                <a:latin typeface="Times New Roman"/>
                <a:ea typeface="Times New Roman"/>
              </a:rPr>
              <a:t>tiết</a:t>
            </a:r>
            <a:r>
              <a:rPr lang="en-US" sz="2400" dirty="0">
                <a:latin typeface="Times New Roman"/>
                <a:ea typeface="Times New Roman"/>
              </a:rPr>
              <a:t> </a:t>
            </a:r>
            <a:r>
              <a:rPr lang="en-US" sz="2400" dirty="0" err="1">
                <a:latin typeface="Times New Roman"/>
                <a:ea typeface="Times New Roman"/>
              </a:rPr>
              <a:t>cho</a:t>
            </a:r>
            <a:r>
              <a:rPr lang="en-US" sz="2400" dirty="0">
                <a:latin typeface="Times New Roman"/>
                <a:ea typeface="Times New Roman"/>
              </a:rPr>
              <a:t> </a:t>
            </a:r>
            <a:r>
              <a:rPr lang="en-US" sz="2400" dirty="0" err="1">
                <a:latin typeface="Times New Roman"/>
                <a:ea typeface="Times New Roman"/>
              </a:rPr>
              <a:t>bài</a:t>
            </a:r>
            <a:r>
              <a:rPr lang="en-US" sz="2400" dirty="0">
                <a:latin typeface="Times New Roman"/>
                <a:ea typeface="Times New Roman"/>
              </a:rPr>
              <a:t> </a:t>
            </a:r>
            <a:r>
              <a:rPr lang="en-US" sz="2400" dirty="0" err="1">
                <a:latin typeface="Times New Roman"/>
                <a:ea typeface="Times New Roman"/>
              </a:rPr>
              <a:t>văn</a:t>
            </a:r>
            <a:r>
              <a:rPr lang="en-US" sz="2400" dirty="0">
                <a:latin typeface="Times New Roman"/>
                <a:ea typeface="Times New Roman"/>
              </a:rPr>
              <a:t>.</a:t>
            </a:r>
            <a:endParaRPr lang="en-GB" sz="2400" dirty="0">
              <a:latin typeface="Times New Roman"/>
              <a:ea typeface="Calibri"/>
            </a:endParaRPr>
          </a:p>
          <a:p>
            <a:pPr>
              <a:lnSpc>
                <a:spcPct val="115000"/>
              </a:lnSpc>
              <a:spcAft>
                <a:spcPts val="0"/>
              </a:spcAft>
            </a:pPr>
            <a:r>
              <a:rPr lang="en-US" sz="2400" dirty="0">
                <a:latin typeface="Times New Roman"/>
                <a:ea typeface="Times New Roman"/>
              </a:rPr>
              <a:t>+ </a:t>
            </a:r>
            <a:r>
              <a:rPr lang="en-US" sz="2400" dirty="0" err="1">
                <a:latin typeface="Times New Roman"/>
                <a:ea typeface="Times New Roman"/>
              </a:rPr>
              <a:t>Viết</a:t>
            </a:r>
            <a:r>
              <a:rPr lang="en-US" sz="2400" dirty="0">
                <a:latin typeface="Times New Roman"/>
                <a:ea typeface="Times New Roman"/>
              </a:rPr>
              <a:t> </a:t>
            </a:r>
            <a:r>
              <a:rPr lang="en-US" sz="2400" dirty="0" err="1">
                <a:latin typeface="Times New Roman"/>
                <a:ea typeface="Times New Roman"/>
              </a:rPr>
              <a:t>bài</a:t>
            </a:r>
            <a:endParaRPr lang="en-GB" sz="2400" dirty="0">
              <a:latin typeface="Times New Roman"/>
              <a:ea typeface="Calibri"/>
            </a:endParaRPr>
          </a:p>
          <a:p>
            <a:r>
              <a:rPr lang="en-US" sz="2400" dirty="0">
                <a:latin typeface="Times New Roman"/>
                <a:ea typeface="Times New Roman"/>
              </a:rPr>
              <a:t>+ </a:t>
            </a:r>
            <a:r>
              <a:rPr lang="en-US" sz="2400" dirty="0" err="1">
                <a:latin typeface="Times New Roman"/>
                <a:ea typeface="Times New Roman"/>
              </a:rPr>
              <a:t>Kiểm</a:t>
            </a:r>
            <a:r>
              <a:rPr lang="en-US" sz="2400" dirty="0">
                <a:latin typeface="Times New Roman"/>
                <a:ea typeface="Times New Roman"/>
              </a:rPr>
              <a:t> </a:t>
            </a:r>
            <a:r>
              <a:rPr lang="en-US" sz="2400" dirty="0" err="1">
                <a:latin typeface="Times New Roman"/>
                <a:ea typeface="Times New Roman"/>
              </a:rPr>
              <a:t>tra</a:t>
            </a:r>
            <a:r>
              <a:rPr lang="en-US" sz="2400" dirty="0">
                <a:latin typeface="Times New Roman"/>
                <a:ea typeface="Times New Roman"/>
              </a:rPr>
              <a:t> </a:t>
            </a:r>
            <a:r>
              <a:rPr lang="en-US" sz="2400" dirty="0" err="1">
                <a:latin typeface="Times New Roman"/>
                <a:ea typeface="Times New Roman"/>
              </a:rPr>
              <a:t>và</a:t>
            </a:r>
            <a:r>
              <a:rPr lang="en-US" sz="2400" dirty="0">
                <a:latin typeface="Times New Roman"/>
                <a:ea typeface="Times New Roman"/>
              </a:rPr>
              <a:t> </a:t>
            </a:r>
            <a:r>
              <a:rPr lang="en-US" sz="2400" dirty="0" err="1">
                <a:latin typeface="Times New Roman"/>
                <a:ea typeface="Times New Roman"/>
              </a:rPr>
              <a:t>chỉnh</a:t>
            </a:r>
            <a:r>
              <a:rPr lang="en-US" sz="2400" dirty="0">
                <a:latin typeface="Times New Roman"/>
                <a:ea typeface="Times New Roman"/>
              </a:rPr>
              <a:t> </a:t>
            </a:r>
            <a:r>
              <a:rPr lang="en-US" sz="2400" dirty="0" err="1">
                <a:latin typeface="Times New Roman"/>
                <a:ea typeface="Times New Roman"/>
              </a:rPr>
              <a:t>sửa</a:t>
            </a:r>
            <a:r>
              <a:rPr lang="en-US" sz="2400" dirty="0">
                <a:latin typeface="Times New Roman"/>
                <a:ea typeface="Times New Roman"/>
              </a:rPr>
              <a:t> </a:t>
            </a:r>
            <a:r>
              <a:rPr lang="en-US" sz="2400" dirty="0" err="1">
                <a:latin typeface="Times New Roman"/>
                <a:ea typeface="Times New Roman"/>
              </a:rPr>
              <a:t>sau</a:t>
            </a:r>
            <a:r>
              <a:rPr lang="en-US" sz="2400" dirty="0">
                <a:latin typeface="Times New Roman"/>
                <a:ea typeface="Times New Roman"/>
              </a:rPr>
              <a:t> </a:t>
            </a:r>
            <a:r>
              <a:rPr lang="en-US" sz="2400" dirty="0" err="1">
                <a:latin typeface="Times New Roman"/>
                <a:ea typeface="Times New Roman"/>
              </a:rPr>
              <a:t>viết</a:t>
            </a:r>
            <a:r>
              <a:rPr lang="en-US" sz="2400" dirty="0">
                <a:latin typeface="Times New Roman"/>
                <a:ea typeface="Times New Roman"/>
              </a:rPr>
              <a:t>.</a:t>
            </a:r>
            <a:endParaRPr lang="en-GB" sz="2400" dirty="0"/>
          </a:p>
        </p:txBody>
      </p:sp>
    </p:spTree>
    <p:extLst>
      <p:ext uri="{BB962C8B-B14F-4D97-AF65-F5344CB8AC3E}">
        <p14:creationId xmlns:p14="http://schemas.microsoft.com/office/powerpoint/2010/main" val="13167213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 calcmode="lin" valueType="num">
                                      <p:cBhvr additive="base">
                                        <p:cTn id="3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 calcmode="lin" valueType="num">
                                      <p:cBhvr additive="base">
                                        <p:cTn id="4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 calcmode="lin" valueType="num">
                                      <p:cBhvr additive="base">
                                        <p:cTn id="4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additive="base">
                                        <p:cTn id="4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xEl>
                                              <p:pRg st="9" end="9"/>
                                            </p:txEl>
                                          </p:spTgt>
                                        </p:tgtEl>
                                        <p:attrNameLst>
                                          <p:attrName>style.visibility</p:attrName>
                                        </p:attrNameLst>
                                      </p:cBhvr>
                                      <p:to>
                                        <p:strVal val="visible"/>
                                      </p:to>
                                    </p:set>
                                    <p:anim calcmode="lin" valueType="num">
                                      <p:cBhvr additive="base">
                                        <p:cTn id="5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9" end="9"/>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 calcmode="lin" valueType="num">
                                      <p:cBhvr additive="base">
                                        <p:cTn id="5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762000"/>
            <a:ext cx="7391400" cy="3031407"/>
          </a:xfrm>
          <a:prstGeom prst="rect">
            <a:avLst/>
          </a:prstGeom>
        </p:spPr>
        <p:txBody>
          <a:bodyPr wrap="square">
            <a:spAutoFit/>
          </a:bodyPr>
          <a:lstStyle/>
          <a:p>
            <a:pPr algn="just">
              <a:lnSpc>
                <a:spcPct val="115000"/>
              </a:lnSpc>
              <a:spcAft>
                <a:spcPts val="0"/>
              </a:spcAft>
              <a:tabLst>
                <a:tab pos="241935" algn="l"/>
              </a:tabLst>
            </a:pPr>
            <a:r>
              <a:rPr lang="vi-VN" sz="2400" b="1" dirty="0">
                <a:latin typeface="Times New Roman"/>
                <a:ea typeface="Calibri"/>
                <a:cs typeface="Times New Roman"/>
              </a:rPr>
              <a:t>4.Hưóng dẫn về nhà:</a:t>
            </a:r>
            <a:endParaRPr lang="en-GB" sz="2400" dirty="0">
              <a:latin typeface="Times New Roman"/>
              <a:ea typeface="Calibri"/>
              <a:cs typeface="Times New Roman"/>
            </a:endParaRPr>
          </a:p>
          <a:p>
            <a:pPr algn="just">
              <a:lnSpc>
                <a:spcPct val="115000"/>
              </a:lnSpc>
              <a:spcAft>
                <a:spcPts val="0"/>
              </a:spcAft>
              <a:tabLst>
                <a:tab pos="241935" algn="l"/>
              </a:tabLst>
            </a:pPr>
            <a:r>
              <a:rPr lang="vi-VN" sz="2400" b="1" dirty="0">
                <a:latin typeface="Times New Roman"/>
                <a:ea typeface="Calibri"/>
                <a:cs typeface="Times New Roman"/>
              </a:rPr>
              <a:t>- </a:t>
            </a:r>
            <a:r>
              <a:rPr lang="vi-VN" sz="2400" dirty="0">
                <a:latin typeface="Times New Roman"/>
                <a:ea typeface="Calibri"/>
                <a:cs typeface="Times New Roman"/>
              </a:rPr>
              <a:t>GV chốt nội dung bài học</a:t>
            </a:r>
            <a:endParaRPr lang="en-GB" sz="2400" dirty="0">
              <a:latin typeface="Times New Roman"/>
              <a:ea typeface="Calibri"/>
              <a:cs typeface="Times New Roman"/>
            </a:endParaRPr>
          </a:p>
          <a:p>
            <a:pPr algn="just">
              <a:lnSpc>
                <a:spcPct val="115000"/>
              </a:lnSpc>
              <a:spcAft>
                <a:spcPts val="0"/>
              </a:spcAft>
              <a:tabLst>
                <a:tab pos="241935" algn="l"/>
              </a:tabLst>
            </a:pPr>
            <a:r>
              <a:rPr lang="vi-VN" sz="2400" dirty="0">
                <a:latin typeface="Times New Roman"/>
                <a:ea typeface="Calibri"/>
                <a:cs typeface="Times New Roman"/>
              </a:rPr>
              <a:t>- Vẽ sơ đồ tư duy khái quá kiến thức bài học</a:t>
            </a:r>
            <a:endParaRPr lang="en-GB" sz="2400" dirty="0">
              <a:latin typeface="Times New Roman"/>
              <a:ea typeface="Calibri"/>
              <a:cs typeface="Times New Roman"/>
            </a:endParaRPr>
          </a:p>
          <a:p>
            <a:pPr algn="just">
              <a:lnSpc>
                <a:spcPct val="115000"/>
              </a:lnSpc>
              <a:spcAft>
                <a:spcPts val="0"/>
              </a:spcAft>
              <a:tabLst>
                <a:tab pos="241935" algn="l"/>
              </a:tabLst>
            </a:pPr>
            <a:r>
              <a:rPr lang="en-US" sz="2400" dirty="0">
                <a:latin typeface="Times New Roman"/>
                <a:ea typeface="Calibri"/>
                <a:cs typeface="Times New Roman"/>
              </a:rPr>
              <a:t>- </a:t>
            </a:r>
            <a:r>
              <a:rPr lang="en-US" sz="2400" dirty="0" err="1">
                <a:latin typeface="Times New Roman"/>
                <a:ea typeface="Calibri"/>
                <a:cs typeface="Times New Roman"/>
              </a:rPr>
              <a:t>Chuẩn</a:t>
            </a:r>
            <a:r>
              <a:rPr lang="en-US" sz="2400" dirty="0">
                <a:latin typeface="Times New Roman"/>
                <a:ea typeface="Calibri"/>
                <a:cs typeface="Times New Roman"/>
              </a:rPr>
              <a:t> </a:t>
            </a:r>
            <a:r>
              <a:rPr lang="en-US" sz="2400" dirty="0" err="1">
                <a:latin typeface="Times New Roman"/>
                <a:ea typeface="Calibri"/>
                <a:cs typeface="Times New Roman"/>
              </a:rPr>
              <a:t>bị</a:t>
            </a:r>
            <a:r>
              <a:rPr lang="en-US" sz="2400" dirty="0">
                <a:latin typeface="Times New Roman"/>
                <a:ea typeface="Calibri"/>
                <a:cs typeface="Times New Roman"/>
              </a:rPr>
              <a:t> </a:t>
            </a:r>
            <a:r>
              <a:rPr lang="en-US" sz="2400" dirty="0" err="1">
                <a:latin typeface="Times New Roman"/>
                <a:ea typeface="Calibri"/>
                <a:cs typeface="Times New Roman"/>
              </a:rPr>
              <a:t>tiết</a:t>
            </a:r>
            <a:r>
              <a:rPr lang="en-US" sz="2400" dirty="0">
                <a:latin typeface="Times New Roman"/>
                <a:ea typeface="Calibri"/>
                <a:cs typeface="Times New Roman"/>
              </a:rPr>
              <a:t> “</a:t>
            </a:r>
            <a:r>
              <a:rPr lang="vi-VN" sz="2400" dirty="0">
                <a:latin typeface="Times New Roman"/>
                <a:ea typeface="Calibri"/>
                <a:cs typeface="Times New Roman"/>
              </a:rPr>
              <a:t>Viết bài văn trình bày ý kiến về một hiện tượng (vấn đề) mà em quan tâm</a:t>
            </a:r>
            <a:r>
              <a:rPr lang="en-US" sz="2400" dirty="0">
                <a:latin typeface="Times New Roman"/>
                <a:ea typeface="Calibri"/>
                <a:cs typeface="Times New Roman"/>
              </a:rPr>
              <a:t>”(</a:t>
            </a:r>
            <a:r>
              <a:rPr lang="en-US" sz="2400" dirty="0" err="1">
                <a:latin typeface="Times New Roman"/>
                <a:ea typeface="Calibri"/>
                <a:cs typeface="Times New Roman"/>
              </a:rPr>
              <a:t>Tự</a:t>
            </a:r>
            <a:r>
              <a:rPr lang="en-US" sz="2400" dirty="0">
                <a:latin typeface="Times New Roman"/>
                <a:ea typeface="Calibri"/>
                <a:cs typeface="Times New Roman"/>
              </a:rPr>
              <a:t> </a:t>
            </a:r>
            <a:r>
              <a:rPr lang="en-US" sz="2400" dirty="0" err="1">
                <a:latin typeface="Times New Roman"/>
                <a:ea typeface="Calibri"/>
                <a:cs typeface="Times New Roman"/>
              </a:rPr>
              <a:t>đọc</a:t>
            </a:r>
            <a:r>
              <a:rPr lang="en-US" sz="2400" dirty="0">
                <a:latin typeface="Times New Roman"/>
                <a:ea typeface="Calibri"/>
                <a:cs typeface="Times New Roman"/>
              </a:rPr>
              <a:t> </a:t>
            </a:r>
            <a:r>
              <a:rPr lang="en-US" sz="2400" dirty="0" err="1">
                <a:latin typeface="Times New Roman"/>
                <a:ea typeface="Calibri"/>
                <a:cs typeface="Times New Roman"/>
              </a:rPr>
              <a:t>và</a:t>
            </a:r>
            <a:r>
              <a:rPr lang="en-US" sz="2400" dirty="0">
                <a:latin typeface="Times New Roman"/>
                <a:ea typeface="Calibri"/>
                <a:cs typeface="Times New Roman"/>
              </a:rPr>
              <a:t> </a:t>
            </a:r>
            <a:r>
              <a:rPr lang="en-US" sz="2400" dirty="0" err="1">
                <a:latin typeface="Times New Roman"/>
                <a:ea typeface="Calibri"/>
                <a:cs typeface="Times New Roman"/>
              </a:rPr>
              <a:t>tìm</a:t>
            </a:r>
            <a:r>
              <a:rPr lang="en-US" sz="2400" dirty="0">
                <a:latin typeface="Times New Roman"/>
                <a:ea typeface="Calibri"/>
                <a:cs typeface="Times New Roman"/>
              </a:rPr>
              <a:t> </a:t>
            </a:r>
            <a:r>
              <a:rPr lang="en-US" sz="2400" dirty="0" err="1">
                <a:latin typeface="Times New Roman"/>
                <a:ea typeface="Calibri"/>
                <a:cs typeface="Times New Roman"/>
              </a:rPr>
              <a:t>hiểu</a:t>
            </a:r>
            <a:r>
              <a:rPr lang="en-US" sz="2400" dirty="0">
                <a:latin typeface="Times New Roman"/>
                <a:ea typeface="Calibri"/>
                <a:cs typeface="Times New Roman"/>
              </a:rPr>
              <a:t> ở </a:t>
            </a:r>
            <a:r>
              <a:rPr lang="en-US" sz="2400" dirty="0" err="1">
                <a:latin typeface="Times New Roman"/>
                <a:ea typeface="Calibri"/>
                <a:cs typeface="Times New Roman"/>
              </a:rPr>
              <a:t>nhà</a:t>
            </a:r>
            <a:r>
              <a:rPr lang="en-US" sz="2400" dirty="0">
                <a:latin typeface="Times New Roman"/>
                <a:ea typeface="Calibri"/>
                <a:cs typeface="Times New Roman"/>
              </a:rPr>
              <a:t> )</a:t>
            </a:r>
            <a:endParaRPr lang="en-GB" sz="2400" dirty="0">
              <a:latin typeface="Times New Roman"/>
              <a:ea typeface="Calibri"/>
              <a:cs typeface="Times New Roman"/>
            </a:endParaRPr>
          </a:p>
          <a:p>
            <a:pPr algn="just">
              <a:lnSpc>
                <a:spcPct val="115000"/>
              </a:lnSpc>
              <a:spcAft>
                <a:spcPts val="0"/>
              </a:spcAft>
              <a:tabLst>
                <a:tab pos="241935" algn="l"/>
              </a:tabLst>
            </a:pPr>
            <a:r>
              <a:rPr lang="vi-VN" sz="2400" dirty="0">
                <a:latin typeface="Times New Roman"/>
                <a:ea typeface="Calibri"/>
                <a:cs typeface="Times New Roman"/>
              </a:rPr>
              <a:t> </a:t>
            </a:r>
            <a:endParaRPr lang="en-GB" sz="2400" dirty="0">
              <a:effectLst/>
              <a:latin typeface="Times New Roman"/>
              <a:ea typeface="Calibri"/>
              <a:cs typeface="Times New Roman"/>
            </a:endParaRPr>
          </a:p>
        </p:txBody>
      </p:sp>
    </p:spTree>
    <p:extLst>
      <p:ext uri="{BB962C8B-B14F-4D97-AF65-F5344CB8AC3E}">
        <p14:creationId xmlns:p14="http://schemas.microsoft.com/office/powerpoint/2010/main" val="380514700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12" descr="DSTARS-P"/>
          <p:cNvPicPr>
            <a:picLocks noChangeAspect="1" noChangeArrowheads="1" noCrop="1"/>
          </p:cNvPicPr>
          <p:nvPr/>
        </p:nvPicPr>
        <p:blipFill>
          <a:blip r:embed="rId2"/>
          <a:srcRect/>
          <a:stretch>
            <a:fillRect/>
          </a:stretch>
        </p:blipFill>
        <p:spPr bwMode="auto">
          <a:xfrm rot="-8230657">
            <a:off x="7254875" y="4038600"/>
            <a:ext cx="990600" cy="866775"/>
          </a:xfrm>
          <a:prstGeom prst="rect">
            <a:avLst/>
          </a:prstGeom>
          <a:noFill/>
          <a:ln w="9525">
            <a:noFill/>
            <a:miter lim="800000"/>
            <a:headEnd/>
            <a:tailEnd/>
          </a:ln>
        </p:spPr>
      </p:pic>
      <p:pic>
        <p:nvPicPr>
          <p:cNvPr id="2054" name="Picture 15" descr="DSTARS-P"/>
          <p:cNvPicPr>
            <a:picLocks noChangeAspect="1" noChangeArrowheads="1" noCrop="1"/>
          </p:cNvPicPr>
          <p:nvPr/>
        </p:nvPicPr>
        <p:blipFill>
          <a:blip r:embed="rId2"/>
          <a:srcRect/>
          <a:stretch>
            <a:fillRect/>
          </a:stretch>
        </p:blipFill>
        <p:spPr bwMode="auto">
          <a:xfrm>
            <a:off x="4724400" y="4191000"/>
            <a:ext cx="609600" cy="487363"/>
          </a:xfrm>
          <a:prstGeom prst="rect">
            <a:avLst/>
          </a:prstGeom>
          <a:noFill/>
          <a:ln w="9525">
            <a:noFill/>
            <a:miter lim="800000"/>
            <a:headEnd/>
            <a:tailEnd/>
          </a:ln>
        </p:spPr>
      </p:pic>
      <p:pic>
        <p:nvPicPr>
          <p:cNvPr id="2055" name="Picture 16" descr="DSTARS-P"/>
          <p:cNvPicPr>
            <a:picLocks noChangeAspect="1" noChangeArrowheads="1" noCrop="1"/>
          </p:cNvPicPr>
          <p:nvPr/>
        </p:nvPicPr>
        <p:blipFill>
          <a:blip r:embed="rId2"/>
          <a:srcRect/>
          <a:stretch>
            <a:fillRect/>
          </a:stretch>
        </p:blipFill>
        <p:spPr bwMode="auto">
          <a:xfrm>
            <a:off x="3048000" y="4876800"/>
            <a:ext cx="609600" cy="487363"/>
          </a:xfrm>
          <a:prstGeom prst="rect">
            <a:avLst/>
          </a:prstGeom>
          <a:noFill/>
          <a:ln w="9525">
            <a:noFill/>
            <a:miter lim="800000"/>
            <a:headEnd/>
            <a:tailEnd/>
          </a:ln>
        </p:spPr>
      </p:pic>
      <p:pic>
        <p:nvPicPr>
          <p:cNvPr id="2056" name="Picture 16" descr="DSTARS-P"/>
          <p:cNvPicPr>
            <a:picLocks noChangeAspect="1" noChangeArrowheads="1" noCrop="1"/>
          </p:cNvPicPr>
          <p:nvPr/>
        </p:nvPicPr>
        <p:blipFill>
          <a:blip r:embed="rId2"/>
          <a:srcRect/>
          <a:stretch>
            <a:fillRect/>
          </a:stretch>
        </p:blipFill>
        <p:spPr bwMode="auto">
          <a:xfrm>
            <a:off x="8001000" y="2438400"/>
            <a:ext cx="609600" cy="487363"/>
          </a:xfrm>
          <a:prstGeom prst="rect">
            <a:avLst/>
          </a:prstGeom>
          <a:noFill/>
          <a:ln w="9525">
            <a:noFill/>
            <a:miter lim="800000"/>
            <a:headEnd/>
            <a:tailEnd/>
          </a:ln>
        </p:spPr>
      </p:pic>
      <p:pic>
        <p:nvPicPr>
          <p:cNvPr id="2057" name="Picture 16" descr="DSTARS-P"/>
          <p:cNvPicPr>
            <a:picLocks noChangeAspect="1" noChangeArrowheads="1" noCrop="1"/>
          </p:cNvPicPr>
          <p:nvPr/>
        </p:nvPicPr>
        <p:blipFill>
          <a:blip r:embed="rId2"/>
          <a:srcRect/>
          <a:stretch>
            <a:fillRect/>
          </a:stretch>
        </p:blipFill>
        <p:spPr bwMode="auto">
          <a:xfrm>
            <a:off x="2667000" y="3173413"/>
            <a:ext cx="609600" cy="487363"/>
          </a:xfrm>
          <a:prstGeom prst="rect">
            <a:avLst/>
          </a:prstGeom>
          <a:noFill/>
          <a:ln w="9525">
            <a:noFill/>
            <a:miter lim="800000"/>
            <a:headEnd/>
            <a:tailEnd/>
          </a:ln>
        </p:spPr>
      </p:pic>
      <p:pic>
        <p:nvPicPr>
          <p:cNvPr id="2058" name="Picture 16" descr="DSTARS-P"/>
          <p:cNvPicPr>
            <a:picLocks noChangeAspect="1" noChangeArrowheads="1" noCrop="1"/>
          </p:cNvPicPr>
          <p:nvPr/>
        </p:nvPicPr>
        <p:blipFill>
          <a:blip r:embed="rId2"/>
          <a:srcRect/>
          <a:stretch>
            <a:fillRect/>
          </a:stretch>
        </p:blipFill>
        <p:spPr bwMode="auto">
          <a:xfrm>
            <a:off x="7239000" y="609600"/>
            <a:ext cx="609600" cy="487363"/>
          </a:xfrm>
          <a:prstGeom prst="rect">
            <a:avLst/>
          </a:prstGeom>
          <a:noFill/>
          <a:ln w="9525">
            <a:noFill/>
            <a:miter lim="800000"/>
            <a:headEnd/>
            <a:tailEnd/>
          </a:ln>
        </p:spPr>
      </p:pic>
      <p:pic>
        <p:nvPicPr>
          <p:cNvPr id="2059" name="Picture 16" descr="DSTARS-P"/>
          <p:cNvPicPr>
            <a:picLocks noChangeAspect="1" noChangeArrowheads="1" noCrop="1"/>
          </p:cNvPicPr>
          <p:nvPr/>
        </p:nvPicPr>
        <p:blipFill>
          <a:blip r:embed="rId2"/>
          <a:srcRect/>
          <a:stretch>
            <a:fillRect/>
          </a:stretch>
        </p:blipFill>
        <p:spPr bwMode="auto">
          <a:xfrm>
            <a:off x="2209800" y="6096000"/>
            <a:ext cx="609600" cy="487363"/>
          </a:xfrm>
          <a:prstGeom prst="rect">
            <a:avLst/>
          </a:prstGeom>
          <a:noFill/>
          <a:ln w="9525">
            <a:noFill/>
            <a:miter lim="800000"/>
            <a:headEnd/>
            <a:tailEnd/>
          </a:ln>
        </p:spPr>
      </p:pic>
      <p:pic>
        <p:nvPicPr>
          <p:cNvPr id="2060" name="Picture 16" descr="DSTARS-P"/>
          <p:cNvPicPr>
            <a:picLocks noChangeAspect="1" noChangeArrowheads="1" noCrop="1"/>
          </p:cNvPicPr>
          <p:nvPr/>
        </p:nvPicPr>
        <p:blipFill>
          <a:blip r:embed="rId2"/>
          <a:srcRect/>
          <a:stretch>
            <a:fillRect/>
          </a:stretch>
        </p:blipFill>
        <p:spPr bwMode="auto">
          <a:xfrm>
            <a:off x="1295400" y="533400"/>
            <a:ext cx="609600" cy="487363"/>
          </a:xfrm>
          <a:prstGeom prst="rect">
            <a:avLst/>
          </a:prstGeom>
          <a:noFill/>
          <a:ln w="9525">
            <a:noFill/>
            <a:miter lim="800000"/>
            <a:headEnd/>
            <a:tailEnd/>
          </a:ln>
        </p:spPr>
      </p:pic>
      <p:pic>
        <p:nvPicPr>
          <p:cNvPr id="2061" name="Picture 16" descr="DSTARS-P"/>
          <p:cNvPicPr>
            <a:picLocks noChangeAspect="1" noChangeArrowheads="1" noCrop="1"/>
          </p:cNvPicPr>
          <p:nvPr/>
        </p:nvPicPr>
        <p:blipFill>
          <a:blip r:embed="rId2"/>
          <a:srcRect/>
          <a:stretch>
            <a:fillRect/>
          </a:stretch>
        </p:blipFill>
        <p:spPr bwMode="auto">
          <a:xfrm>
            <a:off x="2971800" y="533400"/>
            <a:ext cx="609600" cy="487363"/>
          </a:xfrm>
          <a:prstGeom prst="rect">
            <a:avLst/>
          </a:prstGeom>
          <a:noFill/>
          <a:ln w="9525">
            <a:noFill/>
            <a:miter lim="800000"/>
            <a:headEnd/>
            <a:tailEnd/>
          </a:ln>
        </p:spPr>
      </p:pic>
      <p:pic>
        <p:nvPicPr>
          <p:cNvPr id="2062" name="Picture 16" descr="DSTARS-P"/>
          <p:cNvPicPr>
            <a:picLocks noChangeAspect="1" noChangeArrowheads="1" noCrop="1"/>
          </p:cNvPicPr>
          <p:nvPr/>
        </p:nvPicPr>
        <p:blipFill>
          <a:blip r:embed="rId2"/>
          <a:srcRect/>
          <a:stretch>
            <a:fillRect/>
          </a:stretch>
        </p:blipFill>
        <p:spPr bwMode="auto">
          <a:xfrm>
            <a:off x="6324600" y="4724400"/>
            <a:ext cx="609600" cy="487363"/>
          </a:xfrm>
          <a:prstGeom prst="rect">
            <a:avLst/>
          </a:prstGeom>
          <a:noFill/>
          <a:ln w="9525">
            <a:noFill/>
            <a:miter lim="800000"/>
            <a:headEnd/>
            <a:tailEnd/>
          </a:ln>
        </p:spPr>
      </p:pic>
      <p:pic>
        <p:nvPicPr>
          <p:cNvPr id="2063" name="Picture 16" descr="DSTARS-P"/>
          <p:cNvPicPr>
            <a:picLocks noChangeAspect="1" noChangeArrowheads="1" noCrop="1"/>
          </p:cNvPicPr>
          <p:nvPr/>
        </p:nvPicPr>
        <p:blipFill>
          <a:blip r:embed="rId2"/>
          <a:srcRect/>
          <a:stretch>
            <a:fillRect/>
          </a:stretch>
        </p:blipFill>
        <p:spPr bwMode="auto">
          <a:xfrm>
            <a:off x="1066800" y="2743200"/>
            <a:ext cx="609600" cy="487363"/>
          </a:xfrm>
          <a:prstGeom prst="rect">
            <a:avLst/>
          </a:prstGeom>
          <a:noFill/>
          <a:ln w="9525">
            <a:noFill/>
            <a:miter lim="800000"/>
            <a:headEnd/>
            <a:tailEnd/>
          </a:ln>
        </p:spPr>
      </p:pic>
      <p:sp>
        <p:nvSpPr>
          <p:cNvPr id="11" name="Rectangle 10"/>
          <p:cNvSpPr/>
          <p:nvPr/>
        </p:nvSpPr>
        <p:spPr>
          <a:xfrm>
            <a:off x="57149" y="1020763"/>
            <a:ext cx="9046539" cy="941796"/>
          </a:xfrm>
          <a:prstGeom prst="rect">
            <a:avLst/>
          </a:prstGeom>
        </p:spPr>
        <p:txBody>
          <a:bodyPr wrap="square">
            <a:spAutoFit/>
          </a:bodyPr>
          <a:lstStyle/>
          <a:p>
            <a:pPr algn="just">
              <a:lnSpc>
                <a:spcPct val="115000"/>
              </a:lnSpc>
            </a:pPr>
            <a:r>
              <a:rPr lang="fr-FR" sz="2400" b="1" dirty="0" smtClean="0">
                <a:solidFill>
                  <a:prstClr val="black"/>
                </a:solidFill>
                <a:latin typeface="Times New Roman"/>
                <a:ea typeface="Times New Roman"/>
              </a:rPr>
              <a:t>I</a:t>
            </a:r>
            <a:r>
              <a:rPr lang="fr-FR" sz="2400" b="1" dirty="0">
                <a:solidFill>
                  <a:prstClr val="black"/>
                </a:solidFill>
                <a:latin typeface="Times New Roman"/>
                <a:ea typeface="Times New Roman"/>
              </a:rPr>
              <a:t>. </a:t>
            </a:r>
            <a:r>
              <a:rPr lang="fr-FR" sz="2400" b="1" dirty="0" smtClean="0">
                <a:solidFill>
                  <a:prstClr val="black"/>
                </a:solidFill>
                <a:latin typeface="Times New Roman"/>
                <a:ea typeface="Times New Roman"/>
              </a:rPr>
              <a:t>ĐỌC - TÌM </a:t>
            </a:r>
            <a:r>
              <a:rPr lang="fr-FR" sz="2400" b="1" dirty="0">
                <a:solidFill>
                  <a:prstClr val="black"/>
                </a:solidFill>
                <a:latin typeface="Times New Roman"/>
                <a:ea typeface="Times New Roman"/>
              </a:rPr>
              <a:t>HIỂU CHUNG</a:t>
            </a:r>
            <a:endParaRPr lang="en-GB" sz="2400" dirty="0">
              <a:solidFill>
                <a:prstClr val="black"/>
              </a:solidFill>
              <a:latin typeface="Times New Roman"/>
              <a:ea typeface="Calibri"/>
            </a:endParaRPr>
          </a:p>
          <a:p>
            <a:pPr algn="just">
              <a:lnSpc>
                <a:spcPct val="115000"/>
              </a:lnSpc>
            </a:pPr>
            <a:r>
              <a:rPr lang="fr-FR" sz="2400" b="1" dirty="0" smtClean="0">
                <a:solidFill>
                  <a:prstClr val="black"/>
                </a:solidFill>
                <a:latin typeface="Times New Roman"/>
                <a:ea typeface="Times New Roman"/>
              </a:rPr>
              <a:t>1, </a:t>
            </a:r>
            <a:r>
              <a:rPr lang="en-US" sz="2400" b="1" dirty="0" err="1" smtClean="0">
                <a:solidFill>
                  <a:prstClr val="black"/>
                </a:solidFill>
                <a:latin typeface="Times New Roman"/>
                <a:ea typeface="Times New Roman"/>
              </a:rPr>
              <a:t>Đọc</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văn</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bản</a:t>
            </a:r>
            <a:endParaRPr lang="en-GB" sz="2400" dirty="0" smtClean="0">
              <a:solidFill>
                <a:prstClr val="black"/>
              </a:solidFill>
              <a:latin typeface="Times New Roman"/>
              <a:ea typeface="Calibri"/>
            </a:endParaRPr>
          </a:p>
        </p:txBody>
      </p:sp>
      <p:sp>
        <p:nvSpPr>
          <p:cNvPr id="2" name="Rectangle 1"/>
          <p:cNvSpPr/>
          <p:nvPr/>
        </p:nvSpPr>
        <p:spPr>
          <a:xfrm>
            <a:off x="53681" y="2460238"/>
            <a:ext cx="7388267" cy="2215991"/>
          </a:xfrm>
          <a:prstGeom prst="rect">
            <a:avLst/>
          </a:prstGeom>
        </p:spPr>
        <p:txBody>
          <a:bodyPr wrap="square">
            <a:spAutoFit/>
          </a:bodyPr>
          <a:lstStyle/>
          <a:p>
            <a:pPr algn="ctr">
              <a:lnSpc>
                <a:spcPct val="115000"/>
              </a:lnSpc>
            </a:pPr>
            <a:r>
              <a:rPr lang="en-US" sz="2400" b="1" dirty="0" err="1" smtClean="0">
                <a:solidFill>
                  <a:srgbClr val="FF0000"/>
                </a:solidFill>
                <a:latin typeface="Times New Roman"/>
                <a:ea typeface="Times New Roman"/>
              </a:rPr>
              <a:t>Yêu</a:t>
            </a:r>
            <a:r>
              <a:rPr lang="en-US" sz="2400" b="1" dirty="0" smtClean="0">
                <a:solidFill>
                  <a:srgbClr val="FF0000"/>
                </a:solidFill>
                <a:latin typeface="Times New Roman"/>
                <a:ea typeface="Times New Roman"/>
              </a:rPr>
              <a:t>  </a:t>
            </a:r>
            <a:r>
              <a:rPr lang="en-US" sz="2400" b="1" dirty="0" err="1" smtClean="0">
                <a:solidFill>
                  <a:srgbClr val="FF0000"/>
                </a:solidFill>
                <a:latin typeface="Times New Roman"/>
                <a:ea typeface="Times New Roman"/>
              </a:rPr>
              <a:t>cầu</a:t>
            </a:r>
            <a:r>
              <a:rPr lang="en-US" sz="2400" b="1" dirty="0" smtClean="0">
                <a:solidFill>
                  <a:srgbClr val="FF0000"/>
                </a:solidFill>
                <a:latin typeface="Times New Roman"/>
                <a:ea typeface="Times New Roman"/>
              </a:rPr>
              <a:t> </a:t>
            </a:r>
          </a:p>
          <a:p>
            <a:pPr marL="342900" indent="-342900" algn="just">
              <a:lnSpc>
                <a:spcPct val="115000"/>
              </a:lnSpc>
              <a:buFontTx/>
              <a:buChar char="-"/>
            </a:pPr>
            <a:r>
              <a:rPr lang="en-US" sz="2400" b="1" dirty="0" err="1" smtClean="0">
                <a:solidFill>
                  <a:prstClr val="black"/>
                </a:solidFill>
                <a:latin typeface="Times New Roman"/>
                <a:ea typeface="Times New Roman"/>
              </a:rPr>
              <a:t>Đọc</a:t>
            </a:r>
            <a:r>
              <a:rPr lang="en-US" sz="2400" b="1" dirty="0" smtClean="0">
                <a:solidFill>
                  <a:prstClr val="black"/>
                </a:solidFill>
                <a:latin typeface="Times New Roman"/>
                <a:ea typeface="Times New Roman"/>
              </a:rPr>
              <a:t> to, </a:t>
            </a:r>
            <a:r>
              <a:rPr lang="en-US" sz="2400" b="1" dirty="0" err="1" smtClean="0">
                <a:solidFill>
                  <a:prstClr val="black"/>
                </a:solidFill>
                <a:latin typeface="Times New Roman"/>
                <a:ea typeface="Times New Roman"/>
              </a:rPr>
              <a:t>rõ</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ràng</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lưu</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loát</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phân</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biệt</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lời</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người</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kể</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chuyện</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và</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lời</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nhân</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vật</a:t>
            </a:r>
            <a:r>
              <a:rPr lang="en-US" sz="2400" b="1" dirty="0" smtClean="0">
                <a:solidFill>
                  <a:prstClr val="black"/>
                </a:solidFill>
                <a:latin typeface="Times New Roman"/>
                <a:ea typeface="Times New Roman"/>
              </a:rPr>
              <a:t>.</a:t>
            </a:r>
          </a:p>
          <a:p>
            <a:pPr algn="just">
              <a:lnSpc>
                <a:spcPct val="115000"/>
              </a:lnSpc>
            </a:pP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Tìm</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hiểu</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nghĩa</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của</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những</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từ</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khó</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được</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chú</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thích</a:t>
            </a:r>
            <a:r>
              <a:rPr lang="en-US" sz="2400" b="1" dirty="0" smtClean="0">
                <a:solidFill>
                  <a:prstClr val="black"/>
                </a:solidFill>
                <a:latin typeface="Times New Roman"/>
                <a:ea typeface="Times New Roman"/>
              </a:rPr>
              <a:t> ở </a:t>
            </a:r>
            <a:r>
              <a:rPr lang="en-US" sz="2400" b="1" dirty="0" err="1" smtClean="0">
                <a:solidFill>
                  <a:prstClr val="black"/>
                </a:solidFill>
                <a:latin typeface="Times New Roman"/>
                <a:ea typeface="Times New Roman"/>
              </a:rPr>
              <a:t>cuối</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chân</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trang</a:t>
            </a:r>
            <a:r>
              <a:rPr lang="en-US" sz="2400" b="1" dirty="0">
                <a:solidFill>
                  <a:prstClr val="black"/>
                </a:solidFill>
                <a:latin typeface="Times New Roman"/>
                <a:ea typeface="Times New Roman"/>
              </a:rPr>
              <a:t>.</a:t>
            </a:r>
            <a:endParaRPr lang="en-US" sz="2400" b="1" dirty="0" smtClean="0">
              <a:solidFill>
                <a:prstClr val="black"/>
              </a:solidFill>
              <a:latin typeface="Times New Roman"/>
              <a:ea typeface="Times New Roman"/>
            </a:endParaRPr>
          </a:p>
        </p:txBody>
      </p:sp>
      <p:sp>
        <p:nvSpPr>
          <p:cNvPr id="19" name="Rectangle 18"/>
          <p:cNvSpPr/>
          <p:nvPr/>
        </p:nvSpPr>
        <p:spPr>
          <a:xfrm>
            <a:off x="53681" y="16078"/>
            <a:ext cx="9084638" cy="842603"/>
          </a:xfrm>
          <a:prstGeom prst="rect">
            <a:avLst/>
          </a:prstGeom>
          <a:ln>
            <a:solidFill>
              <a:srgbClr val="0000FF"/>
            </a:solidFill>
          </a:ln>
        </p:spPr>
        <p:txBody>
          <a:bodyPr wrap="square">
            <a:spAutoFit/>
          </a:bodyPr>
          <a:lstStyle/>
          <a:p>
            <a:pPr algn="ctr">
              <a:lnSpc>
                <a:spcPct val="115000"/>
              </a:lnSpc>
            </a:pPr>
            <a:r>
              <a:rPr lang="vi-VN" sz="2400" b="1" dirty="0">
                <a:solidFill>
                  <a:prstClr val="black"/>
                </a:solidFill>
                <a:latin typeface="Times New Roman"/>
                <a:ea typeface="Calibri"/>
              </a:rPr>
              <a:t>TIẾT </a:t>
            </a:r>
            <a:r>
              <a:rPr lang="vi-VN" sz="2400" b="1" dirty="0" smtClean="0">
                <a:solidFill>
                  <a:prstClr val="black"/>
                </a:solidFill>
                <a:latin typeface="Times New Roman"/>
                <a:ea typeface="Calibri"/>
              </a:rPr>
              <a:t>10</a:t>
            </a:r>
            <a:r>
              <a:rPr lang="en-US" sz="2400" b="1" dirty="0" smtClean="0">
                <a:solidFill>
                  <a:prstClr val="black"/>
                </a:solidFill>
                <a:latin typeface="Times New Roman"/>
                <a:ea typeface="Calibri"/>
              </a:rPr>
              <a:t>7-108</a:t>
            </a:r>
            <a:r>
              <a:rPr lang="vi-VN" sz="2400" b="1" dirty="0" smtClean="0">
                <a:solidFill>
                  <a:prstClr val="black"/>
                </a:solidFill>
                <a:latin typeface="Times New Roman"/>
                <a:ea typeface="Calibri"/>
              </a:rPr>
              <a:t>  </a:t>
            </a:r>
            <a:r>
              <a:rPr lang="en-US" sz="2400" b="1" dirty="0">
                <a:solidFill>
                  <a:prstClr val="black"/>
                </a:solidFill>
                <a:latin typeface="Times New Roman"/>
                <a:ea typeface="Calibri"/>
              </a:rPr>
              <a:t>: </a:t>
            </a:r>
            <a:r>
              <a:rPr lang="en-GB" sz="2400" b="1" dirty="0">
                <a:solidFill>
                  <a:srgbClr val="FF0000"/>
                </a:solidFill>
                <a:latin typeface="Times New Roman"/>
                <a:ea typeface="Calibri"/>
              </a:rPr>
              <a:t>BÀI TẬP LÀM </a:t>
            </a:r>
            <a:r>
              <a:rPr lang="en-GB" sz="2400" b="1" dirty="0" smtClean="0">
                <a:solidFill>
                  <a:srgbClr val="FF0000"/>
                </a:solidFill>
                <a:latin typeface="Times New Roman"/>
                <a:ea typeface="Calibri"/>
              </a:rPr>
              <a:t>VĂN</a:t>
            </a:r>
            <a:r>
              <a:rPr lang="en-GB" sz="2000" b="1" dirty="0" smtClean="0">
                <a:solidFill>
                  <a:srgbClr val="FF0000"/>
                </a:solidFill>
                <a:latin typeface="Times New Roman"/>
                <a:ea typeface="Calibri"/>
              </a:rPr>
              <a:t>(</a:t>
            </a:r>
            <a:r>
              <a:rPr lang="en-GB" sz="2000" b="1" dirty="0" err="1" smtClean="0">
                <a:solidFill>
                  <a:srgbClr val="FF0000"/>
                </a:solidFill>
                <a:latin typeface="Times New Roman"/>
                <a:ea typeface="Calibri"/>
              </a:rPr>
              <a:t>Trích</a:t>
            </a:r>
            <a:r>
              <a:rPr lang="en-GB" sz="2000" b="1" dirty="0" smtClean="0">
                <a:solidFill>
                  <a:srgbClr val="FF0000"/>
                </a:solidFill>
                <a:latin typeface="Times New Roman"/>
                <a:ea typeface="Calibri"/>
              </a:rPr>
              <a:t>  </a:t>
            </a:r>
            <a:r>
              <a:rPr lang="en-GB" sz="2000" b="1" dirty="0" err="1">
                <a:solidFill>
                  <a:srgbClr val="FF0000"/>
                </a:solidFill>
                <a:latin typeface="Times New Roman"/>
                <a:ea typeface="Calibri"/>
              </a:rPr>
              <a:t>Nhóc</a:t>
            </a:r>
            <a:r>
              <a:rPr lang="en-GB" sz="2000" b="1" dirty="0">
                <a:solidFill>
                  <a:srgbClr val="FF0000"/>
                </a:solidFill>
                <a:latin typeface="Times New Roman"/>
                <a:ea typeface="Calibri"/>
              </a:rPr>
              <a:t> Ni-</a:t>
            </a:r>
            <a:r>
              <a:rPr lang="en-GB" sz="2000" b="1" dirty="0" err="1">
                <a:solidFill>
                  <a:srgbClr val="FF0000"/>
                </a:solidFill>
                <a:latin typeface="Times New Roman"/>
                <a:ea typeface="Calibri"/>
              </a:rPr>
              <a:t>cô</a:t>
            </a:r>
            <a:r>
              <a:rPr lang="en-GB" sz="2000" b="1" dirty="0">
                <a:solidFill>
                  <a:srgbClr val="FF0000"/>
                </a:solidFill>
                <a:latin typeface="Times New Roman"/>
                <a:ea typeface="Calibri"/>
              </a:rPr>
              <a:t>-la, </a:t>
            </a:r>
            <a:r>
              <a:rPr lang="en-GB" sz="2000" b="1" dirty="0" err="1">
                <a:solidFill>
                  <a:srgbClr val="FF0000"/>
                </a:solidFill>
                <a:latin typeface="Times New Roman"/>
                <a:ea typeface="Calibri"/>
              </a:rPr>
              <a:t>những</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chuyện</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chưa</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kể</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Rơ-nê</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Gô</a:t>
            </a:r>
            <a:r>
              <a:rPr lang="en-GB" sz="2000" b="1" dirty="0">
                <a:solidFill>
                  <a:srgbClr val="FF0000"/>
                </a:solidFill>
                <a:latin typeface="Times New Roman"/>
                <a:ea typeface="Calibri"/>
              </a:rPr>
              <a:t>-xi-</a:t>
            </a:r>
            <a:r>
              <a:rPr lang="en-GB" sz="2000" b="1" dirty="0" err="1">
                <a:solidFill>
                  <a:srgbClr val="FF0000"/>
                </a:solidFill>
                <a:latin typeface="Times New Roman"/>
                <a:ea typeface="Calibri"/>
              </a:rPr>
              <a:t>nhi</a:t>
            </a:r>
            <a:r>
              <a:rPr lang="en-GB" sz="2000" b="1" dirty="0">
                <a:solidFill>
                  <a:srgbClr val="FF0000"/>
                </a:solidFill>
                <a:latin typeface="Times New Roman"/>
                <a:ea typeface="Calibri"/>
              </a:rPr>
              <a:t>, </a:t>
            </a:r>
            <a:r>
              <a:rPr lang="en-GB" sz="2000" b="1" dirty="0" err="1" smtClean="0">
                <a:solidFill>
                  <a:srgbClr val="FF0000"/>
                </a:solidFill>
                <a:latin typeface="Times New Roman"/>
                <a:ea typeface="Calibri"/>
              </a:rPr>
              <a:t>Giăng-giắc</a:t>
            </a:r>
            <a:r>
              <a:rPr lang="en-GB" sz="2000" b="1" dirty="0" smtClean="0">
                <a:solidFill>
                  <a:srgbClr val="FF0000"/>
                </a:solidFill>
                <a:latin typeface="Times New Roman"/>
                <a:ea typeface="Calibri"/>
              </a:rPr>
              <a:t> </a:t>
            </a:r>
            <a:r>
              <a:rPr lang="en-GB" sz="2000" b="1" dirty="0" err="1">
                <a:solidFill>
                  <a:srgbClr val="FF0000"/>
                </a:solidFill>
                <a:latin typeface="Times New Roman"/>
                <a:ea typeface="Calibri"/>
              </a:rPr>
              <a:t>Xăng-pê</a:t>
            </a:r>
            <a:r>
              <a:rPr lang="en-GB" sz="2000" b="1" dirty="0">
                <a:solidFill>
                  <a:srgbClr val="FF0000"/>
                </a:solidFill>
                <a:latin typeface="Times New Roman"/>
                <a:ea typeface="Calibri"/>
              </a:rPr>
              <a:t>)</a:t>
            </a:r>
            <a:endParaRPr lang="en-GB" sz="2400" dirty="0">
              <a:solidFill>
                <a:prstClr val="black"/>
              </a:solidFill>
              <a:latin typeface="Times New Roman"/>
              <a:ea typeface="Calibri"/>
            </a:endParaRPr>
          </a:p>
        </p:txBody>
      </p:sp>
      <p:sp>
        <p:nvSpPr>
          <p:cNvPr id="3" name="AutoShape 2" descr="69,000+ Hình ảnh Trẻ Em đi Học Hoạt Hình | Vector &amp; Png tải xuống miễn phí  - Pikb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a:off x="7396660" y="4191000"/>
            <a:ext cx="1707028" cy="2615411"/>
          </a:xfrm>
          <a:prstGeom prst="rect">
            <a:avLst/>
          </a:prstGeom>
        </p:spPr>
      </p:pic>
    </p:spTree>
    <p:extLst>
      <p:ext uri="{BB962C8B-B14F-4D97-AF65-F5344CB8AC3E}">
        <p14:creationId xmlns:p14="http://schemas.microsoft.com/office/powerpoint/2010/main" val="20211572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12" descr="DSTARS-P"/>
          <p:cNvPicPr>
            <a:picLocks noChangeAspect="1" noChangeArrowheads="1" noCrop="1"/>
          </p:cNvPicPr>
          <p:nvPr/>
        </p:nvPicPr>
        <p:blipFill>
          <a:blip r:embed="rId2"/>
          <a:srcRect/>
          <a:stretch>
            <a:fillRect/>
          </a:stretch>
        </p:blipFill>
        <p:spPr bwMode="auto">
          <a:xfrm rot="-8230657">
            <a:off x="7254875" y="4038600"/>
            <a:ext cx="990600" cy="866775"/>
          </a:xfrm>
          <a:prstGeom prst="rect">
            <a:avLst/>
          </a:prstGeom>
          <a:noFill/>
          <a:ln w="9525">
            <a:noFill/>
            <a:miter lim="800000"/>
            <a:headEnd/>
            <a:tailEnd/>
          </a:ln>
        </p:spPr>
      </p:pic>
      <p:pic>
        <p:nvPicPr>
          <p:cNvPr id="2054" name="Picture 15" descr="DSTARS-P"/>
          <p:cNvPicPr>
            <a:picLocks noChangeAspect="1" noChangeArrowheads="1" noCrop="1"/>
          </p:cNvPicPr>
          <p:nvPr/>
        </p:nvPicPr>
        <p:blipFill>
          <a:blip r:embed="rId2"/>
          <a:srcRect/>
          <a:stretch>
            <a:fillRect/>
          </a:stretch>
        </p:blipFill>
        <p:spPr bwMode="auto">
          <a:xfrm>
            <a:off x="4724400" y="4191000"/>
            <a:ext cx="609600" cy="487363"/>
          </a:xfrm>
          <a:prstGeom prst="rect">
            <a:avLst/>
          </a:prstGeom>
          <a:noFill/>
          <a:ln w="9525">
            <a:noFill/>
            <a:miter lim="800000"/>
            <a:headEnd/>
            <a:tailEnd/>
          </a:ln>
        </p:spPr>
      </p:pic>
      <p:pic>
        <p:nvPicPr>
          <p:cNvPr id="2055" name="Picture 16" descr="DSTARS-P"/>
          <p:cNvPicPr>
            <a:picLocks noChangeAspect="1" noChangeArrowheads="1" noCrop="1"/>
          </p:cNvPicPr>
          <p:nvPr/>
        </p:nvPicPr>
        <p:blipFill>
          <a:blip r:embed="rId2"/>
          <a:srcRect/>
          <a:stretch>
            <a:fillRect/>
          </a:stretch>
        </p:blipFill>
        <p:spPr bwMode="auto">
          <a:xfrm>
            <a:off x="3048000" y="4876800"/>
            <a:ext cx="609600" cy="487363"/>
          </a:xfrm>
          <a:prstGeom prst="rect">
            <a:avLst/>
          </a:prstGeom>
          <a:noFill/>
          <a:ln w="9525">
            <a:noFill/>
            <a:miter lim="800000"/>
            <a:headEnd/>
            <a:tailEnd/>
          </a:ln>
        </p:spPr>
      </p:pic>
      <p:pic>
        <p:nvPicPr>
          <p:cNvPr id="2056" name="Picture 16" descr="DSTARS-P"/>
          <p:cNvPicPr>
            <a:picLocks noChangeAspect="1" noChangeArrowheads="1" noCrop="1"/>
          </p:cNvPicPr>
          <p:nvPr/>
        </p:nvPicPr>
        <p:blipFill>
          <a:blip r:embed="rId2"/>
          <a:srcRect/>
          <a:stretch>
            <a:fillRect/>
          </a:stretch>
        </p:blipFill>
        <p:spPr bwMode="auto">
          <a:xfrm>
            <a:off x="8001000" y="2438400"/>
            <a:ext cx="609600" cy="487363"/>
          </a:xfrm>
          <a:prstGeom prst="rect">
            <a:avLst/>
          </a:prstGeom>
          <a:noFill/>
          <a:ln w="9525">
            <a:noFill/>
            <a:miter lim="800000"/>
            <a:headEnd/>
            <a:tailEnd/>
          </a:ln>
        </p:spPr>
      </p:pic>
      <p:pic>
        <p:nvPicPr>
          <p:cNvPr id="2057" name="Picture 16" descr="DSTARS-P"/>
          <p:cNvPicPr>
            <a:picLocks noChangeAspect="1" noChangeArrowheads="1" noCrop="1"/>
          </p:cNvPicPr>
          <p:nvPr/>
        </p:nvPicPr>
        <p:blipFill>
          <a:blip r:embed="rId2"/>
          <a:srcRect/>
          <a:stretch>
            <a:fillRect/>
          </a:stretch>
        </p:blipFill>
        <p:spPr bwMode="auto">
          <a:xfrm>
            <a:off x="2667000" y="3173413"/>
            <a:ext cx="609600" cy="487363"/>
          </a:xfrm>
          <a:prstGeom prst="rect">
            <a:avLst/>
          </a:prstGeom>
          <a:noFill/>
          <a:ln w="9525">
            <a:noFill/>
            <a:miter lim="800000"/>
            <a:headEnd/>
            <a:tailEnd/>
          </a:ln>
        </p:spPr>
      </p:pic>
      <p:pic>
        <p:nvPicPr>
          <p:cNvPr id="2058" name="Picture 16" descr="DSTARS-P"/>
          <p:cNvPicPr>
            <a:picLocks noChangeAspect="1" noChangeArrowheads="1" noCrop="1"/>
          </p:cNvPicPr>
          <p:nvPr/>
        </p:nvPicPr>
        <p:blipFill>
          <a:blip r:embed="rId2"/>
          <a:srcRect/>
          <a:stretch>
            <a:fillRect/>
          </a:stretch>
        </p:blipFill>
        <p:spPr bwMode="auto">
          <a:xfrm>
            <a:off x="7239000" y="609600"/>
            <a:ext cx="609600" cy="487363"/>
          </a:xfrm>
          <a:prstGeom prst="rect">
            <a:avLst/>
          </a:prstGeom>
          <a:noFill/>
          <a:ln w="9525">
            <a:noFill/>
            <a:miter lim="800000"/>
            <a:headEnd/>
            <a:tailEnd/>
          </a:ln>
        </p:spPr>
      </p:pic>
      <p:pic>
        <p:nvPicPr>
          <p:cNvPr id="2059" name="Picture 16" descr="DSTARS-P"/>
          <p:cNvPicPr>
            <a:picLocks noChangeAspect="1" noChangeArrowheads="1" noCrop="1"/>
          </p:cNvPicPr>
          <p:nvPr/>
        </p:nvPicPr>
        <p:blipFill>
          <a:blip r:embed="rId2"/>
          <a:srcRect/>
          <a:stretch>
            <a:fillRect/>
          </a:stretch>
        </p:blipFill>
        <p:spPr bwMode="auto">
          <a:xfrm>
            <a:off x="2209800" y="6096000"/>
            <a:ext cx="609600" cy="487363"/>
          </a:xfrm>
          <a:prstGeom prst="rect">
            <a:avLst/>
          </a:prstGeom>
          <a:noFill/>
          <a:ln w="9525">
            <a:noFill/>
            <a:miter lim="800000"/>
            <a:headEnd/>
            <a:tailEnd/>
          </a:ln>
        </p:spPr>
      </p:pic>
      <p:pic>
        <p:nvPicPr>
          <p:cNvPr id="2060" name="Picture 16" descr="DSTARS-P"/>
          <p:cNvPicPr>
            <a:picLocks noChangeAspect="1" noChangeArrowheads="1" noCrop="1"/>
          </p:cNvPicPr>
          <p:nvPr/>
        </p:nvPicPr>
        <p:blipFill>
          <a:blip r:embed="rId2"/>
          <a:srcRect/>
          <a:stretch>
            <a:fillRect/>
          </a:stretch>
        </p:blipFill>
        <p:spPr bwMode="auto">
          <a:xfrm>
            <a:off x="1295400" y="533400"/>
            <a:ext cx="609600" cy="487363"/>
          </a:xfrm>
          <a:prstGeom prst="rect">
            <a:avLst/>
          </a:prstGeom>
          <a:noFill/>
          <a:ln w="9525">
            <a:noFill/>
            <a:miter lim="800000"/>
            <a:headEnd/>
            <a:tailEnd/>
          </a:ln>
        </p:spPr>
      </p:pic>
      <p:pic>
        <p:nvPicPr>
          <p:cNvPr id="2061" name="Picture 16" descr="DSTARS-P"/>
          <p:cNvPicPr>
            <a:picLocks noChangeAspect="1" noChangeArrowheads="1" noCrop="1"/>
          </p:cNvPicPr>
          <p:nvPr/>
        </p:nvPicPr>
        <p:blipFill>
          <a:blip r:embed="rId2"/>
          <a:srcRect/>
          <a:stretch>
            <a:fillRect/>
          </a:stretch>
        </p:blipFill>
        <p:spPr bwMode="auto">
          <a:xfrm>
            <a:off x="2971800" y="533400"/>
            <a:ext cx="609600" cy="487363"/>
          </a:xfrm>
          <a:prstGeom prst="rect">
            <a:avLst/>
          </a:prstGeom>
          <a:noFill/>
          <a:ln w="9525">
            <a:noFill/>
            <a:miter lim="800000"/>
            <a:headEnd/>
            <a:tailEnd/>
          </a:ln>
        </p:spPr>
      </p:pic>
      <p:pic>
        <p:nvPicPr>
          <p:cNvPr id="2062" name="Picture 16" descr="DSTARS-P"/>
          <p:cNvPicPr>
            <a:picLocks noChangeAspect="1" noChangeArrowheads="1" noCrop="1"/>
          </p:cNvPicPr>
          <p:nvPr/>
        </p:nvPicPr>
        <p:blipFill>
          <a:blip r:embed="rId2"/>
          <a:srcRect/>
          <a:stretch>
            <a:fillRect/>
          </a:stretch>
        </p:blipFill>
        <p:spPr bwMode="auto">
          <a:xfrm>
            <a:off x="6324600" y="4724400"/>
            <a:ext cx="609600" cy="487363"/>
          </a:xfrm>
          <a:prstGeom prst="rect">
            <a:avLst/>
          </a:prstGeom>
          <a:noFill/>
          <a:ln w="9525">
            <a:noFill/>
            <a:miter lim="800000"/>
            <a:headEnd/>
            <a:tailEnd/>
          </a:ln>
        </p:spPr>
      </p:pic>
      <p:pic>
        <p:nvPicPr>
          <p:cNvPr id="2063" name="Picture 16" descr="DSTARS-P"/>
          <p:cNvPicPr>
            <a:picLocks noChangeAspect="1" noChangeArrowheads="1" noCrop="1"/>
          </p:cNvPicPr>
          <p:nvPr/>
        </p:nvPicPr>
        <p:blipFill>
          <a:blip r:embed="rId2"/>
          <a:srcRect/>
          <a:stretch>
            <a:fillRect/>
          </a:stretch>
        </p:blipFill>
        <p:spPr bwMode="auto">
          <a:xfrm>
            <a:off x="1066800" y="2743200"/>
            <a:ext cx="609600" cy="487363"/>
          </a:xfrm>
          <a:prstGeom prst="rect">
            <a:avLst/>
          </a:prstGeom>
          <a:noFill/>
          <a:ln w="9525">
            <a:noFill/>
            <a:miter lim="800000"/>
            <a:headEnd/>
            <a:tailEnd/>
          </a:ln>
        </p:spPr>
      </p:pic>
      <p:sp>
        <p:nvSpPr>
          <p:cNvPr id="11" name="Rectangle 10"/>
          <p:cNvSpPr/>
          <p:nvPr/>
        </p:nvSpPr>
        <p:spPr>
          <a:xfrm>
            <a:off x="57149" y="1020763"/>
            <a:ext cx="9046539" cy="941796"/>
          </a:xfrm>
          <a:prstGeom prst="rect">
            <a:avLst/>
          </a:prstGeom>
        </p:spPr>
        <p:txBody>
          <a:bodyPr wrap="square">
            <a:spAutoFit/>
          </a:bodyPr>
          <a:lstStyle/>
          <a:p>
            <a:pPr algn="just">
              <a:lnSpc>
                <a:spcPct val="115000"/>
              </a:lnSpc>
            </a:pPr>
            <a:r>
              <a:rPr lang="fr-FR" sz="2400" b="1" dirty="0" smtClean="0">
                <a:solidFill>
                  <a:prstClr val="black"/>
                </a:solidFill>
                <a:latin typeface="Times New Roman"/>
                <a:ea typeface="Times New Roman"/>
              </a:rPr>
              <a:t>I</a:t>
            </a:r>
            <a:r>
              <a:rPr lang="fr-FR" sz="2400" b="1" dirty="0">
                <a:solidFill>
                  <a:prstClr val="black"/>
                </a:solidFill>
                <a:latin typeface="Times New Roman"/>
                <a:ea typeface="Times New Roman"/>
              </a:rPr>
              <a:t>. </a:t>
            </a:r>
            <a:r>
              <a:rPr lang="fr-FR" sz="2400" b="1" dirty="0" smtClean="0">
                <a:solidFill>
                  <a:prstClr val="black"/>
                </a:solidFill>
                <a:latin typeface="Times New Roman"/>
                <a:ea typeface="Times New Roman"/>
              </a:rPr>
              <a:t>ĐỌC - TÌM </a:t>
            </a:r>
            <a:r>
              <a:rPr lang="fr-FR" sz="2400" b="1" dirty="0">
                <a:solidFill>
                  <a:prstClr val="black"/>
                </a:solidFill>
                <a:latin typeface="Times New Roman"/>
                <a:ea typeface="Times New Roman"/>
              </a:rPr>
              <a:t>HIỂU CHUNG</a:t>
            </a:r>
            <a:endParaRPr lang="en-GB" sz="2400" dirty="0">
              <a:solidFill>
                <a:prstClr val="black"/>
              </a:solidFill>
              <a:latin typeface="Times New Roman"/>
              <a:ea typeface="Calibri"/>
            </a:endParaRPr>
          </a:p>
          <a:p>
            <a:pPr algn="just">
              <a:lnSpc>
                <a:spcPct val="115000"/>
              </a:lnSpc>
            </a:pPr>
            <a:r>
              <a:rPr lang="fr-FR" sz="2400" b="1" dirty="0" smtClean="0">
                <a:solidFill>
                  <a:prstClr val="black"/>
                </a:solidFill>
                <a:latin typeface="Times New Roman"/>
                <a:ea typeface="Times New Roman"/>
              </a:rPr>
              <a:t>1, </a:t>
            </a:r>
            <a:r>
              <a:rPr lang="en-US" sz="2400" b="1" dirty="0" err="1" smtClean="0">
                <a:solidFill>
                  <a:prstClr val="black"/>
                </a:solidFill>
                <a:latin typeface="Times New Roman"/>
                <a:ea typeface="Times New Roman"/>
              </a:rPr>
              <a:t>Đọc</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văn</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bản</a:t>
            </a:r>
            <a:endParaRPr lang="en-GB" sz="2400" dirty="0" smtClean="0">
              <a:solidFill>
                <a:prstClr val="black"/>
              </a:solidFill>
              <a:latin typeface="Times New Roman"/>
              <a:ea typeface="Calibri"/>
            </a:endParaRPr>
          </a:p>
        </p:txBody>
      </p:sp>
      <p:sp>
        <p:nvSpPr>
          <p:cNvPr id="19" name="Rectangle 18"/>
          <p:cNvSpPr/>
          <p:nvPr/>
        </p:nvSpPr>
        <p:spPr>
          <a:xfrm>
            <a:off x="53681" y="16078"/>
            <a:ext cx="9084638" cy="842603"/>
          </a:xfrm>
          <a:prstGeom prst="rect">
            <a:avLst/>
          </a:prstGeom>
          <a:ln>
            <a:solidFill>
              <a:srgbClr val="0000FF"/>
            </a:solidFill>
          </a:ln>
        </p:spPr>
        <p:txBody>
          <a:bodyPr wrap="square">
            <a:spAutoFit/>
          </a:bodyPr>
          <a:lstStyle/>
          <a:p>
            <a:pPr algn="ctr">
              <a:lnSpc>
                <a:spcPct val="115000"/>
              </a:lnSpc>
            </a:pPr>
            <a:r>
              <a:rPr lang="vi-VN" sz="2400" b="1" dirty="0">
                <a:solidFill>
                  <a:prstClr val="black"/>
                </a:solidFill>
                <a:latin typeface="Times New Roman"/>
                <a:ea typeface="Calibri"/>
              </a:rPr>
              <a:t>TIẾT </a:t>
            </a:r>
            <a:r>
              <a:rPr lang="vi-VN" sz="2400" b="1" dirty="0" smtClean="0">
                <a:solidFill>
                  <a:prstClr val="black"/>
                </a:solidFill>
                <a:latin typeface="Times New Roman"/>
                <a:ea typeface="Calibri"/>
              </a:rPr>
              <a:t>10</a:t>
            </a:r>
            <a:r>
              <a:rPr lang="en-US" sz="2400" b="1" dirty="0" smtClean="0">
                <a:solidFill>
                  <a:prstClr val="black"/>
                </a:solidFill>
                <a:latin typeface="Times New Roman"/>
                <a:ea typeface="Calibri"/>
              </a:rPr>
              <a:t>7-108</a:t>
            </a:r>
            <a:r>
              <a:rPr lang="vi-VN" sz="2400" b="1" dirty="0" smtClean="0">
                <a:solidFill>
                  <a:prstClr val="black"/>
                </a:solidFill>
                <a:latin typeface="Times New Roman"/>
                <a:ea typeface="Calibri"/>
              </a:rPr>
              <a:t>  </a:t>
            </a:r>
            <a:r>
              <a:rPr lang="en-US" sz="2400" b="1" dirty="0">
                <a:solidFill>
                  <a:prstClr val="black"/>
                </a:solidFill>
                <a:latin typeface="Times New Roman"/>
                <a:ea typeface="Calibri"/>
              </a:rPr>
              <a:t>: </a:t>
            </a:r>
            <a:r>
              <a:rPr lang="en-GB" sz="2400" b="1" dirty="0">
                <a:solidFill>
                  <a:srgbClr val="FF0000"/>
                </a:solidFill>
                <a:latin typeface="Times New Roman"/>
                <a:ea typeface="Calibri"/>
              </a:rPr>
              <a:t>BÀI TẬP LÀM </a:t>
            </a:r>
            <a:r>
              <a:rPr lang="en-GB" sz="2400" b="1" dirty="0" smtClean="0">
                <a:solidFill>
                  <a:srgbClr val="FF0000"/>
                </a:solidFill>
                <a:latin typeface="Times New Roman"/>
                <a:ea typeface="Calibri"/>
              </a:rPr>
              <a:t>VĂN</a:t>
            </a:r>
            <a:r>
              <a:rPr lang="en-GB" sz="2000" b="1" dirty="0" smtClean="0">
                <a:solidFill>
                  <a:srgbClr val="FF0000"/>
                </a:solidFill>
                <a:latin typeface="Times New Roman"/>
                <a:ea typeface="Calibri"/>
              </a:rPr>
              <a:t>(</a:t>
            </a:r>
            <a:r>
              <a:rPr lang="en-GB" sz="2000" b="1" dirty="0" err="1" smtClean="0">
                <a:solidFill>
                  <a:srgbClr val="FF0000"/>
                </a:solidFill>
                <a:latin typeface="Times New Roman"/>
                <a:ea typeface="Calibri"/>
              </a:rPr>
              <a:t>Trích</a:t>
            </a:r>
            <a:r>
              <a:rPr lang="en-GB" sz="2000" b="1" dirty="0" smtClean="0">
                <a:solidFill>
                  <a:srgbClr val="FF0000"/>
                </a:solidFill>
                <a:latin typeface="Times New Roman"/>
                <a:ea typeface="Calibri"/>
              </a:rPr>
              <a:t>  </a:t>
            </a:r>
            <a:r>
              <a:rPr lang="en-GB" sz="2000" b="1" dirty="0" err="1">
                <a:solidFill>
                  <a:srgbClr val="FF0000"/>
                </a:solidFill>
                <a:latin typeface="Times New Roman"/>
                <a:ea typeface="Calibri"/>
              </a:rPr>
              <a:t>Nhóc</a:t>
            </a:r>
            <a:r>
              <a:rPr lang="en-GB" sz="2000" b="1" dirty="0">
                <a:solidFill>
                  <a:srgbClr val="FF0000"/>
                </a:solidFill>
                <a:latin typeface="Times New Roman"/>
                <a:ea typeface="Calibri"/>
              </a:rPr>
              <a:t> Ni-</a:t>
            </a:r>
            <a:r>
              <a:rPr lang="en-GB" sz="2000" b="1" dirty="0" err="1">
                <a:solidFill>
                  <a:srgbClr val="FF0000"/>
                </a:solidFill>
                <a:latin typeface="Times New Roman"/>
                <a:ea typeface="Calibri"/>
              </a:rPr>
              <a:t>cô</a:t>
            </a:r>
            <a:r>
              <a:rPr lang="en-GB" sz="2000" b="1" dirty="0">
                <a:solidFill>
                  <a:srgbClr val="FF0000"/>
                </a:solidFill>
                <a:latin typeface="Times New Roman"/>
                <a:ea typeface="Calibri"/>
              </a:rPr>
              <a:t>-la, </a:t>
            </a:r>
            <a:r>
              <a:rPr lang="en-GB" sz="2000" b="1" dirty="0" err="1">
                <a:solidFill>
                  <a:srgbClr val="FF0000"/>
                </a:solidFill>
                <a:latin typeface="Times New Roman"/>
                <a:ea typeface="Calibri"/>
              </a:rPr>
              <a:t>những</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chuyện</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chưa</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kể</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Rơ-nê</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Gô</a:t>
            </a:r>
            <a:r>
              <a:rPr lang="en-GB" sz="2000" b="1" dirty="0">
                <a:solidFill>
                  <a:srgbClr val="FF0000"/>
                </a:solidFill>
                <a:latin typeface="Times New Roman"/>
                <a:ea typeface="Calibri"/>
              </a:rPr>
              <a:t>-xi-</a:t>
            </a:r>
            <a:r>
              <a:rPr lang="en-GB" sz="2000" b="1" dirty="0" err="1">
                <a:solidFill>
                  <a:srgbClr val="FF0000"/>
                </a:solidFill>
                <a:latin typeface="Times New Roman"/>
                <a:ea typeface="Calibri"/>
              </a:rPr>
              <a:t>nhi</a:t>
            </a:r>
            <a:r>
              <a:rPr lang="en-GB" sz="2000" b="1" dirty="0">
                <a:solidFill>
                  <a:srgbClr val="FF0000"/>
                </a:solidFill>
                <a:latin typeface="Times New Roman"/>
                <a:ea typeface="Calibri"/>
              </a:rPr>
              <a:t>, </a:t>
            </a:r>
            <a:r>
              <a:rPr lang="en-GB" sz="2000" b="1" dirty="0" err="1" smtClean="0">
                <a:solidFill>
                  <a:srgbClr val="FF0000"/>
                </a:solidFill>
                <a:latin typeface="Times New Roman"/>
                <a:ea typeface="Calibri"/>
              </a:rPr>
              <a:t>Giăng-giắc</a:t>
            </a:r>
            <a:r>
              <a:rPr lang="en-GB" sz="2000" b="1" dirty="0" smtClean="0">
                <a:solidFill>
                  <a:srgbClr val="FF0000"/>
                </a:solidFill>
                <a:latin typeface="Times New Roman"/>
                <a:ea typeface="Calibri"/>
              </a:rPr>
              <a:t> </a:t>
            </a:r>
            <a:r>
              <a:rPr lang="en-GB" sz="2000" b="1" dirty="0" err="1">
                <a:solidFill>
                  <a:srgbClr val="FF0000"/>
                </a:solidFill>
                <a:latin typeface="Times New Roman"/>
                <a:ea typeface="Calibri"/>
              </a:rPr>
              <a:t>Xăng-pê</a:t>
            </a:r>
            <a:r>
              <a:rPr lang="en-GB" sz="2000" b="1" dirty="0">
                <a:solidFill>
                  <a:srgbClr val="FF0000"/>
                </a:solidFill>
                <a:latin typeface="Times New Roman"/>
                <a:ea typeface="Calibri"/>
              </a:rPr>
              <a:t>)</a:t>
            </a:r>
            <a:endParaRPr lang="en-GB" sz="2400" dirty="0">
              <a:solidFill>
                <a:prstClr val="black"/>
              </a:solidFill>
              <a:latin typeface="Times New Roman"/>
              <a:ea typeface="Calibri"/>
            </a:endParaRPr>
          </a:p>
        </p:txBody>
      </p:sp>
      <p:sp>
        <p:nvSpPr>
          <p:cNvPr id="3" name="AutoShape 2" descr="69,000+ Hình ảnh Trẻ Em đi Học Hoạt Hình | Vector &amp; Png tải xuống miễn phí  - Pikb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Rectangle 4"/>
          <p:cNvSpPr/>
          <p:nvPr/>
        </p:nvSpPr>
        <p:spPr>
          <a:xfrm>
            <a:off x="3447930" y="1951681"/>
            <a:ext cx="1148070" cy="483017"/>
          </a:xfrm>
          <a:prstGeom prst="rect">
            <a:avLst/>
          </a:prstGeom>
          <a:solidFill>
            <a:schemeClr val="accent2">
              <a:lumMod val="40000"/>
              <a:lumOff val="60000"/>
            </a:schemeClr>
          </a:solidFill>
          <a:ln>
            <a:solidFill>
              <a:srgbClr val="0000FF"/>
            </a:solidFill>
          </a:ln>
        </p:spPr>
        <p:txBody>
          <a:bodyPr wrap="none">
            <a:spAutoFit/>
          </a:bodyPr>
          <a:lstStyle/>
          <a:p>
            <a:pPr algn="ctr">
              <a:lnSpc>
                <a:spcPct val="115000"/>
              </a:lnSpc>
            </a:pPr>
            <a:r>
              <a:rPr lang="en-US" sz="2400" b="1" dirty="0" err="1" smtClean="0">
                <a:solidFill>
                  <a:srgbClr val="FF0000"/>
                </a:solidFill>
                <a:latin typeface="Times New Roman"/>
                <a:ea typeface="Times New Roman"/>
              </a:rPr>
              <a:t>Từ</a:t>
            </a:r>
            <a:r>
              <a:rPr lang="en-US" sz="2400" b="1" dirty="0" smtClean="0">
                <a:solidFill>
                  <a:srgbClr val="FF0000"/>
                </a:solidFill>
                <a:latin typeface="Times New Roman"/>
                <a:ea typeface="Times New Roman"/>
              </a:rPr>
              <a:t> </a:t>
            </a:r>
            <a:r>
              <a:rPr lang="en-US" sz="2400" b="1" dirty="0" err="1" smtClean="0">
                <a:solidFill>
                  <a:srgbClr val="FF0000"/>
                </a:solidFill>
                <a:latin typeface="Times New Roman"/>
                <a:ea typeface="Times New Roman"/>
              </a:rPr>
              <a:t>khó</a:t>
            </a:r>
            <a:endParaRPr lang="en-US" sz="2400" b="1" dirty="0">
              <a:solidFill>
                <a:srgbClr val="FF0000"/>
              </a:solidFill>
              <a:latin typeface="Times New Roman"/>
              <a:ea typeface="Times New Roman"/>
            </a:endParaRPr>
          </a:p>
        </p:txBody>
      </p:sp>
      <p:sp>
        <p:nvSpPr>
          <p:cNvPr id="20" name="Rectangle 19"/>
          <p:cNvSpPr/>
          <p:nvPr/>
        </p:nvSpPr>
        <p:spPr>
          <a:xfrm>
            <a:off x="95948" y="2682081"/>
            <a:ext cx="2092239" cy="483017"/>
          </a:xfrm>
          <a:prstGeom prst="rect">
            <a:avLst/>
          </a:prstGeom>
        </p:spPr>
        <p:txBody>
          <a:bodyPr wrap="none">
            <a:spAutoFit/>
          </a:bodyPr>
          <a:lstStyle/>
          <a:p>
            <a:pPr algn="ctr">
              <a:lnSpc>
                <a:spcPct val="115000"/>
              </a:lnSpc>
            </a:pPr>
            <a:r>
              <a:rPr lang="en-US" sz="2400" b="1" dirty="0" err="1" smtClean="0">
                <a:solidFill>
                  <a:srgbClr val="0000FF"/>
                </a:solidFill>
                <a:latin typeface="Times New Roman"/>
                <a:ea typeface="Times New Roman"/>
              </a:rPr>
              <a:t>Giày</a:t>
            </a:r>
            <a:r>
              <a:rPr lang="en-US" sz="2400" b="1" dirty="0" smtClean="0">
                <a:solidFill>
                  <a:srgbClr val="0000FF"/>
                </a:solidFill>
                <a:latin typeface="Times New Roman"/>
                <a:ea typeface="Times New Roman"/>
              </a:rPr>
              <a:t> </a:t>
            </a:r>
            <a:r>
              <a:rPr lang="en-US" sz="2400" b="1" dirty="0" err="1" smtClean="0">
                <a:solidFill>
                  <a:srgbClr val="0000FF"/>
                </a:solidFill>
                <a:latin typeface="Times New Roman"/>
                <a:ea typeface="Times New Roman"/>
              </a:rPr>
              <a:t>păng-túp</a:t>
            </a:r>
            <a:endParaRPr lang="en-US" sz="2400" b="1" dirty="0">
              <a:solidFill>
                <a:srgbClr val="0000FF"/>
              </a:solidFill>
              <a:latin typeface="Times New Roman"/>
              <a:ea typeface="Times New Roman"/>
            </a:endParaRPr>
          </a:p>
        </p:txBody>
      </p:sp>
      <p:pic>
        <p:nvPicPr>
          <p:cNvPr id="7" name="Picture 6"/>
          <p:cNvPicPr>
            <a:picLocks noChangeAspect="1"/>
          </p:cNvPicPr>
          <p:nvPr/>
        </p:nvPicPr>
        <p:blipFill>
          <a:blip r:embed="rId3"/>
          <a:stretch>
            <a:fillRect/>
          </a:stretch>
        </p:blipFill>
        <p:spPr>
          <a:xfrm>
            <a:off x="124910" y="3339756"/>
            <a:ext cx="2018348" cy="2133600"/>
          </a:xfrm>
          <a:prstGeom prst="rect">
            <a:avLst/>
          </a:prstGeom>
        </p:spPr>
      </p:pic>
      <p:sp>
        <p:nvSpPr>
          <p:cNvPr id="22" name="Rectangle 21"/>
          <p:cNvSpPr/>
          <p:nvPr/>
        </p:nvSpPr>
        <p:spPr>
          <a:xfrm>
            <a:off x="-24669" y="5500746"/>
            <a:ext cx="2167928" cy="800219"/>
          </a:xfrm>
          <a:prstGeom prst="rect">
            <a:avLst/>
          </a:prstGeom>
          <a:ln>
            <a:solidFill>
              <a:srgbClr val="FF0000"/>
            </a:solidFill>
          </a:ln>
        </p:spPr>
        <p:txBody>
          <a:bodyPr wrap="square">
            <a:spAutoFit/>
          </a:bodyPr>
          <a:lstStyle/>
          <a:p>
            <a:pPr algn="ctr">
              <a:lnSpc>
                <a:spcPct val="115000"/>
              </a:lnSpc>
            </a:pPr>
            <a:r>
              <a:rPr lang="en-US" sz="2000" b="1" dirty="0" err="1" smtClean="0">
                <a:latin typeface="Times New Roman"/>
                <a:ea typeface="Times New Roman"/>
              </a:rPr>
              <a:t>Giày</a:t>
            </a:r>
            <a:r>
              <a:rPr lang="en-US" sz="2000" b="1" dirty="0" smtClean="0">
                <a:latin typeface="Times New Roman"/>
                <a:ea typeface="Times New Roman"/>
              </a:rPr>
              <a:t> </a:t>
            </a:r>
            <a:r>
              <a:rPr lang="en-US" sz="2000" b="1" dirty="0" err="1" smtClean="0">
                <a:latin typeface="Times New Roman"/>
                <a:ea typeface="Times New Roman"/>
              </a:rPr>
              <a:t>vải</a:t>
            </a:r>
            <a:r>
              <a:rPr lang="en-US" sz="2000" b="1" dirty="0" smtClean="0">
                <a:latin typeface="Times New Roman"/>
                <a:ea typeface="Times New Roman"/>
              </a:rPr>
              <a:t>, </a:t>
            </a:r>
            <a:r>
              <a:rPr lang="en-US" sz="2000" b="1" dirty="0" err="1" smtClean="0">
                <a:latin typeface="Times New Roman"/>
                <a:ea typeface="Times New Roman"/>
              </a:rPr>
              <a:t>để</a:t>
            </a:r>
            <a:r>
              <a:rPr lang="en-US" sz="2000" b="1" dirty="0" smtClean="0">
                <a:latin typeface="Times New Roman"/>
                <a:ea typeface="Times New Roman"/>
              </a:rPr>
              <a:t> </a:t>
            </a:r>
            <a:r>
              <a:rPr lang="en-US" sz="2000" b="1" dirty="0" err="1" smtClean="0">
                <a:latin typeface="Times New Roman"/>
                <a:ea typeface="Times New Roman"/>
              </a:rPr>
              <a:t>đi</a:t>
            </a:r>
            <a:r>
              <a:rPr lang="en-US" sz="2000" b="1" dirty="0" smtClean="0">
                <a:latin typeface="Times New Roman"/>
                <a:ea typeface="Times New Roman"/>
              </a:rPr>
              <a:t> </a:t>
            </a:r>
            <a:r>
              <a:rPr lang="en-US" sz="2000" b="1" dirty="0" err="1" smtClean="0">
                <a:latin typeface="Times New Roman"/>
                <a:ea typeface="Times New Roman"/>
              </a:rPr>
              <a:t>trong</a:t>
            </a:r>
            <a:r>
              <a:rPr lang="en-US" sz="2000" b="1" dirty="0" smtClean="0">
                <a:latin typeface="Times New Roman"/>
                <a:ea typeface="Times New Roman"/>
              </a:rPr>
              <a:t> </a:t>
            </a:r>
            <a:r>
              <a:rPr lang="en-US" sz="2000" b="1" dirty="0" err="1" smtClean="0">
                <a:latin typeface="Times New Roman"/>
                <a:ea typeface="Times New Roman"/>
              </a:rPr>
              <a:t>nhà</a:t>
            </a:r>
            <a:endParaRPr lang="en-US" sz="2000" b="1" dirty="0">
              <a:latin typeface="Times New Roman"/>
              <a:ea typeface="Times New Roman"/>
            </a:endParaRPr>
          </a:p>
        </p:txBody>
      </p:sp>
      <p:sp>
        <p:nvSpPr>
          <p:cNvPr id="23" name="Rectangle 22"/>
          <p:cNvSpPr/>
          <p:nvPr/>
        </p:nvSpPr>
        <p:spPr>
          <a:xfrm>
            <a:off x="2700085" y="3012342"/>
            <a:ext cx="1765227" cy="483017"/>
          </a:xfrm>
          <a:prstGeom prst="rect">
            <a:avLst/>
          </a:prstGeom>
        </p:spPr>
        <p:txBody>
          <a:bodyPr wrap="none">
            <a:spAutoFit/>
          </a:bodyPr>
          <a:lstStyle/>
          <a:p>
            <a:pPr algn="ctr">
              <a:lnSpc>
                <a:spcPct val="115000"/>
              </a:lnSpc>
            </a:pPr>
            <a:r>
              <a:rPr lang="en-US" sz="2400" b="1" dirty="0" err="1" smtClean="0">
                <a:solidFill>
                  <a:srgbClr val="0000FF"/>
                </a:solidFill>
                <a:latin typeface="Times New Roman"/>
                <a:ea typeface="Times New Roman"/>
              </a:rPr>
              <a:t>Ghế</a:t>
            </a:r>
            <a:r>
              <a:rPr lang="en-US" sz="2400" b="1" dirty="0" smtClean="0">
                <a:solidFill>
                  <a:srgbClr val="0000FF"/>
                </a:solidFill>
                <a:latin typeface="Times New Roman"/>
                <a:ea typeface="Times New Roman"/>
              </a:rPr>
              <a:t> </a:t>
            </a:r>
            <a:r>
              <a:rPr lang="en-US" sz="2400" b="1" dirty="0" err="1" smtClean="0">
                <a:solidFill>
                  <a:srgbClr val="0000FF"/>
                </a:solidFill>
                <a:latin typeface="Times New Roman"/>
                <a:ea typeface="Times New Roman"/>
              </a:rPr>
              <a:t>phô-tơi</a:t>
            </a:r>
            <a:endParaRPr lang="en-US" sz="2400" b="1" dirty="0">
              <a:solidFill>
                <a:srgbClr val="0000FF"/>
              </a:solidFill>
              <a:latin typeface="Times New Roman"/>
              <a:ea typeface="Times New Roman"/>
            </a:endParaRPr>
          </a:p>
        </p:txBody>
      </p:sp>
      <p:pic>
        <p:nvPicPr>
          <p:cNvPr id="9" name="Picture 8"/>
          <p:cNvPicPr>
            <a:picLocks noChangeAspect="1"/>
          </p:cNvPicPr>
          <p:nvPr/>
        </p:nvPicPr>
        <p:blipFill>
          <a:blip r:embed="rId4"/>
          <a:stretch>
            <a:fillRect/>
          </a:stretch>
        </p:blipFill>
        <p:spPr>
          <a:xfrm>
            <a:off x="2498386" y="3538539"/>
            <a:ext cx="2209800" cy="1825624"/>
          </a:xfrm>
          <a:prstGeom prst="rect">
            <a:avLst/>
          </a:prstGeom>
        </p:spPr>
      </p:pic>
      <p:sp>
        <p:nvSpPr>
          <p:cNvPr id="26" name="Rectangle 25"/>
          <p:cNvSpPr/>
          <p:nvPr/>
        </p:nvSpPr>
        <p:spPr>
          <a:xfrm>
            <a:off x="2935747" y="5482984"/>
            <a:ext cx="1260280" cy="417871"/>
          </a:xfrm>
          <a:prstGeom prst="rect">
            <a:avLst/>
          </a:prstGeom>
          <a:ln>
            <a:solidFill>
              <a:srgbClr val="FF0000"/>
            </a:solidFill>
          </a:ln>
        </p:spPr>
        <p:txBody>
          <a:bodyPr wrap="none">
            <a:spAutoFit/>
          </a:bodyPr>
          <a:lstStyle/>
          <a:p>
            <a:pPr algn="ctr">
              <a:lnSpc>
                <a:spcPct val="115000"/>
              </a:lnSpc>
            </a:pPr>
            <a:r>
              <a:rPr lang="en-US" sz="2000" b="1" dirty="0" err="1" smtClean="0">
                <a:latin typeface="Times New Roman"/>
                <a:ea typeface="Times New Roman"/>
              </a:rPr>
              <a:t>Ghế</a:t>
            </a:r>
            <a:r>
              <a:rPr lang="en-US" sz="2000" b="1" dirty="0" smtClean="0">
                <a:latin typeface="Times New Roman"/>
                <a:ea typeface="Times New Roman"/>
              </a:rPr>
              <a:t> </a:t>
            </a:r>
            <a:r>
              <a:rPr lang="en-US" sz="2000" b="1" dirty="0" err="1" smtClean="0">
                <a:latin typeface="Times New Roman"/>
                <a:ea typeface="Times New Roman"/>
              </a:rPr>
              <a:t>bành</a:t>
            </a:r>
            <a:endParaRPr lang="en-US" sz="2000" b="1" dirty="0">
              <a:latin typeface="Times New Roman"/>
              <a:ea typeface="Times New Roman"/>
            </a:endParaRPr>
          </a:p>
        </p:txBody>
      </p:sp>
      <p:sp>
        <p:nvSpPr>
          <p:cNvPr id="27" name="Rectangle 26"/>
          <p:cNvSpPr/>
          <p:nvPr/>
        </p:nvSpPr>
        <p:spPr>
          <a:xfrm>
            <a:off x="5146776" y="2793195"/>
            <a:ext cx="1279516" cy="483017"/>
          </a:xfrm>
          <a:prstGeom prst="rect">
            <a:avLst/>
          </a:prstGeom>
        </p:spPr>
        <p:txBody>
          <a:bodyPr wrap="none">
            <a:spAutoFit/>
          </a:bodyPr>
          <a:lstStyle/>
          <a:p>
            <a:pPr algn="ctr">
              <a:lnSpc>
                <a:spcPct val="115000"/>
              </a:lnSpc>
            </a:pPr>
            <a:r>
              <a:rPr lang="en-US" sz="2400" b="1" dirty="0" smtClean="0">
                <a:solidFill>
                  <a:srgbClr val="0000FF"/>
                </a:solidFill>
                <a:latin typeface="Times New Roman"/>
                <a:ea typeface="Times New Roman"/>
              </a:rPr>
              <a:t>Ban-</a:t>
            </a:r>
            <a:r>
              <a:rPr lang="en-US" sz="2400" b="1" dirty="0" err="1" smtClean="0">
                <a:solidFill>
                  <a:srgbClr val="0000FF"/>
                </a:solidFill>
                <a:latin typeface="Times New Roman"/>
                <a:ea typeface="Times New Roman"/>
              </a:rPr>
              <a:t>dắc</a:t>
            </a:r>
            <a:endParaRPr lang="en-US" sz="2400" b="1" dirty="0">
              <a:solidFill>
                <a:srgbClr val="0000FF"/>
              </a:solidFill>
              <a:latin typeface="Times New Roman"/>
              <a:ea typeface="Times New Roman"/>
            </a:endParaRPr>
          </a:p>
        </p:txBody>
      </p:sp>
      <p:pic>
        <p:nvPicPr>
          <p:cNvPr id="10" name="Picture 9"/>
          <p:cNvPicPr>
            <a:picLocks noChangeAspect="1"/>
          </p:cNvPicPr>
          <p:nvPr/>
        </p:nvPicPr>
        <p:blipFill>
          <a:blip r:embed="rId5"/>
          <a:stretch>
            <a:fillRect/>
          </a:stretch>
        </p:blipFill>
        <p:spPr>
          <a:xfrm>
            <a:off x="5029200" y="3555488"/>
            <a:ext cx="1828800" cy="2245749"/>
          </a:xfrm>
          <a:prstGeom prst="rect">
            <a:avLst/>
          </a:prstGeom>
        </p:spPr>
      </p:pic>
      <p:sp>
        <p:nvSpPr>
          <p:cNvPr id="29" name="Rectangle 28"/>
          <p:cNvSpPr/>
          <p:nvPr/>
        </p:nvSpPr>
        <p:spPr>
          <a:xfrm>
            <a:off x="5146776" y="5867142"/>
            <a:ext cx="1739579" cy="417871"/>
          </a:xfrm>
          <a:prstGeom prst="rect">
            <a:avLst/>
          </a:prstGeom>
          <a:ln>
            <a:solidFill>
              <a:srgbClr val="FF0000"/>
            </a:solidFill>
          </a:ln>
        </p:spPr>
        <p:txBody>
          <a:bodyPr wrap="none">
            <a:spAutoFit/>
          </a:bodyPr>
          <a:lstStyle/>
          <a:p>
            <a:pPr algn="ctr">
              <a:lnSpc>
                <a:spcPct val="115000"/>
              </a:lnSpc>
            </a:pPr>
            <a:r>
              <a:rPr lang="en-US" sz="2000" b="1" dirty="0" err="1" smtClean="0">
                <a:latin typeface="Times New Roman"/>
                <a:ea typeface="Times New Roman"/>
              </a:rPr>
              <a:t>Nhà</a:t>
            </a:r>
            <a:r>
              <a:rPr lang="en-US" sz="2000" b="1" dirty="0" smtClean="0">
                <a:latin typeface="Times New Roman"/>
                <a:ea typeface="Times New Roman"/>
              </a:rPr>
              <a:t> </a:t>
            </a:r>
            <a:r>
              <a:rPr lang="en-US" sz="2000" b="1" dirty="0" err="1" smtClean="0">
                <a:latin typeface="Times New Roman"/>
                <a:ea typeface="Times New Roman"/>
              </a:rPr>
              <a:t>văn</a:t>
            </a:r>
            <a:r>
              <a:rPr lang="en-US" sz="2000" b="1" dirty="0" smtClean="0">
                <a:latin typeface="Times New Roman"/>
                <a:ea typeface="Times New Roman"/>
              </a:rPr>
              <a:t> </a:t>
            </a:r>
            <a:r>
              <a:rPr lang="en-US" sz="2000" b="1" dirty="0" err="1" smtClean="0">
                <a:latin typeface="Times New Roman"/>
                <a:ea typeface="Times New Roman"/>
              </a:rPr>
              <a:t>Pháp</a:t>
            </a:r>
            <a:endParaRPr lang="en-US" sz="2000" b="1" dirty="0">
              <a:latin typeface="Times New Roman"/>
              <a:ea typeface="Times New Roman"/>
            </a:endParaRPr>
          </a:p>
        </p:txBody>
      </p:sp>
      <p:pic>
        <p:nvPicPr>
          <p:cNvPr id="12" name="Picture 11"/>
          <p:cNvPicPr>
            <a:picLocks noChangeAspect="1"/>
          </p:cNvPicPr>
          <p:nvPr/>
        </p:nvPicPr>
        <p:blipFill>
          <a:blip r:embed="rId6"/>
          <a:stretch>
            <a:fillRect/>
          </a:stretch>
        </p:blipFill>
        <p:spPr>
          <a:xfrm>
            <a:off x="7117376" y="3390900"/>
            <a:ext cx="1864688" cy="1600200"/>
          </a:xfrm>
          <a:prstGeom prst="rect">
            <a:avLst/>
          </a:prstGeom>
        </p:spPr>
      </p:pic>
      <p:sp>
        <p:nvSpPr>
          <p:cNvPr id="31" name="Rectangle 30"/>
          <p:cNvSpPr/>
          <p:nvPr/>
        </p:nvSpPr>
        <p:spPr>
          <a:xfrm>
            <a:off x="7003670" y="2767181"/>
            <a:ext cx="2140330" cy="483017"/>
          </a:xfrm>
          <a:prstGeom prst="rect">
            <a:avLst/>
          </a:prstGeom>
        </p:spPr>
        <p:txBody>
          <a:bodyPr wrap="none">
            <a:spAutoFit/>
          </a:bodyPr>
          <a:lstStyle/>
          <a:p>
            <a:pPr algn="ctr">
              <a:lnSpc>
                <a:spcPct val="115000"/>
              </a:lnSpc>
            </a:pPr>
            <a:r>
              <a:rPr lang="en-US" sz="2400" b="1" dirty="0" err="1" smtClean="0">
                <a:solidFill>
                  <a:srgbClr val="0000FF"/>
                </a:solidFill>
                <a:latin typeface="Times New Roman"/>
                <a:ea typeface="Times New Roman"/>
              </a:rPr>
              <a:t>Kẹo</a:t>
            </a:r>
            <a:r>
              <a:rPr lang="en-US" sz="2400" b="1" dirty="0" smtClean="0">
                <a:solidFill>
                  <a:srgbClr val="0000FF"/>
                </a:solidFill>
                <a:latin typeface="Times New Roman"/>
                <a:ea typeface="Times New Roman"/>
              </a:rPr>
              <a:t> ca-</a:t>
            </a:r>
            <a:r>
              <a:rPr lang="en-US" sz="2400" b="1" dirty="0" err="1" smtClean="0">
                <a:solidFill>
                  <a:srgbClr val="0000FF"/>
                </a:solidFill>
                <a:latin typeface="Times New Roman"/>
                <a:ea typeface="Times New Roman"/>
              </a:rPr>
              <a:t>ra</a:t>
            </a:r>
            <a:r>
              <a:rPr lang="en-US" sz="2400" b="1" dirty="0" smtClean="0">
                <a:solidFill>
                  <a:srgbClr val="0000FF"/>
                </a:solidFill>
                <a:latin typeface="Times New Roman"/>
                <a:ea typeface="Times New Roman"/>
              </a:rPr>
              <a:t>-men</a:t>
            </a:r>
            <a:endParaRPr lang="en-US" sz="2400" b="1" dirty="0">
              <a:solidFill>
                <a:srgbClr val="0000FF"/>
              </a:solidFill>
              <a:latin typeface="Times New Roman"/>
              <a:ea typeface="Times New Roman"/>
            </a:endParaRPr>
          </a:p>
        </p:txBody>
      </p:sp>
      <p:sp>
        <p:nvSpPr>
          <p:cNvPr id="32" name="Rectangle 31"/>
          <p:cNvSpPr/>
          <p:nvPr/>
        </p:nvSpPr>
        <p:spPr>
          <a:xfrm>
            <a:off x="5101871" y="2180200"/>
            <a:ext cx="918841" cy="417871"/>
          </a:xfrm>
          <a:prstGeom prst="rect">
            <a:avLst/>
          </a:prstGeom>
        </p:spPr>
        <p:txBody>
          <a:bodyPr wrap="none">
            <a:spAutoFit/>
          </a:bodyPr>
          <a:lstStyle/>
          <a:p>
            <a:pPr algn="ctr">
              <a:lnSpc>
                <a:spcPct val="115000"/>
              </a:lnSpc>
            </a:pPr>
            <a:r>
              <a:rPr lang="en-US" sz="2000" b="1" dirty="0" err="1" smtClean="0">
                <a:solidFill>
                  <a:srgbClr val="0000FF"/>
                </a:solidFill>
                <a:latin typeface="Times New Roman"/>
                <a:ea typeface="Times New Roman"/>
              </a:rPr>
              <a:t>Bố</a:t>
            </a:r>
            <a:r>
              <a:rPr lang="en-US" sz="2000" b="1" dirty="0" smtClean="0">
                <a:solidFill>
                  <a:srgbClr val="0000FF"/>
                </a:solidFill>
                <a:latin typeface="Times New Roman"/>
                <a:ea typeface="Times New Roman"/>
              </a:rPr>
              <a:t> </a:t>
            </a:r>
            <a:r>
              <a:rPr lang="en-US" sz="2000" b="1" dirty="0" err="1" smtClean="0">
                <a:solidFill>
                  <a:srgbClr val="0000FF"/>
                </a:solidFill>
                <a:latin typeface="Times New Roman"/>
                <a:ea typeface="Times New Roman"/>
              </a:rPr>
              <a:t>cục</a:t>
            </a:r>
            <a:endParaRPr lang="en-US" sz="2000" b="1" dirty="0">
              <a:solidFill>
                <a:srgbClr val="0000FF"/>
              </a:solidFill>
              <a:latin typeface="Times New Roman"/>
              <a:ea typeface="Times New Roman"/>
            </a:endParaRPr>
          </a:p>
        </p:txBody>
      </p:sp>
      <p:sp>
        <p:nvSpPr>
          <p:cNvPr id="33" name="Rectangle 32"/>
          <p:cNvSpPr/>
          <p:nvPr/>
        </p:nvSpPr>
        <p:spPr>
          <a:xfrm>
            <a:off x="7436522" y="2016827"/>
            <a:ext cx="960519" cy="417871"/>
          </a:xfrm>
          <a:prstGeom prst="rect">
            <a:avLst/>
          </a:prstGeom>
        </p:spPr>
        <p:txBody>
          <a:bodyPr wrap="none">
            <a:spAutoFit/>
          </a:bodyPr>
          <a:lstStyle/>
          <a:p>
            <a:pPr algn="ctr">
              <a:lnSpc>
                <a:spcPct val="115000"/>
              </a:lnSpc>
            </a:pPr>
            <a:r>
              <a:rPr lang="en-US" sz="2000" b="1" dirty="0" err="1" smtClean="0">
                <a:solidFill>
                  <a:srgbClr val="0000FF"/>
                </a:solidFill>
                <a:latin typeface="Times New Roman"/>
                <a:ea typeface="Times New Roman"/>
              </a:rPr>
              <a:t>Lẹt</a:t>
            </a:r>
            <a:r>
              <a:rPr lang="en-US" sz="2000" b="1" dirty="0" smtClean="0">
                <a:solidFill>
                  <a:srgbClr val="0000FF"/>
                </a:solidFill>
                <a:latin typeface="Times New Roman"/>
                <a:ea typeface="Times New Roman"/>
              </a:rPr>
              <a:t> </a:t>
            </a:r>
            <a:r>
              <a:rPr lang="en-US" sz="2000" b="1" dirty="0" err="1" smtClean="0">
                <a:solidFill>
                  <a:srgbClr val="0000FF"/>
                </a:solidFill>
                <a:latin typeface="Times New Roman"/>
                <a:ea typeface="Times New Roman"/>
              </a:rPr>
              <a:t>đẹt</a:t>
            </a:r>
            <a:endParaRPr lang="en-US" sz="2000" b="1" dirty="0">
              <a:solidFill>
                <a:srgbClr val="0000FF"/>
              </a:solidFill>
              <a:latin typeface="Times New Roman"/>
              <a:ea typeface="Times New Roman"/>
            </a:endParaRPr>
          </a:p>
        </p:txBody>
      </p:sp>
      <p:sp>
        <p:nvSpPr>
          <p:cNvPr id="34" name="Rectangle 33"/>
          <p:cNvSpPr/>
          <p:nvPr/>
        </p:nvSpPr>
        <p:spPr>
          <a:xfrm>
            <a:off x="6430811" y="2142924"/>
            <a:ext cx="889987" cy="417871"/>
          </a:xfrm>
          <a:prstGeom prst="rect">
            <a:avLst/>
          </a:prstGeom>
        </p:spPr>
        <p:txBody>
          <a:bodyPr wrap="none">
            <a:spAutoFit/>
          </a:bodyPr>
          <a:lstStyle/>
          <a:p>
            <a:pPr algn="ctr">
              <a:lnSpc>
                <a:spcPct val="115000"/>
              </a:lnSpc>
            </a:pPr>
            <a:r>
              <a:rPr lang="en-US" sz="2000" b="1" dirty="0" err="1" smtClean="0">
                <a:solidFill>
                  <a:srgbClr val="0000FF"/>
                </a:solidFill>
                <a:latin typeface="Times New Roman"/>
                <a:ea typeface="Times New Roman"/>
              </a:rPr>
              <a:t>Phật</a:t>
            </a:r>
            <a:r>
              <a:rPr lang="en-US" sz="2000" b="1" dirty="0" smtClean="0">
                <a:solidFill>
                  <a:srgbClr val="0000FF"/>
                </a:solidFill>
                <a:latin typeface="Times New Roman"/>
                <a:ea typeface="Times New Roman"/>
              </a:rPr>
              <a:t> ý</a:t>
            </a:r>
            <a:endParaRPr lang="en-US" sz="2000" b="1" dirty="0">
              <a:solidFill>
                <a:srgbClr val="0000FF"/>
              </a:solidFill>
              <a:latin typeface="Times New Roman"/>
              <a:ea typeface="Times New Roman"/>
            </a:endParaRPr>
          </a:p>
        </p:txBody>
      </p:sp>
    </p:spTree>
    <p:extLst>
      <p:ext uri="{BB962C8B-B14F-4D97-AF65-F5344CB8AC3E}">
        <p14:creationId xmlns:p14="http://schemas.microsoft.com/office/powerpoint/2010/main" val="25295435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arn(inVertical)">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down)">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down)">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barn(inVertical)">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down)">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down)">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wipe(down)">
                                      <p:cBhvr>
                                        <p:cTn id="74" dur="500"/>
                                        <p:tgtEl>
                                          <p:spTgt spid="3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wipe(down)">
                                      <p:cBhvr>
                                        <p:cTn id="7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p:bldP spid="22" grpId="0" animBg="1"/>
      <p:bldP spid="23" grpId="0"/>
      <p:bldP spid="26" grpId="0" animBg="1"/>
      <p:bldP spid="27" grpId="0"/>
      <p:bldP spid="29" grpId="0" animBg="1"/>
      <p:bldP spid="31" grpId="0"/>
      <p:bldP spid="32" grpId="0"/>
      <p:bldP spid="3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12" descr="DSTARS-P"/>
          <p:cNvPicPr>
            <a:picLocks noChangeAspect="1" noChangeArrowheads="1" noCrop="1"/>
          </p:cNvPicPr>
          <p:nvPr/>
        </p:nvPicPr>
        <p:blipFill>
          <a:blip r:embed="rId2"/>
          <a:srcRect/>
          <a:stretch>
            <a:fillRect/>
          </a:stretch>
        </p:blipFill>
        <p:spPr bwMode="auto">
          <a:xfrm rot="-8230657">
            <a:off x="7254875" y="4038600"/>
            <a:ext cx="990600" cy="866775"/>
          </a:xfrm>
          <a:prstGeom prst="rect">
            <a:avLst/>
          </a:prstGeom>
          <a:noFill/>
          <a:ln w="9525">
            <a:noFill/>
            <a:miter lim="800000"/>
            <a:headEnd/>
            <a:tailEnd/>
          </a:ln>
        </p:spPr>
      </p:pic>
      <p:pic>
        <p:nvPicPr>
          <p:cNvPr id="2054" name="Picture 15" descr="DSTARS-P"/>
          <p:cNvPicPr>
            <a:picLocks noChangeAspect="1" noChangeArrowheads="1" noCrop="1"/>
          </p:cNvPicPr>
          <p:nvPr/>
        </p:nvPicPr>
        <p:blipFill>
          <a:blip r:embed="rId2"/>
          <a:srcRect/>
          <a:stretch>
            <a:fillRect/>
          </a:stretch>
        </p:blipFill>
        <p:spPr bwMode="auto">
          <a:xfrm>
            <a:off x="4724400" y="4191000"/>
            <a:ext cx="609600" cy="487363"/>
          </a:xfrm>
          <a:prstGeom prst="rect">
            <a:avLst/>
          </a:prstGeom>
          <a:noFill/>
          <a:ln w="9525">
            <a:noFill/>
            <a:miter lim="800000"/>
            <a:headEnd/>
            <a:tailEnd/>
          </a:ln>
        </p:spPr>
      </p:pic>
      <p:pic>
        <p:nvPicPr>
          <p:cNvPr id="2055" name="Picture 16" descr="DSTARS-P"/>
          <p:cNvPicPr>
            <a:picLocks noChangeAspect="1" noChangeArrowheads="1" noCrop="1"/>
          </p:cNvPicPr>
          <p:nvPr/>
        </p:nvPicPr>
        <p:blipFill>
          <a:blip r:embed="rId2"/>
          <a:srcRect/>
          <a:stretch>
            <a:fillRect/>
          </a:stretch>
        </p:blipFill>
        <p:spPr bwMode="auto">
          <a:xfrm>
            <a:off x="3048000" y="4876800"/>
            <a:ext cx="609600" cy="487363"/>
          </a:xfrm>
          <a:prstGeom prst="rect">
            <a:avLst/>
          </a:prstGeom>
          <a:noFill/>
          <a:ln w="9525">
            <a:noFill/>
            <a:miter lim="800000"/>
            <a:headEnd/>
            <a:tailEnd/>
          </a:ln>
        </p:spPr>
      </p:pic>
      <p:pic>
        <p:nvPicPr>
          <p:cNvPr id="2056" name="Picture 16" descr="DSTARS-P"/>
          <p:cNvPicPr>
            <a:picLocks noChangeAspect="1" noChangeArrowheads="1" noCrop="1"/>
          </p:cNvPicPr>
          <p:nvPr/>
        </p:nvPicPr>
        <p:blipFill>
          <a:blip r:embed="rId2"/>
          <a:srcRect/>
          <a:stretch>
            <a:fillRect/>
          </a:stretch>
        </p:blipFill>
        <p:spPr bwMode="auto">
          <a:xfrm>
            <a:off x="8001000" y="2438400"/>
            <a:ext cx="609600" cy="487363"/>
          </a:xfrm>
          <a:prstGeom prst="rect">
            <a:avLst/>
          </a:prstGeom>
          <a:noFill/>
          <a:ln w="9525">
            <a:noFill/>
            <a:miter lim="800000"/>
            <a:headEnd/>
            <a:tailEnd/>
          </a:ln>
        </p:spPr>
      </p:pic>
      <p:pic>
        <p:nvPicPr>
          <p:cNvPr id="2057" name="Picture 16" descr="DSTARS-P"/>
          <p:cNvPicPr>
            <a:picLocks noChangeAspect="1" noChangeArrowheads="1" noCrop="1"/>
          </p:cNvPicPr>
          <p:nvPr/>
        </p:nvPicPr>
        <p:blipFill>
          <a:blip r:embed="rId2"/>
          <a:srcRect/>
          <a:stretch>
            <a:fillRect/>
          </a:stretch>
        </p:blipFill>
        <p:spPr bwMode="auto">
          <a:xfrm>
            <a:off x="2667000" y="3173413"/>
            <a:ext cx="609600" cy="487363"/>
          </a:xfrm>
          <a:prstGeom prst="rect">
            <a:avLst/>
          </a:prstGeom>
          <a:noFill/>
          <a:ln w="9525">
            <a:noFill/>
            <a:miter lim="800000"/>
            <a:headEnd/>
            <a:tailEnd/>
          </a:ln>
        </p:spPr>
      </p:pic>
      <p:pic>
        <p:nvPicPr>
          <p:cNvPr id="2058" name="Picture 16" descr="DSTARS-P"/>
          <p:cNvPicPr>
            <a:picLocks noChangeAspect="1" noChangeArrowheads="1" noCrop="1"/>
          </p:cNvPicPr>
          <p:nvPr/>
        </p:nvPicPr>
        <p:blipFill>
          <a:blip r:embed="rId2"/>
          <a:srcRect/>
          <a:stretch>
            <a:fillRect/>
          </a:stretch>
        </p:blipFill>
        <p:spPr bwMode="auto">
          <a:xfrm>
            <a:off x="7239000" y="609600"/>
            <a:ext cx="609600" cy="487363"/>
          </a:xfrm>
          <a:prstGeom prst="rect">
            <a:avLst/>
          </a:prstGeom>
          <a:noFill/>
          <a:ln w="9525">
            <a:noFill/>
            <a:miter lim="800000"/>
            <a:headEnd/>
            <a:tailEnd/>
          </a:ln>
        </p:spPr>
      </p:pic>
      <p:pic>
        <p:nvPicPr>
          <p:cNvPr id="2059" name="Picture 16" descr="DSTARS-P"/>
          <p:cNvPicPr>
            <a:picLocks noChangeAspect="1" noChangeArrowheads="1" noCrop="1"/>
          </p:cNvPicPr>
          <p:nvPr/>
        </p:nvPicPr>
        <p:blipFill>
          <a:blip r:embed="rId2"/>
          <a:srcRect/>
          <a:stretch>
            <a:fillRect/>
          </a:stretch>
        </p:blipFill>
        <p:spPr bwMode="auto">
          <a:xfrm>
            <a:off x="2209800" y="6096000"/>
            <a:ext cx="609600" cy="487363"/>
          </a:xfrm>
          <a:prstGeom prst="rect">
            <a:avLst/>
          </a:prstGeom>
          <a:noFill/>
          <a:ln w="9525">
            <a:noFill/>
            <a:miter lim="800000"/>
            <a:headEnd/>
            <a:tailEnd/>
          </a:ln>
        </p:spPr>
      </p:pic>
      <p:pic>
        <p:nvPicPr>
          <p:cNvPr id="2060" name="Picture 16" descr="DSTARS-P"/>
          <p:cNvPicPr>
            <a:picLocks noChangeAspect="1" noChangeArrowheads="1" noCrop="1"/>
          </p:cNvPicPr>
          <p:nvPr/>
        </p:nvPicPr>
        <p:blipFill>
          <a:blip r:embed="rId2"/>
          <a:srcRect/>
          <a:stretch>
            <a:fillRect/>
          </a:stretch>
        </p:blipFill>
        <p:spPr bwMode="auto">
          <a:xfrm>
            <a:off x="1295400" y="533400"/>
            <a:ext cx="609600" cy="487363"/>
          </a:xfrm>
          <a:prstGeom prst="rect">
            <a:avLst/>
          </a:prstGeom>
          <a:noFill/>
          <a:ln w="9525">
            <a:noFill/>
            <a:miter lim="800000"/>
            <a:headEnd/>
            <a:tailEnd/>
          </a:ln>
        </p:spPr>
      </p:pic>
      <p:pic>
        <p:nvPicPr>
          <p:cNvPr id="2061" name="Picture 16" descr="DSTARS-P"/>
          <p:cNvPicPr>
            <a:picLocks noChangeAspect="1" noChangeArrowheads="1" noCrop="1"/>
          </p:cNvPicPr>
          <p:nvPr/>
        </p:nvPicPr>
        <p:blipFill>
          <a:blip r:embed="rId2"/>
          <a:srcRect/>
          <a:stretch>
            <a:fillRect/>
          </a:stretch>
        </p:blipFill>
        <p:spPr bwMode="auto">
          <a:xfrm>
            <a:off x="2971800" y="533400"/>
            <a:ext cx="609600" cy="487363"/>
          </a:xfrm>
          <a:prstGeom prst="rect">
            <a:avLst/>
          </a:prstGeom>
          <a:noFill/>
          <a:ln w="9525">
            <a:noFill/>
            <a:miter lim="800000"/>
            <a:headEnd/>
            <a:tailEnd/>
          </a:ln>
        </p:spPr>
      </p:pic>
      <p:pic>
        <p:nvPicPr>
          <p:cNvPr id="2062" name="Picture 16" descr="DSTARS-P"/>
          <p:cNvPicPr>
            <a:picLocks noChangeAspect="1" noChangeArrowheads="1" noCrop="1"/>
          </p:cNvPicPr>
          <p:nvPr/>
        </p:nvPicPr>
        <p:blipFill>
          <a:blip r:embed="rId2"/>
          <a:srcRect/>
          <a:stretch>
            <a:fillRect/>
          </a:stretch>
        </p:blipFill>
        <p:spPr bwMode="auto">
          <a:xfrm>
            <a:off x="6324600" y="4724400"/>
            <a:ext cx="609600" cy="487363"/>
          </a:xfrm>
          <a:prstGeom prst="rect">
            <a:avLst/>
          </a:prstGeom>
          <a:noFill/>
          <a:ln w="9525">
            <a:noFill/>
            <a:miter lim="800000"/>
            <a:headEnd/>
            <a:tailEnd/>
          </a:ln>
        </p:spPr>
      </p:pic>
      <p:pic>
        <p:nvPicPr>
          <p:cNvPr id="2063" name="Picture 16" descr="DSTARS-P"/>
          <p:cNvPicPr>
            <a:picLocks noChangeAspect="1" noChangeArrowheads="1" noCrop="1"/>
          </p:cNvPicPr>
          <p:nvPr/>
        </p:nvPicPr>
        <p:blipFill>
          <a:blip r:embed="rId2"/>
          <a:srcRect/>
          <a:stretch>
            <a:fillRect/>
          </a:stretch>
        </p:blipFill>
        <p:spPr bwMode="auto">
          <a:xfrm>
            <a:off x="1066800" y="2743200"/>
            <a:ext cx="609600" cy="487363"/>
          </a:xfrm>
          <a:prstGeom prst="rect">
            <a:avLst/>
          </a:prstGeom>
          <a:noFill/>
          <a:ln w="9525">
            <a:noFill/>
            <a:miter lim="800000"/>
            <a:headEnd/>
            <a:tailEnd/>
          </a:ln>
        </p:spPr>
      </p:pic>
      <p:sp>
        <p:nvSpPr>
          <p:cNvPr id="11" name="Rectangle 10"/>
          <p:cNvSpPr/>
          <p:nvPr/>
        </p:nvSpPr>
        <p:spPr>
          <a:xfrm>
            <a:off x="57149" y="1020763"/>
            <a:ext cx="9046539" cy="2529923"/>
          </a:xfrm>
          <a:prstGeom prst="rect">
            <a:avLst/>
          </a:prstGeom>
        </p:spPr>
        <p:txBody>
          <a:bodyPr wrap="square">
            <a:spAutoFit/>
          </a:bodyPr>
          <a:lstStyle/>
          <a:p>
            <a:pPr algn="just">
              <a:lnSpc>
                <a:spcPct val="115000"/>
              </a:lnSpc>
            </a:pPr>
            <a:r>
              <a:rPr lang="fr-FR" sz="2400" b="1" dirty="0" smtClean="0">
                <a:solidFill>
                  <a:prstClr val="black"/>
                </a:solidFill>
                <a:latin typeface="Times New Roman"/>
                <a:ea typeface="Times New Roman"/>
              </a:rPr>
              <a:t>II. </a:t>
            </a:r>
            <a:r>
              <a:rPr lang="fr-FR" sz="2400" b="1" dirty="0" err="1" smtClean="0">
                <a:solidFill>
                  <a:prstClr val="black"/>
                </a:solidFill>
                <a:latin typeface="Times New Roman"/>
                <a:ea typeface="Times New Roman"/>
              </a:rPr>
              <a:t>Tìm</a:t>
            </a:r>
            <a:r>
              <a:rPr lang="fr-FR" sz="2400" b="1" dirty="0" smtClean="0">
                <a:solidFill>
                  <a:prstClr val="black"/>
                </a:solidFill>
                <a:latin typeface="Times New Roman"/>
                <a:ea typeface="Times New Roman"/>
              </a:rPr>
              <a:t> </a:t>
            </a:r>
            <a:r>
              <a:rPr lang="fr-FR" sz="2400" b="1" dirty="0" err="1" smtClean="0">
                <a:solidFill>
                  <a:prstClr val="black"/>
                </a:solidFill>
                <a:latin typeface="Times New Roman"/>
                <a:ea typeface="Times New Roman"/>
              </a:rPr>
              <a:t>hiểu</a:t>
            </a:r>
            <a:r>
              <a:rPr lang="fr-FR" sz="2400" b="1" dirty="0" smtClean="0">
                <a:solidFill>
                  <a:prstClr val="black"/>
                </a:solidFill>
                <a:latin typeface="Times New Roman"/>
                <a:ea typeface="Times New Roman"/>
              </a:rPr>
              <a:t> </a:t>
            </a:r>
            <a:r>
              <a:rPr lang="fr-FR" sz="2400" b="1" dirty="0" err="1" smtClean="0">
                <a:solidFill>
                  <a:prstClr val="black"/>
                </a:solidFill>
                <a:latin typeface="Times New Roman"/>
                <a:ea typeface="Times New Roman"/>
              </a:rPr>
              <a:t>chung</a:t>
            </a:r>
            <a:endParaRPr lang="fr-FR" sz="2400" b="1" dirty="0" smtClean="0">
              <a:solidFill>
                <a:prstClr val="black"/>
              </a:solidFill>
              <a:latin typeface="Times New Roman"/>
              <a:ea typeface="Times New Roman"/>
            </a:endParaRPr>
          </a:p>
          <a:p>
            <a:pPr algn="just">
              <a:lnSpc>
                <a:spcPct val="115000"/>
              </a:lnSpc>
            </a:pPr>
            <a:r>
              <a:rPr lang="fr-FR" sz="2400" b="1" dirty="0" smtClean="0">
                <a:solidFill>
                  <a:prstClr val="black"/>
                </a:solidFill>
                <a:latin typeface="Times New Roman"/>
                <a:ea typeface="Times New Roman"/>
              </a:rPr>
              <a:t>2. </a:t>
            </a:r>
            <a:r>
              <a:rPr lang="fr-FR" sz="2400" b="1" dirty="0" err="1" smtClean="0">
                <a:solidFill>
                  <a:prstClr val="black"/>
                </a:solidFill>
                <a:latin typeface="Times New Roman"/>
                <a:ea typeface="Times New Roman"/>
              </a:rPr>
              <a:t>Tác</a:t>
            </a:r>
            <a:r>
              <a:rPr lang="fr-FR" sz="2400" b="1" dirty="0" smtClean="0">
                <a:solidFill>
                  <a:prstClr val="black"/>
                </a:solidFill>
                <a:latin typeface="Times New Roman"/>
                <a:ea typeface="Times New Roman"/>
              </a:rPr>
              <a:t> </a:t>
            </a:r>
            <a:r>
              <a:rPr lang="fr-FR" sz="2400" b="1" dirty="0" err="1" smtClean="0">
                <a:solidFill>
                  <a:prstClr val="black"/>
                </a:solidFill>
                <a:latin typeface="Times New Roman"/>
                <a:ea typeface="Times New Roman"/>
              </a:rPr>
              <a:t>giả</a:t>
            </a:r>
            <a:r>
              <a:rPr lang="fr-FR" sz="2400" b="1" dirty="0" smtClean="0">
                <a:solidFill>
                  <a:prstClr val="black"/>
                </a:solidFill>
                <a:latin typeface="Times New Roman"/>
                <a:ea typeface="Times New Roman"/>
              </a:rPr>
              <a:t> </a:t>
            </a:r>
            <a:endParaRPr lang="en-GB" sz="2400" dirty="0" smtClean="0">
              <a:solidFill>
                <a:prstClr val="black"/>
              </a:solidFill>
              <a:latin typeface="Times New Roman"/>
              <a:ea typeface="Calibri"/>
            </a:endParaRPr>
          </a:p>
          <a:p>
            <a:pPr algn="just">
              <a:lnSpc>
                <a:spcPct val="115000"/>
              </a:lnSpc>
            </a:pP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Rơ</a:t>
            </a:r>
            <a:r>
              <a:rPr lang="en-US" sz="2400" dirty="0" smtClean="0">
                <a:solidFill>
                  <a:prstClr val="black"/>
                </a:solidFill>
                <a:latin typeface="Times New Roman"/>
                <a:ea typeface="Times New Roman"/>
              </a:rPr>
              <a:t>–</a:t>
            </a:r>
            <a:r>
              <a:rPr lang="en-US" sz="2400" dirty="0" err="1" smtClean="0">
                <a:solidFill>
                  <a:prstClr val="black"/>
                </a:solidFill>
                <a:latin typeface="Times New Roman"/>
                <a:ea typeface="Times New Roman"/>
              </a:rPr>
              <a:t>nê</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Gô</a:t>
            </a:r>
            <a:r>
              <a:rPr lang="en-US" sz="2400" dirty="0" smtClean="0">
                <a:solidFill>
                  <a:prstClr val="black"/>
                </a:solidFill>
                <a:latin typeface="Times New Roman"/>
                <a:ea typeface="Times New Roman"/>
              </a:rPr>
              <a:t>–xi–</a:t>
            </a:r>
            <a:r>
              <a:rPr lang="en-US" sz="2400" dirty="0" err="1" smtClean="0">
                <a:solidFill>
                  <a:prstClr val="black"/>
                </a:solidFill>
                <a:latin typeface="Times New Roman"/>
                <a:ea typeface="Times New Roman"/>
              </a:rPr>
              <a:t>nhi</a:t>
            </a:r>
            <a:r>
              <a:rPr lang="en-US" sz="2400" dirty="0" smtClean="0">
                <a:solidFill>
                  <a:prstClr val="black"/>
                </a:solidFill>
                <a:latin typeface="Times New Roman"/>
                <a:ea typeface="Times New Roman"/>
              </a:rPr>
              <a:t> (1926 -1977) </a:t>
            </a:r>
            <a:r>
              <a:rPr lang="en-US" sz="2400" dirty="0" err="1" smtClean="0">
                <a:solidFill>
                  <a:prstClr val="black"/>
                </a:solidFill>
                <a:latin typeface="Times New Roman"/>
                <a:ea typeface="Times New Roman"/>
              </a:rPr>
              <a:t>là</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nhà</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văn</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Pháp</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chuyên</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sáng</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tác</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truyện</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tranh,viết</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kịch</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làm</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phim</a:t>
            </a:r>
            <a:r>
              <a:rPr lang="en-US" sz="2400" dirty="0" smtClean="0">
                <a:solidFill>
                  <a:prstClr val="black"/>
                </a:solidFill>
                <a:latin typeface="Times New Roman"/>
                <a:ea typeface="Times New Roman"/>
              </a:rPr>
              <a:t>.</a:t>
            </a:r>
            <a:endParaRPr lang="en-GB" sz="2400" dirty="0" smtClean="0">
              <a:solidFill>
                <a:prstClr val="black"/>
              </a:solidFill>
              <a:latin typeface="Times New Roman"/>
              <a:ea typeface="Calibri"/>
            </a:endParaRPr>
          </a:p>
          <a:p>
            <a:r>
              <a:rPr lang="en-US" sz="2400" dirty="0" smtClean="0">
                <a:solidFill>
                  <a:prstClr val="black"/>
                </a:solidFill>
                <a:latin typeface="Times New Roman"/>
                <a:ea typeface="Times New Roman"/>
              </a:rPr>
              <a:t>- </a:t>
            </a:r>
            <a:r>
              <a:rPr lang="en-US" sz="2400" dirty="0" err="1">
                <a:solidFill>
                  <a:prstClr val="black"/>
                </a:solidFill>
                <a:latin typeface="Times New Roman"/>
                <a:ea typeface="Times New Roman"/>
              </a:rPr>
              <a:t>Giăng-giắc</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Xăng</a:t>
            </a:r>
            <a:r>
              <a:rPr lang="en-US" sz="2400" dirty="0">
                <a:solidFill>
                  <a:prstClr val="black"/>
                </a:solidFill>
                <a:latin typeface="Times New Roman"/>
                <a:ea typeface="Times New Roman"/>
              </a:rPr>
              <a:t>–</a:t>
            </a:r>
            <a:r>
              <a:rPr lang="en-US" sz="2400" dirty="0" err="1">
                <a:solidFill>
                  <a:prstClr val="black"/>
                </a:solidFill>
                <a:latin typeface="Times New Roman"/>
                <a:ea typeface="Times New Roman"/>
              </a:rPr>
              <a:t>pê</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Sinh</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năm</a:t>
            </a:r>
            <a:r>
              <a:rPr lang="en-US" sz="2400" dirty="0">
                <a:solidFill>
                  <a:prstClr val="black"/>
                </a:solidFill>
                <a:latin typeface="Times New Roman"/>
                <a:ea typeface="Times New Roman"/>
              </a:rPr>
              <a:t> 1932) </a:t>
            </a:r>
            <a:r>
              <a:rPr lang="en-US" sz="2400" dirty="0" err="1">
                <a:solidFill>
                  <a:prstClr val="black"/>
                </a:solidFill>
                <a:latin typeface="Times New Roman"/>
                <a:ea typeface="Times New Roman"/>
              </a:rPr>
              <a:t>là</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họa</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sĩ</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người</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Pháp</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chuyên</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vẽ</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truyện</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tranh</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và</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tranh</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biếm</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họa</a:t>
            </a:r>
            <a:endParaRPr lang="en-GB" sz="2400" dirty="0">
              <a:solidFill>
                <a:prstClr val="black"/>
              </a:solidFill>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0150" y="3434803"/>
            <a:ext cx="373062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884458" y="1315069"/>
            <a:ext cx="5297861" cy="517065"/>
          </a:xfrm>
          <a:prstGeom prst="rect">
            <a:avLst/>
          </a:prstGeom>
        </p:spPr>
        <p:txBody>
          <a:bodyPr wrap="none">
            <a:spAutoFit/>
          </a:bodyPr>
          <a:lstStyle/>
          <a:p>
            <a:pPr algn="just">
              <a:lnSpc>
                <a:spcPct val="115000"/>
              </a:lnSpc>
            </a:pPr>
            <a:r>
              <a:rPr lang="vi-VN" sz="2400" b="1" dirty="0" smtClean="0">
                <a:solidFill>
                  <a:srgbClr val="FF0000"/>
                </a:solidFill>
                <a:latin typeface="Times New Roman"/>
                <a:ea typeface="Times New Roman"/>
              </a:rPr>
              <a:t>Trình bày những thông tin về t</a:t>
            </a:r>
            <a:r>
              <a:rPr lang="fr-FR" sz="2400" b="1" dirty="0" err="1" smtClean="0">
                <a:solidFill>
                  <a:srgbClr val="FF0000"/>
                </a:solidFill>
                <a:latin typeface="Times New Roman"/>
                <a:ea typeface="Times New Roman"/>
              </a:rPr>
              <a:t>ác</a:t>
            </a:r>
            <a:r>
              <a:rPr lang="fr-FR" sz="2400" b="1" dirty="0" smtClean="0">
                <a:solidFill>
                  <a:srgbClr val="FF0000"/>
                </a:solidFill>
                <a:latin typeface="Times New Roman"/>
                <a:ea typeface="Times New Roman"/>
              </a:rPr>
              <a:t> </a:t>
            </a:r>
            <a:r>
              <a:rPr lang="fr-FR" sz="2400" b="1" dirty="0" err="1" smtClean="0">
                <a:solidFill>
                  <a:srgbClr val="FF0000"/>
                </a:solidFill>
                <a:latin typeface="Times New Roman"/>
                <a:ea typeface="Times New Roman"/>
              </a:rPr>
              <a:t>giả</a:t>
            </a:r>
            <a:r>
              <a:rPr lang="fr-FR" sz="2400" b="1" dirty="0" smtClean="0">
                <a:solidFill>
                  <a:srgbClr val="FF0000"/>
                </a:solidFill>
                <a:latin typeface="Times New Roman"/>
                <a:ea typeface="Times New Roman"/>
              </a:rPr>
              <a:t>?  </a:t>
            </a:r>
            <a:endParaRPr lang="en-GB" sz="2400" dirty="0">
              <a:solidFill>
                <a:srgbClr val="FF0000"/>
              </a:solidFill>
              <a:latin typeface="Times New Roman"/>
              <a:ea typeface="Calibri"/>
            </a:endParaRPr>
          </a:p>
        </p:txBody>
      </p:sp>
      <p:sp>
        <p:nvSpPr>
          <p:cNvPr id="2" name="Rectangle 1"/>
          <p:cNvSpPr/>
          <p:nvPr/>
        </p:nvSpPr>
        <p:spPr>
          <a:xfrm>
            <a:off x="130925" y="3917616"/>
            <a:ext cx="1735603" cy="517065"/>
          </a:xfrm>
          <a:prstGeom prst="rect">
            <a:avLst/>
          </a:prstGeom>
        </p:spPr>
        <p:txBody>
          <a:bodyPr wrap="none">
            <a:spAutoFit/>
          </a:bodyPr>
          <a:lstStyle/>
          <a:p>
            <a:pPr lvl="0" algn="just">
              <a:lnSpc>
                <a:spcPct val="115000"/>
              </a:lnSpc>
            </a:pPr>
            <a:r>
              <a:rPr lang="en-US" sz="2400" b="1" dirty="0" smtClean="0">
                <a:solidFill>
                  <a:prstClr val="black"/>
                </a:solidFill>
                <a:latin typeface="Times New Roman"/>
                <a:ea typeface="Times New Roman"/>
              </a:rPr>
              <a:t>* </a:t>
            </a:r>
            <a:r>
              <a:rPr lang="fr-FR" sz="2400" b="1" dirty="0" err="1" smtClean="0">
                <a:solidFill>
                  <a:prstClr val="black"/>
                </a:solidFill>
                <a:latin typeface="Times New Roman"/>
                <a:ea typeface="Times New Roman"/>
              </a:rPr>
              <a:t>Tác</a:t>
            </a:r>
            <a:r>
              <a:rPr lang="fr-FR" sz="2400" b="1" dirty="0" smtClean="0">
                <a:solidFill>
                  <a:prstClr val="black"/>
                </a:solidFill>
                <a:latin typeface="Times New Roman"/>
                <a:ea typeface="Times New Roman"/>
              </a:rPr>
              <a:t> </a:t>
            </a:r>
            <a:r>
              <a:rPr lang="vi-VN" sz="2400" b="1" dirty="0" smtClean="0">
                <a:solidFill>
                  <a:prstClr val="black"/>
                </a:solidFill>
                <a:latin typeface="Times New Roman"/>
                <a:ea typeface="Times New Roman"/>
              </a:rPr>
              <a:t>phẩm</a:t>
            </a:r>
            <a:endParaRPr lang="en-GB" sz="2400" dirty="0">
              <a:solidFill>
                <a:prstClr val="black"/>
              </a:solidFill>
              <a:latin typeface="Times New Roman"/>
              <a:ea typeface="Calibri"/>
            </a:endParaRPr>
          </a:p>
        </p:txBody>
      </p:sp>
      <p:sp>
        <p:nvSpPr>
          <p:cNvPr id="19" name="Rectangle 18"/>
          <p:cNvSpPr/>
          <p:nvPr/>
        </p:nvSpPr>
        <p:spPr>
          <a:xfrm>
            <a:off x="53681" y="16078"/>
            <a:ext cx="9084638" cy="842603"/>
          </a:xfrm>
          <a:prstGeom prst="rect">
            <a:avLst/>
          </a:prstGeom>
          <a:ln>
            <a:solidFill>
              <a:srgbClr val="0000FF"/>
            </a:solidFill>
          </a:ln>
        </p:spPr>
        <p:txBody>
          <a:bodyPr wrap="square">
            <a:spAutoFit/>
          </a:bodyPr>
          <a:lstStyle/>
          <a:p>
            <a:pPr algn="ctr">
              <a:lnSpc>
                <a:spcPct val="115000"/>
              </a:lnSpc>
            </a:pPr>
            <a:r>
              <a:rPr lang="vi-VN" sz="2400" b="1" dirty="0">
                <a:solidFill>
                  <a:prstClr val="black"/>
                </a:solidFill>
                <a:latin typeface="Times New Roman"/>
                <a:ea typeface="Calibri"/>
              </a:rPr>
              <a:t>TIẾT </a:t>
            </a:r>
            <a:r>
              <a:rPr lang="vi-VN" sz="2400" b="1" dirty="0" smtClean="0">
                <a:solidFill>
                  <a:prstClr val="black"/>
                </a:solidFill>
                <a:latin typeface="Times New Roman"/>
                <a:ea typeface="Calibri"/>
              </a:rPr>
              <a:t>10</a:t>
            </a:r>
            <a:r>
              <a:rPr lang="en-US" sz="2400" b="1" dirty="0" smtClean="0">
                <a:solidFill>
                  <a:prstClr val="black"/>
                </a:solidFill>
                <a:latin typeface="Times New Roman"/>
                <a:ea typeface="Calibri"/>
              </a:rPr>
              <a:t>7-108</a:t>
            </a:r>
            <a:r>
              <a:rPr lang="vi-VN" sz="2400" b="1" dirty="0" smtClean="0">
                <a:solidFill>
                  <a:prstClr val="black"/>
                </a:solidFill>
                <a:latin typeface="Times New Roman"/>
                <a:ea typeface="Calibri"/>
              </a:rPr>
              <a:t>  </a:t>
            </a:r>
            <a:r>
              <a:rPr lang="en-US" sz="2400" b="1" dirty="0">
                <a:solidFill>
                  <a:prstClr val="black"/>
                </a:solidFill>
                <a:latin typeface="Times New Roman"/>
                <a:ea typeface="Calibri"/>
              </a:rPr>
              <a:t>: </a:t>
            </a:r>
            <a:r>
              <a:rPr lang="en-GB" sz="2400" b="1" dirty="0">
                <a:solidFill>
                  <a:srgbClr val="FF0000"/>
                </a:solidFill>
                <a:latin typeface="Times New Roman"/>
                <a:ea typeface="Calibri"/>
              </a:rPr>
              <a:t>BÀI TẬP LÀM </a:t>
            </a:r>
            <a:r>
              <a:rPr lang="en-GB" sz="2400" b="1" dirty="0" smtClean="0">
                <a:solidFill>
                  <a:srgbClr val="FF0000"/>
                </a:solidFill>
                <a:latin typeface="Times New Roman"/>
                <a:ea typeface="Calibri"/>
              </a:rPr>
              <a:t>VĂN</a:t>
            </a:r>
            <a:r>
              <a:rPr lang="en-GB" sz="2000" b="1" dirty="0" smtClean="0">
                <a:solidFill>
                  <a:srgbClr val="FF0000"/>
                </a:solidFill>
                <a:latin typeface="Times New Roman"/>
                <a:ea typeface="Calibri"/>
              </a:rPr>
              <a:t>(</a:t>
            </a:r>
            <a:r>
              <a:rPr lang="en-GB" sz="2000" b="1" dirty="0" err="1" smtClean="0">
                <a:solidFill>
                  <a:srgbClr val="FF0000"/>
                </a:solidFill>
                <a:latin typeface="Times New Roman"/>
                <a:ea typeface="Calibri"/>
              </a:rPr>
              <a:t>Trích</a:t>
            </a:r>
            <a:r>
              <a:rPr lang="en-GB" sz="2000" b="1" dirty="0" smtClean="0">
                <a:solidFill>
                  <a:srgbClr val="FF0000"/>
                </a:solidFill>
                <a:latin typeface="Times New Roman"/>
                <a:ea typeface="Calibri"/>
              </a:rPr>
              <a:t>  </a:t>
            </a:r>
            <a:r>
              <a:rPr lang="en-GB" sz="2000" b="1" dirty="0" err="1">
                <a:solidFill>
                  <a:srgbClr val="FF0000"/>
                </a:solidFill>
                <a:latin typeface="Times New Roman"/>
                <a:ea typeface="Calibri"/>
              </a:rPr>
              <a:t>Nhóc</a:t>
            </a:r>
            <a:r>
              <a:rPr lang="en-GB" sz="2000" b="1" dirty="0">
                <a:solidFill>
                  <a:srgbClr val="FF0000"/>
                </a:solidFill>
                <a:latin typeface="Times New Roman"/>
                <a:ea typeface="Calibri"/>
              </a:rPr>
              <a:t> Ni-</a:t>
            </a:r>
            <a:r>
              <a:rPr lang="en-GB" sz="2000" b="1" dirty="0" err="1">
                <a:solidFill>
                  <a:srgbClr val="FF0000"/>
                </a:solidFill>
                <a:latin typeface="Times New Roman"/>
                <a:ea typeface="Calibri"/>
              </a:rPr>
              <a:t>cô</a:t>
            </a:r>
            <a:r>
              <a:rPr lang="en-GB" sz="2000" b="1" dirty="0">
                <a:solidFill>
                  <a:srgbClr val="FF0000"/>
                </a:solidFill>
                <a:latin typeface="Times New Roman"/>
                <a:ea typeface="Calibri"/>
              </a:rPr>
              <a:t>-la, </a:t>
            </a:r>
            <a:r>
              <a:rPr lang="en-GB" sz="2000" b="1" dirty="0" err="1">
                <a:solidFill>
                  <a:srgbClr val="FF0000"/>
                </a:solidFill>
                <a:latin typeface="Times New Roman"/>
                <a:ea typeface="Calibri"/>
              </a:rPr>
              <a:t>những</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chuyện</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chưa</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kể</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Rơ-nê</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Gô</a:t>
            </a:r>
            <a:r>
              <a:rPr lang="en-GB" sz="2000" b="1" dirty="0">
                <a:solidFill>
                  <a:srgbClr val="FF0000"/>
                </a:solidFill>
                <a:latin typeface="Times New Roman"/>
                <a:ea typeface="Calibri"/>
              </a:rPr>
              <a:t>-xi-</a:t>
            </a:r>
            <a:r>
              <a:rPr lang="en-GB" sz="2000" b="1" dirty="0" err="1">
                <a:solidFill>
                  <a:srgbClr val="FF0000"/>
                </a:solidFill>
                <a:latin typeface="Times New Roman"/>
                <a:ea typeface="Calibri"/>
              </a:rPr>
              <a:t>nhi</a:t>
            </a:r>
            <a:r>
              <a:rPr lang="en-GB" sz="2000" b="1" dirty="0">
                <a:solidFill>
                  <a:srgbClr val="FF0000"/>
                </a:solidFill>
                <a:latin typeface="Times New Roman"/>
                <a:ea typeface="Calibri"/>
              </a:rPr>
              <a:t>, </a:t>
            </a:r>
            <a:r>
              <a:rPr lang="en-GB" sz="2000" b="1" dirty="0" err="1" smtClean="0">
                <a:solidFill>
                  <a:srgbClr val="FF0000"/>
                </a:solidFill>
                <a:latin typeface="Times New Roman"/>
                <a:ea typeface="Calibri"/>
              </a:rPr>
              <a:t>Giăng-giắc</a:t>
            </a:r>
            <a:r>
              <a:rPr lang="en-GB" sz="2000" b="1" dirty="0" smtClean="0">
                <a:solidFill>
                  <a:srgbClr val="FF0000"/>
                </a:solidFill>
                <a:latin typeface="Times New Roman"/>
                <a:ea typeface="Calibri"/>
              </a:rPr>
              <a:t> </a:t>
            </a:r>
            <a:r>
              <a:rPr lang="en-GB" sz="2000" b="1" dirty="0" err="1">
                <a:solidFill>
                  <a:srgbClr val="FF0000"/>
                </a:solidFill>
                <a:latin typeface="Times New Roman"/>
                <a:ea typeface="Calibri"/>
              </a:rPr>
              <a:t>Xăng-pê</a:t>
            </a:r>
            <a:r>
              <a:rPr lang="en-GB" sz="2000" b="1" dirty="0">
                <a:solidFill>
                  <a:srgbClr val="FF0000"/>
                </a:solidFill>
                <a:latin typeface="Times New Roman"/>
                <a:ea typeface="Calibri"/>
              </a:rPr>
              <a:t>)</a:t>
            </a:r>
            <a:endParaRPr lang="en-GB" sz="2400" dirty="0">
              <a:solidFill>
                <a:prstClr val="black"/>
              </a:solidFill>
              <a:latin typeface="Times New Roman"/>
              <a:ea typeface="Calibri"/>
            </a:endParaRPr>
          </a:p>
        </p:txBody>
      </p:sp>
      <p:pic>
        <p:nvPicPr>
          <p:cNvPr id="7" name="Picture 6"/>
          <p:cNvPicPr>
            <a:picLocks noChangeAspect="1"/>
          </p:cNvPicPr>
          <p:nvPr/>
        </p:nvPicPr>
        <p:blipFill>
          <a:blip r:embed="rId4"/>
          <a:stretch>
            <a:fillRect/>
          </a:stretch>
        </p:blipFill>
        <p:spPr>
          <a:xfrm>
            <a:off x="3719512" y="2124075"/>
            <a:ext cx="1704975" cy="2609850"/>
          </a:xfrm>
          <a:prstGeom prst="rect">
            <a:avLst/>
          </a:prstGeom>
        </p:spPr>
      </p:pic>
      <p:pic>
        <p:nvPicPr>
          <p:cNvPr id="8" name="Picture 7"/>
          <p:cNvPicPr>
            <a:picLocks noChangeAspect="1"/>
          </p:cNvPicPr>
          <p:nvPr/>
        </p:nvPicPr>
        <p:blipFill>
          <a:blip r:embed="rId5"/>
          <a:stretch>
            <a:fillRect/>
          </a:stretch>
        </p:blipFill>
        <p:spPr>
          <a:xfrm>
            <a:off x="715240" y="4471987"/>
            <a:ext cx="2143125" cy="2143125"/>
          </a:xfrm>
          <a:prstGeom prst="rect">
            <a:avLst/>
          </a:prstGeom>
        </p:spPr>
      </p:pic>
    </p:spTree>
    <p:extLst>
      <p:ext uri="{BB962C8B-B14F-4D97-AF65-F5344CB8AC3E}">
        <p14:creationId xmlns:p14="http://schemas.microsoft.com/office/powerpoint/2010/main" val="3197097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12"/>
                                        </p:tgtEl>
                                      </p:cBhvr>
                                    </p:animEffect>
                                    <p:set>
                                      <p:cBhvr>
                                        <p:cTn id="14" dur="1" fill="hold">
                                          <p:stCondLst>
                                            <p:cond delay="499"/>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1000"/>
                                        <p:tgtEl>
                                          <p:spTgt spid="11">
                                            <p:txEl>
                                              <p:pRg st="2" end="2"/>
                                            </p:txEl>
                                          </p:spTgt>
                                        </p:tgtEl>
                                      </p:cBhvr>
                                    </p:animEffect>
                                    <p:anim calcmode="lin" valueType="num">
                                      <p:cBhvr>
                                        <p:cTn id="20"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anim calcmode="lin" valueType="num">
                                      <p:cBhvr additive="base">
                                        <p:cTn id="26"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12" descr="DSTARS-P"/>
          <p:cNvPicPr>
            <a:picLocks noChangeAspect="1" noChangeArrowheads="1" noCrop="1"/>
          </p:cNvPicPr>
          <p:nvPr/>
        </p:nvPicPr>
        <p:blipFill>
          <a:blip r:embed="rId2"/>
          <a:srcRect/>
          <a:stretch>
            <a:fillRect/>
          </a:stretch>
        </p:blipFill>
        <p:spPr bwMode="auto">
          <a:xfrm rot="-8230657">
            <a:off x="7254875" y="4038600"/>
            <a:ext cx="990600" cy="866775"/>
          </a:xfrm>
          <a:prstGeom prst="rect">
            <a:avLst/>
          </a:prstGeom>
          <a:noFill/>
          <a:ln w="9525">
            <a:noFill/>
            <a:miter lim="800000"/>
            <a:headEnd/>
            <a:tailEnd/>
          </a:ln>
        </p:spPr>
      </p:pic>
      <p:pic>
        <p:nvPicPr>
          <p:cNvPr id="2054" name="Picture 15" descr="DSTARS-P"/>
          <p:cNvPicPr>
            <a:picLocks noChangeAspect="1" noChangeArrowheads="1" noCrop="1"/>
          </p:cNvPicPr>
          <p:nvPr/>
        </p:nvPicPr>
        <p:blipFill>
          <a:blip r:embed="rId2"/>
          <a:srcRect/>
          <a:stretch>
            <a:fillRect/>
          </a:stretch>
        </p:blipFill>
        <p:spPr bwMode="auto">
          <a:xfrm>
            <a:off x="4724400" y="4191000"/>
            <a:ext cx="609600" cy="487363"/>
          </a:xfrm>
          <a:prstGeom prst="rect">
            <a:avLst/>
          </a:prstGeom>
          <a:noFill/>
          <a:ln w="9525">
            <a:noFill/>
            <a:miter lim="800000"/>
            <a:headEnd/>
            <a:tailEnd/>
          </a:ln>
        </p:spPr>
      </p:pic>
      <p:pic>
        <p:nvPicPr>
          <p:cNvPr id="2055" name="Picture 16" descr="DSTARS-P"/>
          <p:cNvPicPr>
            <a:picLocks noChangeAspect="1" noChangeArrowheads="1" noCrop="1"/>
          </p:cNvPicPr>
          <p:nvPr/>
        </p:nvPicPr>
        <p:blipFill>
          <a:blip r:embed="rId2"/>
          <a:srcRect/>
          <a:stretch>
            <a:fillRect/>
          </a:stretch>
        </p:blipFill>
        <p:spPr bwMode="auto">
          <a:xfrm>
            <a:off x="3048000" y="4876800"/>
            <a:ext cx="609600" cy="487363"/>
          </a:xfrm>
          <a:prstGeom prst="rect">
            <a:avLst/>
          </a:prstGeom>
          <a:noFill/>
          <a:ln w="9525">
            <a:noFill/>
            <a:miter lim="800000"/>
            <a:headEnd/>
            <a:tailEnd/>
          </a:ln>
        </p:spPr>
      </p:pic>
      <p:pic>
        <p:nvPicPr>
          <p:cNvPr id="2056" name="Picture 16" descr="DSTARS-P"/>
          <p:cNvPicPr>
            <a:picLocks noChangeAspect="1" noChangeArrowheads="1" noCrop="1"/>
          </p:cNvPicPr>
          <p:nvPr/>
        </p:nvPicPr>
        <p:blipFill>
          <a:blip r:embed="rId2"/>
          <a:srcRect/>
          <a:stretch>
            <a:fillRect/>
          </a:stretch>
        </p:blipFill>
        <p:spPr bwMode="auto">
          <a:xfrm>
            <a:off x="8001000" y="2438400"/>
            <a:ext cx="609600" cy="487363"/>
          </a:xfrm>
          <a:prstGeom prst="rect">
            <a:avLst/>
          </a:prstGeom>
          <a:noFill/>
          <a:ln w="9525">
            <a:noFill/>
            <a:miter lim="800000"/>
            <a:headEnd/>
            <a:tailEnd/>
          </a:ln>
        </p:spPr>
      </p:pic>
      <p:pic>
        <p:nvPicPr>
          <p:cNvPr id="2057" name="Picture 16" descr="DSTARS-P"/>
          <p:cNvPicPr>
            <a:picLocks noChangeAspect="1" noChangeArrowheads="1" noCrop="1"/>
          </p:cNvPicPr>
          <p:nvPr/>
        </p:nvPicPr>
        <p:blipFill>
          <a:blip r:embed="rId2"/>
          <a:srcRect/>
          <a:stretch>
            <a:fillRect/>
          </a:stretch>
        </p:blipFill>
        <p:spPr bwMode="auto">
          <a:xfrm>
            <a:off x="2667000" y="3173413"/>
            <a:ext cx="609600" cy="487363"/>
          </a:xfrm>
          <a:prstGeom prst="rect">
            <a:avLst/>
          </a:prstGeom>
          <a:noFill/>
          <a:ln w="9525">
            <a:noFill/>
            <a:miter lim="800000"/>
            <a:headEnd/>
            <a:tailEnd/>
          </a:ln>
        </p:spPr>
      </p:pic>
      <p:pic>
        <p:nvPicPr>
          <p:cNvPr id="2058" name="Picture 16" descr="DSTARS-P"/>
          <p:cNvPicPr>
            <a:picLocks noChangeAspect="1" noChangeArrowheads="1" noCrop="1"/>
          </p:cNvPicPr>
          <p:nvPr/>
        </p:nvPicPr>
        <p:blipFill>
          <a:blip r:embed="rId2"/>
          <a:srcRect/>
          <a:stretch>
            <a:fillRect/>
          </a:stretch>
        </p:blipFill>
        <p:spPr bwMode="auto">
          <a:xfrm>
            <a:off x="7239000" y="609600"/>
            <a:ext cx="609600" cy="487363"/>
          </a:xfrm>
          <a:prstGeom prst="rect">
            <a:avLst/>
          </a:prstGeom>
          <a:noFill/>
          <a:ln w="9525">
            <a:noFill/>
            <a:miter lim="800000"/>
            <a:headEnd/>
            <a:tailEnd/>
          </a:ln>
        </p:spPr>
      </p:pic>
      <p:pic>
        <p:nvPicPr>
          <p:cNvPr id="2059" name="Picture 16" descr="DSTARS-P"/>
          <p:cNvPicPr>
            <a:picLocks noChangeAspect="1" noChangeArrowheads="1" noCrop="1"/>
          </p:cNvPicPr>
          <p:nvPr/>
        </p:nvPicPr>
        <p:blipFill>
          <a:blip r:embed="rId2"/>
          <a:srcRect/>
          <a:stretch>
            <a:fillRect/>
          </a:stretch>
        </p:blipFill>
        <p:spPr bwMode="auto">
          <a:xfrm>
            <a:off x="2209800" y="6096000"/>
            <a:ext cx="609600" cy="487363"/>
          </a:xfrm>
          <a:prstGeom prst="rect">
            <a:avLst/>
          </a:prstGeom>
          <a:noFill/>
          <a:ln w="9525">
            <a:noFill/>
            <a:miter lim="800000"/>
            <a:headEnd/>
            <a:tailEnd/>
          </a:ln>
        </p:spPr>
      </p:pic>
      <p:pic>
        <p:nvPicPr>
          <p:cNvPr id="2060" name="Picture 16" descr="DSTARS-P"/>
          <p:cNvPicPr>
            <a:picLocks noChangeAspect="1" noChangeArrowheads="1" noCrop="1"/>
          </p:cNvPicPr>
          <p:nvPr/>
        </p:nvPicPr>
        <p:blipFill>
          <a:blip r:embed="rId2"/>
          <a:srcRect/>
          <a:stretch>
            <a:fillRect/>
          </a:stretch>
        </p:blipFill>
        <p:spPr bwMode="auto">
          <a:xfrm>
            <a:off x="1295400" y="533400"/>
            <a:ext cx="609600" cy="487363"/>
          </a:xfrm>
          <a:prstGeom prst="rect">
            <a:avLst/>
          </a:prstGeom>
          <a:noFill/>
          <a:ln w="9525">
            <a:noFill/>
            <a:miter lim="800000"/>
            <a:headEnd/>
            <a:tailEnd/>
          </a:ln>
        </p:spPr>
      </p:pic>
      <p:pic>
        <p:nvPicPr>
          <p:cNvPr id="2061" name="Picture 16" descr="DSTARS-P"/>
          <p:cNvPicPr>
            <a:picLocks noChangeAspect="1" noChangeArrowheads="1" noCrop="1"/>
          </p:cNvPicPr>
          <p:nvPr/>
        </p:nvPicPr>
        <p:blipFill>
          <a:blip r:embed="rId2"/>
          <a:srcRect/>
          <a:stretch>
            <a:fillRect/>
          </a:stretch>
        </p:blipFill>
        <p:spPr bwMode="auto">
          <a:xfrm>
            <a:off x="2971800" y="533400"/>
            <a:ext cx="609600" cy="487363"/>
          </a:xfrm>
          <a:prstGeom prst="rect">
            <a:avLst/>
          </a:prstGeom>
          <a:noFill/>
          <a:ln w="9525">
            <a:noFill/>
            <a:miter lim="800000"/>
            <a:headEnd/>
            <a:tailEnd/>
          </a:ln>
        </p:spPr>
      </p:pic>
      <p:pic>
        <p:nvPicPr>
          <p:cNvPr id="2062" name="Picture 16" descr="DSTARS-P"/>
          <p:cNvPicPr>
            <a:picLocks noChangeAspect="1" noChangeArrowheads="1" noCrop="1"/>
          </p:cNvPicPr>
          <p:nvPr/>
        </p:nvPicPr>
        <p:blipFill>
          <a:blip r:embed="rId2"/>
          <a:srcRect/>
          <a:stretch>
            <a:fillRect/>
          </a:stretch>
        </p:blipFill>
        <p:spPr bwMode="auto">
          <a:xfrm>
            <a:off x="6324600" y="4724400"/>
            <a:ext cx="609600" cy="487363"/>
          </a:xfrm>
          <a:prstGeom prst="rect">
            <a:avLst/>
          </a:prstGeom>
          <a:noFill/>
          <a:ln w="9525">
            <a:noFill/>
            <a:miter lim="800000"/>
            <a:headEnd/>
            <a:tailEnd/>
          </a:ln>
        </p:spPr>
      </p:pic>
      <p:pic>
        <p:nvPicPr>
          <p:cNvPr id="2063" name="Picture 16" descr="DSTARS-P"/>
          <p:cNvPicPr>
            <a:picLocks noChangeAspect="1" noChangeArrowheads="1" noCrop="1"/>
          </p:cNvPicPr>
          <p:nvPr/>
        </p:nvPicPr>
        <p:blipFill>
          <a:blip r:embed="rId2"/>
          <a:srcRect/>
          <a:stretch>
            <a:fillRect/>
          </a:stretch>
        </p:blipFill>
        <p:spPr bwMode="auto">
          <a:xfrm>
            <a:off x="1066800" y="2743200"/>
            <a:ext cx="609600" cy="487363"/>
          </a:xfrm>
          <a:prstGeom prst="rect">
            <a:avLst/>
          </a:prstGeom>
          <a:noFill/>
          <a:ln w="9525">
            <a:noFill/>
            <a:miter lim="800000"/>
            <a:headEnd/>
            <a:tailEnd/>
          </a:ln>
        </p:spPr>
      </p:pic>
      <p:sp>
        <p:nvSpPr>
          <p:cNvPr id="12" name="Rectangle 11"/>
          <p:cNvSpPr/>
          <p:nvPr/>
        </p:nvSpPr>
        <p:spPr>
          <a:xfrm>
            <a:off x="5486400" y="1154933"/>
            <a:ext cx="2704908" cy="483017"/>
          </a:xfrm>
          <a:prstGeom prst="rect">
            <a:avLst/>
          </a:prstGeom>
        </p:spPr>
        <p:txBody>
          <a:bodyPr wrap="none">
            <a:spAutoFit/>
          </a:bodyPr>
          <a:lstStyle/>
          <a:p>
            <a:pPr marR="30480" algn="just">
              <a:lnSpc>
                <a:spcPct val="115000"/>
              </a:lnSpc>
            </a:pPr>
            <a:r>
              <a:rPr lang="en-US" sz="2400" b="1" dirty="0" err="1">
                <a:solidFill>
                  <a:srgbClr val="0000FF"/>
                </a:solidFill>
                <a:latin typeface="Times New Roman"/>
                <a:ea typeface="Times New Roman"/>
              </a:rPr>
              <a:t>Tóm</a:t>
            </a:r>
            <a:r>
              <a:rPr lang="en-US" sz="2400" b="1" dirty="0">
                <a:solidFill>
                  <a:srgbClr val="0000FF"/>
                </a:solidFill>
                <a:latin typeface="Times New Roman"/>
                <a:ea typeface="Times New Roman"/>
              </a:rPr>
              <a:t> </a:t>
            </a:r>
            <a:r>
              <a:rPr lang="en-US" sz="2400" b="1" dirty="0" err="1">
                <a:solidFill>
                  <a:srgbClr val="0000FF"/>
                </a:solidFill>
                <a:latin typeface="Times New Roman"/>
                <a:ea typeface="Times New Roman"/>
              </a:rPr>
              <a:t>tắt</a:t>
            </a:r>
            <a:r>
              <a:rPr lang="en-US" sz="2400" b="1" dirty="0">
                <a:solidFill>
                  <a:srgbClr val="0000FF"/>
                </a:solidFill>
                <a:latin typeface="Times New Roman"/>
                <a:ea typeface="Times New Roman"/>
              </a:rPr>
              <a:t> </a:t>
            </a:r>
            <a:r>
              <a:rPr lang="en-US" sz="2400" b="1" dirty="0" err="1">
                <a:solidFill>
                  <a:srgbClr val="0000FF"/>
                </a:solidFill>
                <a:latin typeface="Times New Roman"/>
                <a:ea typeface="Times New Roman"/>
              </a:rPr>
              <a:t>văn</a:t>
            </a:r>
            <a:r>
              <a:rPr lang="en-US" sz="2400" b="1" dirty="0">
                <a:solidFill>
                  <a:srgbClr val="0000FF"/>
                </a:solidFill>
                <a:latin typeface="Times New Roman"/>
                <a:ea typeface="Times New Roman"/>
              </a:rPr>
              <a:t> </a:t>
            </a:r>
            <a:r>
              <a:rPr lang="en-US" sz="2400" b="1" dirty="0" err="1">
                <a:solidFill>
                  <a:srgbClr val="0000FF"/>
                </a:solidFill>
                <a:latin typeface="Times New Roman"/>
                <a:ea typeface="Times New Roman"/>
              </a:rPr>
              <a:t>bản</a:t>
            </a:r>
            <a:r>
              <a:rPr lang="en-US" sz="2400" b="1" dirty="0">
                <a:solidFill>
                  <a:srgbClr val="0000FF"/>
                </a:solidFill>
                <a:latin typeface="Times New Roman"/>
                <a:ea typeface="Times New Roman"/>
              </a:rPr>
              <a:t> </a:t>
            </a:r>
            <a:r>
              <a:rPr lang="en-US" sz="2400" b="1" dirty="0" smtClean="0">
                <a:solidFill>
                  <a:srgbClr val="0000FF"/>
                </a:solidFill>
                <a:latin typeface="Times New Roman"/>
                <a:ea typeface="Times New Roman"/>
              </a:rPr>
              <a:t>?</a:t>
            </a:r>
            <a:r>
              <a:rPr lang="vi-VN" sz="2400" b="1" dirty="0" smtClean="0">
                <a:solidFill>
                  <a:srgbClr val="0000FF"/>
                </a:solidFill>
                <a:latin typeface="Times New Roman"/>
                <a:ea typeface="Times New Roman"/>
              </a:rPr>
              <a:t> </a:t>
            </a:r>
            <a:endParaRPr lang="en-GB" sz="2400" b="1" dirty="0">
              <a:solidFill>
                <a:srgbClr val="0000FF"/>
              </a:solidFill>
              <a:latin typeface="Times New Roman"/>
              <a:ea typeface="Calibri"/>
            </a:endParaRPr>
          </a:p>
        </p:txBody>
      </p:sp>
      <p:sp>
        <p:nvSpPr>
          <p:cNvPr id="17" name="Rectangle 16"/>
          <p:cNvSpPr/>
          <p:nvPr/>
        </p:nvSpPr>
        <p:spPr>
          <a:xfrm>
            <a:off x="38099" y="-4369"/>
            <a:ext cx="9084638" cy="842603"/>
          </a:xfrm>
          <a:prstGeom prst="rect">
            <a:avLst/>
          </a:prstGeom>
          <a:ln>
            <a:solidFill>
              <a:srgbClr val="0000FF"/>
            </a:solidFill>
          </a:ln>
        </p:spPr>
        <p:txBody>
          <a:bodyPr wrap="square">
            <a:spAutoFit/>
          </a:bodyPr>
          <a:lstStyle/>
          <a:p>
            <a:pPr algn="ctr">
              <a:lnSpc>
                <a:spcPct val="115000"/>
              </a:lnSpc>
            </a:pPr>
            <a:r>
              <a:rPr lang="vi-VN" sz="2400" b="1" dirty="0">
                <a:solidFill>
                  <a:prstClr val="black"/>
                </a:solidFill>
                <a:latin typeface="Times New Roman"/>
                <a:ea typeface="Calibri"/>
              </a:rPr>
              <a:t>TIẾT </a:t>
            </a:r>
            <a:r>
              <a:rPr lang="vi-VN" sz="2400" b="1" dirty="0" smtClean="0">
                <a:solidFill>
                  <a:prstClr val="black"/>
                </a:solidFill>
                <a:latin typeface="Times New Roman"/>
                <a:ea typeface="Calibri"/>
              </a:rPr>
              <a:t>10</a:t>
            </a:r>
            <a:r>
              <a:rPr lang="en-US" sz="2400" b="1" dirty="0" smtClean="0">
                <a:solidFill>
                  <a:prstClr val="black"/>
                </a:solidFill>
                <a:latin typeface="Times New Roman"/>
                <a:ea typeface="Calibri"/>
              </a:rPr>
              <a:t>7-108</a:t>
            </a:r>
            <a:r>
              <a:rPr lang="vi-VN" sz="2400" b="1" dirty="0" smtClean="0">
                <a:solidFill>
                  <a:prstClr val="black"/>
                </a:solidFill>
                <a:latin typeface="Times New Roman"/>
                <a:ea typeface="Calibri"/>
              </a:rPr>
              <a:t>  </a:t>
            </a:r>
            <a:r>
              <a:rPr lang="en-US" sz="2400" b="1" dirty="0">
                <a:solidFill>
                  <a:prstClr val="black"/>
                </a:solidFill>
                <a:latin typeface="Times New Roman"/>
                <a:ea typeface="Calibri"/>
              </a:rPr>
              <a:t>: </a:t>
            </a:r>
            <a:r>
              <a:rPr lang="en-GB" sz="2400" b="1" dirty="0">
                <a:solidFill>
                  <a:srgbClr val="FF0000"/>
                </a:solidFill>
                <a:latin typeface="Times New Roman"/>
                <a:ea typeface="Calibri"/>
              </a:rPr>
              <a:t>BÀI TẬP LÀM </a:t>
            </a:r>
            <a:r>
              <a:rPr lang="en-GB" sz="2400" b="1" dirty="0" smtClean="0">
                <a:solidFill>
                  <a:srgbClr val="FF0000"/>
                </a:solidFill>
                <a:latin typeface="Times New Roman"/>
                <a:ea typeface="Calibri"/>
              </a:rPr>
              <a:t>VĂN</a:t>
            </a:r>
            <a:r>
              <a:rPr lang="en-GB" sz="2000" b="1" dirty="0" smtClean="0">
                <a:solidFill>
                  <a:srgbClr val="FF0000"/>
                </a:solidFill>
                <a:latin typeface="Times New Roman"/>
                <a:ea typeface="Calibri"/>
              </a:rPr>
              <a:t>(</a:t>
            </a:r>
            <a:r>
              <a:rPr lang="en-GB" sz="2000" b="1" dirty="0" err="1" smtClean="0">
                <a:solidFill>
                  <a:srgbClr val="FF0000"/>
                </a:solidFill>
                <a:latin typeface="Times New Roman"/>
                <a:ea typeface="Calibri"/>
              </a:rPr>
              <a:t>Trích</a:t>
            </a:r>
            <a:r>
              <a:rPr lang="en-GB" sz="2000" b="1" dirty="0" smtClean="0">
                <a:solidFill>
                  <a:srgbClr val="FF0000"/>
                </a:solidFill>
                <a:latin typeface="Times New Roman"/>
                <a:ea typeface="Calibri"/>
              </a:rPr>
              <a:t>  </a:t>
            </a:r>
            <a:r>
              <a:rPr lang="en-GB" sz="2000" b="1" dirty="0" err="1">
                <a:solidFill>
                  <a:srgbClr val="FF0000"/>
                </a:solidFill>
                <a:latin typeface="Times New Roman"/>
                <a:ea typeface="Calibri"/>
              </a:rPr>
              <a:t>Nhóc</a:t>
            </a:r>
            <a:r>
              <a:rPr lang="en-GB" sz="2000" b="1" dirty="0">
                <a:solidFill>
                  <a:srgbClr val="FF0000"/>
                </a:solidFill>
                <a:latin typeface="Times New Roman"/>
                <a:ea typeface="Calibri"/>
              </a:rPr>
              <a:t> Ni-</a:t>
            </a:r>
            <a:r>
              <a:rPr lang="en-GB" sz="2000" b="1" dirty="0" err="1">
                <a:solidFill>
                  <a:srgbClr val="FF0000"/>
                </a:solidFill>
                <a:latin typeface="Times New Roman"/>
                <a:ea typeface="Calibri"/>
              </a:rPr>
              <a:t>cô</a:t>
            </a:r>
            <a:r>
              <a:rPr lang="en-GB" sz="2000" b="1" dirty="0">
                <a:solidFill>
                  <a:srgbClr val="FF0000"/>
                </a:solidFill>
                <a:latin typeface="Times New Roman"/>
                <a:ea typeface="Calibri"/>
              </a:rPr>
              <a:t>-la, </a:t>
            </a:r>
            <a:r>
              <a:rPr lang="en-GB" sz="2000" b="1" dirty="0" err="1">
                <a:solidFill>
                  <a:srgbClr val="FF0000"/>
                </a:solidFill>
                <a:latin typeface="Times New Roman"/>
                <a:ea typeface="Calibri"/>
              </a:rPr>
              <a:t>những</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chuyện</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chưa</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kể</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Rơ-nê</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Gô</a:t>
            </a:r>
            <a:r>
              <a:rPr lang="en-GB" sz="2000" b="1" dirty="0">
                <a:solidFill>
                  <a:srgbClr val="FF0000"/>
                </a:solidFill>
                <a:latin typeface="Times New Roman"/>
                <a:ea typeface="Calibri"/>
              </a:rPr>
              <a:t>-xi-</a:t>
            </a:r>
            <a:r>
              <a:rPr lang="en-GB" sz="2000" b="1" dirty="0" err="1">
                <a:solidFill>
                  <a:srgbClr val="FF0000"/>
                </a:solidFill>
                <a:latin typeface="Times New Roman"/>
                <a:ea typeface="Calibri"/>
              </a:rPr>
              <a:t>nhi</a:t>
            </a:r>
            <a:r>
              <a:rPr lang="en-GB" sz="2000" b="1" dirty="0">
                <a:solidFill>
                  <a:srgbClr val="FF0000"/>
                </a:solidFill>
                <a:latin typeface="Times New Roman"/>
                <a:ea typeface="Calibri"/>
              </a:rPr>
              <a:t>, </a:t>
            </a:r>
            <a:r>
              <a:rPr lang="en-GB" sz="2000" b="1" dirty="0" err="1" smtClean="0">
                <a:solidFill>
                  <a:srgbClr val="FF0000"/>
                </a:solidFill>
                <a:latin typeface="Times New Roman"/>
                <a:ea typeface="Calibri"/>
              </a:rPr>
              <a:t>Giăng-giắc</a:t>
            </a:r>
            <a:r>
              <a:rPr lang="en-GB" sz="2000" b="1" dirty="0" smtClean="0">
                <a:solidFill>
                  <a:srgbClr val="FF0000"/>
                </a:solidFill>
                <a:latin typeface="Times New Roman"/>
                <a:ea typeface="Calibri"/>
              </a:rPr>
              <a:t> </a:t>
            </a:r>
            <a:r>
              <a:rPr lang="en-GB" sz="2000" b="1" dirty="0" err="1">
                <a:solidFill>
                  <a:srgbClr val="FF0000"/>
                </a:solidFill>
                <a:latin typeface="Times New Roman"/>
                <a:ea typeface="Calibri"/>
              </a:rPr>
              <a:t>Xăng-pê</a:t>
            </a:r>
            <a:r>
              <a:rPr lang="en-GB" sz="2000" b="1" dirty="0">
                <a:solidFill>
                  <a:srgbClr val="FF0000"/>
                </a:solidFill>
                <a:latin typeface="Times New Roman"/>
                <a:ea typeface="Calibri"/>
              </a:rPr>
              <a:t>)</a:t>
            </a:r>
            <a:endParaRPr lang="en-GB" sz="2400" dirty="0">
              <a:solidFill>
                <a:prstClr val="black"/>
              </a:solidFill>
              <a:latin typeface="Times New Roman"/>
              <a:ea typeface="Calibri"/>
            </a:endParaRPr>
          </a:p>
        </p:txBody>
      </p:sp>
      <p:sp>
        <p:nvSpPr>
          <p:cNvPr id="2" name="Rectangle 1"/>
          <p:cNvSpPr/>
          <p:nvPr/>
        </p:nvSpPr>
        <p:spPr>
          <a:xfrm>
            <a:off x="38099" y="2344186"/>
            <a:ext cx="9084637" cy="2308324"/>
          </a:xfrm>
          <a:prstGeom prst="rect">
            <a:avLst/>
          </a:prstGeom>
        </p:spPr>
        <p:txBody>
          <a:bodyPr wrap="square">
            <a:spAutoFit/>
          </a:bodyPr>
          <a:lstStyle/>
          <a:p>
            <a:pPr algn="just"/>
            <a:r>
              <a:rPr lang="vi-VN" sz="2400" dirty="0">
                <a:solidFill>
                  <a:srgbClr val="000000"/>
                </a:solidFill>
                <a:latin typeface="+mj-lt"/>
              </a:rPr>
              <a:t>Ni-cô-la có bài tập làm văn miêu tả người bạn thân nhất của mình và cậu muốn bố giúp mình. Khi bố cùng cậu lập dàn ý, bố yêu cầu cậu chọn một người bạn thân nhất và các đức tính Ni-cô-la thích ở nó. Sau khi Ni-cô-la kể một hàng loạt các cậu bạn của mình thì ông hàng xóm Blê-đúc xuất hiện và muốn giúp cùng. Thế nhưng bố cậu và ông hàng xóm cãi nhau thế là cậu tự hoàn thành bài tập một mình.</a:t>
            </a:r>
            <a:endParaRPr lang="en-US" sz="2400" dirty="0">
              <a:latin typeface="+mj-lt"/>
            </a:endParaRPr>
          </a:p>
        </p:txBody>
      </p:sp>
    </p:spTree>
    <p:extLst>
      <p:ext uri="{BB962C8B-B14F-4D97-AF65-F5344CB8AC3E}">
        <p14:creationId xmlns:p14="http://schemas.microsoft.com/office/powerpoint/2010/main" val="2492856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12"/>
                                        </p:tgtEl>
                                      </p:cBhvr>
                                    </p:animEffect>
                                    <p:set>
                                      <p:cBhvr>
                                        <p:cTn id="1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12" descr="DSTARS-P"/>
          <p:cNvPicPr>
            <a:picLocks noChangeAspect="1" noChangeArrowheads="1" noCrop="1"/>
          </p:cNvPicPr>
          <p:nvPr/>
        </p:nvPicPr>
        <p:blipFill>
          <a:blip r:embed="rId2"/>
          <a:srcRect/>
          <a:stretch>
            <a:fillRect/>
          </a:stretch>
        </p:blipFill>
        <p:spPr bwMode="auto">
          <a:xfrm rot="-8230657">
            <a:off x="7254875" y="4038600"/>
            <a:ext cx="990600" cy="866775"/>
          </a:xfrm>
          <a:prstGeom prst="rect">
            <a:avLst/>
          </a:prstGeom>
          <a:noFill/>
          <a:ln w="9525">
            <a:noFill/>
            <a:miter lim="800000"/>
            <a:headEnd/>
            <a:tailEnd/>
          </a:ln>
        </p:spPr>
      </p:pic>
      <p:pic>
        <p:nvPicPr>
          <p:cNvPr id="2054" name="Picture 15" descr="DSTARS-P"/>
          <p:cNvPicPr>
            <a:picLocks noChangeAspect="1" noChangeArrowheads="1" noCrop="1"/>
          </p:cNvPicPr>
          <p:nvPr/>
        </p:nvPicPr>
        <p:blipFill>
          <a:blip r:embed="rId2"/>
          <a:srcRect/>
          <a:stretch>
            <a:fillRect/>
          </a:stretch>
        </p:blipFill>
        <p:spPr bwMode="auto">
          <a:xfrm>
            <a:off x="4724400" y="4191000"/>
            <a:ext cx="609600" cy="487363"/>
          </a:xfrm>
          <a:prstGeom prst="rect">
            <a:avLst/>
          </a:prstGeom>
          <a:noFill/>
          <a:ln w="9525">
            <a:noFill/>
            <a:miter lim="800000"/>
            <a:headEnd/>
            <a:tailEnd/>
          </a:ln>
        </p:spPr>
      </p:pic>
      <p:pic>
        <p:nvPicPr>
          <p:cNvPr id="2055" name="Picture 16" descr="DSTARS-P"/>
          <p:cNvPicPr>
            <a:picLocks noChangeAspect="1" noChangeArrowheads="1" noCrop="1"/>
          </p:cNvPicPr>
          <p:nvPr/>
        </p:nvPicPr>
        <p:blipFill>
          <a:blip r:embed="rId2"/>
          <a:srcRect/>
          <a:stretch>
            <a:fillRect/>
          </a:stretch>
        </p:blipFill>
        <p:spPr bwMode="auto">
          <a:xfrm>
            <a:off x="3048000" y="4876800"/>
            <a:ext cx="609600" cy="487363"/>
          </a:xfrm>
          <a:prstGeom prst="rect">
            <a:avLst/>
          </a:prstGeom>
          <a:noFill/>
          <a:ln w="9525">
            <a:noFill/>
            <a:miter lim="800000"/>
            <a:headEnd/>
            <a:tailEnd/>
          </a:ln>
        </p:spPr>
      </p:pic>
      <p:pic>
        <p:nvPicPr>
          <p:cNvPr id="2056" name="Picture 16" descr="DSTARS-P"/>
          <p:cNvPicPr>
            <a:picLocks noChangeAspect="1" noChangeArrowheads="1" noCrop="1"/>
          </p:cNvPicPr>
          <p:nvPr/>
        </p:nvPicPr>
        <p:blipFill>
          <a:blip r:embed="rId2"/>
          <a:srcRect/>
          <a:stretch>
            <a:fillRect/>
          </a:stretch>
        </p:blipFill>
        <p:spPr bwMode="auto">
          <a:xfrm>
            <a:off x="8001000" y="2438400"/>
            <a:ext cx="609600" cy="487363"/>
          </a:xfrm>
          <a:prstGeom prst="rect">
            <a:avLst/>
          </a:prstGeom>
          <a:noFill/>
          <a:ln w="9525">
            <a:noFill/>
            <a:miter lim="800000"/>
            <a:headEnd/>
            <a:tailEnd/>
          </a:ln>
        </p:spPr>
      </p:pic>
      <p:pic>
        <p:nvPicPr>
          <p:cNvPr id="2057" name="Picture 16" descr="DSTARS-P"/>
          <p:cNvPicPr>
            <a:picLocks noChangeAspect="1" noChangeArrowheads="1" noCrop="1"/>
          </p:cNvPicPr>
          <p:nvPr/>
        </p:nvPicPr>
        <p:blipFill>
          <a:blip r:embed="rId2"/>
          <a:srcRect/>
          <a:stretch>
            <a:fillRect/>
          </a:stretch>
        </p:blipFill>
        <p:spPr bwMode="auto">
          <a:xfrm>
            <a:off x="2667000" y="3173413"/>
            <a:ext cx="609600" cy="487363"/>
          </a:xfrm>
          <a:prstGeom prst="rect">
            <a:avLst/>
          </a:prstGeom>
          <a:noFill/>
          <a:ln w="9525">
            <a:noFill/>
            <a:miter lim="800000"/>
            <a:headEnd/>
            <a:tailEnd/>
          </a:ln>
        </p:spPr>
      </p:pic>
      <p:pic>
        <p:nvPicPr>
          <p:cNvPr id="2058" name="Picture 16" descr="DSTARS-P"/>
          <p:cNvPicPr>
            <a:picLocks noChangeAspect="1" noChangeArrowheads="1" noCrop="1"/>
          </p:cNvPicPr>
          <p:nvPr/>
        </p:nvPicPr>
        <p:blipFill>
          <a:blip r:embed="rId2"/>
          <a:srcRect/>
          <a:stretch>
            <a:fillRect/>
          </a:stretch>
        </p:blipFill>
        <p:spPr bwMode="auto">
          <a:xfrm>
            <a:off x="7239000" y="609600"/>
            <a:ext cx="609600" cy="487363"/>
          </a:xfrm>
          <a:prstGeom prst="rect">
            <a:avLst/>
          </a:prstGeom>
          <a:noFill/>
          <a:ln w="9525">
            <a:noFill/>
            <a:miter lim="800000"/>
            <a:headEnd/>
            <a:tailEnd/>
          </a:ln>
        </p:spPr>
      </p:pic>
      <p:pic>
        <p:nvPicPr>
          <p:cNvPr id="2059" name="Picture 16" descr="DSTARS-P"/>
          <p:cNvPicPr>
            <a:picLocks noChangeAspect="1" noChangeArrowheads="1" noCrop="1"/>
          </p:cNvPicPr>
          <p:nvPr/>
        </p:nvPicPr>
        <p:blipFill>
          <a:blip r:embed="rId2"/>
          <a:srcRect/>
          <a:stretch>
            <a:fillRect/>
          </a:stretch>
        </p:blipFill>
        <p:spPr bwMode="auto">
          <a:xfrm>
            <a:off x="2209800" y="6096000"/>
            <a:ext cx="609600" cy="487363"/>
          </a:xfrm>
          <a:prstGeom prst="rect">
            <a:avLst/>
          </a:prstGeom>
          <a:noFill/>
          <a:ln w="9525">
            <a:noFill/>
            <a:miter lim="800000"/>
            <a:headEnd/>
            <a:tailEnd/>
          </a:ln>
        </p:spPr>
      </p:pic>
      <p:pic>
        <p:nvPicPr>
          <p:cNvPr id="2060" name="Picture 16" descr="DSTARS-P"/>
          <p:cNvPicPr>
            <a:picLocks noChangeAspect="1" noChangeArrowheads="1" noCrop="1"/>
          </p:cNvPicPr>
          <p:nvPr/>
        </p:nvPicPr>
        <p:blipFill>
          <a:blip r:embed="rId2"/>
          <a:srcRect/>
          <a:stretch>
            <a:fillRect/>
          </a:stretch>
        </p:blipFill>
        <p:spPr bwMode="auto">
          <a:xfrm>
            <a:off x="1295400" y="533400"/>
            <a:ext cx="609600" cy="487363"/>
          </a:xfrm>
          <a:prstGeom prst="rect">
            <a:avLst/>
          </a:prstGeom>
          <a:noFill/>
          <a:ln w="9525">
            <a:noFill/>
            <a:miter lim="800000"/>
            <a:headEnd/>
            <a:tailEnd/>
          </a:ln>
        </p:spPr>
      </p:pic>
      <p:pic>
        <p:nvPicPr>
          <p:cNvPr id="2061" name="Picture 16" descr="DSTARS-P"/>
          <p:cNvPicPr>
            <a:picLocks noChangeAspect="1" noChangeArrowheads="1" noCrop="1"/>
          </p:cNvPicPr>
          <p:nvPr/>
        </p:nvPicPr>
        <p:blipFill>
          <a:blip r:embed="rId2"/>
          <a:srcRect/>
          <a:stretch>
            <a:fillRect/>
          </a:stretch>
        </p:blipFill>
        <p:spPr bwMode="auto">
          <a:xfrm>
            <a:off x="2971800" y="533400"/>
            <a:ext cx="609600" cy="487363"/>
          </a:xfrm>
          <a:prstGeom prst="rect">
            <a:avLst/>
          </a:prstGeom>
          <a:noFill/>
          <a:ln w="9525">
            <a:noFill/>
            <a:miter lim="800000"/>
            <a:headEnd/>
            <a:tailEnd/>
          </a:ln>
        </p:spPr>
      </p:pic>
      <p:pic>
        <p:nvPicPr>
          <p:cNvPr id="2062" name="Picture 16" descr="DSTARS-P"/>
          <p:cNvPicPr>
            <a:picLocks noChangeAspect="1" noChangeArrowheads="1" noCrop="1"/>
          </p:cNvPicPr>
          <p:nvPr/>
        </p:nvPicPr>
        <p:blipFill>
          <a:blip r:embed="rId2"/>
          <a:srcRect/>
          <a:stretch>
            <a:fillRect/>
          </a:stretch>
        </p:blipFill>
        <p:spPr bwMode="auto">
          <a:xfrm>
            <a:off x="6324600" y="4724400"/>
            <a:ext cx="609600" cy="487363"/>
          </a:xfrm>
          <a:prstGeom prst="rect">
            <a:avLst/>
          </a:prstGeom>
          <a:noFill/>
          <a:ln w="9525">
            <a:noFill/>
            <a:miter lim="800000"/>
            <a:headEnd/>
            <a:tailEnd/>
          </a:ln>
        </p:spPr>
      </p:pic>
      <p:pic>
        <p:nvPicPr>
          <p:cNvPr id="2063" name="Picture 16" descr="DSTARS-P"/>
          <p:cNvPicPr>
            <a:picLocks noChangeAspect="1" noChangeArrowheads="1" noCrop="1"/>
          </p:cNvPicPr>
          <p:nvPr/>
        </p:nvPicPr>
        <p:blipFill>
          <a:blip r:embed="rId2"/>
          <a:srcRect/>
          <a:stretch>
            <a:fillRect/>
          </a:stretch>
        </p:blipFill>
        <p:spPr bwMode="auto">
          <a:xfrm>
            <a:off x="1066800" y="2743200"/>
            <a:ext cx="609600" cy="487363"/>
          </a:xfrm>
          <a:prstGeom prst="rect">
            <a:avLst/>
          </a:prstGeom>
          <a:noFill/>
          <a:ln w="9525">
            <a:noFill/>
            <a:miter lim="800000"/>
            <a:headEnd/>
            <a:tailEnd/>
          </a:ln>
        </p:spPr>
      </p:pic>
      <p:sp>
        <p:nvSpPr>
          <p:cNvPr id="2" name="Rectangle 1"/>
          <p:cNvSpPr/>
          <p:nvPr/>
        </p:nvSpPr>
        <p:spPr>
          <a:xfrm>
            <a:off x="92453" y="1150674"/>
            <a:ext cx="1812547" cy="517065"/>
          </a:xfrm>
          <a:prstGeom prst="rect">
            <a:avLst/>
          </a:prstGeom>
        </p:spPr>
        <p:txBody>
          <a:bodyPr wrap="none">
            <a:spAutoFit/>
          </a:bodyPr>
          <a:lstStyle/>
          <a:p>
            <a:pPr algn="just">
              <a:lnSpc>
                <a:spcPct val="115000"/>
              </a:lnSpc>
            </a:pPr>
            <a:r>
              <a:rPr lang="en-US" sz="2400" b="1" dirty="0" smtClean="0">
                <a:solidFill>
                  <a:prstClr val="black"/>
                </a:solidFill>
                <a:latin typeface="Times New Roman"/>
                <a:ea typeface="Times New Roman"/>
              </a:rPr>
              <a:t>b</a:t>
            </a:r>
            <a:r>
              <a:rPr lang="fr-FR" sz="2400" b="1" dirty="0" smtClean="0">
                <a:solidFill>
                  <a:prstClr val="black"/>
                </a:solidFill>
                <a:latin typeface="Times New Roman"/>
                <a:ea typeface="Times New Roman"/>
              </a:rPr>
              <a:t>, </a:t>
            </a:r>
            <a:r>
              <a:rPr lang="fr-FR" sz="2400" b="1" dirty="0" err="1">
                <a:solidFill>
                  <a:prstClr val="black"/>
                </a:solidFill>
                <a:latin typeface="Times New Roman"/>
                <a:ea typeface="Times New Roman"/>
              </a:rPr>
              <a:t>Tác</a:t>
            </a:r>
            <a:r>
              <a:rPr lang="fr-FR" sz="2400" b="1" dirty="0">
                <a:solidFill>
                  <a:prstClr val="black"/>
                </a:solidFill>
                <a:latin typeface="Times New Roman"/>
                <a:ea typeface="Times New Roman"/>
              </a:rPr>
              <a:t> </a:t>
            </a:r>
            <a:r>
              <a:rPr lang="vi-VN" sz="2400" b="1" dirty="0" smtClean="0">
                <a:solidFill>
                  <a:prstClr val="black"/>
                </a:solidFill>
                <a:latin typeface="Times New Roman"/>
                <a:ea typeface="Times New Roman"/>
              </a:rPr>
              <a:t>phẩm</a:t>
            </a:r>
            <a:endParaRPr lang="en-GB" sz="2400" dirty="0">
              <a:solidFill>
                <a:prstClr val="black"/>
              </a:solidFill>
              <a:latin typeface="Times New Roman"/>
              <a:ea typeface="Calibri"/>
            </a:endParaRPr>
          </a:p>
        </p:txBody>
      </p:sp>
      <p:sp>
        <p:nvSpPr>
          <p:cNvPr id="3" name="Rectangle 2"/>
          <p:cNvSpPr/>
          <p:nvPr/>
        </p:nvSpPr>
        <p:spPr>
          <a:xfrm>
            <a:off x="3094624" y="1481684"/>
            <a:ext cx="4051750" cy="446276"/>
          </a:xfrm>
          <a:prstGeom prst="rect">
            <a:avLst/>
          </a:prstGeom>
          <a:ln>
            <a:solidFill>
              <a:srgbClr val="0000FF"/>
            </a:solidFill>
          </a:ln>
        </p:spPr>
        <p:txBody>
          <a:bodyPr wrap="none">
            <a:spAutoFit/>
          </a:bodyPr>
          <a:lstStyle/>
          <a:p>
            <a:pPr algn="ctr">
              <a:lnSpc>
                <a:spcPct val="115000"/>
              </a:lnSpc>
              <a:spcAft>
                <a:spcPts val="0"/>
              </a:spcAft>
            </a:pPr>
            <a:r>
              <a:rPr lang="pt-BR" sz="2000" b="1" dirty="0">
                <a:solidFill>
                  <a:srgbClr val="FF0000"/>
                </a:solidFill>
                <a:latin typeface="Times New Roman"/>
                <a:ea typeface="Calibri"/>
              </a:rPr>
              <a:t>PHIẾU HỌC TẬP SỐ </a:t>
            </a:r>
            <a:r>
              <a:rPr lang="pt-BR" sz="2000" b="1" dirty="0" smtClean="0">
                <a:solidFill>
                  <a:srgbClr val="FF0000"/>
                </a:solidFill>
                <a:latin typeface="Times New Roman"/>
                <a:ea typeface="Calibri"/>
              </a:rPr>
              <a:t>2: Tác phẩm</a:t>
            </a:r>
            <a:endParaRPr lang="en-GB" sz="2000" dirty="0">
              <a:solidFill>
                <a:srgbClr val="FF0000"/>
              </a:solidFill>
              <a:effectLst/>
              <a:latin typeface="Times New Roman"/>
              <a:ea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2921058081"/>
              </p:ext>
            </p:extLst>
          </p:nvPr>
        </p:nvGraphicFramePr>
        <p:xfrm>
          <a:off x="244751" y="2152663"/>
          <a:ext cx="8899249" cy="3127098"/>
        </p:xfrm>
        <a:graphic>
          <a:graphicData uri="http://schemas.openxmlformats.org/drawingml/2006/table">
            <a:tbl>
              <a:tblPr firstRow="1" firstCol="1" bandRow="1"/>
              <a:tblGrid>
                <a:gridCol w="3076517"/>
                <a:gridCol w="5822732"/>
              </a:tblGrid>
              <a:tr h="575006">
                <a:tc>
                  <a:txBody>
                    <a:bodyPr/>
                    <a:lstStyle/>
                    <a:p>
                      <a:pPr algn="just">
                        <a:lnSpc>
                          <a:spcPct val="115000"/>
                        </a:lnSpc>
                        <a:spcAft>
                          <a:spcPts val="0"/>
                        </a:spcAft>
                      </a:pPr>
                      <a:r>
                        <a:rPr lang="en-US" sz="2400" b="1" i="0" dirty="0" err="1">
                          <a:solidFill>
                            <a:srgbClr val="FF0000"/>
                          </a:solidFill>
                          <a:effectLst/>
                          <a:latin typeface="Times New Roman"/>
                          <a:ea typeface="Calibri"/>
                        </a:rPr>
                        <a:t>Thể</a:t>
                      </a:r>
                      <a:r>
                        <a:rPr lang="en-US" sz="2400" b="1" i="0" dirty="0">
                          <a:solidFill>
                            <a:srgbClr val="FF0000"/>
                          </a:solidFill>
                          <a:effectLst/>
                          <a:latin typeface="Times New Roman"/>
                          <a:ea typeface="Calibri"/>
                        </a:rPr>
                        <a:t> </a:t>
                      </a:r>
                      <a:r>
                        <a:rPr lang="en-US" sz="2400" b="1" i="0" dirty="0" err="1">
                          <a:solidFill>
                            <a:srgbClr val="FF0000"/>
                          </a:solidFill>
                          <a:effectLst/>
                          <a:latin typeface="Times New Roman"/>
                          <a:ea typeface="Calibri"/>
                        </a:rPr>
                        <a:t>loại</a:t>
                      </a:r>
                      <a:endParaRPr lang="en-GB" sz="2400" b="1" i="0" dirty="0">
                        <a:solidFill>
                          <a:srgbClr val="FF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5006">
                <a:tc>
                  <a:txBody>
                    <a:bodyPr/>
                    <a:lstStyle/>
                    <a:p>
                      <a:pPr algn="just">
                        <a:lnSpc>
                          <a:spcPct val="115000"/>
                        </a:lnSpc>
                        <a:spcAft>
                          <a:spcPts val="0"/>
                        </a:spcAft>
                      </a:pPr>
                      <a:r>
                        <a:rPr lang="fr-FR" sz="2400" b="1" i="0" dirty="0" err="1">
                          <a:solidFill>
                            <a:srgbClr val="FF0000"/>
                          </a:solidFill>
                          <a:effectLst/>
                          <a:latin typeface="Times New Roman"/>
                          <a:ea typeface="Times New Roman"/>
                        </a:rPr>
                        <a:t>Phương</a:t>
                      </a:r>
                      <a:r>
                        <a:rPr lang="fr-FR" sz="2400" b="1" i="0" dirty="0">
                          <a:solidFill>
                            <a:srgbClr val="FF0000"/>
                          </a:solidFill>
                          <a:effectLst/>
                          <a:latin typeface="Times New Roman"/>
                          <a:ea typeface="Times New Roman"/>
                        </a:rPr>
                        <a:t> </a:t>
                      </a:r>
                      <a:r>
                        <a:rPr lang="fr-FR" sz="2400" b="1" i="0" dirty="0" err="1">
                          <a:solidFill>
                            <a:srgbClr val="FF0000"/>
                          </a:solidFill>
                          <a:effectLst/>
                          <a:latin typeface="Times New Roman"/>
                          <a:ea typeface="Times New Roman"/>
                        </a:rPr>
                        <a:t>thức</a:t>
                      </a:r>
                      <a:r>
                        <a:rPr lang="fr-FR" sz="2400" b="1" i="0" dirty="0">
                          <a:solidFill>
                            <a:srgbClr val="FF0000"/>
                          </a:solidFill>
                          <a:effectLst/>
                          <a:latin typeface="Times New Roman"/>
                          <a:ea typeface="Times New Roman"/>
                        </a:rPr>
                        <a:t> </a:t>
                      </a:r>
                      <a:r>
                        <a:rPr lang="fr-FR" sz="2400" b="1" i="0" dirty="0" err="1">
                          <a:solidFill>
                            <a:srgbClr val="FF0000"/>
                          </a:solidFill>
                          <a:effectLst/>
                          <a:latin typeface="Times New Roman"/>
                          <a:ea typeface="Times New Roman"/>
                        </a:rPr>
                        <a:t>biểu</a:t>
                      </a:r>
                      <a:r>
                        <a:rPr lang="fr-FR" sz="2400" b="1" i="0" dirty="0">
                          <a:solidFill>
                            <a:srgbClr val="FF0000"/>
                          </a:solidFill>
                          <a:effectLst/>
                          <a:latin typeface="Times New Roman"/>
                          <a:ea typeface="Times New Roman"/>
                        </a:rPr>
                        <a:t> </a:t>
                      </a:r>
                      <a:r>
                        <a:rPr lang="fr-FR" sz="2400" b="1" i="0" dirty="0" err="1">
                          <a:solidFill>
                            <a:srgbClr val="FF0000"/>
                          </a:solidFill>
                          <a:effectLst/>
                          <a:latin typeface="Times New Roman"/>
                          <a:ea typeface="Times New Roman"/>
                        </a:rPr>
                        <a:t>đạt</a:t>
                      </a:r>
                      <a:r>
                        <a:rPr lang="fr-FR" sz="2400" b="1" i="0" dirty="0">
                          <a:solidFill>
                            <a:srgbClr val="FF0000"/>
                          </a:solidFill>
                          <a:effectLst/>
                          <a:latin typeface="Times New Roman"/>
                          <a:ea typeface="Times New Roman"/>
                        </a:rPr>
                        <a:t> </a:t>
                      </a:r>
                      <a:endParaRPr lang="en-GB" sz="2400" b="1" i="0" dirty="0">
                        <a:solidFill>
                          <a:srgbClr val="FF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5006">
                <a:tc>
                  <a:txBody>
                    <a:bodyPr/>
                    <a:lstStyle/>
                    <a:p>
                      <a:pPr algn="just">
                        <a:lnSpc>
                          <a:spcPct val="115000"/>
                        </a:lnSpc>
                        <a:spcAft>
                          <a:spcPts val="0"/>
                        </a:spcAft>
                      </a:pPr>
                      <a:r>
                        <a:rPr lang="fr-FR" sz="2400" b="1" i="0" dirty="0" err="1">
                          <a:solidFill>
                            <a:srgbClr val="FF0000"/>
                          </a:solidFill>
                          <a:effectLst/>
                          <a:latin typeface="Times New Roman"/>
                          <a:ea typeface="Calibri"/>
                        </a:rPr>
                        <a:t>Nhân</a:t>
                      </a:r>
                      <a:r>
                        <a:rPr lang="fr-FR" sz="2400" b="1" i="0" dirty="0">
                          <a:solidFill>
                            <a:srgbClr val="FF0000"/>
                          </a:solidFill>
                          <a:effectLst/>
                          <a:latin typeface="Times New Roman"/>
                          <a:ea typeface="Calibri"/>
                        </a:rPr>
                        <a:t> </a:t>
                      </a:r>
                      <a:r>
                        <a:rPr lang="fr-FR" sz="2400" b="1" i="0" dirty="0" err="1">
                          <a:solidFill>
                            <a:srgbClr val="FF0000"/>
                          </a:solidFill>
                          <a:effectLst/>
                          <a:latin typeface="Times New Roman"/>
                          <a:ea typeface="Calibri"/>
                        </a:rPr>
                        <a:t>vật</a:t>
                      </a:r>
                      <a:r>
                        <a:rPr lang="fr-FR" sz="2400" b="1" i="0" dirty="0">
                          <a:solidFill>
                            <a:srgbClr val="FF0000"/>
                          </a:solidFill>
                          <a:effectLst/>
                          <a:latin typeface="Times New Roman"/>
                          <a:ea typeface="Calibri"/>
                        </a:rPr>
                        <a:t> </a:t>
                      </a:r>
                      <a:endParaRPr lang="en-GB" sz="2400" b="1" i="0" dirty="0">
                        <a:solidFill>
                          <a:srgbClr val="FF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5006">
                <a:tc>
                  <a:txBody>
                    <a:bodyPr/>
                    <a:lstStyle/>
                    <a:p>
                      <a:pPr algn="just">
                        <a:lnSpc>
                          <a:spcPct val="115000"/>
                        </a:lnSpc>
                        <a:spcAft>
                          <a:spcPts val="0"/>
                        </a:spcAft>
                      </a:pPr>
                      <a:r>
                        <a:rPr lang="fr-FR" sz="2400" b="1" i="0" dirty="0" err="1">
                          <a:solidFill>
                            <a:srgbClr val="FF0000"/>
                          </a:solidFill>
                          <a:effectLst/>
                          <a:latin typeface="Times New Roman"/>
                          <a:ea typeface="Calibri"/>
                        </a:rPr>
                        <a:t>Ngôi</a:t>
                      </a:r>
                      <a:r>
                        <a:rPr lang="fr-FR" sz="2400" b="1" i="0" dirty="0">
                          <a:solidFill>
                            <a:srgbClr val="FF0000"/>
                          </a:solidFill>
                          <a:effectLst/>
                          <a:latin typeface="Times New Roman"/>
                          <a:ea typeface="Calibri"/>
                        </a:rPr>
                        <a:t> </a:t>
                      </a:r>
                      <a:r>
                        <a:rPr lang="fr-FR" sz="2400" b="1" i="0" dirty="0" err="1">
                          <a:solidFill>
                            <a:srgbClr val="FF0000"/>
                          </a:solidFill>
                          <a:effectLst/>
                          <a:latin typeface="Times New Roman"/>
                          <a:ea typeface="Calibri"/>
                        </a:rPr>
                        <a:t>kể</a:t>
                      </a:r>
                      <a:endParaRPr lang="en-GB" sz="2400" b="1" i="0" dirty="0">
                        <a:solidFill>
                          <a:srgbClr val="FF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2000" dirty="0" smtClean="0">
                        <a:effectLst/>
                        <a:latin typeface="Times New Roman"/>
                        <a:ea typeface="Calibri"/>
                      </a:endParaRPr>
                    </a:p>
                    <a:p>
                      <a:pPr algn="ctr">
                        <a:lnSpc>
                          <a:spcPct val="115000"/>
                        </a:lnSpc>
                        <a:spcAft>
                          <a:spcPts val="0"/>
                        </a:spcAft>
                      </a:pPr>
                      <a:endParaRPr lang="en-GB"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5006">
                <a:tc>
                  <a:txBody>
                    <a:bodyPr/>
                    <a:lstStyle/>
                    <a:p>
                      <a:pPr algn="just">
                        <a:lnSpc>
                          <a:spcPct val="115000"/>
                        </a:lnSpc>
                        <a:spcAft>
                          <a:spcPts val="0"/>
                        </a:spcAft>
                      </a:pPr>
                      <a:r>
                        <a:rPr lang="en-GB" sz="2400" b="1" i="0" dirty="0" err="1" smtClean="0">
                          <a:solidFill>
                            <a:srgbClr val="FF0000"/>
                          </a:solidFill>
                          <a:effectLst/>
                          <a:latin typeface="Times New Roman"/>
                          <a:ea typeface="Calibri"/>
                        </a:rPr>
                        <a:t>Xuất</a:t>
                      </a:r>
                      <a:r>
                        <a:rPr lang="en-GB" sz="2400" b="1" i="0" baseline="0" dirty="0" smtClean="0">
                          <a:solidFill>
                            <a:srgbClr val="FF0000"/>
                          </a:solidFill>
                          <a:effectLst/>
                          <a:latin typeface="Times New Roman"/>
                          <a:ea typeface="Calibri"/>
                        </a:rPr>
                        <a:t> </a:t>
                      </a:r>
                      <a:r>
                        <a:rPr lang="en-GB" sz="2400" b="1" i="0" baseline="0" dirty="0" err="1" smtClean="0">
                          <a:solidFill>
                            <a:srgbClr val="FF0000"/>
                          </a:solidFill>
                          <a:effectLst/>
                          <a:latin typeface="Times New Roman"/>
                          <a:ea typeface="Calibri"/>
                        </a:rPr>
                        <a:t>xứ</a:t>
                      </a:r>
                      <a:r>
                        <a:rPr lang="en-GB" sz="2400" b="1" i="0" baseline="0" dirty="0" smtClean="0">
                          <a:solidFill>
                            <a:srgbClr val="FF0000"/>
                          </a:solidFill>
                          <a:effectLst/>
                          <a:latin typeface="Times New Roman"/>
                          <a:ea typeface="Calibri"/>
                        </a:rPr>
                        <a:t>: </a:t>
                      </a:r>
                      <a:endParaRPr lang="en-GB" sz="2400" b="1" i="0" dirty="0">
                        <a:solidFill>
                          <a:srgbClr val="FF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2000" dirty="0" smtClean="0">
                        <a:effectLst/>
                        <a:latin typeface="Times New Roman"/>
                        <a:ea typeface="Calibri"/>
                      </a:endParaRPr>
                    </a:p>
                    <a:p>
                      <a:pPr algn="ctr">
                        <a:lnSpc>
                          <a:spcPct val="115000"/>
                        </a:lnSpc>
                        <a:spcAft>
                          <a:spcPts val="0"/>
                        </a:spcAft>
                      </a:pPr>
                      <a:endParaRPr lang="en-GB"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4836520" y="2318450"/>
            <a:ext cx="1864228" cy="483017"/>
          </a:xfrm>
          <a:prstGeom prst="rect">
            <a:avLst/>
          </a:prstGeom>
        </p:spPr>
        <p:txBody>
          <a:bodyPr wrap="none">
            <a:spAutoFit/>
          </a:bodyPr>
          <a:lstStyle/>
          <a:p>
            <a:pPr lvl="0" algn="ctr" defTabSz="685800">
              <a:lnSpc>
                <a:spcPct val="115000"/>
              </a:lnSpc>
            </a:pPr>
            <a:r>
              <a:rPr lang="vi-VN" sz="2400" b="1" dirty="0" smtClean="0">
                <a:solidFill>
                  <a:prstClr val="black"/>
                </a:solidFill>
                <a:latin typeface="Times New Roman" panose="02020603050405020304" pitchFamily="18" charset="0"/>
                <a:cs typeface="Times New Roman" panose="02020603050405020304" pitchFamily="18" charset="0"/>
              </a:rPr>
              <a:t>T</a:t>
            </a:r>
            <a:r>
              <a:rPr lang="pt-BR" sz="2400" b="1" dirty="0" smtClean="0">
                <a:solidFill>
                  <a:prstClr val="black"/>
                </a:solidFill>
                <a:latin typeface="Times New Roman" panose="02020603050405020304" pitchFamily="18" charset="0"/>
                <a:cs typeface="Times New Roman" panose="02020603050405020304" pitchFamily="18" charset="0"/>
              </a:rPr>
              <a:t>ruyện </a:t>
            </a:r>
            <a:r>
              <a:rPr lang="pt-BR" sz="2400" b="1" dirty="0">
                <a:solidFill>
                  <a:prstClr val="black"/>
                </a:solidFill>
                <a:latin typeface="Times New Roman" panose="02020603050405020304" pitchFamily="18" charset="0"/>
                <a:cs typeface="Times New Roman" panose="02020603050405020304" pitchFamily="18" charset="0"/>
              </a:rPr>
              <a:t>ngắn</a:t>
            </a:r>
            <a:endParaRPr lang="en-GB" sz="2400" b="1" dirty="0">
              <a:solidFill>
                <a:prstClr val="black"/>
              </a:solidFill>
              <a:latin typeface="Times New Roman"/>
              <a:ea typeface="Calibri"/>
            </a:endParaRPr>
          </a:p>
        </p:txBody>
      </p:sp>
      <p:sp>
        <p:nvSpPr>
          <p:cNvPr id="7" name="Rectangle 6"/>
          <p:cNvSpPr/>
          <p:nvPr/>
        </p:nvSpPr>
        <p:spPr>
          <a:xfrm>
            <a:off x="4855196" y="2781221"/>
            <a:ext cx="955711" cy="483017"/>
          </a:xfrm>
          <a:prstGeom prst="rect">
            <a:avLst/>
          </a:prstGeom>
        </p:spPr>
        <p:txBody>
          <a:bodyPr wrap="none">
            <a:spAutoFit/>
          </a:bodyPr>
          <a:lstStyle/>
          <a:p>
            <a:pPr algn="just">
              <a:lnSpc>
                <a:spcPct val="115000"/>
              </a:lnSpc>
              <a:spcAft>
                <a:spcPts val="0"/>
              </a:spcAft>
            </a:pPr>
            <a:r>
              <a:rPr lang="pt-BR" sz="2400" b="1" dirty="0">
                <a:latin typeface="Times New Roman"/>
                <a:ea typeface="Calibri"/>
                <a:cs typeface="Times New Roman"/>
              </a:rPr>
              <a:t>Tự sự</a:t>
            </a:r>
            <a:endParaRPr lang="en-GB" sz="2400" b="1" dirty="0">
              <a:effectLst/>
              <a:latin typeface="Times New Roman"/>
              <a:ea typeface="Calibri"/>
              <a:cs typeface="Times New Roman"/>
            </a:endParaRPr>
          </a:p>
        </p:txBody>
      </p:sp>
      <p:sp>
        <p:nvSpPr>
          <p:cNvPr id="8" name="Rectangle 7"/>
          <p:cNvSpPr/>
          <p:nvPr/>
        </p:nvSpPr>
        <p:spPr>
          <a:xfrm>
            <a:off x="3544614" y="3329967"/>
            <a:ext cx="5207000" cy="417871"/>
          </a:xfrm>
          <a:prstGeom prst="rect">
            <a:avLst/>
          </a:prstGeom>
        </p:spPr>
        <p:txBody>
          <a:bodyPr wrap="square">
            <a:spAutoFit/>
          </a:bodyPr>
          <a:lstStyle/>
          <a:p>
            <a:pPr lvl="0" algn="just" defTabSz="685800">
              <a:lnSpc>
                <a:spcPct val="115000"/>
              </a:lnSpc>
            </a:pPr>
            <a:r>
              <a:rPr lang="nl-NL" sz="2000" b="1" dirty="0">
                <a:solidFill>
                  <a:prstClr val="black"/>
                </a:solidFill>
                <a:latin typeface="Times New Roman"/>
                <a:ea typeface="Calibri"/>
                <a:cs typeface="Times New Roman"/>
              </a:rPr>
              <a:t>Cậu bé </a:t>
            </a:r>
            <a:r>
              <a:rPr lang="nl-NL" sz="2000" b="1" i="1" dirty="0">
                <a:solidFill>
                  <a:prstClr val="black"/>
                </a:solidFill>
                <a:latin typeface="Times New Roman"/>
                <a:ea typeface="Calibri"/>
                <a:cs typeface="Times New Roman"/>
              </a:rPr>
              <a:t>Ni-cô-la </a:t>
            </a:r>
            <a:r>
              <a:rPr lang="nl-NL" sz="2000" b="1" dirty="0">
                <a:solidFill>
                  <a:prstClr val="black"/>
                </a:solidFill>
                <a:latin typeface="Times New Roman"/>
                <a:ea typeface="Calibri"/>
                <a:cs typeface="Times New Roman"/>
              </a:rPr>
              <a:t>, bố của cậu và ông </a:t>
            </a:r>
            <a:r>
              <a:rPr lang="nl-NL" sz="2000" b="1" i="1" dirty="0" smtClean="0">
                <a:solidFill>
                  <a:prstClr val="black"/>
                </a:solidFill>
                <a:latin typeface="Times New Roman"/>
                <a:ea typeface="Calibri"/>
                <a:cs typeface="Times New Roman"/>
              </a:rPr>
              <a:t>Blê-đúc</a:t>
            </a:r>
            <a:endParaRPr lang="en-GB" sz="2000" b="1" dirty="0">
              <a:solidFill>
                <a:prstClr val="black"/>
              </a:solidFill>
              <a:latin typeface="Times New Roman"/>
              <a:ea typeface="Calibri"/>
              <a:cs typeface="Times New Roman"/>
            </a:endParaRPr>
          </a:p>
        </p:txBody>
      </p:sp>
      <p:sp>
        <p:nvSpPr>
          <p:cNvPr id="9" name="Rectangle 8"/>
          <p:cNvSpPr/>
          <p:nvPr/>
        </p:nvSpPr>
        <p:spPr>
          <a:xfrm>
            <a:off x="4024258" y="3865238"/>
            <a:ext cx="2362200" cy="461665"/>
          </a:xfrm>
          <a:prstGeom prst="rect">
            <a:avLst/>
          </a:prstGeom>
        </p:spPr>
        <p:txBody>
          <a:bodyPr wrap="square">
            <a:spAutoFit/>
          </a:bodyPr>
          <a:lstStyle/>
          <a:p>
            <a:r>
              <a:rPr lang="en-US" sz="2400" b="1" dirty="0" err="1" smtClean="0">
                <a:latin typeface="Times New Roman"/>
                <a:ea typeface="Calibri"/>
              </a:rPr>
              <a:t>Ngôi</a:t>
            </a:r>
            <a:r>
              <a:rPr lang="en-US" sz="2400" b="1" dirty="0" smtClean="0">
                <a:latin typeface="Times New Roman"/>
                <a:ea typeface="Calibri"/>
              </a:rPr>
              <a:t> </a:t>
            </a:r>
            <a:r>
              <a:rPr lang="en-US" sz="2400" b="1" dirty="0">
                <a:latin typeface="Times New Roman"/>
                <a:ea typeface="Calibri"/>
              </a:rPr>
              <a:t>t</a:t>
            </a:r>
            <a:r>
              <a:rPr lang="pt-BR" sz="2400" b="1" dirty="0" smtClean="0">
                <a:latin typeface="Times New Roman"/>
                <a:ea typeface="Calibri"/>
              </a:rPr>
              <a:t>hứ nhất. </a:t>
            </a:r>
            <a:endParaRPr lang="en-GB" sz="2400" b="1" dirty="0"/>
          </a:p>
        </p:txBody>
      </p:sp>
      <p:pic>
        <p:nvPicPr>
          <p:cNvPr id="10" name="Picture 9"/>
          <p:cNvPicPr>
            <a:picLocks noChangeAspect="1"/>
          </p:cNvPicPr>
          <p:nvPr/>
        </p:nvPicPr>
        <p:blipFill>
          <a:blip r:embed="rId3"/>
          <a:stretch>
            <a:fillRect/>
          </a:stretch>
        </p:blipFill>
        <p:spPr>
          <a:xfrm>
            <a:off x="111448" y="5364163"/>
            <a:ext cx="2133600" cy="1441396"/>
          </a:xfrm>
          <a:prstGeom prst="rect">
            <a:avLst/>
          </a:prstGeom>
        </p:spPr>
      </p:pic>
      <p:pic>
        <p:nvPicPr>
          <p:cNvPr id="11" name="Picture 10"/>
          <p:cNvPicPr>
            <a:picLocks noChangeAspect="1"/>
          </p:cNvPicPr>
          <p:nvPr/>
        </p:nvPicPr>
        <p:blipFill>
          <a:blip r:embed="rId3"/>
          <a:stretch>
            <a:fillRect/>
          </a:stretch>
        </p:blipFill>
        <p:spPr>
          <a:xfrm flipH="1">
            <a:off x="7211744" y="5297782"/>
            <a:ext cx="1902148" cy="1560218"/>
          </a:xfrm>
          <a:prstGeom prst="rect">
            <a:avLst/>
          </a:prstGeom>
        </p:spPr>
      </p:pic>
      <p:sp>
        <p:nvSpPr>
          <p:cNvPr id="25" name="Rectangle 24"/>
          <p:cNvSpPr/>
          <p:nvPr/>
        </p:nvSpPr>
        <p:spPr>
          <a:xfrm>
            <a:off x="38099" y="-4369"/>
            <a:ext cx="9084638" cy="842603"/>
          </a:xfrm>
          <a:prstGeom prst="rect">
            <a:avLst/>
          </a:prstGeom>
          <a:ln>
            <a:solidFill>
              <a:srgbClr val="0000FF"/>
            </a:solidFill>
          </a:ln>
        </p:spPr>
        <p:txBody>
          <a:bodyPr wrap="square">
            <a:spAutoFit/>
          </a:bodyPr>
          <a:lstStyle/>
          <a:p>
            <a:pPr algn="ctr">
              <a:lnSpc>
                <a:spcPct val="115000"/>
              </a:lnSpc>
            </a:pPr>
            <a:r>
              <a:rPr lang="vi-VN" sz="2400" b="1" dirty="0">
                <a:solidFill>
                  <a:prstClr val="black"/>
                </a:solidFill>
                <a:latin typeface="Times New Roman"/>
                <a:ea typeface="Calibri"/>
              </a:rPr>
              <a:t>TIẾT </a:t>
            </a:r>
            <a:r>
              <a:rPr lang="vi-VN" sz="2400" b="1" dirty="0" smtClean="0">
                <a:solidFill>
                  <a:prstClr val="black"/>
                </a:solidFill>
                <a:latin typeface="Times New Roman"/>
                <a:ea typeface="Calibri"/>
              </a:rPr>
              <a:t>10</a:t>
            </a:r>
            <a:r>
              <a:rPr lang="en-US" sz="2400" b="1" dirty="0" smtClean="0">
                <a:solidFill>
                  <a:prstClr val="black"/>
                </a:solidFill>
                <a:latin typeface="Times New Roman"/>
                <a:ea typeface="Calibri"/>
              </a:rPr>
              <a:t>7-108</a:t>
            </a:r>
            <a:r>
              <a:rPr lang="vi-VN" sz="2400" b="1" dirty="0" smtClean="0">
                <a:solidFill>
                  <a:prstClr val="black"/>
                </a:solidFill>
                <a:latin typeface="Times New Roman"/>
                <a:ea typeface="Calibri"/>
              </a:rPr>
              <a:t>  </a:t>
            </a:r>
            <a:r>
              <a:rPr lang="en-US" sz="2400" b="1" dirty="0">
                <a:solidFill>
                  <a:prstClr val="black"/>
                </a:solidFill>
                <a:latin typeface="Times New Roman"/>
                <a:ea typeface="Calibri"/>
              </a:rPr>
              <a:t>: </a:t>
            </a:r>
            <a:r>
              <a:rPr lang="en-GB" sz="2400" b="1" dirty="0">
                <a:solidFill>
                  <a:srgbClr val="FF0000"/>
                </a:solidFill>
                <a:latin typeface="Times New Roman"/>
                <a:ea typeface="Calibri"/>
              </a:rPr>
              <a:t>BÀI TẬP LÀM </a:t>
            </a:r>
            <a:r>
              <a:rPr lang="en-GB" sz="2400" b="1" dirty="0" smtClean="0">
                <a:solidFill>
                  <a:srgbClr val="FF0000"/>
                </a:solidFill>
                <a:latin typeface="Times New Roman"/>
                <a:ea typeface="Calibri"/>
              </a:rPr>
              <a:t>VĂN</a:t>
            </a:r>
            <a:r>
              <a:rPr lang="en-GB" sz="2000" b="1" dirty="0" smtClean="0">
                <a:solidFill>
                  <a:srgbClr val="FF0000"/>
                </a:solidFill>
                <a:latin typeface="Times New Roman"/>
                <a:ea typeface="Calibri"/>
              </a:rPr>
              <a:t>(</a:t>
            </a:r>
            <a:r>
              <a:rPr lang="en-GB" sz="2000" b="1" dirty="0" err="1" smtClean="0">
                <a:solidFill>
                  <a:srgbClr val="FF0000"/>
                </a:solidFill>
                <a:latin typeface="Times New Roman"/>
                <a:ea typeface="Calibri"/>
              </a:rPr>
              <a:t>Trích</a:t>
            </a:r>
            <a:r>
              <a:rPr lang="en-GB" sz="2000" b="1" dirty="0" smtClean="0">
                <a:solidFill>
                  <a:srgbClr val="FF0000"/>
                </a:solidFill>
                <a:latin typeface="Times New Roman"/>
                <a:ea typeface="Calibri"/>
              </a:rPr>
              <a:t>  </a:t>
            </a:r>
            <a:r>
              <a:rPr lang="en-GB" sz="2000" b="1" dirty="0" err="1">
                <a:solidFill>
                  <a:srgbClr val="FF0000"/>
                </a:solidFill>
                <a:latin typeface="Times New Roman"/>
                <a:ea typeface="Calibri"/>
              </a:rPr>
              <a:t>Nhóc</a:t>
            </a:r>
            <a:r>
              <a:rPr lang="en-GB" sz="2000" b="1" dirty="0">
                <a:solidFill>
                  <a:srgbClr val="FF0000"/>
                </a:solidFill>
                <a:latin typeface="Times New Roman"/>
                <a:ea typeface="Calibri"/>
              </a:rPr>
              <a:t> Ni-</a:t>
            </a:r>
            <a:r>
              <a:rPr lang="en-GB" sz="2000" b="1" dirty="0" err="1">
                <a:solidFill>
                  <a:srgbClr val="FF0000"/>
                </a:solidFill>
                <a:latin typeface="Times New Roman"/>
                <a:ea typeface="Calibri"/>
              </a:rPr>
              <a:t>cô</a:t>
            </a:r>
            <a:r>
              <a:rPr lang="en-GB" sz="2000" b="1" dirty="0">
                <a:solidFill>
                  <a:srgbClr val="FF0000"/>
                </a:solidFill>
                <a:latin typeface="Times New Roman"/>
                <a:ea typeface="Calibri"/>
              </a:rPr>
              <a:t>-la, </a:t>
            </a:r>
            <a:r>
              <a:rPr lang="en-GB" sz="2000" b="1" dirty="0" err="1">
                <a:solidFill>
                  <a:srgbClr val="FF0000"/>
                </a:solidFill>
                <a:latin typeface="Times New Roman"/>
                <a:ea typeface="Calibri"/>
              </a:rPr>
              <a:t>những</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chuyện</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chưa</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kể</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Rơ-nê</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Gô</a:t>
            </a:r>
            <a:r>
              <a:rPr lang="en-GB" sz="2000" b="1" dirty="0">
                <a:solidFill>
                  <a:srgbClr val="FF0000"/>
                </a:solidFill>
                <a:latin typeface="Times New Roman"/>
                <a:ea typeface="Calibri"/>
              </a:rPr>
              <a:t>-xi-</a:t>
            </a:r>
            <a:r>
              <a:rPr lang="en-GB" sz="2000" b="1" dirty="0" err="1">
                <a:solidFill>
                  <a:srgbClr val="FF0000"/>
                </a:solidFill>
                <a:latin typeface="Times New Roman"/>
                <a:ea typeface="Calibri"/>
              </a:rPr>
              <a:t>nhi</a:t>
            </a:r>
            <a:r>
              <a:rPr lang="en-GB" sz="2000" b="1" dirty="0">
                <a:solidFill>
                  <a:srgbClr val="FF0000"/>
                </a:solidFill>
                <a:latin typeface="Times New Roman"/>
                <a:ea typeface="Calibri"/>
              </a:rPr>
              <a:t>, </a:t>
            </a:r>
            <a:r>
              <a:rPr lang="en-GB" sz="2000" b="1" dirty="0" err="1" smtClean="0">
                <a:solidFill>
                  <a:srgbClr val="FF0000"/>
                </a:solidFill>
                <a:latin typeface="Times New Roman"/>
                <a:ea typeface="Calibri"/>
              </a:rPr>
              <a:t>Giăng-giắc</a:t>
            </a:r>
            <a:r>
              <a:rPr lang="en-GB" sz="2000" b="1" dirty="0" smtClean="0">
                <a:solidFill>
                  <a:srgbClr val="FF0000"/>
                </a:solidFill>
                <a:latin typeface="Times New Roman"/>
                <a:ea typeface="Calibri"/>
              </a:rPr>
              <a:t> </a:t>
            </a:r>
            <a:r>
              <a:rPr lang="en-GB" sz="2000" b="1" dirty="0" err="1">
                <a:solidFill>
                  <a:srgbClr val="FF0000"/>
                </a:solidFill>
                <a:latin typeface="Times New Roman"/>
                <a:ea typeface="Calibri"/>
              </a:rPr>
              <a:t>Xăng-pê</a:t>
            </a:r>
            <a:r>
              <a:rPr lang="en-GB" sz="2000" b="1" dirty="0">
                <a:solidFill>
                  <a:srgbClr val="FF0000"/>
                </a:solidFill>
                <a:latin typeface="Times New Roman"/>
                <a:ea typeface="Calibri"/>
              </a:rPr>
              <a:t>)</a:t>
            </a:r>
            <a:endParaRPr lang="en-GB" sz="2400" dirty="0">
              <a:solidFill>
                <a:prstClr val="black"/>
              </a:solidFill>
              <a:latin typeface="Times New Roman"/>
              <a:ea typeface="Calibri"/>
            </a:endParaRPr>
          </a:p>
        </p:txBody>
      </p:sp>
      <p:pic>
        <p:nvPicPr>
          <p:cNvPr id="13" name="Picture 12"/>
          <p:cNvPicPr>
            <a:picLocks noChangeAspect="1"/>
          </p:cNvPicPr>
          <p:nvPr/>
        </p:nvPicPr>
        <p:blipFill>
          <a:blip r:embed="rId4"/>
          <a:stretch>
            <a:fillRect/>
          </a:stretch>
        </p:blipFill>
        <p:spPr>
          <a:xfrm>
            <a:off x="3276600" y="5715115"/>
            <a:ext cx="2476500" cy="1120563"/>
          </a:xfrm>
          <a:prstGeom prst="rect">
            <a:avLst/>
          </a:prstGeom>
        </p:spPr>
      </p:pic>
      <p:sp>
        <p:nvSpPr>
          <p:cNvPr id="14" name="Rectangle 13"/>
          <p:cNvSpPr/>
          <p:nvPr/>
        </p:nvSpPr>
        <p:spPr>
          <a:xfrm>
            <a:off x="3294994" y="4552820"/>
            <a:ext cx="5837292" cy="707886"/>
          </a:xfrm>
          <a:prstGeom prst="rect">
            <a:avLst/>
          </a:prstGeom>
        </p:spPr>
        <p:txBody>
          <a:bodyPr wrap="square">
            <a:spAutoFit/>
          </a:bodyPr>
          <a:lstStyle/>
          <a:p>
            <a:pPr algn="just"/>
            <a:r>
              <a:rPr lang="vi-VN" sz="2000" b="1" dirty="0">
                <a:solidFill>
                  <a:srgbClr val="000000"/>
                </a:solidFill>
                <a:latin typeface="+mj-lt"/>
              </a:rPr>
              <a:t>Trích từ Trích Nhóc Ni-cô-la: những chuyện chưa kể, NXB Hội nhà văn và Nhã Nam, Hà Nội, 2016.</a:t>
            </a:r>
            <a:endParaRPr lang="en-US" sz="2000" b="1" dirty="0">
              <a:latin typeface="+mj-lt"/>
            </a:endParaRPr>
          </a:p>
        </p:txBody>
      </p:sp>
    </p:spTree>
    <p:extLst>
      <p:ext uri="{BB962C8B-B14F-4D97-AF65-F5344CB8AC3E}">
        <p14:creationId xmlns:p14="http://schemas.microsoft.com/office/powerpoint/2010/main" val="23372191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12" descr="DSTARS-P"/>
          <p:cNvPicPr>
            <a:picLocks noChangeAspect="1" noChangeArrowheads="1" noCrop="1"/>
          </p:cNvPicPr>
          <p:nvPr/>
        </p:nvPicPr>
        <p:blipFill>
          <a:blip r:embed="rId2"/>
          <a:srcRect/>
          <a:stretch>
            <a:fillRect/>
          </a:stretch>
        </p:blipFill>
        <p:spPr bwMode="auto">
          <a:xfrm rot="-8230657">
            <a:off x="7254875" y="4038600"/>
            <a:ext cx="990600" cy="866775"/>
          </a:xfrm>
          <a:prstGeom prst="rect">
            <a:avLst/>
          </a:prstGeom>
          <a:noFill/>
          <a:ln w="9525">
            <a:noFill/>
            <a:miter lim="800000"/>
            <a:headEnd/>
            <a:tailEnd/>
          </a:ln>
        </p:spPr>
      </p:pic>
      <p:pic>
        <p:nvPicPr>
          <p:cNvPr id="2054" name="Picture 15" descr="DSTARS-P"/>
          <p:cNvPicPr>
            <a:picLocks noChangeAspect="1" noChangeArrowheads="1" noCrop="1"/>
          </p:cNvPicPr>
          <p:nvPr/>
        </p:nvPicPr>
        <p:blipFill>
          <a:blip r:embed="rId2"/>
          <a:srcRect/>
          <a:stretch>
            <a:fillRect/>
          </a:stretch>
        </p:blipFill>
        <p:spPr bwMode="auto">
          <a:xfrm>
            <a:off x="4724400" y="4191000"/>
            <a:ext cx="609600" cy="487363"/>
          </a:xfrm>
          <a:prstGeom prst="rect">
            <a:avLst/>
          </a:prstGeom>
          <a:noFill/>
          <a:ln w="9525">
            <a:noFill/>
            <a:miter lim="800000"/>
            <a:headEnd/>
            <a:tailEnd/>
          </a:ln>
        </p:spPr>
      </p:pic>
      <p:pic>
        <p:nvPicPr>
          <p:cNvPr id="2055" name="Picture 16" descr="DSTARS-P"/>
          <p:cNvPicPr>
            <a:picLocks noChangeAspect="1" noChangeArrowheads="1" noCrop="1"/>
          </p:cNvPicPr>
          <p:nvPr/>
        </p:nvPicPr>
        <p:blipFill>
          <a:blip r:embed="rId2"/>
          <a:srcRect/>
          <a:stretch>
            <a:fillRect/>
          </a:stretch>
        </p:blipFill>
        <p:spPr bwMode="auto">
          <a:xfrm>
            <a:off x="3048000" y="4876800"/>
            <a:ext cx="609600" cy="487363"/>
          </a:xfrm>
          <a:prstGeom prst="rect">
            <a:avLst/>
          </a:prstGeom>
          <a:noFill/>
          <a:ln w="9525">
            <a:noFill/>
            <a:miter lim="800000"/>
            <a:headEnd/>
            <a:tailEnd/>
          </a:ln>
        </p:spPr>
      </p:pic>
      <p:pic>
        <p:nvPicPr>
          <p:cNvPr id="2056" name="Picture 16" descr="DSTARS-P"/>
          <p:cNvPicPr>
            <a:picLocks noChangeAspect="1" noChangeArrowheads="1" noCrop="1"/>
          </p:cNvPicPr>
          <p:nvPr/>
        </p:nvPicPr>
        <p:blipFill>
          <a:blip r:embed="rId2"/>
          <a:srcRect/>
          <a:stretch>
            <a:fillRect/>
          </a:stretch>
        </p:blipFill>
        <p:spPr bwMode="auto">
          <a:xfrm>
            <a:off x="8001000" y="2438400"/>
            <a:ext cx="609600" cy="487363"/>
          </a:xfrm>
          <a:prstGeom prst="rect">
            <a:avLst/>
          </a:prstGeom>
          <a:noFill/>
          <a:ln w="9525">
            <a:noFill/>
            <a:miter lim="800000"/>
            <a:headEnd/>
            <a:tailEnd/>
          </a:ln>
        </p:spPr>
      </p:pic>
      <p:pic>
        <p:nvPicPr>
          <p:cNvPr id="2057" name="Picture 16" descr="DSTARS-P"/>
          <p:cNvPicPr>
            <a:picLocks noChangeAspect="1" noChangeArrowheads="1" noCrop="1"/>
          </p:cNvPicPr>
          <p:nvPr/>
        </p:nvPicPr>
        <p:blipFill>
          <a:blip r:embed="rId2"/>
          <a:srcRect/>
          <a:stretch>
            <a:fillRect/>
          </a:stretch>
        </p:blipFill>
        <p:spPr bwMode="auto">
          <a:xfrm>
            <a:off x="2667000" y="3173413"/>
            <a:ext cx="609600" cy="487363"/>
          </a:xfrm>
          <a:prstGeom prst="rect">
            <a:avLst/>
          </a:prstGeom>
          <a:noFill/>
          <a:ln w="9525">
            <a:noFill/>
            <a:miter lim="800000"/>
            <a:headEnd/>
            <a:tailEnd/>
          </a:ln>
        </p:spPr>
      </p:pic>
      <p:pic>
        <p:nvPicPr>
          <p:cNvPr id="2058" name="Picture 16" descr="DSTARS-P"/>
          <p:cNvPicPr>
            <a:picLocks noChangeAspect="1" noChangeArrowheads="1" noCrop="1"/>
          </p:cNvPicPr>
          <p:nvPr/>
        </p:nvPicPr>
        <p:blipFill>
          <a:blip r:embed="rId2"/>
          <a:srcRect/>
          <a:stretch>
            <a:fillRect/>
          </a:stretch>
        </p:blipFill>
        <p:spPr bwMode="auto">
          <a:xfrm>
            <a:off x="7239000" y="609600"/>
            <a:ext cx="609600" cy="487363"/>
          </a:xfrm>
          <a:prstGeom prst="rect">
            <a:avLst/>
          </a:prstGeom>
          <a:noFill/>
          <a:ln w="9525">
            <a:noFill/>
            <a:miter lim="800000"/>
            <a:headEnd/>
            <a:tailEnd/>
          </a:ln>
        </p:spPr>
      </p:pic>
      <p:pic>
        <p:nvPicPr>
          <p:cNvPr id="2059" name="Picture 16" descr="DSTARS-P"/>
          <p:cNvPicPr>
            <a:picLocks noChangeAspect="1" noChangeArrowheads="1" noCrop="1"/>
          </p:cNvPicPr>
          <p:nvPr/>
        </p:nvPicPr>
        <p:blipFill>
          <a:blip r:embed="rId2"/>
          <a:srcRect/>
          <a:stretch>
            <a:fillRect/>
          </a:stretch>
        </p:blipFill>
        <p:spPr bwMode="auto">
          <a:xfrm>
            <a:off x="2209800" y="6096000"/>
            <a:ext cx="609600" cy="487363"/>
          </a:xfrm>
          <a:prstGeom prst="rect">
            <a:avLst/>
          </a:prstGeom>
          <a:noFill/>
          <a:ln w="9525">
            <a:noFill/>
            <a:miter lim="800000"/>
            <a:headEnd/>
            <a:tailEnd/>
          </a:ln>
        </p:spPr>
      </p:pic>
      <p:pic>
        <p:nvPicPr>
          <p:cNvPr id="2060" name="Picture 16" descr="DSTARS-P"/>
          <p:cNvPicPr>
            <a:picLocks noChangeAspect="1" noChangeArrowheads="1" noCrop="1"/>
          </p:cNvPicPr>
          <p:nvPr/>
        </p:nvPicPr>
        <p:blipFill>
          <a:blip r:embed="rId2"/>
          <a:srcRect/>
          <a:stretch>
            <a:fillRect/>
          </a:stretch>
        </p:blipFill>
        <p:spPr bwMode="auto">
          <a:xfrm>
            <a:off x="1295400" y="533400"/>
            <a:ext cx="609600" cy="487363"/>
          </a:xfrm>
          <a:prstGeom prst="rect">
            <a:avLst/>
          </a:prstGeom>
          <a:noFill/>
          <a:ln w="9525">
            <a:noFill/>
            <a:miter lim="800000"/>
            <a:headEnd/>
            <a:tailEnd/>
          </a:ln>
        </p:spPr>
      </p:pic>
      <p:pic>
        <p:nvPicPr>
          <p:cNvPr id="2061" name="Picture 16" descr="DSTARS-P"/>
          <p:cNvPicPr>
            <a:picLocks noChangeAspect="1" noChangeArrowheads="1" noCrop="1"/>
          </p:cNvPicPr>
          <p:nvPr/>
        </p:nvPicPr>
        <p:blipFill>
          <a:blip r:embed="rId2"/>
          <a:srcRect/>
          <a:stretch>
            <a:fillRect/>
          </a:stretch>
        </p:blipFill>
        <p:spPr bwMode="auto">
          <a:xfrm>
            <a:off x="2971800" y="533400"/>
            <a:ext cx="609600" cy="487363"/>
          </a:xfrm>
          <a:prstGeom prst="rect">
            <a:avLst/>
          </a:prstGeom>
          <a:noFill/>
          <a:ln w="9525">
            <a:noFill/>
            <a:miter lim="800000"/>
            <a:headEnd/>
            <a:tailEnd/>
          </a:ln>
        </p:spPr>
      </p:pic>
      <p:pic>
        <p:nvPicPr>
          <p:cNvPr id="2062" name="Picture 16" descr="DSTARS-P"/>
          <p:cNvPicPr>
            <a:picLocks noChangeAspect="1" noChangeArrowheads="1" noCrop="1"/>
          </p:cNvPicPr>
          <p:nvPr/>
        </p:nvPicPr>
        <p:blipFill>
          <a:blip r:embed="rId2"/>
          <a:srcRect/>
          <a:stretch>
            <a:fillRect/>
          </a:stretch>
        </p:blipFill>
        <p:spPr bwMode="auto">
          <a:xfrm>
            <a:off x="6324600" y="4724400"/>
            <a:ext cx="609600" cy="487363"/>
          </a:xfrm>
          <a:prstGeom prst="rect">
            <a:avLst/>
          </a:prstGeom>
          <a:noFill/>
          <a:ln w="9525">
            <a:noFill/>
            <a:miter lim="800000"/>
            <a:headEnd/>
            <a:tailEnd/>
          </a:ln>
        </p:spPr>
      </p:pic>
      <p:pic>
        <p:nvPicPr>
          <p:cNvPr id="2063" name="Picture 16" descr="DSTARS-P"/>
          <p:cNvPicPr>
            <a:picLocks noChangeAspect="1" noChangeArrowheads="1" noCrop="1"/>
          </p:cNvPicPr>
          <p:nvPr/>
        </p:nvPicPr>
        <p:blipFill>
          <a:blip r:embed="rId2"/>
          <a:srcRect/>
          <a:stretch>
            <a:fillRect/>
          </a:stretch>
        </p:blipFill>
        <p:spPr bwMode="auto">
          <a:xfrm>
            <a:off x="1066800" y="2743200"/>
            <a:ext cx="609600" cy="487363"/>
          </a:xfrm>
          <a:prstGeom prst="rect">
            <a:avLst/>
          </a:prstGeom>
          <a:noFill/>
          <a:ln w="9525">
            <a:noFill/>
            <a:miter lim="800000"/>
            <a:headEnd/>
            <a:tailEnd/>
          </a:ln>
        </p:spPr>
      </p:pic>
      <p:sp>
        <p:nvSpPr>
          <p:cNvPr id="2" name="Rectangle 1"/>
          <p:cNvSpPr/>
          <p:nvPr/>
        </p:nvSpPr>
        <p:spPr>
          <a:xfrm>
            <a:off x="196581" y="900307"/>
            <a:ext cx="1664238" cy="517065"/>
          </a:xfrm>
          <a:prstGeom prst="rect">
            <a:avLst/>
          </a:prstGeom>
        </p:spPr>
        <p:txBody>
          <a:bodyPr wrap="none">
            <a:spAutoFit/>
          </a:bodyPr>
          <a:lstStyle/>
          <a:p>
            <a:pPr algn="just">
              <a:lnSpc>
                <a:spcPct val="115000"/>
              </a:lnSpc>
            </a:pPr>
            <a:r>
              <a:rPr lang="en-US" sz="2400" b="1" dirty="0" smtClean="0">
                <a:solidFill>
                  <a:srgbClr val="0000FF"/>
                </a:solidFill>
                <a:latin typeface="Times New Roman"/>
                <a:ea typeface="Times New Roman"/>
              </a:rPr>
              <a:t>*</a:t>
            </a:r>
            <a:r>
              <a:rPr lang="fr-FR" sz="2400" b="1" dirty="0" err="1" smtClean="0">
                <a:solidFill>
                  <a:srgbClr val="0000FF"/>
                </a:solidFill>
                <a:latin typeface="Times New Roman"/>
                <a:ea typeface="Times New Roman"/>
              </a:rPr>
              <a:t>Tác</a:t>
            </a:r>
            <a:r>
              <a:rPr lang="fr-FR" sz="2400" b="1" dirty="0" smtClean="0">
                <a:solidFill>
                  <a:srgbClr val="0000FF"/>
                </a:solidFill>
                <a:latin typeface="Times New Roman"/>
                <a:ea typeface="Times New Roman"/>
              </a:rPr>
              <a:t> </a:t>
            </a:r>
            <a:r>
              <a:rPr lang="vi-VN" sz="2400" b="1" dirty="0" smtClean="0">
                <a:solidFill>
                  <a:srgbClr val="0000FF"/>
                </a:solidFill>
                <a:latin typeface="Times New Roman"/>
                <a:ea typeface="Times New Roman"/>
              </a:rPr>
              <a:t>phẩm</a:t>
            </a:r>
            <a:endParaRPr lang="en-GB" sz="2400" dirty="0">
              <a:solidFill>
                <a:srgbClr val="0000FF"/>
              </a:solidFill>
              <a:latin typeface="Times New Roman"/>
              <a:ea typeface="Calibri"/>
            </a:endParaRPr>
          </a:p>
        </p:txBody>
      </p:sp>
      <p:pic>
        <p:nvPicPr>
          <p:cNvPr id="21" name="Picture 17" descr="Picture1">
            <a:extLst>
              <a:ext uri="{FF2B5EF4-FFF2-40B4-BE49-F238E27FC236}">
                <a16:creationId xmlns="" xmlns:a16="http://schemas.microsoft.com/office/drawing/2014/main" id="{D2CFE432-5554-4101-8023-D4FB8CF9744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428604">
            <a:off x="5836853" y="1241547"/>
            <a:ext cx="593725"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stretch>
            <a:fillRect/>
          </a:stretch>
        </p:blipFill>
        <p:spPr>
          <a:xfrm flipH="1">
            <a:off x="7173984" y="4717650"/>
            <a:ext cx="1902148" cy="1998607"/>
          </a:xfrm>
          <a:prstGeom prst="rect">
            <a:avLst/>
          </a:prstGeom>
        </p:spPr>
      </p:pic>
      <p:pic>
        <p:nvPicPr>
          <p:cNvPr id="26" name="Picture 16" descr="DSTARS-P"/>
          <p:cNvPicPr>
            <a:picLocks noChangeAspect="1" noChangeArrowheads="1" noCrop="1"/>
          </p:cNvPicPr>
          <p:nvPr/>
        </p:nvPicPr>
        <p:blipFill>
          <a:blip r:embed="rId2"/>
          <a:srcRect/>
          <a:stretch>
            <a:fillRect/>
          </a:stretch>
        </p:blipFill>
        <p:spPr bwMode="auto">
          <a:xfrm>
            <a:off x="1447800" y="685800"/>
            <a:ext cx="609600" cy="487363"/>
          </a:xfrm>
          <a:prstGeom prst="rect">
            <a:avLst/>
          </a:prstGeom>
          <a:noFill/>
          <a:ln w="9525">
            <a:noFill/>
            <a:miter lim="800000"/>
            <a:headEnd/>
            <a:tailEnd/>
          </a:ln>
        </p:spPr>
      </p:pic>
      <p:sp>
        <p:nvSpPr>
          <p:cNvPr id="27" name="Rectangle 26"/>
          <p:cNvSpPr/>
          <p:nvPr/>
        </p:nvSpPr>
        <p:spPr>
          <a:xfrm>
            <a:off x="38099" y="-4369"/>
            <a:ext cx="9084638" cy="842603"/>
          </a:xfrm>
          <a:prstGeom prst="rect">
            <a:avLst/>
          </a:prstGeom>
          <a:ln>
            <a:solidFill>
              <a:srgbClr val="0000FF"/>
            </a:solidFill>
          </a:ln>
        </p:spPr>
        <p:txBody>
          <a:bodyPr wrap="square">
            <a:spAutoFit/>
          </a:bodyPr>
          <a:lstStyle/>
          <a:p>
            <a:pPr algn="ctr">
              <a:lnSpc>
                <a:spcPct val="115000"/>
              </a:lnSpc>
            </a:pPr>
            <a:r>
              <a:rPr lang="vi-VN" sz="2400" b="1" dirty="0">
                <a:solidFill>
                  <a:prstClr val="black"/>
                </a:solidFill>
                <a:latin typeface="Times New Roman"/>
                <a:ea typeface="Calibri"/>
              </a:rPr>
              <a:t>TIẾT </a:t>
            </a:r>
            <a:r>
              <a:rPr lang="vi-VN" sz="2400" b="1" dirty="0" smtClean="0">
                <a:solidFill>
                  <a:prstClr val="black"/>
                </a:solidFill>
                <a:latin typeface="Times New Roman"/>
                <a:ea typeface="Calibri"/>
              </a:rPr>
              <a:t>10</a:t>
            </a:r>
            <a:r>
              <a:rPr lang="en-US" sz="2400" b="1" dirty="0" smtClean="0">
                <a:solidFill>
                  <a:prstClr val="black"/>
                </a:solidFill>
                <a:latin typeface="Times New Roman"/>
                <a:ea typeface="Calibri"/>
              </a:rPr>
              <a:t>7-108</a:t>
            </a:r>
            <a:r>
              <a:rPr lang="vi-VN" sz="2400" b="1" dirty="0" smtClean="0">
                <a:solidFill>
                  <a:prstClr val="black"/>
                </a:solidFill>
                <a:latin typeface="Times New Roman"/>
                <a:ea typeface="Calibri"/>
              </a:rPr>
              <a:t>  </a:t>
            </a:r>
            <a:r>
              <a:rPr lang="en-US" sz="2400" b="1" dirty="0">
                <a:solidFill>
                  <a:prstClr val="black"/>
                </a:solidFill>
                <a:latin typeface="Times New Roman"/>
                <a:ea typeface="Calibri"/>
              </a:rPr>
              <a:t>: </a:t>
            </a:r>
            <a:r>
              <a:rPr lang="en-GB" sz="2400" b="1" dirty="0">
                <a:solidFill>
                  <a:srgbClr val="FF0000"/>
                </a:solidFill>
                <a:latin typeface="Times New Roman"/>
                <a:ea typeface="Calibri"/>
              </a:rPr>
              <a:t>BÀI TẬP LÀM </a:t>
            </a:r>
            <a:r>
              <a:rPr lang="en-GB" sz="2400" b="1" dirty="0" smtClean="0">
                <a:solidFill>
                  <a:srgbClr val="FF0000"/>
                </a:solidFill>
                <a:latin typeface="Times New Roman"/>
                <a:ea typeface="Calibri"/>
              </a:rPr>
              <a:t>VĂN</a:t>
            </a:r>
            <a:r>
              <a:rPr lang="en-GB" sz="2000" b="1" dirty="0" smtClean="0">
                <a:solidFill>
                  <a:srgbClr val="FF0000"/>
                </a:solidFill>
                <a:latin typeface="Times New Roman"/>
                <a:ea typeface="Calibri"/>
              </a:rPr>
              <a:t>(</a:t>
            </a:r>
            <a:r>
              <a:rPr lang="en-GB" sz="2000" b="1" dirty="0" err="1" smtClean="0">
                <a:solidFill>
                  <a:srgbClr val="FF0000"/>
                </a:solidFill>
                <a:latin typeface="Times New Roman"/>
                <a:ea typeface="Calibri"/>
              </a:rPr>
              <a:t>Trích</a:t>
            </a:r>
            <a:r>
              <a:rPr lang="en-GB" sz="2000" b="1" dirty="0" smtClean="0">
                <a:solidFill>
                  <a:srgbClr val="FF0000"/>
                </a:solidFill>
                <a:latin typeface="Times New Roman"/>
                <a:ea typeface="Calibri"/>
              </a:rPr>
              <a:t>  </a:t>
            </a:r>
            <a:r>
              <a:rPr lang="en-GB" sz="2000" b="1" dirty="0" err="1">
                <a:solidFill>
                  <a:srgbClr val="FF0000"/>
                </a:solidFill>
                <a:latin typeface="Times New Roman"/>
                <a:ea typeface="Calibri"/>
              </a:rPr>
              <a:t>Nhóc</a:t>
            </a:r>
            <a:r>
              <a:rPr lang="en-GB" sz="2000" b="1" dirty="0">
                <a:solidFill>
                  <a:srgbClr val="FF0000"/>
                </a:solidFill>
                <a:latin typeface="Times New Roman"/>
                <a:ea typeface="Calibri"/>
              </a:rPr>
              <a:t> Ni-</a:t>
            </a:r>
            <a:r>
              <a:rPr lang="en-GB" sz="2000" b="1" dirty="0" err="1">
                <a:solidFill>
                  <a:srgbClr val="FF0000"/>
                </a:solidFill>
                <a:latin typeface="Times New Roman"/>
                <a:ea typeface="Calibri"/>
              </a:rPr>
              <a:t>cô</a:t>
            </a:r>
            <a:r>
              <a:rPr lang="en-GB" sz="2000" b="1" dirty="0">
                <a:solidFill>
                  <a:srgbClr val="FF0000"/>
                </a:solidFill>
                <a:latin typeface="Times New Roman"/>
                <a:ea typeface="Calibri"/>
              </a:rPr>
              <a:t>-la, </a:t>
            </a:r>
            <a:r>
              <a:rPr lang="en-GB" sz="2000" b="1" dirty="0" err="1">
                <a:solidFill>
                  <a:srgbClr val="FF0000"/>
                </a:solidFill>
                <a:latin typeface="Times New Roman"/>
                <a:ea typeface="Calibri"/>
              </a:rPr>
              <a:t>những</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chuyện</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chưa</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kể</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Rơ-nê</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Gô</a:t>
            </a:r>
            <a:r>
              <a:rPr lang="en-GB" sz="2000" b="1" dirty="0">
                <a:solidFill>
                  <a:srgbClr val="FF0000"/>
                </a:solidFill>
                <a:latin typeface="Times New Roman"/>
                <a:ea typeface="Calibri"/>
              </a:rPr>
              <a:t>-xi-</a:t>
            </a:r>
            <a:r>
              <a:rPr lang="en-GB" sz="2000" b="1" dirty="0" err="1">
                <a:solidFill>
                  <a:srgbClr val="FF0000"/>
                </a:solidFill>
                <a:latin typeface="Times New Roman"/>
                <a:ea typeface="Calibri"/>
              </a:rPr>
              <a:t>nhi</a:t>
            </a:r>
            <a:r>
              <a:rPr lang="en-GB" sz="2000" b="1" dirty="0">
                <a:solidFill>
                  <a:srgbClr val="FF0000"/>
                </a:solidFill>
                <a:latin typeface="Times New Roman"/>
                <a:ea typeface="Calibri"/>
              </a:rPr>
              <a:t>, </a:t>
            </a:r>
            <a:r>
              <a:rPr lang="en-GB" sz="2000" b="1" dirty="0" err="1" smtClean="0">
                <a:solidFill>
                  <a:srgbClr val="FF0000"/>
                </a:solidFill>
                <a:latin typeface="Times New Roman"/>
                <a:ea typeface="Calibri"/>
              </a:rPr>
              <a:t>Giăng-giắc</a:t>
            </a:r>
            <a:r>
              <a:rPr lang="en-GB" sz="2000" b="1" dirty="0" smtClean="0">
                <a:solidFill>
                  <a:srgbClr val="FF0000"/>
                </a:solidFill>
                <a:latin typeface="Times New Roman"/>
                <a:ea typeface="Calibri"/>
              </a:rPr>
              <a:t> </a:t>
            </a:r>
            <a:r>
              <a:rPr lang="en-GB" sz="2000" b="1" dirty="0" err="1">
                <a:solidFill>
                  <a:srgbClr val="FF0000"/>
                </a:solidFill>
                <a:latin typeface="Times New Roman"/>
                <a:ea typeface="Calibri"/>
              </a:rPr>
              <a:t>Xăng-pê</a:t>
            </a:r>
            <a:r>
              <a:rPr lang="en-GB" sz="2000" b="1" dirty="0">
                <a:solidFill>
                  <a:srgbClr val="FF0000"/>
                </a:solidFill>
                <a:latin typeface="Times New Roman"/>
                <a:ea typeface="Calibri"/>
              </a:rPr>
              <a:t>)</a:t>
            </a:r>
            <a:endParaRPr lang="en-GB" sz="2400" dirty="0">
              <a:solidFill>
                <a:prstClr val="black"/>
              </a:solidFill>
              <a:latin typeface="Times New Roman"/>
              <a:ea typeface="Calibri"/>
            </a:endParaRPr>
          </a:p>
        </p:txBody>
      </p:sp>
      <p:pic>
        <p:nvPicPr>
          <p:cNvPr id="13" name="Picture 12"/>
          <p:cNvPicPr>
            <a:picLocks noChangeAspect="1"/>
          </p:cNvPicPr>
          <p:nvPr/>
        </p:nvPicPr>
        <p:blipFill>
          <a:blip r:embed="rId5"/>
          <a:stretch>
            <a:fillRect/>
          </a:stretch>
        </p:blipFill>
        <p:spPr>
          <a:xfrm>
            <a:off x="9525" y="4914058"/>
            <a:ext cx="1960491" cy="1856467"/>
          </a:xfrm>
          <a:prstGeom prst="rect">
            <a:avLst/>
          </a:prstGeom>
        </p:spPr>
      </p:pic>
      <p:sp>
        <p:nvSpPr>
          <p:cNvPr id="3" name="Rectangle 2"/>
          <p:cNvSpPr/>
          <p:nvPr/>
        </p:nvSpPr>
        <p:spPr>
          <a:xfrm>
            <a:off x="152400" y="1834455"/>
            <a:ext cx="8839200" cy="2308324"/>
          </a:xfrm>
          <a:prstGeom prst="rect">
            <a:avLst/>
          </a:prstGeom>
        </p:spPr>
        <p:txBody>
          <a:bodyPr wrap="square">
            <a:spAutoFit/>
          </a:bodyPr>
          <a:lstStyle/>
          <a:p>
            <a:pPr algn="just">
              <a:spcAft>
                <a:spcPts val="0"/>
              </a:spcAft>
            </a:pPr>
            <a:r>
              <a:rPr lang="pt-BR" sz="2400" dirty="0" smtClean="0">
                <a:latin typeface="Times New Roman" panose="02020603050405020304" pitchFamily="18" charset="0"/>
                <a:ea typeface="Times New Roman" panose="02020603050405020304" pitchFamily="18" charset="0"/>
              </a:rPr>
              <a:t>- </a:t>
            </a:r>
            <a:r>
              <a:rPr lang="pt-BR" sz="2400" dirty="0">
                <a:latin typeface="Times New Roman" panose="02020603050405020304" pitchFamily="18" charset="0"/>
                <a:ea typeface="Times New Roman" panose="02020603050405020304" pitchFamily="18" charset="0"/>
              </a:rPr>
              <a:t>Thể loại: truyện ngắn;</a:t>
            </a:r>
            <a:endParaRPr lang="en-US" sz="2400" dirty="0">
              <a:latin typeface="Times New Roman" panose="02020603050405020304" pitchFamily="18" charset="0"/>
              <a:ea typeface="Times New Roman" panose="02020603050405020304" pitchFamily="18" charset="0"/>
            </a:endParaRPr>
          </a:p>
          <a:p>
            <a:pPr algn="just">
              <a:spcAft>
                <a:spcPts val="0"/>
              </a:spcAft>
            </a:pPr>
            <a:r>
              <a:rPr lang="pt-BR" sz="2400" dirty="0">
                <a:latin typeface="Times New Roman" panose="02020603050405020304" pitchFamily="18" charset="0"/>
                <a:ea typeface="Times New Roman" panose="02020603050405020304" pitchFamily="18" charset="0"/>
              </a:rPr>
              <a:t>- PTBĐ: Tự sự</a:t>
            </a:r>
            <a:endParaRPr lang="en-US" sz="2400" dirty="0">
              <a:latin typeface="Times New Roman" panose="02020603050405020304" pitchFamily="18" charset="0"/>
              <a:ea typeface="Times New Roman" panose="02020603050405020304" pitchFamily="18" charset="0"/>
            </a:endParaRPr>
          </a:p>
          <a:p>
            <a:pPr algn="just">
              <a:spcAft>
                <a:spcPts val="0"/>
              </a:spcAft>
            </a:pPr>
            <a:r>
              <a:rPr lang="pt-BR" sz="2400" dirty="0">
                <a:latin typeface="Times New Roman" panose="02020603050405020304" pitchFamily="18" charset="0"/>
                <a:ea typeface="Times New Roman" panose="02020603050405020304" pitchFamily="18" charset="0"/>
              </a:rPr>
              <a:t>- </a:t>
            </a:r>
            <a:r>
              <a:rPr lang="nl-NL" sz="2400" dirty="0">
                <a:latin typeface="Times New Roman" panose="02020603050405020304" pitchFamily="18" charset="0"/>
                <a:ea typeface="Times New Roman" panose="02020603050405020304" pitchFamily="18" charset="0"/>
              </a:rPr>
              <a:t>Nhân vật: Cậu bé Ni – cô – la, bố của cậu và bác hàng xóm;</a:t>
            </a:r>
            <a:endParaRPr lang="en-US" sz="2400" dirty="0">
              <a:latin typeface="Times New Roman" panose="02020603050405020304" pitchFamily="18" charset="0"/>
              <a:ea typeface="Times New Roman" panose="02020603050405020304" pitchFamily="18" charset="0"/>
            </a:endParaRPr>
          </a:p>
          <a:p>
            <a:pPr algn="just">
              <a:spcAft>
                <a:spcPts val="0"/>
              </a:spcAft>
            </a:pPr>
            <a:r>
              <a:rPr lang="nl-NL" sz="2400" dirty="0">
                <a:latin typeface="Times New Roman" panose="02020603050405020304" pitchFamily="18" charset="0"/>
                <a:ea typeface="Times New Roman" panose="02020603050405020304" pitchFamily="18" charset="0"/>
              </a:rPr>
              <a:t>- Ngôi kể: ngôi thứ nhất.</a:t>
            </a:r>
            <a:endParaRPr lang="en-US" sz="2400" dirty="0">
              <a:latin typeface="Times New Roman" panose="02020603050405020304" pitchFamily="18" charset="0"/>
              <a:ea typeface="Times New Roman" panose="02020603050405020304" pitchFamily="18" charset="0"/>
            </a:endParaRPr>
          </a:p>
          <a:p>
            <a:pPr algn="just">
              <a:spcAft>
                <a:spcPts val="0"/>
              </a:spcAft>
            </a:pPr>
            <a:r>
              <a:rPr lang="pt-BR" sz="2400" dirty="0">
                <a:latin typeface="Times New Roman" panose="02020603050405020304" pitchFamily="18" charset="0"/>
                <a:ea typeface="Times New Roman" panose="02020603050405020304" pitchFamily="18" charset="0"/>
              </a:rPr>
              <a:t>- Xuất xứ: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tập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trích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Nhóc</a:t>
            </a:r>
            <a:r>
              <a:rPr lang="en-US" sz="2400" dirty="0">
                <a:latin typeface="Times New Roman" panose="02020603050405020304" pitchFamily="18" charset="0"/>
                <a:ea typeface="Times New Roman" panose="02020603050405020304" pitchFamily="18" charset="0"/>
              </a:rPr>
              <a:t> Ni-</a:t>
            </a:r>
            <a:r>
              <a:rPr lang="en-US" sz="2400" dirty="0" err="1">
                <a:latin typeface="Times New Roman" panose="02020603050405020304" pitchFamily="18" charset="0"/>
                <a:ea typeface="Times New Roman" panose="02020603050405020304" pitchFamily="18" charset="0"/>
              </a:rPr>
              <a:t>cô</a:t>
            </a:r>
            <a:r>
              <a:rPr lang="en-US" sz="2400" dirty="0">
                <a:latin typeface="Times New Roman" panose="02020603050405020304" pitchFamily="18" charset="0"/>
                <a:ea typeface="Times New Roman" panose="02020603050405020304" pitchFamily="18" charset="0"/>
              </a:rPr>
              <a:t>-la: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chưa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kể</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5247225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12" descr="DSTARS-P"/>
          <p:cNvPicPr>
            <a:picLocks noChangeAspect="1" noChangeArrowheads="1" noCrop="1"/>
          </p:cNvPicPr>
          <p:nvPr/>
        </p:nvPicPr>
        <p:blipFill>
          <a:blip r:embed="rId2"/>
          <a:srcRect/>
          <a:stretch>
            <a:fillRect/>
          </a:stretch>
        </p:blipFill>
        <p:spPr bwMode="auto">
          <a:xfrm rot="-8230657">
            <a:off x="7254875" y="4038600"/>
            <a:ext cx="990600" cy="866775"/>
          </a:xfrm>
          <a:prstGeom prst="rect">
            <a:avLst/>
          </a:prstGeom>
          <a:noFill/>
          <a:ln w="9525">
            <a:noFill/>
            <a:miter lim="800000"/>
            <a:headEnd/>
            <a:tailEnd/>
          </a:ln>
        </p:spPr>
      </p:pic>
      <p:pic>
        <p:nvPicPr>
          <p:cNvPr id="2054" name="Picture 15" descr="DSTARS-P"/>
          <p:cNvPicPr>
            <a:picLocks noChangeAspect="1" noChangeArrowheads="1" noCrop="1"/>
          </p:cNvPicPr>
          <p:nvPr/>
        </p:nvPicPr>
        <p:blipFill>
          <a:blip r:embed="rId2"/>
          <a:srcRect/>
          <a:stretch>
            <a:fillRect/>
          </a:stretch>
        </p:blipFill>
        <p:spPr bwMode="auto">
          <a:xfrm>
            <a:off x="4724400" y="4191000"/>
            <a:ext cx="609600" cy="487363"/>
          </a:xfrm>
          <a:prstGeom prst="rect">
            <a:avLst/>
          </a:prstGeom>
          <a:noFill/>
          <a:ln w="9525">
            <a:noFill/>
            <a:miter lim="800000"/>
            <a:headEnd/>
            <a:tailEnd/>
          </a:ln>
        </p:spPr>
      </p:pic>
      <p:pic>
        <p:nvPicPr>
          <p:cNvPr id="2055" name="Picture 16" descr="DSTARS-P"/>
          <p:cNvPicPr>
            <a:picLocks noChangeAspect="1" noChangeArrowheads="1" noCrop="1"/>
          </p:cNvPicPr>
          <p:nvPr/>
        </p:nvPicPr>
        <p:blipFill>
          <a:blip r:embed="rId2"/>
          <a:srcRect/>
          <a:stretch>
            <a:fillRect/>
          </a:stretch>
        </p:blipFill>
        <p:spPr bwMode="auto">
          <a:xfrm>
            <a:off x="3048000" y="4876800"/>
            <a:ext cx="609600" cy="487363"/>
          </a:xfrm>
          <a:prstGeom prst="rect">
            <a:avLst/>
          </a:prstGeom>
          <a:noFill/>
          <a:ln w="9525">
            <a:noFill/>
            <a:miter lim="800000"/>
            <a:headEnd/>
            <a:tailEnd/>
          </a:ln>
        </p:spPr>
      </p:pic>
      <p:pic>
        <p:nvPicPr>
          <p:cNvPr id="2056" name="Picture 16" descr="DSTARS-P"/>
          <p:cNvPicPr>
            <a:picLocks noChangeAspect="1" noChangeArrowheads="1" noCrop="1"/>
          </p:cNvPicPr>
          <p:nvPr/>
        </p:nvPicPr>
        <p:blipFill>
          <a:blip r:embed="rId2"/>
          <a:srcRect/>
          <a:stretch>
            <a:fillRect/>
          </a:stretch>
        </p:blipFill>
        <p:spPr bwMode="auto">
          <a:xfrm>
            <a:off x="8001000" y="2438400"/>
            <a:ext cx="609600" cy="487363"/>
          </a:xfrm>
          <a:prstGeom prst="rect">
            <a:avLst/>
          </a:prstGeom>
          <a:noFill/>
          <a:ln w="9525">
            <a:noFill/>
            <a:miter lim="800000"/>
            <a:headEnd/>
            <a:tailEnd/>
          </a:ln>
        </p:spPr>
      </p:pic>
      <p:pic>
        <p:nvPicPr>
          <p:cNvPr id="2057" name="Picture 16" descr="DSTARS-P"/>
          <p:cNvPicPr>
            <a:picLocks noChangeAspect="1" noChangeArrowheads="1" noCrop="1"/>
          </p:cNvPicPr>
          <p:nvPr/>
        </p:nvPicPr>
        <p:blipFill>
          <a:blip r:embed="rId2"/>
          <a:srcRect/>
          <a:stretch>
            <a:fillRect/>
          </a:stretch>
        </p:blipFill>
        <p:spPr bwMode="auto">
          <a:xfrm>
            <a:off x="2667000" y="3173413"/>
            <a:ext cx="609600" cy="487363"/>
          </a:xfrm>
          <a:prstGeom prst="rect">
            <a:avLst/>
          </a:prstGeom>
          <a:noFill/>
          <a:ln w="9525">
            <a:noFill/>
            <a:miter lim="800000"/>
            <a:headEnd/>
            <a:tailEnd/>
          </a:ln>
        </p:spPr>
      </p:pic>
      <p:pic>
        <p:nvPicPr>
          <p:cNvPr id="2058" name="Picture 16" descr="DSTARS-P"/>
          <p:cNvPicPr>
            <a:picLocks noChangeAspect="1" noChangeArrowheads="1" noCrop="1"/>
          </p:cNvPicPr>
          <p:nvPr/>
        </p:nvPicPr>
        <p:blipFill>
          <a:blip r:embed="rId2"/>
          <a:srcRect/>
          <a:stretch>
            <a:fillRect/>
          </a:stretch>
        </p:blipFill>
        <p:spPr bwMode="auto">
          <a:xfrm>
            <a:off x="7239000" y="609600"/>
            <a:ext cx="609600" cy="487363"/>
          </a:xfrm>
          <a:prstGeom prst="rect">
            <a:avLst/>
          </a:prstGeom>
          <a:noFill/>
          <a:ln w="9525">
            <a:noFill/>
            <a:miter lim="800000"/>
            <a:headEnd/>
            <a:tailEnd/>
          </a:ln>
        </p:spPr>
      </p:pic>
      <p:pic>
        <p:nvPicPr>
          <p:cNvPr id="2059" name="Picture 16" descr="DSTARS-P"/>
          <p:cNvPicPr>
            <a:picLocks noChangeAspect="1" noChangeArrowheads="1" noCrop="1"/>
          </p:cNvPicPr>
          <p:nvPr/>
        </p:nvPicPr>
        <p:blipFill>
          <a:blip r:embed="rId2"/>
          <a:srcRect/>
          <a:stretch>
            <a:fillRect/>
          </a:stretch>
        </p:blipFill>
        <p:spPr bwMode="auto">
          <a:xfrm>
            <a:off x="2209800" y="6096000"/>
            <a:ext cx="609600" cy="487363"/>
          </a:xfrm>
          <a:prstGeom prst="rect">
            <a:avLst/>
          </a:prstGeom>
          <a:noFill/>
          <a:ln w="9525">
            <a:noFill/>
            <a:miter lim="800000"/>
            <a:headEnd/>
            <a:tailEnd/>
          </a:ln>
        </p:spPr>
      </p:pic>
      <p:pic>
        <p:nvPicPr>
          <p:cNvPr id="2060" name="Picture 16" descr="DSTARS-P"/>
          <p:cNvPicPr>
            <a:picLocks noChangeAspect="1" noChangeArrowheads="1" noCrop="1"/>
          </p:cNvPicPr>
          <p:nvPr/>
        </p:nvPicPr>
        <p:blipFill>
          <a:blip r:embed="rId2"/>
          <a:srcRect/>
          <a:stretch>
            <a:fillRect/>
          </a:stretch>
        </p:blipFill>
        <p:spPr bwMode="auto">
          <a:xfrm>
            <a:off x="1295400" y="533400"/>
            <a:ext cx="609600" cy="487363"/>
          </a:xfrm>
          <a:prstGeom prst="rect">
            <a:avLst/>
          </a:prstGeom>
          <a:noFill/>
          <a:ln w="9525">
            <a:noFill/>
            <a:miter lim="800000"/>
            <a:headEnd/>
            <a:tailEnd/>
          </a:ln>
        </p:spPr>
      </p:pic>
      <p:pic>
        <p:nvPicPr>
          <p:cNvPr id="2061" name="Picture 16" descr="DSTARS-P"/>
          <p:cNvPicPr>
            <a:picLocks noChangeAspect="1" noChangeArrowheads="1" noCrop="1"/>
          </p:cNvPicPr>
          <p:nvPr/>
        </p:nvPicPr>
        <p:blipFill>
          <a:blip r:embed="rId2"/>
          <a:srcRect/>
          <a:stretch>
            <a:fillRect/>
          </a:stretch>
        </p:blipFill>
        <p:spPr bwMode="auto">
          <a:xfrm>
            <a:off x="2971800" y="533400"/>
            <a:ext cx="609600" cy="487363"/>
          </a:xfrm>
          <a:prstGeom prst="rect">
            <a:avLst/>
          </a:prstGeom>
          <a:noFill/>
          <a:ln w="9525">
            <a:noFill/>
            <a:miter lim="800000"/>
            <a:headEnd/>
            <a:tailEnd/>
          </a:ln>
        </p:spPr>
      </p:pic>
      <p:pic>
        <p:nvPicPr>
          <p:cNvPr id="2062" name="Picture 16" descr="DSTARS-P"/>
          <p:cNvPicPr>
            <a:picLocks noChangeAspect="1" noChangeArrowheads="1" noCrop="1"/>
          </p:cNvPicPr>
          <p:nvPr/>
        </p:nvPicPr>
        <p:blipFill>
          <a:blip r:embed="rId2"/>
          <a:srcRect/>
          <a:stretch>
            <a:fillRect/>
          </a:stretch>
        </p:blipFill>
        <p:spPr bwMode="auto">
          <a:xfrm>
            <a:off x="6324600" y="4724400"/>
            <a:ext cx="609600" cy="487363"/>
          </a:xfrm>
          <a:prstGeom prst="rect">
            <a:avLst/>
          </a:prstGeom>
          <a:noFill/>
          <a:ln w="9525">
            <a:noFill/>
            <a:miter lim="800000"/>
            <a:headEnd/>
            <a:tailEnd/>
          </a:ln>
        </p:spPr>
      </p:pic>
      <p:pic>
        <p:nvPicPr>
          <p:cNvPr id="2063" name="Picture 16" descr="DSTARS-P"/>
          <p:cNvPicPr>
            <a:picLocks noChangeAspect="1" noChangeArrowheads="1" noCrop="1"/>
          </p:cNvPicPr>
          <p:nvPr/>
        </p:nvPicPr>
        <p:blipFill>
          <a:blip r:embed="rId2"/>
          <a:srcRect/>
          <a:stretch>
            <a:fillRect/>
          </a:stretch>
        </p:blipFill>
        <p:spPr bwMode="auto">
          <a:xfrm>
            <a:off x="1066800" y="2743200"/>
            <a:ext cx="609600" cy="487363"/>
          </a:xfrm>
          <a:prstGeom prst="rect">
            <a:avLst/>
          </a:prstGeom>
          <a:noFill/>
          <a:ln w="9525">
            <a:noFill/>
            <a:miter lim="800000"/>
            <a:headEnd/>
            <a:tailEnd/>
          </a:ln>
        </p:spPr>
      </p:pic>
      <p:sp>
        <p:nvSpPr>
          <p:cNvPr id="6" name="Rectangle 5"/>
          <p:cNvSpPr/>
          <p:nvPr/>
        </p:nvSpPr>
        <p:spPr>
          <a:xfrm>
            <a:off x="38099" y="-4369"/>
            <a:ext cx="9084638" cy="842603"/>
          </a:xfrm>
          <a:prstGeom prst="rect">
            <a:avLst/>
          </a:prstGeom>
          <a:ln>
            <a:solidFill>
              <a:srgbClr val="0000FF"/>
            </a:solidFill>
          </a:ln>
        </p:spPr>
        <p:txBody>
          <a:bodyPr wrap="square">
            <a:spAutoFit/>
          </a:bodyPr>
          <a:lstStyle/>
          <a:p>
            <a:pPr algn="ctr">
              <a:lnSpc>
                <a:spcPct val="115000"/>
              </a:lnSpc>
            </a:pPr>
            <a:r>
              <a:rPr lang="vi-VN" sz="2400" b="1" dirty="0">
                <a:solidFill>
                  <a:prstClr val="black"/>
                </a:solidFill>
                <a:latin typeface="Times New Roman"/>
                <a:ea typeface="Calibri"/>
              </a:rPr>
              <a:t>TIẾT </a:t>
            </a:r>
            <a:r>
              <a:rPr lang="vi-VN" sz="2400" b="1" dirty="0" smtClean="0">
                <a:solidFill>
                  <a:prstClr val="black"/>
                </a:solidFill>
                <a:latin typeface="Times New Roman"/>
                <a:ea typeface="Calibri"/>
              </a:rPr>
              <a:t>10</a:t>
            </a:r>
            <a:r>
              <a:rPr lang="en-US" sz="2400" b="1" dirty="0" smtClean="0">
                <a:solidFill>
                  <a:prstClr val="black"/>
                </a:solidFill>
                <a:latin typeface="Times New Roman"/>
                <a:ea typeface="Calibri"/>
              </a:rPr>
              <a:t>7-108</a:t>
            </a:r>
            <a:r>
              <a:rPr lang="vi-VN" sz="2400" b="1" dirty="0" smtClean="0">
                <a:solidFill>
                  <a:prstClr val="black"/>
                </a:solidFill>
                <a:latin typeface="Times New Roman"/>
                <a:ea typeface="Calibri"/>
              </a:rPr>
              <a:t>  </a:t>
            </a:r>
            <a:r>
              <a:rPr lang="en-US" sz="2400" b="1" dirty="0">
                <a:solidFill>
                  <a:prstClr val="black"/>
                </a:solidFill>
                <a:latin typeface="Times New Roman"/>
                <a:ea typeface="Calibri"/>
              </a:rPr>
              <a:t>: </a:t>
            </a:r>
            <a:r>
              <a:rPr lang="en-GB" sz="2400" b="1" dirty="0">
                <a:solidFill>
                  <a:srgbClr val="FF0000"/>
                </a:solidFill>
                <a:latin typeface="Times New Roman"/>
                <a:ea typeface="Calibri"/>
              </a:rPr>
              <a:t>BÀI TẬP LÀM </a:t>
            </a:r>
            <a:r>
              <a:rPr lang="en-GB" sz="2400" b="1" dirty="0" smtClean="0">
                <a:solidFill>
                  <a:srgbClr val="FF0000"/>
                </a:solidFill>
                <a:latin typeface="Times New Roman"/>
                <a:ea typeface="Calibri"/>
              </a:rPr>
              <a:t>VĂN</a:t>
            </a:r>
            <a:r>
              <a:rPr lang="en-GB" sz="2000" b="1" dirty="0" smtClean="0">
                <a:solidFill>
                  <a:srgbClr val="FF0000"/>
                </a:solidFill>
                <a:latin typeface="Times New Roman"/>
                <a:ea typeface="Calibri"/>
              </a:rPr>
              <a:t>(</a:t>
            </a:r>
            <a:r>
              <a:rPr lang="en-GB" sz="2000" b="1" dirty="0" err="1" smtClean="0">
                <a:solidFill>
                  <a:srgbClr val="FF0000"/>
                </a:solidFill>
                <a:latin typeface="Times New Roman"/>
                <a:ea typeface="Calibri"/>
              </a:rPr>
              <a:t>Trích</a:t>
            </a:r>
            <a:r>
              <a:rPr lang="en-GB" sz="2000" b="1" dirty="0" smtClean="0">
                <a:solidFill>
                  <a:srgbClr val="FF0000"/>
                </a:solidFill>
                <a:latin typeface="Times New Roman"/>
                <a:ea typeface="Calibri"/>
              </a:rPr>
              <a:t>  </a:t>
            </a:r>
            <a:r>
              <a:rPr lang="en-GB" sz="2000" b="1" dirty="0" err="1">
                <a:solidFill>
                  <a:srgbClr val="FF0000"/>
                </a:solidFill>
                <a:latin typeface="Times New Roman"/>
                <a:ea typeface="Calibri"/>
              </a:rPr>
              <a:t>Nhóc</a:t>
            </a:r>
            <a:r>
              <a:rPr lang="en-GB" sz="2000" b="1" dirty="0">
                <a:solidFill>
                  <a:srgbClr val="FF0000"/>
                </a:solidFill>
                <a:latin typeface="Times New Roman"/>
                <a:ea typeface="Calibri"/>
              </a:rPr>
              <a:t> Ni-</a:t>
            </a:r>
            <a:r>
              <a:rPr lang="en-GB" sz="2000" b="1" dirty="0" err="1">
                <a:solidFill>
                  <a:srgbClr val="FF0000"/>
                </a:solidFill>
                <a:latin typeface="Times New Roman"/>
                <a:ea typeface="Calibri"/>
              </a:rPr>
              <a:t>cô</a:t>
            </a:r>
            <a:r>
              <a:rPr lang="en-GB" sz="2000" b="1" dirty="0">
                <a:solidFill>
                  <a:srgbClr val="FF0000"/>
                </a:solidFill>
                <a:latin typeface="Times New Roman"/>
                <a:ea typeface="Calibri"/>
              </a:rPr>
              <a:t>-la, </a:t>
            </a:r>
            <a:r>
              <a:rPr lang="en-GB" sz="2000" b="1" dirty="0" err="1">
                <a:solidFill>
                  <a:srgbClr val="FF0000"/>
                </a:solidFill>
                <a:latin typeface="Times New Roman"/>
                <a:ea typeface="Calibri"/>
              </a:rPr>
              <a:t>những</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chuyện</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chưa</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kể</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Rơ-nê</a:t>
            </a:r>
            <a:r>
              <a:rPr lang="en-GB" sz="2000" b="1" dirty="0">
                <a:solidFill>
                  <a:srgbClr val="FF0000"/>
                </a:solidFill>
                <a:latin typeface="Times New Roman"/>
                <a:ea typeface="Calibri"/>
              </a:rPr>
              <a:t> </a:t>
            </a:r>
            <a:r>
              <a:rPr lang="en-GB" sz="2000" b="1" dirty="0" err="1">
                <a:solidFill>
                  <a:srgbClr val="FF0000"/>
                </a:solidFill>
                <a:latin typeface="Times New Roman"/>
                <a:ea typeface="Calibri"/>
              </a:rPr>
              <a:t>Gô</a:t>
            </a:r>
            <a:r>
              <a:rPr lang="en-GB" sz="2000" b="1" dirty="0">
                <a:solidFill>
                  <a:srgbClr val="FF0000"/>
                </a:solidFill>
                <a:latin typeface="Times New Roman"/>
                <a:ea typeface="Calibri"/>
              </a:rPr>
              <a:t>-xi-</a:t>
            </a:r>
            <a:r>
              <a:rPr lang="en-GB" sz="2000" b="1" dirty="0" err="1">
                <a:solidFill>
                  <a:srgbClr val="FF0000"/>
                </a:solidFill>
                <a:latin typeface="Times New Roman"/>
                <a:ea typeface="Calibri"/>
              </a:rPr>
              <a:t>nhi</a:t>
            </a:r>
            <a:r>
              <a:rPr lang="en-GB" sz="2000" b="1" dirty="0">
                <a:solidFill>
                  <a:srgbClr val="FF0000"/>
                </a:solidFill>
                <a:latin typeface="Times New Roman"/>
                <a:ea typeface="Calibri"/>
              </a:rPr>
              <a:t>, </a:t>
            </a:r>
            <a:r>
              <a:rPr lang="en-GB" sz="2000" b="1" dirty="0" err="1" smtClean="0">
                <a:solidFill>
                  <a:srgbClr val="FF0000"/>
                </a:solidFill>
                <a:latin typeface="Times New Roman"/>
                <a:ea typeface="Calibri"/>
              </a:rPr>
              <a:t>Giăng-giắc</a:t>
            </a:r>
            <a:r>
              <a:rPr lang="en-GB" sz="2000" b="1" dirty="0" smtClean="0">
                <a:solidFill>
                  <a:srgbClr val="FF0000"/>
                </a:solidFill>
                <a:latin typeface="Times New Roman"/>
                <a:ea typeface="Calibri"/>
              </a:rPr>
              <a:t> </a:t>
            </a:r>
            <a:r>
              <a:rPr lang="en-GB" sz="2000" b="1" dirty="0" err="1">
                <a:solidFill>
                  <a:srgbClr val="FF0000"/>
                </a:solidFill>
                <a:latin typeface="Times New Roman"/>
                <a:ea typeface="Calibri"/>
              </a:rPr>
              <a:t>Xăng-pê</a:t>
            </a:r>
            <a:r>
              <a:rPr lang="en-GB" sz="2000" b="1" dirty="0">
                <a:solidFill>
                  <a:srgbClr val="FF0000"/>
                </a:solidFill>
                <a:latin typeface="Times New Roman"/>
                <a:ea typeface="Calibri"/>
              </a:rPr>
              <a:t>)</a:t>
            </a:r>
            <a:endParaRPr lang="en-GB" sz="2400" dirty="0">
              <a:solidFill>
                <a:prstClr val="black"/>
              </a:solidFill>
              <a:latin typeface="Times New Roman"/>
              <a:ea typeface="Calibri"/>
            </a:endParaRPr>
          </a:p>
        </p:txBody>
      </p:sp>
      <p:sp>
        <p:nvSpPr>
          <p:cNvPr id="11" name="Rectangle 10"/>
          <p:cNvSpPr/>
          <p:nvPr/>
        </p:nvSpPr>
        <p:spPr>
          <a:xfrm>
            <a:off x="70943" y="958036"/>
            <a:ext cx="9046539" cy="483017"/>
          </a:xfrm>
          <a:prstGeom prst="rect">
            <a:avLst/>
          </a:prstGeom>
        </p:spPr>
        <p:txBody>
          <a:bodyPr wrap="square">
            <a:spAutoFit/>
          </a:bodyPr>
          <a:lstStyle/>
          <a:p>
            <a:pPr algn="just">
              <a:lnSpc>
                <a:spcPct val="115000"/>
              </a:lnSpc>
            </a:pPr>
            <a:r>
              <a:rPr lang="fr-FR" sz="2400" b="1" dirty="0" smtClean="0">
                <a:solidFill>
                  <a:prstClr val="black"/>
                </a:solidFill>
                <a:latin typeface="Times New Roman"/>
                <a:ea typeface="Times New Roman"/>
              </a:rPr>
              <a:t>2. </a:t>
            </a:r>
            <a:r>
              <a:rPr lang="fr-FR" sz="2400" b="1" dirty="0">
                <a:solidFill>
                  <a:prstClr val="black"/>
                </a:solidFill>
                <a:latin typeface="Times New Roman"/>
                <a:ea typeface="Times New Roman"/>
              </a:rPr>
              <a:t>TÌM HIỂU </a:t>
            </a:r>
            <a:r>
              <a:rPr lang="fr-FR" sz="2400" b="1" dirty="0" smtClean="0">
                <a:solidFill>
                  <a:prstClr val="black"/>
                </a:solidFill>
                <a:latin typeface="Times New Roman"/>
                <a:ea typeface="Times New Roman"/>
              </a:rPr>
              <a:t>CHUNG</a:t>
            </a:r>
            <a:endParaRPr lang="en-GB" sz="2400" dirty="0">
              <a:solidFill>
                <a:prstClr val="black"/>
              </a:solidFill>
              <a:latin typeface="Times New Roman"/>
              <a:ea typeface="Calibri"/>
            </a:endParaRPr>
          </a:p>
        </p:txBody>
      </p:sp>
      <p:sp>
        <p:nvSpPr>
          <p:cNvPr id="12" name="Rectangle 11"/>
          <p:cNvSpPr/>
          <p:nvPr/>
        </p:nvSpPr>
        <p:spPr>
          <a:xfrm>
            <a:off x="3365085" y="1778125"/>
            <a:ext cx="2718629" cy="483017"/>
          </a:xfrm>
          <a:prstGeom prst="rect">
            <a:avLst/>
          </a:prstGeom>
        </p:spPr>
        <p:txBody>
          <a:bodyPr wrap="none">
            <a:spAutoFit/>
          </a:bodyPr>
          <a:lstStyle/>
          <a:p>
            <a:pPr algn="just">
              <a:lnSpc>
                <a:spcPct val="115000"/>
              </a:lnSpc>
            </a:pPr>
            <a:r>
              <a:rPr lang="vi-VN" sz="2400" b="1" dirty="0" smtClean="0">
                <a:solidFill>
                  <a:srgbClr val="FF0000"/>
                </a:solidFill>
                <a:latin typeface="Times New Roman"/>
                <a:ea typeface="Times New Roman"/>
              </a:rPr>
              <a:t>Trình bày </a:t>
            </a:r>
            <a:r>
              <a:rPr lang="en-US" sz="2400" b="1" dirty="0" smtClean="0">
                <a:solidFill>
                  <a:srgbClr val="FF0000"/>
                </a:solidFill>
                <a:latin typeface="Times New Roman"/>
                <a:ea typeface="Times New Roman"/>
              </a:rPr>
              <a:t> </a:t>
            </a:r>
            <a:r>
              <a:rPr lang="vi-VN" sz="2400" b="1" dirty="0" smtClean="0">
                <a:solidFill>
                  <a:srgbClr val="FF0000"/>
                </a:solidFill>
                <a:latin typeface="Times New Roman"/>
                <a:ea typeface="Times New Roman"/>
              </a:rPr>
              <a:t>bố cục</a:t>
            </a:r>
            <a:r>
              <a:rPr lang="en-US" sz="2400" b="1" dirty="0" smtClean="0">
                <a:solidFill>
                  <a:srgbClr val="FF0000"/>
                </a:solidFill>
                <a:latin typeface="Times New Roman"/>
                <a:ea typeface="Times New Roman"/>
              </a:rPr>
              <a:t>? </a:t>
            </a:r>
            <a:endParaRPr lang="en-GB" sz="2400" dirty="0">
              <a:solidFill>
                <a:srgbClr val="FF0000"/>
              </a:solidFill>
              <a:latin typeface="Times New Roman"/>
              <a:ea typeface="Calibri"/>
            </a:endParaRPr>
          </a:p>
        </p:txBody>
      </p:sp>
      <p:sp>
        <p:nvSpPr>
          <p:cNvPr id="4" name="Rectangle 3"/>
          <p:cNvSpPr/>
          <p:nvPr/>
        </p:nvSpPr>
        <p:spPr>
          <a:xfrm>
            <a:off x="91963" y="2347281"/>
            <a:ext cx="8991600" cy="3748719"/>
          </a:xfrm>
          <a:prstGeom prst="rect">
            <a:avLst/>
          </a:prstGeom>
        </p:spPr>
        <p:txBody>
          <a:bodyPr wrap="square">
            <a:spAutoFit/>
          </a:bodyPr>
          <a:lstStyle/>
          <a:p>
            <a:pPr algn="just">
              <a:lnSpc>
                <a:spcPct val="115000"/>
              </a:lnSpc>
              <a:spcAft>
                <a:spcPts val="0"/>
              </a:spcAft>
            </a:pPr>
            <a:r>
              <a:rPr lang="en-US" sz="2400" b="1" dirty="0">
                <a:solidFill>
                  <a:srgbClr val="0000FF"/>
                </a:solidFill>
                <a:latin typeface="Times New Roman"/>
                <a:ea typeface="Calibri"/>
                <a:cs typeface="Times New Roman"/>
              </a:rPr>
              <a:t>* </a:t>
            </a:r>
            <a:r>
              <a:rPr lang="fr-FR" sz="2400" b="1" dirty="0" err="1">
                <a:solidFill>
                  <a:srgbClr val="0000FF"/>
                </a:solidFill>
                <a:latin typeface="Times New Roman"/>
                <a:ea typeface="Calibri"/>
                <a:cs typeface="Times New Roman"/>
              </a:rPr>
              <a:t>Bố</a:t>
            </a:r>
            <a:r>
              <a:rPr lang="fr-FR" sz="2400" b="1" dirty="0">
                <a:solidFill>
                  <a:srgbClr val="0000FF"/>
                </a:solidFill>
                <a:latin typeface="Times New Roman"/>
                <a:ea typeface="Calibri"/>
                <a:cs typeface="Times New Roman"/>
              </a:rPr>
              <a:t> </a:t>
            </a:r>
            <a:r>
              <a:rPr lang="fr-FR" sz="2400" b="1" dirty="0" err="1">
                <a:solidFill>
                  <a:srgbClr val="0000FF"/>
                </a:solidFill>
                <a:latin typeface="Times New Roman"/>
                <a:ea typeface="Calibri"/>
                <a:cs typeface="Times New Roman"/>
              </a:rPr>
              <a:t>cục</a:t>
            </a:r>
            <a:r>
              <a:rPr lang="vi-VN" sz="2400" b="1" dirty="0">
                <a:solidFill>
                  <a:srgbClr val="0000FF"/>
                </a:solidFill>
                <a:latin typeface="Times New Roman"/>
                <a:ea typeface="Calibri"/>
                <a:cs typeface="Times New Roman"/>
              </a:rPr>
              <a:t>: </a:t>
            </a:r>
            <a:r>
              <a:rPr lang="fr-FR" sz="2400" dirty="0">
                <a:solidFill>
                  <a:srgbClr val="0000FF"/>
                </a:solidFill>
                <a:latin typeface="Times New Roman"/>
                <a:ea typeface="Calibri"/>
                <a:cs typeface="Times New Roman"/>
              </a:rPr>
              <a:t>3 </a:t>
            </a:r>
            <a:r>
              <a:rPr lang="fr-FR" sz="2400" dirty="0" err="1">
                <a:solidFill>
                  <a:srgbClr val="0000FF"/>
                </a:solidFill>
                <a:latin typeface="Times New Roman"/>
                <a:ea typeface="Calibri"/>
                <a:cs typeface="Times New Roman"/>
              </a:rPr>
              <a:t>phần</a:t>
            </a:r>
            <a:endParaRPr lang="en-GB" sz="2400" dirty="0">
              <a:solidFill>
                <a:srgbClr val="0000FF"/>
              </a:solidFill>
              <a:latin typeface="Times New Roman"/>
              <a:ea typeface="Calibri"/>
              <a:cs typeface="Times New Roman"/>
            </a:endParaRPr>
          </a:p>
          <a:p>
            <a:pPr algn="just">
              <a:lnSpc>
                <a:spcPct val="115000"/>
              </a:lnSpc>
              <a:spcAft>
                <a:spcPts val="0"/>
              </a:spcAft>
            </a:pPr>
            <a:r>
              <a:rPr lang="vi-VN" sz="2400" dirty="0">
                <a:solidFill>
                  <a:srgbClr val="000000"/>
                </a:solidFill>
                <a:latin typeface="Times New Roman"/>
                <a:ea typeface="Calibri"/>
                <a:cs typeface="Times New Roman"/>
              </a:rPr>
              <a:t>- </a:t>
            </a:r>
            <a:r>
              <a:rPr lang="en-US" sz="2400" dirty="0">
                <a:solidFill>
                  <a:srgbClr val="0000FF"/>
                </a:solidFill>
                <a:latin typeface="Times New Roman"/>
                <a:ea typeface="Calibri"/>
                <a:cs typeface="Times New Roman"/>
              </a:rPr>
              <a:t>P</a:t>
            </a:r>
            <a:r>
              <a:rPr lang="vi-VN" sz="2400" u="sng" dirty="0">
                <a:solidFill>
                  <a:srgbClr val="0000FF"/>
                </a:solidFill>
                <a:latin typeface="Times New Roman"/>
                <a:ea typeface="Calibri"/>
                <a:cs typeface="Times New Roman"/>
              </a:rPr>
              <a:t>hần 1</a:t>
            </a:r>
            <a:r>
              <a:rPr lang="vi-VN" sz="2400" u="sng" dirty="0">
                <a:solidFill>
                  <a:srgbClr val="000000"/>
                </a:solidFill>
                <a:latin typeface="Times New Roman"/>
                <a:ea typeface="Calibri"/>
                <a:cs typeface="Times New Roman"/>
              </a:rPr>
              <a:t>:</a:t>
            </a:r>
            <a:r>
              <a:rPr lang="vi-VN" sz="2400" dirty="0">
                <a:solidFill>
                  <a:srgbClr val="000000"/>
                </a:solidFill>
                <a:latin typeface="Times New Roman"/>
                <a:ea typeface="Calibri"/>
                <a:cs typeface="Times New Roman"/>
              </a:rPr>
              <a:t> Từ đầu đến </a:t>
            </a:r>
            <a:r>
              <a:rPr lang="vi-VN" sz="2400" i="1" dirty="0">
                <a:solidFill>
                  <a:srgbClr val="000000"/>
                </a:solidFill>
                <a:latin typeface="Times New Roman"/>
                <a:ea typeface="Calibri"/>
                <a:cs typeface="Times New Roman"/>
              </a:rPr>
              <a:t>“Bố tôi í à, rất là tuyệt”</a:t>
            </a:r>
            <a:r>
              <a:rPr lang="vi-VN" sz="2400" dirty="0">
                <a:solidFill>
                  <a:srgbClr val="000000"/>
                </a:solidFill>
                <a:latin typeface="Times New Roman"/>
                <a:ea typeface="Calibri"/>
                <a:cs typeface="Times New Roman"/>
              </a:rPr>
              <a:t> </a:t>
            </a:r>
            <a:r>
              <a:rPr lang="en-US" sz="2400" b="1" dirty="0" err="1">
                <a:latin typeface="Times New Roman"/>
                <a:ea typeface="Calibri"/>
                <a:cs typeface="Times New Roman"/>
              </a:rPr>
              <a:t>Tình</a:t>
            </a:r>
            <a:r>
              <a:rPr lang="en-US" sz="2400" b="1" dirty="0">
                <a:latin typeface="Times New Roman"/>
                <a:ea typeface="Calibri"/>
                <a:cs typeface="Times New Roman"/>
              </a:rPr>
              <a:t> </a:t>
            </a:r>
            <a:r>
              <a:rPr lang="en-US" sz="2400" b="1" dirty="0" err="1">
                <a:latin typeface="Times New Roman"/>
                <a:ea typeface="Calibri"/>
                <a:cs typeface="Times New Roman"/>
              </a:rPr>
              <a:t>huống</a:t>
            </a:r>
            <a:r>
              <a:rPr lang="en-US" sz="2400" b="1" dirty="0">
                <a:latin typeface="Times New Roman"/>
                <a:ea typeface="Calibri"/>
                <a:cs typeface="Times New Roman"/>
              </a:rPr>
              <a:t> </a:t>
            </a:r>
            <a:r>
              <a:rPr lang="en-US" sz="2400" b="1" dirty="0" err="1">
                <a:latin typeface="Times New Roman"/>
                <a:ea typeface="Calibri"/>
                <a:cs typeface="Times New Roman"/>
              </a:rPr>
              <a:t>truyện</a:t>
            </a:r>
            <a:r>
              <a:rPr lang="en-US" sz="2400" dirty="0">
                <a:latin typeface="Times New Roman"/>
                <a:ea typeface="Calibri"/>
                <a:cs typeface="Times New Roman"/>
              </a:rPr>
              <a:t>: Ni-</a:t>
            </a:r>
            <a:r>
              <a:rPr lang="en-US" sz="2400" dirty="0" err="1">
                <a:latin typeface="Times New Roman"/>
                <a:ea typeface="Calibri"/>
                <a:cs typeface="Times New Roman"/>
              </a:rPr>
              <a:t>cô</a:t>
            </a:r>
            <a:r>
              <a:rPr lang="en-US" sz="2400" dirty="0">
                <a:latin typeface="Times New Roman"/>
                <a:ea typeface="Calibri"/>
                <a:cs typeface="Times New Roman"/>
              </a:rPr>
              <a:t>-la </a:t>
            </a:r>
            <a:r>
              <a:rPr lang="en-US" sz="2400" dirty="0" err="1">
                <a:latin typeface="Times New Roman"/>
                <a:ea typeface="Calibri"/>
                <a:cs typeface="Times New Roman"/>
              </a:rPr>
              <a:t>nhờ</a:t>
            </a:r>
            <a:r>
              <a:rPr lang="en-US" sz="2400" dirty="0">
                <a:latin typeface="Times New Roman"/>
                <a:ea typeface="Calibri"/>
                <a:cs typeface="Times New Roman"/>
              </a:rPr>
              <a:t> </a:t>
            </a:r>
            <a:r>
              <a:rPr lang="en-US" sz="2400" dirty="0" err="1">
                <a:latin typeface="Times New Roman"/>
                <a:ea typeface="Calibri"/>
                <a:cs typeface="Times New Roman"/>
              </a:rPr>
              <a:t>bố</a:t>
            </a:r>
            <a:r>
              <a:rPr lang="en-US" sz="2400" dirty="0">
                <a:latin typeface="Times New Roman"/>
                <a:ea typeface="Calibri"/>
                <a:cs typeface="Times New Roman"/>
              </a:rPr>
              <a:t> </a:t>
            </a:r>
            <a:r>
              <a:rPr lang="en-US" sz="2400" dirty="0" err="1">
                <a:latin typeface="Times New Roman"/>
                <a:ea typeface="Calibri"/>
                <a:cs typeface="Times New Roman"/>
              </a:rPr>
              <a:t>giúp</a:t>
            </a:r>
            <a:r>
              <a:rPr lang="en-US" sz="2400" dirty="0">
                <a:latin typeface="Times New Roman"/>
                <a:ea typeface="Calibri"/>
                <a:cs typeface="Times New Roman"/>
              </a:rPr>
              <a:t> </a:t>
            </a:r>
            <a:r>
              <a:rPr lang="en-US" sz="2400" dirty="0" err="1">
                <a:latin typeface="Times New Roman"/>
                <a:ea typeface="Calibri"/>
                <a:cs typeface="Times New Roman"/>
              </a:rPr>
              <a:t>làm</a:t>
            </a:r>
            <a:r>
              <a:rPr lang="en-US" sz="2400" dirty="0">
                <a:latin typeface="Times New Roman"/>
                <a:ea typeface="Calibri"/>
                <a:cs typeface="Times New Roman"/>
              </a:rPr>
              <a:t> </a:t>
            </a:r>
            <a:r>
              <a:rPr lang="en-US" sz="2400" dirty="0" err="1">
                <a:latin typeface="Times New Roman"/>
                <a:ea typeface="Calibri"/>
                <a:cs typeface="Times New Roman"/>
              </a:rPr>
              <a:t>bài</a:t>
            </a:r>
            <a:r>
              <a:rPr lang="en-US" sz="2400" dirty="0">
                <a:latin typeface="Times New Roman"/>
                <a:ea typeface="Calibri"/>
                <a:cs typeface="Times New Roman"/>
              </a:rPr>
              <a:t> </a:t>
            </a:r>
            <a:r>
              <a:rPr lang="en-US" sz="2400" dirty="0" err="1">
                <a:latin typeface="Times New Roman"/>
                <a:ea typeface="Calibri"/>
                <a:cs typeface="Times New Roman"/>
              </a:rPr>
              <a:t>tập</a:t>
            </a:r>
            <a:r>
              <a:rPr lang="en-US" sz="2400" dirty="0">
                <a:latin typeface="Times New Roman"/>
                <a:ea typeface="Calibri"/>
                <a:cs typeface="Times New Roman"/>
              </a:rPr>
              <a:t>.</a:t>
            </a:r>
            <a:endParaRPr lang="en-GB" sz="2400" dirty="0">
              <a:latin typeface="Times New Roman"/>
              <a:ea typeface="Calibri"/>
              <a:cs typeface="Times New Roman"/>
            </a:endParaRPr>
          </a:p>
          <a:p>
            <a:pPr marL="69850" algn="just">
              <a:lnSpc>
                <a:spcPct val="115000"/>
              </a:lnSpc>
              <a:spcAft>
                <a:spcPts val="0"/>
              </a:spcAft>
            </a:pPr>
            <a:r>
              <a:rPr lang="vi-VN" sz="2400" dirty="0">
                <a:solidFill>
                  <a:srgbClr val="0000FF"/>
                </a:solidFill>
                <a:latin typeface="Times New Roman"/>
                <a:ea typeface="Times New Roman"/>
                <a:cs typeface="Times New Roman"/>
              </a:rPr>
              <a:t>- </a:t>
            </a:r>
            <a:r>
              <a:rPr lang="vi-VN" sz="2400" u="sng" dirty="0">
                <a:solidFill>
                  <a:srgbClr val="0000FF"/>
                </a:solidFill>
                <a:latin typeface="Times New Roman"/>
                <a:ea typeface="Times New Roman"/>
                <a:cs typeface="Times New Roman"/>
              </a:rPr>
              <a:t>Phần 2</a:t>
            </a:r>
            <a:r>
              <a:rPr lang="vi-VN" sz="2400" dirty="0">
                <a:solidFill>
                  <a:srgbClr val="0000FF"/>
                </a:solidFill>
                <a:latin typeface="Times New Roman"/>
                <a:ea typeface="Times New Roman"/>
                <a:cs typeface="Times New Roman"/>
              </a:rPr>
              <a:t>: </a:t>
            </a:r>
            <a:r>
              <a:rPr lang="vi-VN" sz="2400" dirty="0">
                <a:latin typeface="Times New Roman"/>
                <a:ea typeface="Times New Roman"/>
                <a:cs typeface="Times New Roman"/>
              </a:rPr>
              <a:t>Phần</a:t>
            </a:r>
            <a:r>
              <a:rPr lang="vi-VN" sz="2400" spc="-70" dirty="0">
                <a:latin typeface="Times New Roman"/>
                <a:ea typeface="Times New Roman"/>
                <a:cs typeface="Times New Roman"/>
              </a:rPr>
              <a:t> </a:t>
            </a:r>
            <a:r>
              <a:rPr lang="vi-VN" sz="2400" dirty="0">
                <a:latin typeface="Times New Roman"/>
                <a:ea typeface="Times New Roman"/>
                <a:cs typeface="Times New Roman"/>
              </a:rPr>
              <a:t>2:</a:t>
            </a:r>
            <a:r>
              <a:rPr lang="vi-VN" sz="2400" spc="-85" dirty="0">
                <a:latin typeface="Times New Roman"/>
                <a:ea typeface="Times New Roman"/>
                <a:cs typeface="Times New Roman"/>
              </a:rPr>
              <a:t> </a:t>
            </a:r>
            <a:r>
              <a:rPr lang="vi-VN" sz="2400" dirty="0">
                <a:latin typeface="Times New Roman"/>
                <a:ea typeface="Times New Roman"/>
                <a:cs typeface="Times New Roman"/>
              </a:rPr>
              <a:t>Từ</a:t>
            </a:r>
            <a:r>
              <a:rPr lang="vi-VN" sz="2400" spc="-70" dirty="0">
                <a:latin typeface="Times New Roman"/>
                <a:ea typeface="Times New Roman"/>
                <a:cs typeface="Times New Roman"/>
              </a:rPr>
              <a:t> </a:t>
            </a:r>
            <a:r>
              <a:rPr lang="vi-VN" sz="2400" dirty="0">
                <a:latin typeface="Times New Roman"/>
                <a:ea typeface="Times New Roman"/>
                <a:cs typeface="Times New Roman"/>
              </a:rPr>
              <a:t>"Chúng</a:t>
            </a:r>
            <a:r>
              <a:rPr lang="vi-VN" sz="2400" spc="-70" dirty="0">
                <a:latin typeface="Times New Roman"/>
                <a:ea typeface="Times New Roman"/>
                <a:cs typeface="Times New Roman"/>
              </a:rPr>
              <a:t> </a:t>
            </a:r>
            <a:r>
              <a:rPr lang="vi-VN" sz="2400" dirty="0">
                <a:latin typeface="Times New Roman"/>
                <a:ea typeface="Times New Roman"/>
                <a:cs typeface="Times New Roman"/>
              </a:rPr>
              <a:t>tôi</a:t>
            </a:r>
            <a:r>
              <a:rPr lang="vi-VN" sz="2400" spc="-80" dirty="0">
                <a:latin typeface="Times New Roman"/>
                <a:ea typeface="Times New Roman"/>
                <a:cs typeface="Times New Roman"/>
              </a:rPr>
              <a:t> </a:t>
            </a:r>
            <a:r>
              <a:rPr lang="vi-VN" sz="2400" dirty="0">
                <a:latin typeface="Times New Roman"/>
                <a:ea typeface="Times New Roman"/>
                <a:cs typeface="Times New Roman"/>
              </a:rPr>
              <a:t>chuyển</a:t>
            </a:r>
            <a:r>
              <a:rPr lang="vi-VN" sz="2400" spc="-70" dirty="0">
                <a:latin typeface="Times New Roman"/>
                <a:ea typeface="Times New Roman"/>
                <a:cs typeface="Times New Roman"/>
              </a:rPr>
              <a:t> </a:t>
            </a:r>
            <a:r>
              <a:rPr lang="vi-VN" sz="2400" dirty="0">
                <a:latin typeface="Times New Roman"/>
                <a:ea typeface="Times New Roman"/>
                <a:cs typeface="Times New Roman"/>
              </a:rPr>
              <a:t>sang</a:t>
            </a:r>
            <a:r>
              <a:rPr lang="vi-VN" sz="2400" spc="-65" dirty="0">
                <a:latin typeface="Times New Roman"/>
                <a:ea typeface="Times New Roman"/>
                <a:cs typeface="Times New Roman"/>
              </a:rPr>
              <a:t> </a:t>
            </a:r>
            <a:r>
              <a:rPr lang="vi-VN" sz="2400" dirty="0">
                <a:latin typeface="Times New Roman"/>
                <a:ea typeface="Times New Roman"/>
                <a:cs typeface="Times New Roman"/>
              </a:rPr>
              <a:t>cái</a:t>
            </a:r>
            <a:r>
              <a:rPr lang="vi-VN" sz="2400" spc="-85" dirty="0">
                <a:latin typeface="Times New Roman"/>
                <a:ea typeface="Times New Roman"/>
                <a:cs typeface="Times New Roman"/>
              </a:rPr>
              <a:t> </a:t>
            </a:r>
            <a:r>
              <a:rPr lang="vi-VN" sz="2400" dirty="0">
                <a:latin typeface="Times New Roman"/>
                <a:ea typeface="Times New Roman"/>
                <a:cs typeface="Times New Roman"/>
              </a:rPr>
              <a:t>bàn</a:t>
            </a:r>
            <a:r>
              <a:rPr lang="vi-VN" sz="2400" spc="-70" dirty="0">
                <a:latin typeface="Times New Roman"/>
                <a:ea typeface="Times New Roman"/>
                <a:cs typeface="Times New Roman"/>
              </a:rPr>
              <a:t> </a:t>
            </a:r>
            <a:r>
              <a:rPr lang="vi-VN" sz="2400" dirty="0">
                <a:latin typeface="Times New Roman"/>
                <a:ea typeface="Times New Roman"/>
                <a:cs typeface="Times New Roman"/>
              </a:rPr>
              <a:t>nhỏ...Ông Blê-đúc rất tức giận".</a:t>
            </a:r>
            <a:r>
              <a:rPr lang="vi-VN" sz="2400" dirty="0">
                <a:solidFill>
                  <a:srgbClr val="000000"/>
                </a:solidFill>
                <a:latin typeface="Times New Roman"/>
                <a:ea typeface="Times New Roman"/>
                <a:cs typeface="Times New Roman"/>
              </a:rPr>
              <a:t> </a:t>
            </a:r>
            <a:r>
              <a:rPr lang="vi-VN" sz="2400" b="1" dirty="0">
                <a:latin typeface="Times New Roman"/>
                <a:ea typeface="Times New Roman"/>
                <a:cs typeface="Times New Roman"/>
              </a:rPr>
              <a:t>Diễn biến câu chuyện</a:t>
            </a:r>
            <a:r>
              <a:rPr lang="vi-VN" sz="2400" dirty="0">
                <a:latin typeface="Times New Roman"/>
                <a:ea typeface="Times New Roman"/>
                <a:cs typeface="Times New Roman"/>
              </a:rPr>
              <a:t>: bố Ni-cô-la và ông Blê-đúc giúp Ni-cô-la làm bài văn.</a:t>
            </a:r>
            <a:endParaRPr lang="en-GB" sz="2400" dirty="0">
              <a:latin typeface="Times New Roman"/>
              <a:ea typeface="Calibri"/>
              <a:cs typeface="Times New Roman"/>
            </a:endParaRPr>
          </a:p>
          <a:p>
            <a:r>
              <a:rPr lang="en-US" sz="2400" dirty="0">
                <a:solidFill>
                  <a:srgbClr val="0000FF"/>
                </a:solidFill>
                <a:latin typeface="Times New Roman"/>
                <a:ea typeface="Calibri"/>
              </a:rPr>
              <a:t>- </a:t>
            </a:r>
            <a:r>
              <a:rPr lang="vi-VN" sz="2400" u="sng" dirty="0">
                <a:solidFill>
                  <a:srgbClr val="0000FF"/>
                </a:solidFill>
                <a:latin typeface="Times New Roman"/>
                <a:ea typeface="Calibri"/>
              </a:rPr>
              <a:t>Phần 3: </a:t>
            </a:r>
            <a:r>
              <a:rPr lang="en-US" sz="2400" dirty="0">
                <a:solidFill>
                  <a:srgbClr val="0000FF"/>
                </a:solidFill>
                <a:latin typeface="Times New Roman"/>
                <a:ea typeface="Calibri"/>
              </a:rPr>
              <a:t>  </a:t>
            </a:r>
            <a:r>
              <a:rPr lang="en-US" sz="2400" dirty="0" err="1">
                <a:latin typeface="Times New Roman"/>
                <a:ea typeface="Calibri"/>
              </a:rPr>
              <a:t>Từ</a:t>
            </a:r>
            <a:r>
              <a:rPr lang="en-US" sz="2400" dirty="0">
                <a:latin typeface="Times New Roman"/>
                <a:ea typeface="Calibri"/>
              </a:rPr>
              <a:t> "</a:t>
            </a:r>
            <a:r>
              <a:rPr lang="en-US" sz="2400" dirty="0" err="1">
                <a:latin typeface="Times New Roman"/>
                <a:ea typeface="Calibri"/>
              </a:rPr>
              <a:t>Tôi</a:t>
            </a:r>
            <a:r>
              <a:rPr lang="en-US" sz="2400" dirty="0">
                <a:latin typeface="Times New Roman"/>
                <a:ea typeface="Calibri"/>
              </a:rPr>
              <a:t> </a:t>
            </a:r>
            <a:r>
              <a:rPr lang="en-US" sz="2400" dirty="0" err="1">
                <a:latin typeface="Times New Roman"/>
                <a:ea typeface="Calibri"/>
              </a:rPr>
              <a:t>hiểu</a:t>
            </a:r>
            <a:r>
              <a:rPr lang="en-US" sz="2400" dirty="0">
                <a:latin typeface="Times New Roman"/>
                <a:ea typeface="Calibri"/>
              </a:rPr>
              <a:t> </a:t>
            </a:r>
            <a:r>
              <a:rPr lang="en-US" sz="2400" dirty="0" err="1">
                <a:latin typeface="Times New Roman"/>
                <a:ea typeface="Calibri"/>
              </a:rPr>
              <a:t>rằng</a:t>
            </a:r>
            <a:r>
              <a:rPr lang="en-US" sz="2400" dirty="0">
                <a:latin typeface="Times New Roman"/>
                <a:ea typeface="Calibri"/>
              </a:rPr>
              <a:t> ... </a:t>
            </a:r>
            <a:r>
              <a:rPr lang="en-US" sz="2400" dirty="0" err="1">
                <a:latin typeface="Times New Roman"/>
                <a:ea typeface="Calibri"/>
              </a:rPr>
              <a:t>không</a:t>
            </a:r>
            <a:r>
              <a:rPr lang="en-US" sz="2400" dirty="0">
                <a:latin typeface="Times New Roman"/>
                <a:ea typeface="Calibri"/>
              </a:rPr>
              <a:t> </a:t>
            </a:r>
            <a:r>
              <a:rPr lang="en-US" sz="2400" dirty="0" err="1">
                <a:latin typeface="Times New Roman"/>
                <a:ea typeface="Calibri"/>
              </a:rPr>
              <a:t>nói</a:t>
            </a:r>
            <a:r>
              <a:rPr lang="en-US" sz="2400" dirty="0">
                <a:latin typeface="Times New Roman"/>
                <a:ea typeface="Calibri"/>
              </a:rPr>
              <a:t> </a:t>
            </a:r>
            <a:r>
              <a:rPr lang="en-US" sz="2400" dirty="0" err="1">
                <a:latin typeface="Times New Roman"/>
                <a:ea typeface="Calibri"/>
              </a:rPr>
              <a:t>chuyện</a:t>
            </a:r>
            <a:r>
              <a:rPr lang="en-US" sz="2400" dirty="0">
                <a:latin typeface="Times New Roman"/>
                <a:ea typeface="Calibri"/>
              </a:rPr>
              <a:t> </a:t>
            </a:r>
            <a:r>
              <a:rPr lang="en-US" sz="2400" dirty="0" err="1">
                <a:latin typeface="Times New Roman"/>
                <a:ea typeface="Calibri"/>
              </a:rPr>
              <a:t>với</a:t>
            </a:r>
            <a:r>
              <a:rPr lang="en-US" sz="2400" dirty="0">
                <a:latin typeface="Times New Roman"/>
                <a:ea typeface="Calibri"/>
              </a:rPr>
              <a:t> </a:t>
            </a:r>
            <a:r>
              <a:rPr lang="en-US" sz="2400" dirty="0" err="1">
                <a:latin typeface="Times New Roman"/>
                <a:ea typeface="Calibri"/>
              </a:rPr>
              <a:t>nhau</a:t>
            </a:r>
            <a:r>
              <a:rPr lang="en-US" sz="2400" dirty="0">
                <a:latin typeface="Times New Roman"/>
                <a:ea typeface="Calibri"/>
              </a:rPr>
              <a:t> </a:t>
            </a:r>
            <a:r>
              <a:rPr lang="en-US" sz="2400" dirty="0" err="1">
                <a:latin typeface="Times New Roman"/>
                <a:ea typeface="Calibri"/>
              </a:rPr>
              <a:t>nữa</a:t>
            </a:r>
            <a:r>
              <a:rPr lang="en-US" sz="2400" dirty="0">
                <a:latin typeface="Times New Roman"/>
                <a:ea typeface="Calibri"/>
              </a:rPr>
              <a:t>."</a:t>
            </a:r>
            <a:r>
              <a:rPr lang="vi-VN" sz="2400" dirty="0">
                <a:solidFill>
                  <a:srgbClr val="000000"/>
                </a:solidFill>
                <a:latin typeface="Times New Roman"/>
                <a:ea typeface="Calibri"/>
              </a:rPr>
              <a:t>Còn lại: </a:t>
            </a:r>
            <a:r>
              <a:rPr lang="en-US" sz="2400" b="1" dirty="0" err="1">
                <a:latin typeface="Times New Roman"/>
                <a:ea typeface="Calibri"/>
              </a:rPr>
              <a:t>Kết</a:t>
            </a:r>
            <a:r>
              <a:rPr lang="en-US" sz="2400" b="1" dirty="0">
                <a:latin typeface="Times New Roman"/>
                <a:ea typeface="Calibri"/>
              </a:rPr>
              <a:t> </a:t>
            </a:r>
            <a:r>
              <a:rPr lang="en-US" sz="2400" b="1" dirty="0" err="1">
                <a:latin typeface="Times New Roman"/>
                <a:ea typeface="Calibri"/>
              </a:rPr>
              <a:t>thúc</a:t>
            </a:r>
            <a:r>
              <a:rPr lang="en-US" sz="2400" b="1" dirty="0">
                <a:latin typeface="Times New Roman"/>
                <a:ea typeface="Calibri"/>
              </a:rPr>
              <a:t> </a:t>
            </a:r>
            <a:r>
              <a:rPr lang="en-US" sz="2400" b="1" dirty="0" err="1">
                <a:latin typeface="Times New Roman"/>
                <a:ea typeface="Calibri"/>
              </a:rPr>
              <a:t>câu</a:t>
            </a:r>
            <a:r>
              <a:rPr lang="en-US" sz="2400" b="1" dirty="0">
                <a:latin typeface="Times New Roman"/>
                <a:ea typeface="Calibri"/>
              </a:rPr>
              <a:t> </a:t>
            </a:r>
            <a:r>
              <a:rPr lang="en-US" sz="2400" b="1" dirty="0" err="1">
                <a:latin typeface="Times New Roman"/>
                <a:ea typeface="Calibri"/>
              </a:rPr>
              <a:t>chuyện</a:t>
            </a:r>
            <a:r>
              <a:rPr lang="en-US" sz="2400" b="1" dirty="0">
                <a:latin typeface="Times New Roman"/>
                <a:ea typeface="Calibri"/>
              </a:rPr>
              <a:t>: </a:t>
            </a:r>
            <a:r>
              <a:rPr lang="en-US" sz="2400" dirty="0">
                <a:latin typeface="Times New Roman"/>
                <a:ea typeface="Calibri"/>
              </a:rPr>
              <a:t>Ni-</a:t>
            </a:r>
            <a:r>
              <a:rPr lang="en-US" sz="2400" dirty="0" err="1">
                <a:latin typeface="Times New Roman"/>
                <a:ea typeface="Calibri"/>
              </a:rPr>
              <a:t>cô</a:t>
            </a:r>
            <a:r>
              <a:rPr lang="en-US" sz="2400" dirty="0">
                <a:latin typeface="Times New Roman"/>
                <a:ea typeface="Calibri"/>
              </a:rPr>
              <a:t>-la </a:t>
            </a:r>
            <a:r>
              <a:rPr lang="en-US" sz="2400" dirty="0" err="1">
                <a:latin typeface="Times New Roman"/>
                <a:ea typeface="Calibri"/>
              </a:rPr>
              <a:t>tự</a:t>
            </a:r>
            <a:r>
              <a:rPr lang="en-US" sz="2400" dirty="0">
                <a:latin typeface="Times New Roman"/>
                <a:ea typeface="Calibri"/>
              </a:rPr>
              <a:t> </a:t>
            </a:r>
            <a:r>
              <a:rPr lang="en-US" sz="2400" dirty="0" err="1">
                <a:latin typeface="Times New Roman"/>
                <a:ea typeface="Calibri"/>
              </a:rPr>
              <a:t>hoàn</a:t>
            </a:r>
            <a:r>
              <a:rPr lang="en-US" sz="2400" dirty="0">
                <a:latin typeface="Times New Roman"/>
                <a:ea typeface="Calibri"/>
              </a:rPr>
              <a:t> </a:t>
            </a:r>
            <a:r>
              <a:rPr lang="en-US" sz="2400" dirty="0" err="1">
                <a:latin typeface="Times New Roman"/>
                <a:ea typeface="Calibri"/>
              </a:rPr>
              <a:t>thành</a:t>
            </a:r>
            <a:r>
              <a:rPr lang="en-US" sz="2400" dirty="0">
                <a:latin typeface="Times New Roman"/>
                <a:ea typeface="Calibri"/>
              </a:rPr>
              <a:t> </a:t>
            </a:r>
            <a:r>
              <a:rPr lang="en-US" sz="2400" dirty="0" err="1">
                <a:latin typeface="Times New Roman"/>
                <a:ea typeface="Calibri"/>
              </a:rPr>
              <a:t>bài</a:t>
            </a:r>
            <a:r>
              <a:rPr lang="en-US" sz="2400" dirty="0">
                <a:latin typeface="Times New Roman"/>
                <a:ea typeface="Calibri"/>
              </a:rPr>
              <a:t> </a:t>
            </a:r>
            <a:r>
              <a:rPr lang="en-US" sz="2400" dirty="0" err="1">
                <a:latin typeface="Times New Roman"/>
                <a:ea typeface="Calibri"/>
              </a:rPr>
              <a:t>tập</a:t>
            </a:r>
            <a:r>
              <a:rPr lang="en-US" sz="2400" dirty="0">
                <a:latin typeface="Times New Roman"/>
                <a:ea typeface="Calibri"/>
              </a:rPr>
              <a:t> </a:t>
            </a:r>
            <a:r>
              <a:rPr lang="en-US" sz="2400" dirty="0" err="1">
                <a:latin typeface="Times New Roman"/>
                <a:ea typeface="Calibri"/>
              </a:rPr>
              <a:t>làm</a:t>
            </a:r>
            <a:r>
              <a:rPr lang="en-US" sz="2400" dirty="0">
                <a:latin typeface="Times New Roman"/>
                <a:ea typeface="Calibri"/>
              </a:rPr>
              <a:t> </a:t>
            </a:r>
            <a:r>
              <a:rPr lang="en-US" sz="2400" dirty="0" err="1">
                <a:latin typeface="Times New Roman"/>
                <a:ea typeface="Calibri"/>
              </a:rPr>
              <a:t>văn</a:t>
            </a:r>
            <a:r>
              <a:rPr lang="en-US" sz="2400" dirty="0">
                <a:latin typeface="Times New Roman"/>
                <a:ea typeface="Calibri"/>
              </a:rPr>
              <a:t> </a:t>
            </a:r>
            <a:r>
              <a:rPr lang="en-US" sz="2400" dirty="0" err="1">
                <a:latin typeface="Times New Roman"/>
                <a:ea typeface="Calibri"/>
              </a:rPr>
              <a:t>và</a:t>
            </a:r>
            <a:r>
              <a:rPr lang="en-US" sz="2400" dirty="0">
                <a:latin typeface="Times New Roman"/>
                <a:ea typeface="Calibri"/>
              </a:rPr>
              <a:t> </a:t>
            </a:r>
            <a:r>
              <a:rPr lang="en-US" sz="2400" dirty="0" err="1">
                <a:latin typeface="Times New Roman"/>
                <a:ea typeface="Calibri"/>
              </a:rPr>
              <a:t>rút</a:t>
            </a:r>
            <a:r>
              <a:rPr lang="en-US" sz="2400" dirty="0">
                <a:latin typeface="Times New Roman"/>
                <a:ea typeface="Calibri"/>
              </a:rPr>
              <a:t> </a:t>
            </a:r>
            <a:r>
              <a:rPr lang="en-US" sz="2400" dirty="0" err="1">
                <a:latin typeface="Times New Roman"/>
                <a:ea typeface="Calibri"/>
              </a:rPr>
              <a:t>ra</a:t>
            </a:r>
            <a:r>
              <a:rPr lang="en-US" sz="2400" dirty="0">
                <a:latin typeface="Times New Roman"/>
                <a:ea typeface="Calibri"/>
              </a:rPr>
              <a:t> </a:t>
            </a:r>
            <a:r>
              <a:rPr lang="en-US" sz="2400" dirty="0" err="1">
                <a:latin typeface="Times New Roman"/>
                <a:ea typeface="Calibri"/>
              </a:rPr>
              <a:t>bài</a:t>
            </a:r>
            <a:r>
              <a:rPr lang="en-US" sz="2400" dirty="0">
                <a:latin typeface="Times New Roman"/>
                <a:ea typeface="Calibri"/>
              </a:rPr>
              <a:t> </a:t>
            </a:r>
            <a:r>
              <a:rPr lang="en-US" sz="2400" dirty="0" err="1">
                <a:latin typeface="Times New Roman"/>
                <a:ea typeface="Calibri"/>
              </a:rPr>
              <a:t>học</a:t>
            </a:r>
            <a:r>
              <a:rPr lang="en-US" sz="2400" dirty="0">
                <a:latin typeface="Times New Roman"/>
                <a:ea typeface="Calibri"/>
              </a:rPr>
              <a:t> </a:t>
            </a:r>
            <a:r>
              <a:rPr lang="en-US" sz="2400" dirty="0" err="1">
                <a:latin typeface="Times New Roman"/>
                <a:ea typeface="Calibri"/>
              </a:rPr>
              <a:t>cho</a:t>
            </a:r>
            <a:r>
              <a:rPr lang="en-US" sz="2400" dirty="0">
                <a:latin typeface="Times New Roman"/>
                <a:ea typeface="Calibri"/>
              </a:rPr>
              <a:t> </a:t>
            </a:r>
            <a:r>
              <a:rPr lang="en-US" sz="2400" dirty="0" err="1">
                <a:latin typeface="Times New Roman"/>
                <a:ea typeface="Calibri"/>
              </a:rPr>
              <a:t>mình</a:t>
            </a:r>
            <a:r>
              <a:rPr lang="en-US" sz="2400" dirty="0">
                <a:latin typeface="Times New Roman"/>
                <a:ea typeface="Calibri"/>
              </a:rPr>
              <a:t>.</a:t>
            </a:r>
            <a:endParaRPr lang="en-GB" sz="2400" dirty="0"/>
          </a:p>
        </p:txBody>
      </p:sp>
    </p:spTree>
    <p:extLst>
      <p:ext uri="{BB962C8B-B14F-4D97-AF65-F5344CB8AC3E}">
        <p14:creationId xmlns:p14="http://schemas.microsoft.com/office/powerpoint/2010/main" val="10643161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12"/>
                                        </p:tgtEl>
                                      </p:cBhvr>
                                    </p:animEffect>
                                    <p:set>
                                      <p:cBhvr>
                                        <p:cTn id="14" dur="1" fill="hold">
                                          <p:stCondLst>
                                            <p:cond delay="499"/>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7193</TotalTime>
  <Words>2295</Words>
  <Application>Microsoft Office PowerPoint</Application>
  <PresentationFormat>On-screen Show (4:3)</PresentationFormat>
  <Paragraphs>173</Paragraphs>
  <Slides>21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Khanh</dc:creator>
  <cp:lastModifiedBy>Admin</cp:lastModifiedBy>
  <cp:revision>663</cp:revision>
  <dcterms:created xsi:type="dcterms:W3CDTF">2006-08-16T00:00:00Z</dcterms:created>
  <dcterms:modified xsi:type="dcterms:W3CDTF">2023-04-02T02:53:33Z</dcterms:modified>
</cp:coreProperties>
</file>