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88" r:id="rId3"/>
    <p:sldId id="294" r:id="rId4"/>
    <p:sldId id="295" r:id="rId5"/>
    <p:sldId id="296" r:id="rId6"/>
    <p:sldId id="293" r:id="rId7"/>
    <p:sldId id="297" r:id="rId8"/>
    <p:sldId id="28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1" autoAdjust="0"/>
    <p:restoredTop sz="94660"/>
  </p:normalViewPr>
  <p:slideViewPr>
    <p:cSldViewPr snapToGrid="0">
      <p:cViewPr varScale="1">
        <p:scale>
          <a:sx n="65" d="100"/>
          <a:sy n="65" d="100"/>
        </p:scale>
        <p:origin x="1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6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4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4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39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2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8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1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20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43FDD-969A-47C3-9DDE-3C95E5C0138B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0F651-BD2B-43DF-9314-9C490E083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8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06765" y="174958"/>
            <a:ext cx="5537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2" name="Rectangle 1"/>
          <p:cNvSpPr/>
          <p:nvPr/>
        </p:nvSpPr>
        <p:spPr>
          <a:xfrm>
            <a:off x="788277" y="1189225"/>
            <a:ext cx="105103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ình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Minh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đành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64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002" y="691604"/>
            <a:ext cx="5483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tường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72240" y="52566"/>
            <a:ext cx="9313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vi-VN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126: 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 TƯỜNG MINH VÀ HÀM Ý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0215" y="1103593"/>
            <a:ext cx="5381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08090"/>
            <a:ext cx="58982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tặc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thong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285750" indent="-285750">
              <a:buFontTx/>
              <a:buChar char="-"/>
            </a:pP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 !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soa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ửng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917329" y="1145246"/>
            <a:ext cx="0" cy="552357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936443" y="998774"/>
            <a:ext cx="59278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–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14301" y="2400371"/>
            <a:ext cx="61251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14301" y="4285323"/>
            <a:ext cx="53447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ý.</a:t>
            </a:r>
            <a:endParaRPr lang="en-US" sz="28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9633" y="3793303"/>
            <a:ext cx="1976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Hàm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ý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29633" y="4777343"/>
            <a:ext cx="3721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minh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4301" y="5499773"/>
            <a:ext cx="32935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vi-V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Luyện tập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68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1240" y="494213"/>
            <a:ext cx="10731801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940" algn="l"/>
              </a:tabLs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ình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200"/>
              </a:spcBef>
              <a:spcAft>
                <a:spcPts val="0"/>
              </a:spcAft>
              <a:tabLst>
                <a:tab pos="408940" algn="l"/>
              </a:tabLst>
            </a:pPr>
            <a:endParaRPr lang="en-US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400" dirty="0" smtClean="0">
                <a:latin typeface=".VnTime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nay 7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rưỡi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nay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?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1364" y="4413363"/>
            <a:ext cx="8020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ý.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Hàm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Tớ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nhật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cậu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27862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754" y="107874"/>
            <a:ext cx="11706446" cy="856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fr-FR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fr-FR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(</a:t>
            </a:r>
            <a:r>
              <a:rPr lang="fr-FR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fr-FR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75)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fr-F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fr-FR" sz="2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5928" y="3987789"/>
            <a:ext cx="11451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bối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rối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vụng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ngượng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ngượng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4035" y="2545808"/>
            <a:ext cx="7963786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ửng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ngượng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quay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ngượng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0483" y="913051"/>
            <a:ext cx="10891294" cy="856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“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tặc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tặc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80754" y="2106646"/>
            <a:ext cx="5644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</a:t>
            </a:r>
            <a:endParaRPr lang="en-US" sz="2400" dirty="0">
              <a:solidFill>
                <a:srgbClr val="FF000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55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019" y="532470"/>
            <a:ext cx="116958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fr-FR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(</a:t>
            </a:r>
            <a:r>
              <a:rPr lang="fr-FR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fr-FR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75</a:t>
            </a:r>
            <a:r>
              <a:rPr lang="fr-FR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Anh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fr-F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fr-F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fr-F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fr-F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r>
              <a:rPr lang="fr-F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ở </a:t>
            </a:r>
            <a:r>
              <a:rPr lang="fr-FR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Lào</a:t>
            </a:r>
            <a:r>
              <a:rPr lang="fr-F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Cai </a:t>
            </a:r>
            <a:r>
              <a:rPr lang="fr-FR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fr-F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Anh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fr-FR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6059" y="3956164"/>
            <a:ext cx="109763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fr-FR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fr-FR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 : 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Lào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Cai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i="1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002" y="606540"/>
            <a:ext cx="4006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146" y="-599"/>
            <a:ext cx="9576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134: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TƯỜNG MINH VÀ HÀM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(tiếp)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0215" y="1007896"/>
            <a:ext cx="5381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84" y="1448595"/>
            <a:ext cx="639101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Dậu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mếu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con.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con. Con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nhường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luống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nức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Dậu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ngó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xót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Đoài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giãy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nảy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tai,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rổ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òa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U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ư ? Con van u, con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u, con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ở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</a:p>
          <a:p>
            <a:pPr marL="342900" indent="-342900">
              <a:buFontTx/>
              <a:buChar char="-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356823" y="1013571"/>
            <a:ext cx="0" cy="552357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400626" y="690084"/>
            <a:ext cx="58620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200"/>
              </a:spcBef>
              <a:spcAft>
                <a:spcPts val="0"/>
              </a:spcAft>
              <a:buAutoNum type="arabicParenR"/>
            </a:pP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66228" y="4756270"/>
            <a:ext cx="58548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Tý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FF000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7900" y="2251482"/>
            <a:ext cx="57326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626" y="4297129"/>
            <a:ext cx="5265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13021" y="3487098"/>
            <a:ext cx="56031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55067" y="5917185"/>
            <a:ext cx="6023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endParaRPr lang="vi-V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giẫy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nảy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òa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2837" y="1410280"/>
            <a:ext cx="58282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  <a:endParaRPr lang="en-US" sz="2400" dirty="0">
              <a:solidFill>
                <a:srgbClr val="FF000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66229" y="2667517"/>
            <a:ext cx="58386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2400" dirty="0">
              <a:solidFill>
                <a:srgbClr val="FF000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8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7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02" y="606540"/>
            <a:ext cx="4006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398" y="-599"/>
            <a:ext cx="7031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 TƯỜNG MINH VÀ HÀM Ý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182" y="1169569"/>
            <a:ext cx="1650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160" y="1828794"/>
            <a:ext cx="2119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160" y="2615359"/>
            <a:ext cx="1111457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nhão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 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à"/>
            </a:pPr>
            <a:r>
              <a:rPr lang="en-US" sz="2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: </a:t>
            </a:r>
            <a:r>
              <a:rPr lang="en-US" sz="2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Chắt</a:t>
            </a:r>
            <a:r>
              <a:rPr lang="en-US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giùm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nhão</a:t>
            </a:r>
            <a:r>
              <a:rPr lang="en-US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468" y="2317641"/>
            <a:ext cx="16728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(92</a:t>
            </a:r>
            <a:r>
              <a:rPr lang="en-US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058" y="3881731"/>
            <a:ext cx="119616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85058" y="5157645"/>
            <a:ext cx="1020725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28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oss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1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95600" y="482600"/>
            <a:ext cx="668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BÀI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1549400"/>
            <a:ext cx="980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9551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1090</Words>
  <Application>Microsoft Office PowerPoint</Application>
  <PresentationFormat>Widescreen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.VnTime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132</cp:revision>
  <dcterms:created xsi:type="dcterms:W3CDTF">2018-10-16T23:21:10Z</dcterms:created>
  <dcterms:modified xsi:type="dcterms:W3CDTF">2024-03-28T02:25:30Z</dcterms:modified>
</cp:coreProperties>
</file>