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 id="2147483703" r:id="rId2"/>
  </p:sldMasterIdLst>
  <p:notesMasterIdLst>
    <p:notesMasterId r:id="rId34"/>
  </p:notesMasterIdLst>
  <p:handoutMasterIdLst>
    <p:handoutMasterId r:id="rId35"/>
  </p:handoutMasterIdLst>
  <p:sldIdLst>
    <p:sldId id="593" r:id="rId3"/>
    <p:sldId id="594" r:id="rId4"/>
    <p:sldId id="597" r:id="rId5"/>
    <p:sldId id="595" r:id="rId6"/>
    <p:sldId id="613" r:id="rId7"/>
    <p:sldId id="614" r:id="rId8"/>
    <p:sldId id="598" r:id="rId9"/>
    <p:sldId id="590" r:id="rId10"/>
    <p:sldId id="601" r:id="rId11"/>
    <p:sldId id="599" r:id="rId12"/>
    <p:sldId id="602" r:id="rId13"/>
    <p:sldId id="607" r:id="rId14"/>
    <p:sldId id="610" r:id="rId15"/>
    <p:sldId id="615" r:id="rId16"/>
    <p:sldId id="611" r:id="rId17"/>
    <p:sldId id="603" r:id="rId18"/>
    <p:sldId id="617" r:id="rId19"/>
    <p:sldId id="618" r:id="rId20"/>
    <p:sldId id="621" r:id="rId21"/>
    <p:sldId id="622" r:id="rId22"/>
    <p:sldId id="619" r:id="rId23"/>
    <p:sldId id="620" r:id="rId24"/>
    <p:sldId id="575" r:id="rId25"/>
    <p:sldId id="616" r:id="rId26"/>
    <p:sldId id="623" r:id="rId27"/>
    <p:sldId id="576" r:id="rId28"/>
    <p:sldId id="557" r:id="rId29"/>
    <p:sldId id="577" r:id="rId30"/>
    <p:sldId id="562" r:id="rId31"/>
    <p:sldId id="578" r:id="rId32"/>
    <p:sldId id="624" r:id="rId33"/>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Untitled Section" id="{4FBE3D88-51AD-46D8-BE4F-6196EDB8B446}">
          <p14:sldIdLst>
            <p14:sldId id="593"/>
            <p14:sldId id="594"/>
            <p14:sldId id="597"/>
            <p14:sldId id="595"/>
            <p14:sldId id="613"/>
            <p14:sldId id="614"/>
            <p14:sldId id="598"/>
            <p14:sldId id="590"/>
            <p14:sldId id="601"/>
            <p14:sldId id="599"/>
            <p14:sldId id="602"/>
            <p14:sldId id="607"/>
            <p14:sldId id="610"/>
            <p14:sldId id="615"/>
            <p14:sldId id="611"/>
            <p14:sldId id="603"/>
            <p14:sldId id="617"/>
            <p14:sldId id="618"/>
            <p14:sldId id="621"/>
            <p14:sldId id="622"/>
            <p14:sldId id="619"/>
            <p14:sldId id="620"/>
            <p14:sldId id="575"/>
            <p14:sldId id="616"/>
            <p14:sldId id="623"/>
            <p14:sldId id="576"/>
          </p14:sldIdLst>
        </p14:section>
        <p14:section name="Untitled Section" id="{8F2188BA-3A74-4234-8474-60BD4595FBDE}">
          <p14:sldIdLst>
            <p14:sldId id="557"/>
            <p14:sldId id="577"/>
            <p14:sldId id="562"/>
            <p14:sldId id="578"/>
            <p14:sldId id="624"/>
          </p14:sldIdLst>
        </p14:section>
      </p14:sectionLst>
    </p:ext>
    <p:ext uri="{EFAFB233-063F-42B5-8137-9DF3F51BA10A}">
      <p15:sldGuideLst xmlns:p15="http://schemas.microsoft.com/office/powerpoint/2012/main">
        <p15:guide id="1" orient="horz" pos="1296">
          <p15:clr>
            <a:srgbClr val="A4A3A4"/>
          </p15:clr>
        </p15:guide>
        <p15:guide id="2" pos="5567">
          <p15:clr>
            <a:srgbClr val="A4A3A4"/>
          </p15:clr>
        </p15:guide>
        <p15:guide id="3" pos="6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CC0099"/>
    <a:srgbClr val="FF0000"/>
    <a:srgbClr val="6600CC"/>
    <a:srgbClr val="339933"/>
    <a:srgbClr val="800080"/>
    <a:srgbClr val="0066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22" autoAdjust="0"/>
    <p:restoredTop sz="86353" autoAdjust="0"/>
  </p:normalViewPr>
  <p:slideViewPr>
    <p:cSldViewPr showGuides="1">
      <p:cViewPr varScale="1">
        <p:scale>
          <a:sx n="73" d="100"/>
          <a:sy n="73" d="100"/>
        </p:scale>
        <p:origin x="1086" y="78"/>
      </p:cViewPr>
      <p:guideLst>
        <p:guide orient="horz" pos="1296"/>
        <p:guide pos="5567"/>
        <p:guide pos="624"/>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1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1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1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eaLnBrk="1" hangingPunct="1">
              <a:buNone/>
            </a:pPr>
            <a:fld id="{9A0DB2DC-4C9A-4742-B13C-FB6460FD3503}" type="slidenum">
              <a:rPr lang="en-US" altLang="en-US" sz="1200" dirty="0"/>
              <a:t>‹#›</a:t>
            </a:fld>
            <a:endParaRPr lang="en-US" altLang="en-US" sz="1200" dirty="0"/>
          </a:p>
        </p:txBody>
      </p:sp>
    </p:spTree>
    <p:extLst>
      <p:ext uri="{BB962C8B-B14F-4D97-AF65-F5344CB8AC3E}">
        <p14:creationId xmlns:p14="http://schemas.microsoft.com/office/powerpoint/2010/main" val="1306093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00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64"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000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3000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00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eaLnBrk="1" hangingPunct="1">
              <a:buNone/>
            </a:pPr>
            <a:fld id="{9A0DB2DC-4C9A-4742-B13C-FB6460FD3503}" type="slidenum">
              <a:rPr lang="en-US" altLang="en-US" sz="1200" dirty="0"/>
              <a:t>‹#›</a:t>
            </a:fld>
            <a:endParaRPr lang="en-US" altLang="en-US" sz="1200" dirty="0"/>
          </a:p>
        </p:txBody>
      </p:sp>
    </p:spTree>
    <p:extLst>
      <p:ext uri="{BB962C8B-B14F-4D97-AF65-F5344CB8AC3E}">
        <p14:creationId xmlns:p14="http://schemas.microsoft.com/office/powerpoint/2010/main" val="93257989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vi-VN"/>
              <a:t>Bấm để sửa kiểu tiêu đề Bản cái</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39495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16502719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srgbClr val="90C226"/>
                </a:solidFill>
              </a:rPr>
              <a:pPr/>
              <a:t>‹#›</a:t>
            </a:fld>
            <a:endParaRPr lang="en-US">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138107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7667421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srgbClr val="90C226"/>
                </a:solidFill>
              </a:rPr>
              <a:pPr/>
              <a:t>‹#›</a:t>
            </a:fld>
            <a:endParaRPr lang="en-US">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54045194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1783253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4220128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vi-VN"/>
              <a:t>Bấm để sửa kiểu tiêu đề Bản cái</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83403388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88B24CE-670E-4955-8654-F07B68F48043}" type="datetimeFigureOut">
              <a:rPr lang="en-US">
                <a:solidFill>
                  <a:srgbClr val="000000"/>
                </a:solidFill>
              </a:rPr>
              <a:pPr>
                <a:defRPr/>
              </a:pPr>
              <a:t>4/10/2024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185D8-AF6C-4959-A303-5E33A788F6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437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90F220B-4A40-42A9-BAE3-3091F681E10D}" type="datetimeFigureOut">
              <a:rPr lang="en-US">
                <a:solidFill>
                  <a:srgbClr val="000000"/>
                </a:solidFill>
              </a:rPr>
              <a:pPr>
                <a:defRPr/>
              </a:pPr>
              <a:t>4/10/2024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96967E-BD29-4DCC-966B-FEE7313ECA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2152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E9185E2-0C03-420D-89E2-284381D3F4D0}" type="datetimeFigureOut">
              <a:rPr lang="en-US">
                <a:solidFill>
                  <a:srgbClr val="000000"/>
                </a:solidFill>
              </a:rPr>
              <a:pPr>
                <a:defRPr/>
              </a:pPr>
              <a:t>4/10/2024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97CC93-DD72-42B9-8713-BB868C3A6F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615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25992361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96A83D7-6E64-40D8-9629-67EA75A0C279}" type="datetimeFigureOut">
              <a:rPr lang="en-US">
                <a:solidFill>
                  <a:srgbClr val="000000"/>
                </a:solidFill>
              </a:rPr>
              <a:pPr>
                <a:defRPr/>
              </a:pPr>
              <a:t>4/10/2024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7AFCEA-8B8E-43B6-B8E6-7C2965B17E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5415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D6912D9-EF9F-44C9-A5CC-27D466C1C937}" type="datetimeFigureOut">
              <a:rPr lang="en-US">
                <a:solidFill>
                  <a:srgbClr val="000000"/>
                </a:solidFill>
              </a:rPr>
              <a:pPr>
                <a:defRPr/>
              </a:pPr>
              <a:t>4/10/2024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62C76F7-518A-4D2D-B6AD-F2E487C605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1788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21F78E4-D92B-4E36-850D-3D00710DFA6E}" type="datetimeFigureOut">
              <a:rPr lang="en-US">
                <a:solidFill>
                  <a:srgbClr val="000000"/>
                </a:solidFill>
              </a:rPr>
              <a:pPr>
                <a:defRPr/>
              </a:pPr>
              <a:t>4/10/2024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76ED6F-6597-484D-A174-0054A5114B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4503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EB1EAE-DBF0-4C99-B19E-A563C2EEE553}" type="datetimeFigureOut">
              <a:rPr lang="en-US">
                <a:solidFill>
                  <a:srgbClr val="000000"/>
                </a:solidFill>
              </a:rPr>
              <a:pPr>
                <a:defRPr/>
              </a:pPr>
              <a:t>4/10/2024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DFE1C0-4E63-4411-A64C-5332419263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5383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D0D7503-BACE-4512-94CA-D22A8903BF9F}" type="datetimeFigureOut">
              <a:rPr lang="en-US">
                <a:solidFill>
                  <a:srgbClr val="000000"/>
                </a:solidFill>
              </a:rPr>
              <a:pPr>
                <a:defRPr/>
              </a:pPr>
              <a:t>4/10/2024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6E0AB9-4CDC-4995-8FBB-67C7A0823D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8482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96F9450-A84B-4764-9DE4-BA5A69ED8A6E}" type="datetimeFigureOut">
              <a:rPr lang="en-US">
                <a:solidFill>
                  <a:srgbClr val="000000"/>
                </a:solidFill>
              </a:rPr>
              <a:pPr>
                <a:defRPr/>
              </a:pPr>
              <a:t>4/10/2024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CAC35D-4A36-46FE-8600-0F3C3359FB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8781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0CDC878-11E4-4563-97A3-5D67C93943F3}" type="datetimeFigureOut">
              <a:rPr lang="en-US">
                <a:solidFill>
                  <a:srgbClr val="000000"/>
                </a:solidFill>
              </a:rPr>
              <a:pPr>
                <a:defRPr/>
              </a:pPr>
              <a:t>4/10/2024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C5F652-0429-47BB-B58C-5114377C32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5542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A58317F-687F-4FE9-BB40-ECF24CC35179}" type="datetimeFigureOut">
              <a:rPr lang="en-US">
                <a:solidFill>
                  <a:srgbClr val="000000"/>
                </a:solidFill>
              </a:rPr>
              <a:pPr>
                <a:defRPr/>
              </a:pPr>
              <a:t>4/10/2024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C9C05C-8706-420A-A68A-317AEF160A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0229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vi-VN"/>
              <a:t>Bấm để sửa kiểu tiêu đề Bản cái</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0072995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5444277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4B7E4EF-A1BD-40F4-AB7B-04F084DD991D}"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8381839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F6FA2B21-3FCD-4721-B95C-427943F61125}" type="datetime1">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B7E4EF-A1BD-40F4-AB7B-04F084DD991D}"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7235550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A2B21-3FCD-4721-B95C-427943F61125}" type="datetime1">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4B7E4EF-A1BD-40F4-AB7B-04F084DD991D}"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8423557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vi-VN"/>
              <a:t>Bấm để sửa kiểu tiêu đề Bản cái</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F6FA2B21-3FCD-4721-B95C-427943F61125}" type="datetime1">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9170575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F6FA2B21-3FCD-4721-B95C-427943F61125}" type="datetime1">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6150031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vi-VN"/>
              <a:t>Bấm để sửa kiểu tiêu đề Bản cái</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eaLnBrk="1" fontAlgn="auto" hangingPunct="1">
              <a:spcBef>
                <a:spcPts val="0"/>
              </a:spcBef>
              <a:spcAft>
                <a:spcPts val="0"/>
              </a:spcAft>
            </a:pPr>
            <a:fld id="{F6FA2B21-3FCD-4721-B95C-427943F61125}" type="datetime1">
              <a:rPr lang="en-US" smtClean="0">
                <a:solidFill>
                  <a:prstClr val="black">
                    <a:tint val="75000"/>
                  </a:prstClr>
                </a:solidFill>
                <a:latin typeface="Trebuchet MS"/>
              </a:rPr>
              <a:pPr defTabSz="457200" eaLnBrk="1" fontAlgn="auto" hangingPunct="1">
                <a:spcBef>
                  <a:spcPts val="0"/>
                </a:spcBef>
                <a:spcAft>
                  <a:spcPts val="0"/>
                </a:spcAft>
              </a:pPr>
              <a:t>4/10/2024</a:t>
            </a:fld>
            <a:endParaRPr lang="en-US">
              <a:solidFill>
                <a:prstClr val="black">
                  <a:tint val="75000"/>
                </a:prstClr>
              </a:solidFill>
              <a:latin typeface="Trebuchet MS"/>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Trebuchet MS"/>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pPr defTabSz="457200" eaLnBrk="1" fontAlgn="auto" hangingPunct="1">
              <a:spcBef>
                <a:spcPts val="0"/>
              </a:spcBef>
              <a:spcAft>
                <a:spcPts val="0"/>
              </a:spcAft>
            </a:pPr>
            <a:fld id="{34B7E4EF-A1BD-40F4-AB7B-04F084DD991D}" type="slidenum">
              <a:rPr lang="en-US" smtClean="0">
                <a:solidFill>
                  <a:srgbClr val="90C226"/>
                </a:solidFill>
                <a:latin typeface="Trebuchet MS"/>
              </a:rPr>
              <a:pPr defTabSz="457200" eaLnBrk="1" fontAlgn="auto" hangingPunct="1">
                <a:spcBef>
                  <a:spcPts val="0"/>
                </a:spcBef>
                <a:spcAft>
                  <a:spcPts val="0"/>
                </a:spcAft>
              </a:pPr>
              <a:t>‹#›</a:t>
            </a:fld>
            <a:endParaRPr lang="en-US">
              <a:solidFill>
                <a:srgbClr val="90C226"/>
              </a:solidFill>
              <a:latin typeface="Trebuchet MS"/>
            </a:endParaRPr>
          </a:p>
        </p:txBody>
      </p:sp>
    </p:spTree>
    <p:extLst>
      <p:ext uri="{BB962C8B-B14F-4D97-AF65-F5344CB8AC3E}">
        <p14:creationId xmlns:p14="http://schemas.microsoft.com/office/powerpoint/2010/main" val="1316784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eaLnBrk="1" hangingPunct="1">
              <a:defRPr/>
            </a:pPr>
            <a:fld id="{4D2132E7-43CF-402F-B002-B1B1C36DA773}" type="datetimeFigureOut">
              <a:rPr lang="en-US">
                <a:solidFill>
                  <a:srgbClr val="000000"/>
                </a:solidFill>
              </a:rPr>
              <a:pPr eaLnBrk="1" hangingPunct="1">
                <a:defRPr/>
              </a:pPr>
              <a:t>4/10/2024</a:t>
            </a:fld>
            <a:endParaRPr lang="en-US">
              <a:solidFill>
                <a:srgbClr val="000000"/>
              </a:solidFill>
            </a:endParaRPr>
          </a:p>
        </p:txBody>
      </p:sp>
      <p:sp>
        <p:nvSpPr>
          <p:cNvPr id="1024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eaLnBrk="1" hangingPunct="1">
              <a:defRPr/>
            </a:pPr>
            <a:endParaRPr lang="en-US">
              <a:solidFill>
                <a:srgbClr val="000000"/>
              </a:solidFill>
            </a:endParaRPr>
          </a:p>
        </p:txBody>
      </p:sp>
      <p:sp>
        <p:nvSpPr>
          <p:cNvPr id="1024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eaLnBrk="1" hangingPunct="1">
              <a:defRPr/>
            </a:pPr>
            <a:fld id="{FD102B9A-3D5D-46CB-8B17-5EF21BF1CE41}" type="slidenum">
              <a:rPr lang="en-US">
                <a:solidFill>
                  <a:srgbClr val="000000"/>
                </a:solidFill>
              </a:rPr>
              <a:pPr eaLnBrk="1" hangingPunct="1">
                <a:defRPr/>
              </a:pPr>
              <a:t>‹#›</a:t>
            </a:fld>
            <a:endParaRPr lang="en-US">
              <a:solidFill>
                <a:srgbClr val="000000"/>
              </a:solidFill>
            </a:endParaRPr>
          </a:p>
        </p:txBody>
      </p:sp>
    </p:spTree>
    <p:extLst>
      <p:ext uri="{BB962C8B-B14F-4D97-AF65-F5344CB8AC3E}">
        <p14:creationId xmlns:p14="http://schemas.microsoft.com/office/powerpoint/2010/main" val="395755717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2925"/>
            <a:ext cx="1238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273675"/>
            <a:ext cx="1614488"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19050"/>
            <a:ext cx="9296400" cy="181588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rgbClr val="3333CC"/>
                </a:solidFill>
                <a:effectLst/>
                <a:uLnTx/>
                <a:uFillTx/>
                <a:latin typeface="Times New Roman" panose="02020603050405020304" pitchFamily="18" charset="0"/>
                <a:ea typeface="Times New Roman" panose="02020603050405020304" pitchFamily="18" charset="0"/>
              </a:rPr>
              <a:t>BÀI</a:t>
            </a:r>
            <a:r>
              <a:rPr kumimoji="0" lang="en-US" sz="2800" b="1" i="0" u="none" strike="noStrike" kern="0" cap="none" spc="0" normalizeH="0" noProof="0" smtClean="0">
                <a:ln>
                  <a:noFill/>
                </a:ln>
                <a:solidFill>
                  <a:srgbClr val="3333CC"/>
                </a:solidFill>
                <a:effectLst/>
                <a:uLnTx/>
                <a:uFillTx/>
                <a:latin typeface="Times New Roman" panose="02020603050405020304" pitchFamily="18" charset="0"/>
                <a:ea typeface="Times New Roman" panose="02020603050405020304" pitchFamily="18" charset="0"/>
              </a:rPr>
              <a:t> 9: TRÁI </a:t>
            </a:r>
            <a:r>
              <a:rPr kumimoji="0" lang="en-US" sz="2800" b="1" i="0" u="none" strike="noStrike" kern="0" cap="none" spc="0" normalizeH="0" noProof="0" dirty="0" smtClean="0">
                <a:ln>
                  <a:noFill/>
                </a:ln>
                <a:solidFill>
                  <a:srgbClr val="3333CC"/>
                </a:solidFill>
                <a:effectLst/>
                <a:uLnTx/>
                <a:uFillTx/>
                <a:latin typeface="Times New Roman" panose="02020603050405020304" pitchFamily="18" charset="0"/>
                <a:ea typeface="Times New Roman" panose="02020603050405020304" pitchFamily="18" charset="0"/>
              </a:rPr>
              <a:t>ĐẤT- NGÔI NHÀ CHUNG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baseline="0" dirty="0" err="1" smtClean="0">
                <a:solidFill>
                  <a:srgbClr val="3333CC"/>
                </a:solidFill>
                <a:latin typeface="Times New Roman" panose="02020603050405020304" pitchFamily="18" charset="0"/>
              </a:rPr>
              <a:t>Văn</a:t>
            </a:r>
            <a:r>
              <a:rPr lang="en-US" sz="2800" b="1" kern="0" dirty="0" smtClean="0">
                <a:solidFill>
                  <a:srgbClr val="3333CC"/>
                </a:solidFill>
                <a:latin typeface="Times New Roman" panose="02020603050405020304" pitchFamily="18" charset="0"/>
              </a:rPr>
              <a:t> </a:t>
            </a:r>
            <a:r>
              <a:rPr lang="en-US" sz="2800" b="1" kern="0" dirty="0" err="1" smtClean="0">
                <a:solidFill>
                  <a:srgbClr val="3333CC"/>
                </a:solidFill>
                <a:latin typeface="Times New Roman" panose="02020603050405020304" pitchFamily="18" charset="0"/>
              </a:rPr>
              <a:t>bản</a:t>
            </a:r>
            <a:r>
              <a:rPr lang="en-US" sz="2800" b="1" kern="0" dirty="0" smtClean="0">
                <a:solidFill>
                  <a:srgbClr val="3333CC"/>
                </a:solidFill>
                <a:latin typeface="Times New Roman" panose="02020603050405020304" pitchFamily="18" charset="0"/>
              </a:rPr>
              <a:t> 2: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3333CC"/>
                </a:solidFill>
                <a:effectLst/>
                <a:uLnTx/>
                <a:uFillTx/>
                <a:latin typeface="Times New Roman" panose="02020603050405020304" pitchFamily="18" charset="0"/>
              </a:rPr>
              <a:t>CÁC</a:t>
            </a:r>
            <a:r>
              <a:rPr kumimoji="0" lang="en-US" sz="2800" b="1" i="0" u="none" strike="noStrike" kern="0" cap="none" spc="0" normalizeH="0" noProof="0" dirty="0" smtClean="0">
                <a:ln>
                  <a:noFill/>
                </a:ln>
                <a:solidFill>
                  <a:srgbClr val="3333CC"/>
                </a:solidFill>
                <a:effectLst/>
                <a:uLnTx/>
                <a:uFillTx/>
                <a:latin typeface="Times New Roman" panose="02020603050405020304" pitchFamily="18" charset="0"/>
              </a:rPr>
              <a:t> LOÀI  CHUNG SỐNG VỚI NHAU NHƯ THẾ NÀO?</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baseline="0" dirty="0" smtClean="0">
                <a:solidFill>
                  <a:srgbClr val="3333CC"/>
                </a:solidFill>
                <a:latin typeface="Times New Roman" panose="02020603050405020304" pitchFamily="18" charset="0"/>
              </a:rPr>
              <a:t>(</a:t>
            </a:r>
            <a:r>
              <a:rPr lang="en-US" sz="2800" b="1" kern="0" baseline="0" dirty="0" err="1" smtClean="0">
                <a:solidFill>
                  <a:srgbClr val="3333CC"/>
                </a:solidFill>
                <a:latin typeface="Times New Roman" panose="02020603050405020304" pitchFamily="18" charset="0"/>
              </a:rPr>
              <a:t>Ngọc</a:t>
            </a:r>
            <a:r>
              <a:rPr lang="en-US" sz="2800" b="1" kern="0" dirty="0" smtClean="0">
                <a:solidFill>
                  <a:srgbClr val="3333CC"/>
                </a:solidFill>
                <a:latin typeface="Times New Roman" panose="02020603050405020304" pitchFamily="18" charset="0"/>
              </a:rPr>
              <a:t> </a:t>
            </a:r>
            <a:r>
              <a:rPr lang="en-US" sz="2800" b="1" kern="0" dirty="0" err="1" smtClean="0">
                <a:solidFill>
                  <a:srgbClr val="3333CC"/>
                </a:solidFill>
                <a:latin typeface="Times New Roman" panose="02020603050405020304" pitchFamily="18" charset="0"/>
              </a:rPr>
              <a:t>Phú</a:t>
            </a:r>
            <a:r>
              <a:rPr lang="en-US" sz="2800" b="1" kern="0" dirty="0" smtClean="0">
                <a:solidFill>
                  <a:srgbClr val="3333CC"/>
                </a:solidFill>
                <a:latin typeface="Times New Roman" panose="02020603050405020304" pitchFamily="18" charset="0"/>
              </a:rPr>
              <a:t>)</a:t>
            </a:r>
            <a:endParaRPr kumimoji="0" lang="en-US" sz="2800" b="1" i="0" u="none" strike="noStrike" kern="0" cap="none" spc="0" normalizeH="0" baseline="0" noProof="0" dirty="0" smtClean="0">
              <a:ln>
                <a:noFill/>
              </a:ln>
              <a:solidFill>
                <a:srgbClr val="3333CC"/>
              </a:solidFill>
              <a:effectLst/>
              <a:uLnTx/>
              <a:uFillTx/>
            </a:endParaRPr>
          </a:p>
        </p:txBody>
      </p:sp>
      <p:pic>
        <p:nvPicPr>
          <p:cNvPr id="1030" name="Picture 6" descr="Tác giả - tác phẩm: Các loài chung sống với nhau như thế nào? - tác giả, bố cục, tóm tắt, nội dung, dàn ý | Kết nối tri thức Ngữ văn lớp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035065"/>
            <a:ext cx="320040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277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2925"/>
            <a:ext cx="1238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273675"/>
            <a:ext cx="1614488"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0"/>
            <a:ext cx="2581989" cy="461665"/>
          </a:xfrm>
          <a:prstGeom prst="rect">
            <a:avLst/>
          </a:prstGeom>
        </p:spPr>
        <p:txBody>
          <a:bodyPr wrap="none">
            <a:spAutoFit/>
          </a:bodyPr>
          <a:lstStyle/>
          <a:p>
            <a:pPr algn="just">
              <a:spcAft>
                <a:spcPts val="0"/>
              </a:spcAft>
            </a:pPr>
            <a:r>
              <a:rPr lang="en-US" sz="2400" b="1" dirty="0">
                <a:solidFill>
                  <a:srgbClr val="3333CC"/>
                </a:solidFill>
                <a:latin typeface="Times New Roman" panose="02020603050405020304" pitchFamily="18" charset="0"/>
                <a:ea typeface="Times New Roman" panose="02020603050405020304" pitchFamily="18" charset="0"/>
              </a:rPr>
              <a:t>2) </a:t>
            </a:r>
            <a:r>
              <a:rPr lang="en-US" sz="2400" b="1" dirty="0" err="1">
                <a:solidFill>
                  <a:srgbClr val="3333CC"/>
                </a:solidFill>
                <a:latin typeface="Times New Roman" panose="02020603050405020304" pitchFamily="18" charset="0"/>
                <a:ea typeface="Times New Roman" panose="02020603050405020304" pitchFamily="18" charset="0"/>
              </a:rPr>
              <a:t>Tìm</a:t>
            </a:r>
            <a:r>
              <a:rPr lang="en-US" sz="2400" b="1" dirty="0">
                <a:solidFill>
                  <a:srgbClr val="3333CC"/>
                </a:solidFill>
                <a:latin typeface="Times New Roman" panose="02020603050405020304" pitchFamily="18" charset="0"/>
                <a:ea typeface="Times New Roman" panose="02020603050405020304" pitchFamily="18" charset="0"/>
              </a:rPr>
              <a:t> </a:t>
            </a:r>
            <a:r>
              <a:rPr lang="en-US" sz="2400" b="1" dirty="0" err="1">
                <a:solidFill>
                  <a:srgbClr val="3333CC"/>
                </a:solidFill>
                <a:latin typeface="Times New Roman" panose="02020603050405020304" pitchFamily="18" charset="0"/>
                <a:ea typeface="Times New Roman" panose="02020603050405020304" pitchFamily="18" charset="0"/>
              </a:rPr>
              <a:t>hiểu</a:t>
            </a:r>
            <a:r>
              <a:rPr lang="en-US" sz="2400" b="1" dirty="0">
                <a:solidFill>
                  <a:srgbClr val="3333CC"/>
                </a:solidFill>
                <a:latin typeface="Times New Roman" panose="02020603050405020304" pitchFamily="18" charset="0"/>
                <a:ea typeface="Times New Roman" panose="02020603050405020304" pitchFamily="18" charset="0"/>
              </a:rPr>
              <a:t> </a:t>
            </a:r>
            <a:r>
              <a:rPr lang="en-US" sz="2400" b="1" dirty="0" err="1">
                <a:solidFill>
                  <a:srgbClr val="3333CC"/>
                </a:solidFill>
                <a:latin typeface="Times New Roman" panose="02020603050405020304" pitchFamily="18" charset="0"/>
                <a:ea typeface="Times New Roman" panose="02020603050405020304" pitchFamily="18" charset="0"/>
              </a:rPr>
              <a:t>chung</a:t>
            </a:r>
            <a:endParaRPr lang="en-US" sz="2400" dirty="0">
              <a:solidFill>
                <a:srgbClr val="3333CC"/>
              </a:solidFill>
              <a:effectLst/>
              <a:latin typeface="Times New Roman" panose="02020603050405020304" pitchFamily="18" charset="0"/>
              <a:ea typeface="Times New Roman" panose="02020603050405020304" pitchFamily="18" charset="0"/>
            </a:endParaRPr>
          </a:p>
        </p:txBody>
      </p:sp>
      <p:sp>
        <p:nvSpPr>
          <p:cNvPr id="9" name="Rectangle 8"/>
          <p:cNvSpPr/>
          <p:nvPr/>
        </p:nvSpPr>
        <p:spPr>
          <a:xfrm>
            <a:off x="331976" y="1027144"/>
            <a:ext cx="1812547" cy="461665"/>
          </a:xfrm>
          <a:prstGeom prst="rect">
            <a:avLst/>
          </a:prstGeom>
        </p:spPr>
        <p:txBody>
          <a:bodyPr wrap="none">
            <a:spAutoFit/>
          </a:bodyPr>
          <a:lstStyle/>
          <a:p>
            <a:pPr algn="just">
              <a:spcAft>
                <a:spcPts val="0"/>
              </a:spcAft>
            </a:pPr>
            <a:r>
              <a:rPr lang="en-US" sz="2400" b="1" dirty="0" smtClean="0">
                <a:solidFill>
                  <a:srgbClr val="3333CC"/>
                </a:solidFill>
                <a:latin typeface="Times New Roman" panose="02020603050405020304" pitchFamily="18" charset="0"/>
                <a:ea typeface="Times New Roman" panose="02020603050405020304" pitchFamily="18" charset="0"/>
              </a:rPr>
              <a:t>a, </a:t>
            </a:r>
            <a:r>
              <a:rPr lang="en-US" sz="2400" b="1" dirty="0" err="1" smtClean="0">
                <a:solidFill>
                  <a:srgbClr val="3333CC"/>
                </a:solidFill>
                <a:latin typeface="Times New Roman" panose="02020603050405020304" pitchFamily="18" charset="0"/>
                <a:ea typeface="Times New Roman" panose="02020603050405020304" pitchFamily="18" charset="0"/>
              </a:rPr>
              <a:t>Tác</a:t>
            </a:r>
            <a:r>
              <a:rPr lang="en-US" sz="2400" b="1" dirty="0" smtClean="0">
                <a:solidFill>
                  <a:srgbClr val="3333CC"/>
                </a:solidFill>
                <a:latin typeface="Times New Roman" panose="02020603050405020304" pitchFamily="18" charset="0"/>
                <a:ea typeface="Times New Roman" panose="02020603050405020304" pitchFamily="18" charset="0"/>
              </a:rPr>
              <a:t> </a:t>
            </a:r>
            <a:r>
              <a:rPr lang="en-US" sz="2400" b="1" dirty="0" err="1" smtClean="0">
                <a:solidFill>
                  <a:srgbClr val="3333CC"/>
                </a:solidFill>
                <a:latin typeface="Times New Roman" panose="02020603050405020304" pitchFamily="18" charset="0"/>
                <a:ea typeface="Times New Roman" panose="02020603050405020304" pitchFamily="18" charset="0"/>
              </a:rPr>
              <a:t>phẩm</a:t>
            </a:r>
            <a:endParaRPr lang="en-US" sz="2400" dirty="0">
              <a:solidFill>
                <a:srgbClr val="3333CC"/>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522348" y="1637134"/>
            <a:ext cx="1431802" cy="461665"/>
          </a:xfrm>
          <a:prstGeom prst="rect">
            <a:avLst/>
          </a:prstGeom>
          <a:solidFill>
            <a:schemeClr val="bg1"/>
          </a:solidFill>
        </p:spPr>
        <p:txBody>
          <a:bodyPr wrap="none">
            <a:spAutoFit/>
          </a:bodyPr>
          <a:lstStyle/>
          <a:p>
            <a:pPr algn="just">
              <a:spcAft>
                <a:spcPts val="0"/>
              </a:spcAft>
            </a:pPr>
            <a:r>
              <a:rPr lang="en-US" sz="2400" b="1" dirty="0" err="1" smtClean="0">
                <a:solidFill>
                  <a:srgbClr val="FF0000"/>
                </a:solidFill>
                <a:latin typeface="Times New Roman" panose="02020603050405020304" pitchFamily="18" charset="0"/>
                <a:ea typeface="Times New Roman" panose="02020603050405020304" pitchFamily="18" charset="0"/>
              </a:rPr>
              <a:t>Thể</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loại</a:t>
            </a:r>
            <a:r>
              <a:rPr lang="en-US" sz="2400" b="1" dirty="0" smtClean="0">
                <a:solidFill>
                  <a:srgbClr val="FF0000"/>
                </a:solidFill>
                <a:latin typeface="Times New Roman" panose="02020603050405020304" pitchFamily="18" charset="0"/>
                <a:ea typeface="Times New Roman" panose="02020603050405020304" pitchFamily="18" charset="0"/>
              </a:rPr>
              <a:t>: </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2558624" y="1651878"/>
            <a:ext cx="2573140" cy="461665"/>
          </a:xfrm>
          <a:prstGeom prst="rect">
            <a:avLst/>
          </a:prstGeom>
        </p:spPr>
        <p:txBody>
          <a:bodyPr wrap="none">
            <a:spAutoFit/>
          </a:bodyPr>
          <a:lstStyle/>
          <a:p>
            <a:pPr algn="just">
              <a:spcAft>
                <a:spcPts val="0"/>
              </a:spcAft>
            </a:pPr>
            <a:r>
              <a:rPr lang="en-US" sz="2400" b="1" dirty="0" err="1" smtClean="0">
                <a:latin typeface="Times New Roman" panose="02020603050405020304" pitchFamily="18" charset="0"/>
                <a:ea typeface="Times New Roman" panose="02020603050405020304" pitchFamily="18" charset="0"/>
              </a:rPr>
              <a:t>Văn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bản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thông</a:t>
            </a:r>
            <a:r>
              <a:rPr lang="en-US" sz="2400" b="1" dirty="0" smtClean="0">
                <a:latin typeface="Times New Roman" panose="02020603050405020304" pitchFamily="18" charset="0"/>
                <a:ea typeface="Times New Roman" panose="02020603050405020304" pitchFamily="18" charset="0"/>
              </a:rPr>
              <a:t> tin</a:t>
            </a:r>
            <a:endParaRPr lang="en-US" sz="24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523149" y="2330288"/>
            <a:ext cx="1430200" cy="461665"/>
          </a:xfrm>
          <a:prstGeom prst="rect">
            <a:avLst/>
          </a:prstGeom>
          <a:solidFill>
            <a:schemeClr val="bg1"/>
          </a:solidFill>
        </p:spPr>
        <p:txBody>
          <a:bodyPr wrap="none">
            <a:spAutoFit/>
          </a:bodyPr>
          <a:lstStyle/>
          <a:p>
            <a:pPr algn="just">
              <a:spcAft>
                <a:spcPts val="0"/>
              </a:spcAft>
            </a:pPr>
            <a:r>
              <a:rPr lang="en-US" sz="2400" b="1" dirty="0" err="1" smtClean="0">
                <a:solidFill>
                  <a:srgbClr val="FF0000"/>
                </a:solidFill>
                <a:latin typeface="Times New Roman" panose="02020603050405020304" pitchFamily="18" charset="0"/>
                <a:ea typeface="Times New Roman" panose="02020603050405020304" pitchFamily="18" charset="0"/>
              </a:rPr>
              <a:t>Xuất</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xứ</a:t>
            </a:r>
            <a:r>
              <a:rPr lang="en-US" sz="2400" b="1" dirty="0" smtClean="0">
                <a:solidFill>
                  <a:srgbClr val="FF0000"/>
                </a:solidFill>
                <a:latin typeface="Times New Roman" panose="02020603050405020304" pitchFamily="18" charset="0"/>
                <a:ea typeface="Times New Roman" panose="02020603050405020304" pitchFamily="18" charset="0"/>
              </a:rPr>
              <a:t>: </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1954150" y="2311604"/>
            <a:ext cx="7189850" cy="830997"/>
          </a:xfrm>
          <a:prstGeom prst="rect">
            <a:avLst/>
          </a:prstGeom>
        </p:spPr>
        <p:txBody>
          <a:bodyPr wrap="square">
            <a:spAutoFit/>
          </a:bodyPr>
          <a:lstStyle/>
          <a:p>
            <a:pPr algn="just">
              <a:spcAft>
                <a:spcPts val="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Việt</a:t>
            </a:r>
            <a:r>
              <a:rPr lang="en-US" sz="2400" b="1" dirty="0">
                <a:latin typeface="Times New Roman" panose="02020603050405020304" pitchFamily="18" charset="0"/>
                <a:ea typeface="Times New Roman" panose="02020603050405020304" pitchFamily="18" charset="0"/>
              </a:rPr>
              <a:t> - </a:t>
            </a:r>
            <a:r>
              <a:rPr lang="en-US" sz="2400" b="1" dirty="0" err="1">
                <a:latin typeface="Times New Roman" panose="02020603050405020304" pitchFamily="18" charset="0"/>
                <a:ea typeface="Times New Roman" panose="02020603050405020304" pitchFamily="18" charset="0"/>
              </a:rPr>
              <a:t>Diễn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đàn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Liên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hiệp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Hội</a:t>
            </a:r>
            <a:r>
              <a:rPr lang="en-US" sz="2400" b="1" dirty="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Khoa</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và</a:t>
            </a:r>
            <a:r>
              <a:rPr lang="en-US" sz="2400" b="1" dirty="0" smtClean="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Kĩ</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thuật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Việt</a:t>
            </a:r>
            <a:r>
              <a:rPr lang="en-US" sz="2400" b="1" dirty="0">
                <a:latin typeface="Times New Roman" panose="02020603050405020304" pitchFamily="18" charset="0"/>
                <a:ea typeface="Times New Roman" panose="02020603050405020304" pitchFamily="18" charset="0"/>
              </a:rPr>
              <a:t> Nam, 9/2020.</a:t>
            </a:r>
            <a:endParaRPr lang="en-US" sz="24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433381" y="3568581"/>
            <a:ext cx="3224219" cy="461665"/>
          </a:xfrm>
          <a:prstGeom prst="rect">
            <a:avLst/>
          </a:prstGeom>
          <a:solidFill>
            <a:schemeClr val="bg1"/>
          </a:solidFill>
        </p:spPr>
        <p:txBody>
          <a:bodyPr wrap="square">
            <a:spAutoFit/>
          </a:bodyPr>
          <a:lstStyle/>
          <a:p>
            <a:pPr algn="just">
              <a:spcAft>
                <a:spcPts val="0"/>
              </a:spcAft>
            </a:pPr>
            <a:r>
              <a:rPr lang="en-US" sz="2400" b="1" dirty="0" err="1" smtClean="0">
                <a:solidFill>
                  <a:srgbClr val="FF0000"/>
                </a:solidFill>
                <a:latin typeface="Times New Roman" panose="02020603050405020304" pitchFamily="18" charset="0"/>
                <a:ea typeface="Times New Roman" panose="02020603050405020304" pitchFamily="18" charset="0"/>
              </a:rPr>
              <a:t>Phương</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thức</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biểu</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đạt</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19" name="Rectangle 18"/>
          <p:cNvSpPr/>
          <p:nvPr/>
        </p:nvSpPr>
        <p:spPr>
          <a:xfrm>
            <a:off x="4032788" y="3515640"/>
            <a:ext cx="3358612" cy="461665"/>
          </a:xfrm>
          <a:prstGeom prst="rect">
            <a:avLst/>
          </a:prstGeom>
          <a:solidFill>
            <a:schemeClr val="bg1"/>
          </a:solidFill>
        </p:spPr>
        <p:txBody>
          <a:bodyPr wrap="none">
            <a:spAutoFit/>
          </a:bodyPr>
          <a:lstStyle/>
          <a:p>
            <a:pPr algn="just">
              <a:spcAft>
                <a:spcPts val="0"/>
              </a:spcAft>
            </a:pPr>
            <a:r>
              <a:rPr lang="en-US" sz="2400" b="1" dirty="0" err="1" smtClean="0">
                <a:latin typeface="Times New Roman" panose="02020603050405020304" pitchFamily="18" charset="0"/>
                <a:ea typeface="Times New Roman" panose="02020603050405020304" pitchFamily="18" charset="0"/>
              </a:rPr>
              <a:t>Thuyết</a:t>
            </a:r>
            <a:r>
              <a:rPr lang="en-US" sz="2400" b="1" dirty="0" smtClean="0">
                <a:latin typeface="Times New Roman" panose="02020603050405020304" pitchFamily="18" charset="0"/>
                <a:ea typeface="Times New Roman" panose="02020603050405020304" pitchFamily="18" charset="0"/>
              </a:rPr>
              <a:t>  minh, </a:t>
            </a:r>
            <a:r>
              <a:rPr lang="en-US" sz="2400" b="1" dirty="0" err="1" smtClean="0">
                <a:latin typeface="Times New Roman" panose="02020603050405020304" pitchFamily="18" charset="0"/>
                <a:ea typeface="Times New Roman" panose="02020603050405020304" pitchFamily="18" charset="0"/>
              </a:rPr>
              <a:t>nghị</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luận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613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P spid="13" grpId="0"/>
      <p:bldP spid="14"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753613"/>
            <a:ext cx="1596912" cy="461665"/>
          </a:xfrm>
          <a:prstGeom prst="rect">
            <a:avLst/>
          </a:prstGeom>
          <a:solidFill>
            <a:srgbClr val="FF0000"/>
          </a:solidFill>
          <a:ln>
            <a:solidFill>
              <a:srgbClr val="3333CC"/>
            </a:solidFill>
          </a:ln>
        </p:spPr>
        <p:txBody>
          <a:bodyPr wrap="none">
            <a:spAutoFit/>
          </a:bodyPr>
          <a:lstStyle/>
          <a:p>
            <a:pPr>
              <a:spcAft>
                <a:spcPts val="0"/>
              </a:spcAft>
            </a:pPr>
            <a:r>
              <a:rPr lang="en-US" sz="2400" b="1" dirty="0" smtClean="0">
                <a:solidFill>
                  <a:srgbClr val="FFFF00"/>
                </a:solidFill>
                <a:latin typeface="Times New Roman" panose="02020603050405020304" pitchFamily="18" charset="0"/>
                <a:ea typeface="Times New Roman" panose="02020603050405020304" pitchFamily="18" charset="0"/>
              </a:rPr>
              <a:t>NHAN ĐỀ</a:t>
            </a:r>
            <a:endParaRPr lang="en-US" sz="2400" dirty="0">
              <a:solidFill>
                <a:srgbClr val="FFFF00"/>
              </a:solidFill>
              <a:latin typeface="Times New Roman" panose="02020603050405020304" pitchFamily="18" charset="0"/>
              <a:ea typeface="Times New Roman" panose="02020603050405020304" pitchFamily="18" charset="0"/>
            </a:endParaRPr>
          </a:p>
        </p:txBody>
      </p:sp>
      <p:sp>
        <p:nvSpPr>
          <p:cNvPr id="9" name="Rectangle 8"/>
          <p:cNvSpPr/>
          <p:nvPr/>
        </p:nvSpPr>
        <p:spPr>
          <a:xfrm>
            <a:off x="1600082" y="1444056"/>
            <a:ext cx="5843266" cy="461665"/>
          </a:xfrm>
          <a:prstGeom prst="rect">
            <a:avLst/>
          </a:prstGeom>
          <a:solidFill>
            <a:srgbClr val="FFFF00"/>
          </a:solidFill>
          <a:ln>
            <a:solidFill>
              <a:srgbClr val="3333CC"/>
            </a:solidFill>
          </a:ln>
        </p:spPr>
        <p:txBody>
          <a:bodyPr wrap="none">
            <a:spAutoFit/>
          </a:bodyPr>
          <a:lstStyle/>
          <a:p>
            <a:pPr>
              <a:spcAft>
                <a:spcPts val="0"/>
              </a:spcAft>
            </a:pPr>
            <a:r>
              <a:rPr lang="en-US" sz="2400" b="1" dirty="0" err="1" smtClean="0">
                <a:solidFill>
                  <a:srgbClr val="000000"/>
                </a:solidFill>
                <a:latin typeface="Times New Roman" panose="02020603050405020304" pitchFamily="18" charset="0"/>
                <a:ea typeface="Times New Roman" panose="02020603050405020304" pitchFamily="18" charset="0"/>
              </a:rPr>
              <a:t>Các</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loài</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chung</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sống</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với</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nhau</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như</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thế</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nào</a:t>
            </a:r>
            <a:r>
              <a:rPr lang="en-US" sz="2400" b="1" dirty="0" smtClean="0">
                <a:solidFill>
                  <a:srgbClr val="000000"/>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p:txBody>
      </p:sp>
      <p:cxnSp>
        <p:nvCxnSpPr>
          <p:cNvPr id="7" name="Straight Arrow Connector 6"/>
          <p:cNvCxnSpPr>
            <a:stCxn id="9" idx="2"/>
          </p:cNvCxnSpPr>
          <p:nvPr/>
        </p:nvCxnSpPr>
        <p:spPr>
          <a:xfrm flipH="1">
            <a:off x="2057400" y="1905721"/>
            <a:ext cx="2464315" cy="76907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Rectangle 11"/>
          <p:cNvSpPr/>
          <p:nvPr/>
        </p:nvSpPr>
        <p:spPr>
          <a:xfrm>
            <a:off x="785596" y="2702627"/>
            <a:ext cx="1628972" cy="1200329"/>
          </a:xfrm>
          <a:prstGeom prst="rect">
            <a:avLst/>
          </a:prstGeom>
          <a:solidFill>
            <a:srgbClr val="92D050"/>
          </a:solidFill>
          <a:ln>
            <a:solidFill>
              <a:srgbClr val="3333CC"/>
            </a:solidFill>
          </a:ln>
        </p:spPr>
        <p:txBody>
          <a:bodyPr wrap="square">
            <a:spAutoFit/>
          </a:bodyPr>
          <a:lstStyle/>
          <a:p>
            <a:pPr>
              <a:spcAft>
                <a:spcPts val="0"/>
              </a:spcAft>
            </a:pPr>
            <a:r>
              <a:rPr lang="en-US" sz="2400" b="1" dirty="0" err="1" smtClean="0">
                <a:solidFill>
                  <a:srgbClr val="000000"/>
                </a:solidFill>
                <a:latin typeface="Times New Roman" panose="02020603050405020304" pitchFamily="18" charset="0"/>
                <a:ea typeface="Times New Roman" panose="02020603050405020304" pitchFamily="18" charset="0"/>
              </a:rPr>
              <a:t>Hình</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thức</a:t>
            </a:r>
            <a:endParaRPr lang="en-US" sz="2400" b="1" dirty="0" smtClean="0">
              <a:solidFill>
                <a:srgbClr val="000000"/>
              </a:solidFill>
              <a:latin typeface="Times New Roman" panose="02020603050405020304" pitchFamily="18" charset="0"/>
              <a:ea typeface="Times New Roman" panose="02020603050405020304" pitchFamily="18" charset="0"/>
            </a:endParaRPr>
          </a:p>
          <a:p>
            <a:pPr>
              <a:spcAft>
                <a:spcPts val="0"/>
              </a:spcAft>
            </a:pP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là</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một</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câu</a:t>
            </a:r>
            <a:endParaRPr lang="en-US" sz="2400" b="1" dirty="0" smtClean="0">
              <a:solidFill>
                <a:srgbClr val="000000"/>
              </a:solidFill>
              <a:latin typeface="Times New Roman" panose="02020603050405020304" pitchFamily="18" charset="0"/>
              <a:ea typeface="Times New Roman" panose="02020603050405020304" pitchFamily="18" charset="0"/>
            </a:endParaRPr>
          </a:p>
          <a:p>
            <a:pPr>
              <a:spcAft>
                <a:spcPts val="0"/>
              </a:spcAft>
            </a:pP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hỏi</a:t>
            </a:r>
            <a:endParaRPr lang="en-US" sz="2400" dirty="0">
              <a:solidFill>
                <a:srgbClr val="000000"/>
              </a:solidFill>
              <a:latin typeface="Times New Roman" panose="02020603050405020304" pitchFamily="18" charset="0"/>
              <a:ea typeface="Times New Roman" panose="02020603050405020304" pitchFamily="18" charset="0"/>
            </a:endParaRPr>
          </a:p>
        </p:txBody>
      </p:sp>
      <p:sp>
        <p:nvSpPr>
          <p:cNvPr id="13" name="Rectangle 12"/>
          <p:cNvSpPr/>
          <p:nvPr/>
        </p:nvSpPr>
        <p:spPr>
          <a:xfrm>
            <a:off x="3084456" y="2632799"/>
            <a:ext cx="2438400" cy="2308324"/>
          </a:xfrm>
          <a:prstGeom prst="rect">
            <a:avLst/>
          </a:prstGeom>
          <a:solidFill>
            <a:srgbClr val="92D050"/>
          </a:solidFill>
          <a:ln>
            <a:solidFill>
              <a:srgbClr val="3333CC"/>
            </a:solidFill>
          </a:ln>
        </p:spPr>
        <p:txBody>
          <a:bodyPr wrap="square">
            <a:spAutoFit/>
          </a:bodyPr>
          <a:lstStyle/>
          <a:p>
            <a:pPr algn="just">
              <a:spcAft>
                <a:spcPts val="0"/>
              </a:spcAft>
            </a:pPr>
            <a:r>
              <a:rPr lang="en-US" sz="2400" b="1" dirty="0" err="1" smtClean="0">
                <a:solidFill>
                  <a:srgbClr val="000000"/>
                </a:solidFill>
                <a:latin typeface="Times New Roman" panose="02020603050405020304" pitchFamily="18" charset="0"/>
                <a:ea typeface="Times New Roman" panose="02020603050405020304" pitchFamily="18" charset="0"/>
              </a:rPr>
              <a:t>Định</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hướng</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đòi</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hỏi</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người</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viết</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phải</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trình</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bày</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một</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cách</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tập</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trung</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về</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điều</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mà</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độc</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giả</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chờ</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đợi</a:t>
            </a:r>
            <a:endParaRPr lang="en-US" sz="2400" dirty="0">
              <a:solidFill>
                <a:srgbClr val="000000"/>
              </a:solidFill>
              <a:latin typeface="Times New Roman" panose="02020603050405020304" pitchFamily="18" charset="0"/>
              <a:ea typeface="Times New Roman" panose="02020603050405020304" pitchFamily="18" charset="0"/>
            </a:endParaRPr>
          </a:p>
        </p:txBody>
      </p:sp>
      <p:cxnSp>
        <p:nvCxnSpPr>
          <p:cNvPr id="11" name="Straight Arrow Connector 10"/>
          <p:cNvCxnSpPr>
            <a:stCxn id="9" idx="2"/>
          </p:cNvCxnSpPr>
          <p:nvPr/>
        </p:nvCxnSpPr>
        <p:spPr>
          <a:xfrm>
            <a:off x="4521715" y="1905721"/>
            <a:ext cx="0" cy="72707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Rectangle 16"/>
          <p:cNvSpPr/>
          <p:nvPr/>
        </p:nvSpPr>
        <p:spPr>
          <a:xfrm>
            <a:off x="5867400" y="2658402"/>
            <a:ext cx="3048000" cy="2677656"/>
          </a:xfrm>
          <a:prstGeom prst="rect">
            <a:avLst/>
          </a:prstGeom>
          <a:solidFill>
            <a:srgbClr val="92D050"/>
          </a:solidFill>
          <a:ln>
            <a:solidFill>
              <a:srgbClr val="3333CC"/>
            </a:solidFill>
          </a:ln>
        </p:spPr>
        <p:txBody>
          <a:bodyPr wrap="square">
            <a:spAutoFit/>
          </a:bodyPr>
          <a:lstStyle/>
          <a:p>
            <a:pPr algn="just">
              <a:spcAft>
                <a:spcPts val="0"/>
              </a:spcAft>
            </a:pP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Thể</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hiện</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được</a:t>
            </a:r>
            <a:r>
              <a:rPr lang="en-US" sz="2400" b="1" dirty="0" smtClean="0">
                <a:solidFill>
                  <a:srgbClr val="000000"/>
                </a:solidFill>
                <a:latin typeface="Times New Roman" panose="02020603050405020304" pitchFamily="18" charset="0"/>
                <a:ea typeface="Times New Roman" panose="02020603050405020304" pitchFamily="18" charset="0"/>
              </a:rPr>
              <a:t> 1 </a:t>
            </a:r>
            <a:r>
              <a:rPr lang="en-US" sz="2400" b="1" dirty="0" err="1" smtClean="0">
                <a:solidFill>
                  <a:srgbClr val="000000"/>
                </a:solidFill>
                <a:latin typeface="Times New Roman" panose="02020603050405020304" pitchFamily="18" charset="0"/>
                <a:ea typeface="Times New Roman" panose="02020603050405020304" pitchFamily="18" charset="0"/>
              </a:rPr>
              <a:t>nét</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đặc</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thù</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của</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văn</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bản</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thông</a:t>
            </a:r>
            <a:r>
              <a:rPr lang="en-US" sz="2400" b="1" dirty="0" smtClean="0">
                <a:solidFill>
                  <a:srgbClr val="000000"/>
                </a:solidFill>
                <a:latin typeface="Times New Roman" panose="02020603050405020304" pitchFamily="18" charset="0"/>
                <a:ea typeface="Times New Roman" panose="02020603050405020304" pitchFamily="18" charset="0"/>
              </a:rPr>
              <a:t> tin: </a:t>
            </a:r>
            <a:r>
              <a:rPr lang="en-US" sz="2400" b="1" dirty="0" err="1" smtClean="0">
                <a:solidFill>
                  <a:srgbClr val="000000"/>
                </a:solidFill>
                <a:latin typeface="Times New Roman" panose="02020603050405020304" pitchFamily="18" charset="0"/>
                <a:ea typeface="Times New Roman" panose="02020603050405020304" pitchFamily="18" charset="0"/>
              </a:rPr>
              <a:t>gây</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chú</a:t>
            </a:r>
            <a:r>
              <a:rPr lang="en-US" sz="2400" b="1" dirty="0" smtClean="0">
                <a:solidFill>
                  <a:srgbClr val="000000"/>
                </a:solidFill>
                <a:latin typeface="Times New Roman" panose="02020603050405020304" pitchFamily="18" charset="0"/>
                <a:ea typeface="Times New Roman" panose="02020603050405020304" pitchFamily="18" charset="0"/>
              </a:rPr>
              <a:t> ý </a:t>
            </a:r>
            <a:r>
              <a:rPr lang="en-US" sz="2400" b="1" dirty="0" err="1" smtClean="0">
                <a:solidFill>
                  <a:srgbClr val="000000"/>
                </a:solidFill>
                <a:latin typeface="Times New Roman" panose="02020603050405020304" pitchFamily="18" charset="0"/>
                <a:ea typeface="Times New Roman" panose="02020603050405020304" pitchFamily="18" charset="0"/>
              </a:rPr>
              <a:t>cao</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độ</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đưa</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thông</a:t>
            </a:r>
            <a:r>
              <a:rPr lang="en-US" sz="2400" b="1" dirty="0" smtClean="0">
                <a:solidFill>
                  <a:srgbClr val="000000"/>
                </a:solidFill>
                <a:latin typeface="Times New Roman" panose="02020603050405020304" pitchFamily="18" charset="0"/>
                <a:ea typeface="Times New Roman" panose="02020603050405020304" pitchFamily="18" charset="0"/>
              </a:rPr>
              <a:t> tin </a:t>
            </a:r>
            <a:r>
              <a:rPr lang="en-US" sz="2400" b="1" dirty="0" err="1" smtClean="0">
                <a:solidFill>
                  <a:srgbClr val="000000"/>
                </a:solidFill>
                <a:latin typeface="Times New Roman" panose="02020603050405020304" pitchFamily="18" charset="0"/>
                <a:ea typeface="Times New Roman" panose="02020603050405020304" pitchFamily="18" charset="0"/>
              </a:rPr>
              <a:t>đến</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người</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đọc</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nhanh</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nhất</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trực</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tiếp</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và</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có</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hiệu</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quả</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nhất</a:t>
            </a:r>
            <a:endParaRPr lang="en-US" sz="2400" b="1" dirty="0" smtClean="0">
              <a:solidFill>
                <a:srgbClr val="000000"/>
              </a:solidFill>
              <a:latin typeface="Times New Roman" panose="02020603050405020304" pitchFamily="18" charset="0"/>
              <a:ea typeface="Times New Roman" panose="02020603050405020304" pitchFamily="18" charset="0"/>
            </a:endParaRPr>
          </a:p>
        </p:txBody>
      </p:sp>
      <p:cxnSp>
        <p:nvCxnSpPr>
          <p:cNvPr id="15" name="Straight Arrow Connector 14"/>
          <p:cNvCxnSpPr>
            <a:stCxn id="9" idx="2"/>
            <a:endCxn id="17" idx="0"/>
          </p:cNvCxnSpPr>
          <p:nvPr/>
        </p:nvCxnSpPr>
        <p:spPr>
          <a:xfrm>
            <a:off x="4521715" y="1905721"/>
            <a:ext cx="2869685" cy="75268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a:stCxn id="2" idx="2"/>
          </p:cNvCxnSpPr>
          <p:nvPr/>
        </p:nvCxnSpPr>
        <p:spPr>
          <a:xfrm>
            <a:off x="4303656" y="1215278"/>
            <a:ext cx="0" cy="22752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21" name="Picture 20"/>
          <p:cNvPicPr>
            <a:picLocks noChangeAspect="1"/>
          </p:cNvPicPr>
          <p:nvPr/>
        </p:nvPicPr>
        <p:blipFill>
          <a:blip r:embed="rId2"/>
          <a:stretch>
            <a:fillRect/>
          </a:stretch>
        </p:blipFill>
        <p:spPr>
          <a:xfrm>
            <a:off x="0" y="5257800"/>
            <a:ext cx="2857500" cy="1600200"/>
          </a:xfrm>
          <a:prstGeom prst="rect">
            <a:avLst/>
          </a:prstGeom>
        </p:spPr>
      </p:pic>
      <p:pic>
        <p:nvPicPr>
          <p:cNvPr id="22" name="Picture 21"/>
          <p:cNvPicPr>
            <a:picLocks noChangeAspect="1"/>
          </p:cNvPicPr>
          <p:nvPr/>
        </p:nvPicPr>
        <p:blipFill>
          <a:blip r:embed="rId3"/>
          <a:stretch>
            <a:fillRect/>
          </a:stretch>
        </p:blipFill>
        <p:spPr>
          <a:xfrm>
            <a:off x="6901405" y="5490002"/>
            <a:ext cx="2209800" cy="1367998"/>
          </a:xfrm>
          <a:prstGeom prst="rect">
            <a:avLst/>
          </a:prstGeom>
        </p:spPr>
      </p:pic>
    </p:spTree>
    <p:extLst>
      <p:ext uri="{BB962C8B-B14F-4D97-AF65-F5344CB8AC3E}">
        <p14:creationId xmlns:p14="http://schemas.microsoft.com/office/powerpoint/2010/main" val="413935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86085"/>
            <a:ext cx="3232808" cy="461665"/>
          </a:xfrm>
          <a:prstGeom prst="rect">
            <a:avLst/>
          </a:prstGeom>
        </p:spPr>
        <p:txBody>
          <a:bodyPr wrap="none">
            <a:spAutoFit/>
          </a:bodyPr>
          <a:lstStyle/>
          <a:p>
            <a:pPr>
              <a:spcAft>
                <a:spcPts val="0"/>
              </a:spcAft>
            </a:pPr>
            <a:r>
              <a:rPr lang="en-US" sz="2400" b="1" dirty="0">
                <a:solidFill>
                  <a:srgbClr val="000000"/>
                </a:solidFill>
                <a:latin typeface="Times New Roman" panose="02020603050405020304" pitchFamily="18" charset="0"/>
                <a:ea typeface="Times New Roman" panose="02020603050405020304" pitchFamily="18" charset="0"/>
              </a:rPr>
              <a:t>I.  TÌM HIỂU CHUNG</a:t>
            </a:r>
            <a:endParaRPr lang="en-US" sz="2400" dirty="0">
              <a:solidFill>
                <a:srgbClr val="000000"/>
              </a:solidFill>
              <a:latin typeface="Times New Roman" panose="02020603050405020304" pitchFamily="18" charset="0"/>
              <a:ea typeface="Times New Roman" panose="02020603050405020304" pitchFamily="18" charset="0"/>
            </a:endParaRPr>
          </a:p>
        </p:txBody>
      </p:sp>
      <p:cxnSp>
        <p:nvCxnSpPr>
          <p:cNvPr id="9" name="Straight Arrow Connector 8"/>
          <p:cNvCxnSpPr>
            <a:stCxn id="10" idx="2"/>
          </p:cNvCxnSpPr>
          <p:nvPr/>
        </p:nvCxnSpPr>
        <p:spPr>
          <a:xfrm flipH="1">
            <a:off x="1744308" y="1496132"/>
            <a:ext cx="1953870" cy="52952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Rectangle 9"/>
          <p:cNvSpPr/>
          <p:nvPr/>
        </p:nvSpPr>
        <p:spPr>
          <a:xfrm>
            <a:off x="3048000" y="948033"/>
            <a:ext cx="1300356" cy="548099"/>
          </a:xfrm>
          <a:prstGeom prst="rect">
            <a:avLst/>
          </a:prstGeom>
          <a:solidFill>
            <a:srgbClr val="FF0000"/>
          </a:solidFill>
        </p:spPr>
        <p:txBody>
          <a:bodyPr wrap="none">
            <a:spAutoFit/>
          </a:bodyPr>
          <a:lstStyle/>
          <a:p>
            <a:pPr algn="just">
              <a:lnSpc>
                <a:spcPct val="115000"/>
              </a:lnSpc>
              <a:spcAft>
                <a:spcPts val="0"/>
              </a:spcAft>
            </a:pPr>
            <a:r>
              <a:rPr lang="fr-FR" sz="2800" b="1" dirty="0" err="1">
                <a:solidFill>
                  <a:srgbClr val="FFFF00"/>
                </a:solidFill>
                <a:latin typeface="Times New Roman"/>
                <a:ea typeface="Times New Roman"/>
                <a:cs typeface="Times New Roman"/>
              </a:rPr>
              <a:t>Bố</a:t>
            </a:r>
            <a:r>
              <a:rPr lang="fr-FR" sz="2800" b="1" dirty="0">
                <a:solidFill>
                  <a:srgbClr val="FFFF00"/>
                </a:solidFill>
                <a:latin typeface="Times New Roman"/>
                <a:ea typeface="Times New Roman"/>
                <a:cs typeface="Times New Roman"/>
              </a:rPr>
              <a:t> </a:t>
            </a:r>
            <a:r>
              <a:rPr lang="fr-FR" sz="2800" b="1" dirty="0" err="1" smtClean="0">
                <a:solidFill>
                  <a:srgbClr val="FFFF00"/>
                </a:solidFill>
                <a:latin typeface="Times New Roman"/>
                <a:ea typeface="Times New Roman"/>
                <a:cs typeface="Times New Roman"/>
              </a:rPr>
              <a:t>cục</a:t>
            </a:r>
            <a:r>
              <a:rPr lang="vi-VN" sz="2800" b="1" dirty="0" smtClean="0">
                <a:solidFill>
                  <a:srgbClr val="FFFF00"/>
                </a:solidFill>
                <a:latin typeface="Times New Roman"/>
                <a:ea typeface="Times New Roman"/>
                <a:cs typeface="Times New Roman"/>
              </a:rPr>
              <a:t> </a:t>
            </a:r>
            <a:endParaRPr lang="vi-VN" sz="2800" b="1" dirty="0">
              <a:solidFill>
                <a:srgbClr val="FFFF00"/>
              </a:solidFill>
              <a:latin typeface="Times New Roman"/>
              <a:ea typeface="Times New Roman"/>
              <a:cs typeface="Times New Roman"/>
            </a:endParaRPr>
          </a:p>
        </p:txBody>
      </p:sp>
      <p:sp>
        <p:nvSpPr>
          <p:cNvPr id="6" name="Rounded Rectangular Callout 5"/>
          <p:cNvSpPr/>
          <p:nvPr/>
        </p:nvSpPr>
        <p:spPr>
          <a:xfrm>
            <a:off x="381000" y="2113560"/>
            <a:ext cx="2514600" cy="213359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1" fontAlgn="auto" hangingPunct="1">
              <a:spcBef>
                <a:spcPts val="0"/>
              </a:spcBef>
              <a:spcAft>
                <a:spcPts val="0"/>
              </a:spcAft>
              <a:defRPr/>
            </a:pPr>
            <a:r>
              <a:rPr lang="en-US" sz="2400" b="1" kern="0" dirty="0" err="1">
                <a:solidFill>
                  <a:srgbClr val="000000"/>
                </a:solidFill>
                <a:latin typeface="Times New Roman"/>
                <a:ea typeface="Times New Roman"/>
                <a:cs typeface="Times New Roman"/>
              </a:rPr>
              <a:t>Phần</a:t>
            </a:r>
            <a:r>
              <a:rPr lang="en-US" sz="2400" b="1" kern="0" dirty="0">
                <a:solidFill>
                  <a:srgbClr val="000000"/>
                </a:solidFill>
                <a:latin typeface="Times New Roman"/>
                <a:ea typeface="Times New Roman"/>
                <a:cs typeface="Times New Roman"/>
              </a:rPr>
              <a:t> 1</a:t>
            </a:r>
          </a:p>
          <a:p>
            <a:pPr lvl="0" algn="ctr" eaLnBrk="1" fontAlgn="auto" hangingPunct="1">
              <a:spcBef>
                <a:spcPts val="0"/>
              </a:spcBef>
              <a:spcAft>
                <a:spcPts val="0"/>
              </a:spcAft>
              <a:defRPr/>
            </a:pPr>
            <a:r>
              <a:rPr lang="en-US" sz="2400" b="1" kern="0" dirty="0">
                <a:solidFill>
                  <a:srgbClr val="000000"/>
                </a:solidFill>
                <a:latin typeface="Times New Roman"/>
                <a:ea typeface="Times New Roman"/>
                <a:cs typeface="Times New Roman"/>
              </a:rPr>
              <a:t> (</a:t>
            </a:r>
            <a:r>
              <a:rPr lang="vi-VN" sz="2400" b="1" kern="0" dirty="0">
                <a:solidFill>
                  <a:srgbClr val="000000"/>
                </a:solidFill>
                <a:latin typeface="Times New Roman"/>
                <a:ea typeface="Times New Roman"/>
                <a:cs typeface="Times New Roman"/>
              </a:rPr>
              <a:t>Đoạn</a:t>
            </a:r>
            <a:r>
              <a:rPr lang="en-US" sz="2400" b="1" kern="0" dirty="0">
                <a:solidFill>
                  <a:srgbClr val="000000"/>
                </a:solidFill>
                <a:latin typeface="Times New Roman"/>
                <a:ea typeface="Times New Roman"/>
                <a:cs typeface="Times New Roman"/>
              </a:rPr>
              <a:t> 1)  </a:t>
            </a:r>
          </a:p>
          <a:p>
            <a:pPr lvl="0" algn="ctr" eaLnBrk="1" fontAlgn="auto" hangingPunct="1">
              <a:spcBef>
                <a:spcPts val="0"/>
              </a:spcBef>
              <a:spcAft>
                <a:spcPts val="0"/>
              </a:spcAft>
              <a:defRPr/>
            </a:pPr>
            <a:r>
              <a:rPr lang="en-US" sz="2400" b="1" kern="0" dirty="0" err="1">
                <a:solidFill>
                  <a:srgbClr val="000000"/>
                </a:solidFill>
                <a:latin typeface="Times New Roman"/>
                <a:ea typeface="Times New Roman"/>
                <a:cs typeface="Times New Roman"/>
              </a:rPr>
              <a:t>Từ</a:t>
            </a:r>
            <a:r>
              <a:rPr lang="en-US" sz="2400" b="1" kern="0" dirty="0">
                <a:solidFill>
                  <a:srgbClr val="000000"/>
                </a:solidFill>
                <a:latin typeface="Times New Roman"/>
                <a:ea typeface="Times New Roman"/>
                <a:cs typeface="Times New Roman"/>
              </a:rPr>
              <a:t> </a:t>
            </a:r>
            <a:r>
              <a:rPr lang="en-US" sz="2400" b="1" kern="0" dirty="0" err="1">
                <a:solidFill>
                  <a:srgbClr val="000000"/>
                </a:solidFill>
                <a:latin typeface="Times New Roman"/>
                <a:ea typeface="Times New Roman"/>
                <a:cs typeface="Times New Roman"/>
              </a:rPr>
              <a:t>đầu</a:t>
            </a:r>
            <a:r>
              <a:rPr lang="en-US" sz="2400" b="1" kern="0" dirty="0">
                <a:solidFill>
                  <a:srgbClr val="000000"/>
                </a:solidFill>
                <a:latin typeface="Times New Roman"/>
                <a:ea typeface="Times New Roman"/>
                <a:cs typeface="Times New Roman"/>
              </a:rPr>
              <a:t> </a:t>
            </a:r>
            <a:r>
              <a:rPr lang="en-US" sz="2400" b="1" kern="0" dirty="0" err="1">
                <a:solidFill>
                  <a:srgbClr val="000000"/>
                </a:solidFill>
                <a:latin typeface="Times New Roman"/>
                <a:ea typeface="Times New Roman"/>
                <a:cs typeface="Times New Roman"/>
              </a:rPr>
              <a:t>đến</a:t>
            </a:r>
            <a:endParaRPr lang="en-US" sz="2400" b="1" kern="0" dirty="0">
              <a:solidFill>
                <a:srgbClr val="000000"/>
              </a:solidFill>
              <a:latin typeface="Times New Roman"/>
              <a:ea typeface="Times New Roman"/>
              <a:cs typeface="Times New Roman"/>
            </a:endParaRPr>
          </a:p>
          <a:p>
            <a:pPr lvl="0" algn="ctr" eaLnBrk="1" fontAlgn="auto" hangingPunct="1">
              <a:spcBef>
                <a:spcPts val="0"/>
              </a:spcBef>
              <a:spcAft>
                <a:spcPts val="0"/>
              </a:spcAft>
              <a:defRPr/>
            </a:pPr>
            <a:r>
              <a:rPr lang="en-US" sz="2400" b="1" kern="0" dirty="0">
                <a:solidFill>
                  <a:srgbClr val="000000"/>
                </a:solidFill>
                <a:latin typeface="Times New Roman"/>
                <a:ea typeface="Times New Roman"/>
                <a:cs typeface="Times New Roman"/>
              </a:rPr>
              <a:t> “</a:t>
            </a:r>
            <a:r>
              <a:rPr lang="en-US" sz="2400" b="1" kern="0" dirty="0" err="1">
                <a:solidFill>
                  <a:srgbClr val="000000"/>
                </a:solidFill>
                <a:latin typeface="Times New Roman"/>
                <a:ea typeface="Times New Roman"/>
                <a:cs typeface="Times New Roman"/>
              </a:rPr>
              <a:t>bị</a:t>
            </a:r>
            <a:r>
              <a:rPr lang="en-US" sz="2400" b="1" kern="0" dirty="0">
                <a:solidFill>
                  <a:srgbClr val="000000"/>
                </a:solidFill>
                <a:latin typeface="Times New Roman"/>
                <a:ea typeface="Times New Roman"/>
                <a:cs typeface="Times New Roman"/>
              </a:rPr>
              <a:t>  </a:t>
            </a:r>
            <a:r>
              <a:rPr lang="en-US" sz="2400" b="1" i="1" kern="0" dirty="0" err="1">
                <a:solidFill>
                  <a:srgbClr val="000000"/>
                </a:solidFill>
                <a:latin typeface="Times New Roman"/>
                <a:ea typeface="Times New Roman"/>
                <a:cs typeface="Times New Roman"/>
              </a:rPr>
              <a:t>tổn</a:t>
            </a:r>
            <a:r>
              <a:rPr lang="en-US" sz="2400" b="1" i="1" kern="0" dirty="0">
                <a:solidFill>
                  <a:srgbClr val="000000"/>
                </a:solidFill>
                <a:latin typeface="Times New Roman"/>
                <a:ea typeface="Times New Roman"/>
                <a:cs typeface="Times New Roman"/>
              </a:rPr>
              <a:t> </a:t>
            </a:r>
            <a:r>
              <a:rPr lang="en-US" sz="2400" b="1" i="1" kern="0" dirty="0" err="1">
                <a:solidFill>
                  <a:srgbClr val="000000"/>
                </a:solidFill>
                <a:latin typeface="Times New Roman"/>
                <a:ea typeface="Times New Roman"/>
                <a:cs typeface="Times New Roman"/>
              </a:rPr>
              <a:t>thương</a:t>
            </a:r>
            <a:r>
              <a:rPr lang="en-US" sz="2400" b="1" i="1" kern="0" dirty="0">
                <a:solidFill>
                  <a:srgbClr val="000000"/>
                </a:solidFill>
                <a:latin typeface="Times New Roman"/>
                <a:ea typeface="Times New Roman"/>
                <a:cs typeface="Times New Roman"/>
              </a:rPr>
              <a:t> </a:t>
            </a:r>
          </a:p>
          <a:p>
            <a:pPr lvl="0" algn="ctr" eaLnBrk="1" fontAlgn="auto" hangingPunct="1">
              <a:spcBef>
                <a:spcPts val="0"/>
              </a:spcBef>
              <a:spcAft>
                <a:spcPts val="0"/>
              </a:spcAft>
              <a:defRPr/>
            </a:pPr>
            <a:r>
              <a:rPr lang="en-US" sz="2400" b="1" i="1" kern="0" dirty="0" err="1">
                <a:solidFill>
                  <a:srgbClr val="000000"/>
                </a:solidFill>
                <a:latin typeface="Times New Roman"/>
                <a:ea typeface="Times New Roman"/>
                <a:cs typeface="Times New Roman"/>
              </a:rPr>
              <a:t>của</a:t>
            </a:r>
            <a:r>
              <a:rPr lang="en-US" sz="2400" b="1" i="1" kern="0" dirty="0">
                <a:solidFill>
                  <a:srgbClr val="000000"/>
                </a:solidFill>
                <a:latin typeface="Times New Roman"/>
                <a:ea typeface="Times New Roman"/>
                <a:cs typeface="Times New Roman"/>
              </a:rPr>
              <a:t> </a:t>
            </a:r>
            <a:r>
              <a:rPr lang="en-US" sz="2400" b="1" i="1" kern="0" dirty="0" err="1">
                <a:solidFill>
                  <a:srgbClr val="000000"/>
                </a:solidFill>
                <a:latin typeface="Times New Roman"/>
                <a:ea typeface="Times New Roman"/>
                <a:cs typeface="Times New Roman"/>
              </a:rPr>
              <a:t>nó</a:t>
            </a:r>
            <a:r>
              <a:rPr lang="en-US" sz="2400" b="1" i="1" kern="0" dirty="0">
                <a:solidFill>
                  <a:srgbClr val="000000"/>
                </a:solidFill>
                <a:latin typeface="Times New Roman"/>
                <a:ea typeface="Times New Roman"/>
                <a:cs typeface="Times New Roman"/>
              </a:rPr>
              <a:t>”</a:t>
            </a:r>
            <a:endParaRPr lang="en-US" sz="2400" b="1" kern="0" dirty="0">
              <a:solidFill>
                <a:prstClr val="black"/>
              </a:solidFill>
            </a:endParaRPr>
          </a:p>
          <a:p>
            <a:pPr algn="ctr"/>
            <a:endParaRPr lang="en-US" sz="2400" dirty="0"/>
          </a:p>
        </p:txBody>
      </p:sp>
      <p:sp>
        <p:nvSpPr>
          <p:cNvPr id="17" name="Rounded Rectangular Callout 16"/>
          <p:cNvSpPr/>
          <p:nvPr/>
        </p:nvSpPr>
        <p:spPr>
          <a:xfrm>
            <a:off x="3150758" y="2150700"/>
            <a:ext cx="2603339" cy="213359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1" fontAlgn="auto" hangingPunct="1">
              <a:spcBef>
                <a:spcPts val="0"/>
              </a:spcBef>
              <a:spcAft>
                <a:spcPts val="0"/>
              </a:spcAft>
              <a:defRPr/>
            </a:pPr>
            <a:r>
              <a:rPr lang="en-US" sz="2400" b="1" kern="0" dirty="0" smtClean="0">
                <a:solidFill>
                  <a:srgbClr val="000000"/>
                </a:solidFill>
                <a:latin typeface="Times New Roman"/>
                <a:ea typeface="Times New Roman"/>
                <a:cs typeface="Times New Roman"/>
              </a:rPr>
              <a:t> </a:t>
            </a:r>
            <a:endParaRPr lang="en-US" sz="2400" b="1" kern="0" dirty="0">
              <a:solidFill>
                <a:prstClr val="black"/>
              </a:solidFill>
            </a:endParaRPr>
          </a:p>
          <a:p>
            <a:pPr algn="ctr"/>
            <a:endParaRPr lang="en-US" sz="2400" dirty="0"/>
          </a:p>
        </p:txBody>
      </p:sp>
      <p:sp>
        <p:nvSpPr>
          <p:cNvPr id="18" name="Rounded Rectangular Callout 17"/>
          <p:cNvSpPr/>
          <p:nvPr/>
        </p:nvSpPr>
        <p:spPr>
          <a:xfrm>
            <a:off x="6300203" y="2113560"/>
            <a:ext cx="2514600" cy="174321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1" fontAlgn="auto" hangingPunct="1">
              <a:spcBef>
                <a:spcPts val="0"/>
              </a:spcBef>
              <a:spcAft>
                <a:spcPts val="0"/>
              </a:spcAft>
              <a:defRPr/>
            </a:pPr>
            <a:r>
              <a:rPr lang="en-US" sz="2400" b="1" kern="0" dirty="0" smtClean="0">
                <a:solidFill>
                  <a:srgbClr val="000000"/>
                </a:solidFill>
                <a:latin typeface="Times New Roman"/>
                <a:ea typeface="Times New Roman"/>
                <a:cs typeface="Times New Roman"/>
              </a:rPr>
              <a:t> </a:t>
            </a:r>
            <a:endParaRPr lang="en-US" sz="2400" b="1" kern="0" dirty="0">
              <a:solidFill>
                <a:prstClr val="black"/>
              </a:solidFill>
            </a:endParaRPr>
          </a:p>
          <a:p>
            <a:pPr algn="ctr"/>
            <a:endParaRPr lang="en-US" sz="2400" dirty="0"/>
          </a:p>
        </p:txBody>
      </p:sp>
      <p:sp>
        <p:nvSpPr>
          <p:cNvPr id="19" name="Rectangle 18"/>
          <p:cNvSpPr/>
          <p:nvPr/>
        </p:nvSpPr>
        <p:spPr>
          <a:xfrm>
            <a:off x="3101117" y="2502980"/>
            <a:ext cx="2702622" cy="1569660"/>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srgbClr val="000000"/>
                </a:solidFill>
                <a:effectLst/>
                <a:uLnTx/>
                <a:uFillTx/>
                <a:latin typeface="Times New Roman"/>
                <a:ea typeface="Times New Roman"/>
                <a:cs typeface="Times New Roman"/>
              </a:rPr>
              <a:t>Phần</a:t>
            </a:r>
            <a:r>
              <a:rPr kumimoji="0" lang="en-US" sz="2400" b="1" i="0" u="none" strike="noStrike" kern="0" cap="none" spc="0" normalizeH="0" baseline="0" noProof="0" dirty="0" smtClean="0">
                <a:ln>
                  <a:noFill/>
                </a:ln>
                <a:solidFill>
                  <a:srgbClr val="000000"/>
                </a:solidFill>
                <a:effectLst/>
                <a:uLnTx/>
                <a:uFillTx/>
                <a:latin typeface="Times New Roman"/>
                <a:ea typeface="Times New Roman"/>
                <a:cs typeface="Times New Roman"/>
              </a:rPr>
              <a:t> 2 (</a:t>
            </a:r>
            <a:r>
              <a:rPr kumimoji="0" lang="vi-VN" sz="2400" b="1" i="0" u="none" strike="noStrike" kern="0" cap="none" spc="0" normalizeH="0" baseline="0" noProof="0" dirty="0" smtClean="0">
                <a:ln>
                  <a:noFill/>
                </a:ln>
                <a:solidFill>
                  <a:srgbClr val="000000"/>
                </a:solidFill>
                <a:effectLst/>
                <a:uLnTx/>
                <a:uFillTx/>
                <a:latin typeface="Times New Roman"/>
                <a:ea typeface="Times New Roman"/>
                <a:cs typeface="Times New Roman"/>
              </a:rPr>
              <a:t>Đoạn</a:t>
            </a:r>
            <a:r>
              <a:rPr kumimoji="0" lang="en-US" sz="2400" b="1" i="0" u="none" strike="noStrike" kern="0" cap="none" spc="0" normalizeH="0" baseline="0" noProof="0" dirty="0" smtClean="0">
                <a:ln>
                  <a:noFill/>
                </a:ln>
                <a:solidFill>
                  <a:srgbClr val="000000"/>
                </a:solidFill>
                <a:effectLst/>
                <a:uLnTx/>
                <a:uFillTx/>
                <a:latin typeface="Times New Roman"/>
                <a:ea typeface="Times New Roman"/>
                <a:cs typeface="Times New Roman"/>
              </a:rPr>
              <a:t> 2-7)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srgbClr val="000000"/>
                </a:solidFill>
                <a:effectLst/>
                <a:uLnTx/>
                <a:uFillTx/>
                <a:latin typeface="Times New Roman"/>
                <a:ea typeface="Times New Roman"/>
                <a:cs typeface="Times New Roman"/>
              </a:rPr>
              <a:t>Tiếp</a:t>
            </a:r>
            <a:r>
              <a:rPr kumimoji="0" lang="en-US" sz="2400" b="1" i="0" u="none" strike="noStrike" kern="0" cap="none" spc="0" normalizeH="0" baseline="0" noProof="0" dirty="0" smtClean="0">
                <a:ln>
                  <a:noFill/>
                </a:ln>
                <a:solidFill>
                  <a:srgbClr val="000000"/>
                </a:solidFill>
                <a:effectLst/>
                <a:uLnTx/>
                <a:uFillTx/>
                <a:latin typeface="Times New Roman"/>
                <a:ea typeface="Times New Roman"/>
                <a:cs typeface="Times New Roman"/>
              </a:rPr>
              <a:t> </a:t>
            </a:r>
            <a:r>
              <a:rPr kumimoji="0" lang="en-US" sz="2400" b="1" i="0" u="none" strike="noStrike" kern="0" cap="none" spc="0" normalizeH="0" baseline="0" noProof="0" dirty="0" err="1" smtClean="0">
                <a:ln>
                  <a:noFill/>
                </a:ln>
                <a:solidFill>
                  <a:srgbClr val="000000"/>
                </a:solidFill>
                <a:effectLst/>
                <a:uLnTx/>
                <a:uFillTx/>
                <a:latin typeface="Times New Roman"/>
                <a:ea typeface="Times New Roman"/>
                <a:cs typeface="Times New Roman"/>
              </a:rPr>
              <a:t>đến</a:t>
            </a:r>
            <a:r>
              <a:rPr kumimoji="0" lang="en-US" sz="2400" b="1" i="0" u="none" strike="noStrike" kern="0" cap="none" spc="0" normalizeH="0" baseline="0" noProof="0" dirty="0" smtClean="0">
                <a:ln>
                  <a:noFill/>
                </a:ln>
                <a:solidFill>
                  <a:srgbClr val="000000"/>
                </a:solidFill>
                <a:effectLst/>
                <a:uLnTx/>
                <a:uFillTx/>
                <a:latin typeface="Times New Roman"/>
                <a:ea typeface="Times New Roman"/>
                <a:cs typeface="Times New Roman"/>
              </a:rPr>
              <a:t> “</a:t>
            </a:r>
            <a:r>
              <a:rPr kumimoji="0" lang="en-US" sz="2400" b="1" i="0" u="none" strike="noStrike" kern="0" cap="none" spc="0" normalizeH="0" baseline="0" noProof="0" dirty="0" err="1" smtClean="0">
                <a:ln>
                  <a:noFill/>
                </a:ln>
                <a:solidFill>
                  <a:srgbClr val="000000"/>
                </a:solidFill>
                <a:effectLst/>
                <a:uLnTx/>
                <a:uFillTx/>
                <a:latin typeface="Times New Roman"/>
                <a:ea typeface="Times New Roman"/>
                <a:cs typeface="Times New Roman"/>
              </a:rPr>
              <a:t>Làm</a:t>
            </a:r>
            <a:r>
              <a:rPr kumimoji="0" lang="en-US" sz="2400" b="1" i="0" u="none" strike="noStrike" kern="0" cap="none" spc="0" normalizeH="0" baseline="0" noProof="0" dirty="0" smtClean="0">
                <a:ln>
                  <a:noFill/>
                </a:ln>
                <a:solidFill>
                  <a:srgbClr val="000000"/>
                </a:solidFill>
                <a:effectLst/>
                <a:uLnTx/>
                <a:uFillTx/>
                <a:latin typeface="Times New Roman"/>
                <a:ea typeface="Times New Roman"/>
                <a:cs typeface="Times New Roman"/>
              </a:rPr>
              <a:t> </a:t>
            </a:r>
            <a:r>
              <a:rPr kumimoji="0" lang="en-US" sz="2400" b="1" i="0" u="none" strike="noStrike" kern="0" cap="none" spc="0" normalizeH="0" baseline="0" noProof="0" dirty="0" err="1" smtClean="0">
                <a:ln>
                  <a:noFill/>
                </a:ln>
                <a:solidFill>
                  <a:srgbClr val="000000"/>
                </a:solidFill>
                <a:effectLst/>
                <a:uLnTx/>
                <a:uFillTx/>
                <a:latin typeface="Times New Roman"/>
                <a:ea typeface="Times New Roman"/>
                <a:cs typeface="Times New Roman"/>
              </a:rPr>
              <a:t>nên</a:t>
            </a:r>
            <a:r>
              <a:rPr kumimoji="0" lang="en-US" sz="2400" b="1" i="0" u="none" strike="noStrike" kern="0" cap="none" spc="0" normalizeH="0" baseline="0" noProof="0" dirty="0" smtClean="0">
                <a:ln>
                  <a:noFill/>
                </a:ln>
                <a:solidFill>
                  <a:srgbClr val="000000"/>
                </a:solidFill>
                <a:effectLst/>
                <a:uLnTx/>
                <a:uFillTx/>
                <a:latin typeface="Times New Roman"/>
                <a:ea typeface="Times New Roman"/>
                <a:cs typeface="Times New Roman"/>
              </a:rPr>
              <a:t> </a:t>
            </a:r>
            <a:r>
              <a:rPr kumimoji="0" lang="en-US" sz="2400" b="1" i="0" u="none" strike="noStrike" kern="0" cap="none" spc="0" normalizeH="0" baseline="0" noProof="0" dirty="0" err="1" smtClean="0">
                <a:ln>
                  <a:noFill/>
                </a:ln>
                <a:solidFill>
                  <a:srgbClr val="000000"/>
                </a:solidFill>
                <a:effectLst/>
                <a:uLnTx/>
                <a:uFillTx/>
                <a:latin typeface="Times New Roman"/>
                <a:ea typeface="Times New Roman"/>
                <a:cs typeface="Times New Roman"/>
              </a:rPr>
              <a:t>thế</a:t>
            </a:r>
            <a:r>
              <a:rPr kumimoji="0" lang="en-US" sz="2400" b="1" i="0" u="none" strike="noStrike" kern="0" cap="none" spc="0" normalizeH="0" baseline="0" noProof="0" dirty="0" smtClean="0">
                <a:ln>
                  <a:noFill/>
                </a:ln>
                <a:solidFill>
                  <a:srgbClr val="000000"/>
                </a:solidFill>
                <a:effectLst/>
                <a:uLnTx/>
                <a:uFillTx/>
                <a:latin typeface="Times New Roman"/>
                <a:ea typeface="Times New Roman"/>
                <a:cs typeface="Times New Roman"/>
              </a:rPr>
              <a:t> </a:t>
            </a:r>
            <a:r>
              <a:rPr kumimoji="0" lang="en-US" sz="2400" b="1" i="0" u="none" strike="noStrike" kern="0" cap="none" spc="0" normalizeH="0" baseline="0" noProof="0" dirty="0" err="1" smtClean="0">
                <a:ln>
                  <a:noFill/>
                </a:ln>
                <a:solidFill>
                  <a:srgbClr val="000000"/>
                </a:solidFill>
                <a:effectLst/>
                <a:uLnTx/>
                <a:uFillTx/>
                <a:latin typeface="Times New Roman"/>
                <a:ea typeface="Times New Roman"/>
                <a:cs typeface="Times New Roman"/>
              </a:rPr>
              <a:t>giới</a:t>
            </a:r>
            <a:r>
              <a:rPr kumimoji="0" lang="en-US" sz="2400" b="1" i="0" u="none" strike="noStrike" kern="0" cap="none" spc="0" normalizeH="0" baseline="0" noProof="0" dirty="0" smtClean="0">
                <a:ln>
                  <a:noFill/>
                </a:ln>
                <a:solidFill>
                  <a:srgbClr val="000000"/>
                </a:solidFill>
                <a:effectLst/>
                <a:uLnTx/>
                <a:uFillTx/>
                <a:latin typeface="Times New Roman"/>
                <a:ea typeface="Times New Roman"/>
                <a:cs typeface="Times New Roman"/>
              </a:rPr>
              <a:t> </a:t>
            </a:r>
            <a:r>
              <a:rPr kumimoji="0" lang="en-US" sz="2400" b="1" i="0" u="none" strike="noStrike" kern="0" cap="none" spc="0" normalizeH="0" baseline="0" noProof="0" dirty="0" err="1" smtClean="0">
                <a:ln>
                  <a:noFill/>
                </a:ln>
                <a:solidFill>
                  <a:srgbClr val="000000"/>
                </a:solidFill>
                <a:effectLst/>
                <a:uLnTx/>
                <a:uFillTx/>
                <a:latin typeface="Times New Roman"/>
                <a:ea typeface="Times New Roman"/>
                <a:cs typeface="Times New Roman"/>
              </a:rPr>
              <a:t>đẹp</a:t>
            </a:r>
            <a:r>
              <a:rPr kumimoji="0" lang="en-US" sz="2400" b="1" i="0" u="none" strike="noStrike" kern="0" cap="none" spc="0" normalizeH="0" baseline="0" noProof="0" dirty="0" smtClean="0">
                <a:ln>
                  <a:noFill/>
                </a:ln>
                <a:solidFill>
                  <a:srgbClr val="000000"/>
                </a:solidFill>
                <a:effectLst/>
                <a:uLnTx/>
                <a:uFillTx/>
                <a:latin typeface="Times New Roman"/>
                <a:ea typeface="Times New Roman"/>
                <a:cs typeface="Times New Roman"/>
              </a:rPr>
              <a:t> </a:t>
            </a:r>
            <a:r>
              <a:rPr kumimoji="0" lang="en-US" sz="2400" b="1" i="0" u="none" strike="noStrike" kern="0" cap="none" spc="0" normalizeH="0" baseline="0" noProof="0" dirty="0" err="1" smtClean="0">
                <a:ln>
                  <a:noFill/>
                </a:ln>
                <a:solidFill>
                  <a:srgbClr val="000000"/>
                </a:solidFill>
                <a:effectLst/>
                <a:uLnTx/>
                <a:uFillTx/>
                <a:latin typeface="Times New Roman"/>
                <a:ea typeface="Times New Roman"/>
                <a:cs typeface="Times New Roman"/>
              </a:rPr>
              <a:t>đẽ</a:t>
            </a:r>
            <a:r>
              <a:rPr kumimoji="0" lang="en-US" sz="2400" b="1" i="0" u="none" strike="noStrike" kern="0" cap="none" spc="0" normalizeH="0" baseline="0" noProof="0" dirty="0" smtClean="0">
                <a:ln>
                  <a:noFill/>
                </a:ln>
                <a:solidFill>
                  <a:srgbClr val="000000"/>
                </a:solidFill>
                <a:effectLst/>
                <a:uLnTx/>
                <a:uFillTx/>
                <a:latin typeface="Times New Roman"/>
                <a:ea typeface="Times New Roman"/>
                <a:cs typeface="Times New Roman"/>
              </a:rPr>
              <a:t> </a:t>
            </a:r>
            <a:r>
              <a:rPr kumimoji="0" lang="en-US" sz="2400" b="1" i="0" u="none" strike="noStrike" kern="0" cap="none" spc="0" normalizeH="0" baseline="0" noProof="0" dirty="0" err="1" smtClean="0">
                <a:ln>
                  <a:noFill/>
                </a:ln>
                <a:solidFill>
                  <a:srgbClr val="000000"/>
                </a:solidFill>
                <a:effectLst/>
                <a:uLnTx/>
                <a:uFillTx/>
                <a:latin typeface="Times New Roman"/>
                <a:ea typeface="Times New Roman"/>
                <a:cs typeface="Times New Roman"/>
              </a:rPr>
              <a:t>này</a:t>
            </a:r>
            <a:r>
              <a:rPr kumimoji="0" lang="en-US" sz="2400" b="1" i="0" u="none" strike="noStrike" kern="0" cap="none" spc="0" normalizeH="0" baseline="0" noProof="0" dirty="0" smtClean="0">
                <a:ln>
                  <a:noFill/>
                </a:ln>
                <a:solidFill>
                  <a:srgbClr val="000000"/>
                </a:solidFill>
                <a:effectLst/>
                <a:uLnTx/>
                <a:uFillTx/>
                <a:latin typeface="Times New Roman"/>
                <a:ea typeface="Times New Roman"/>
                <a:cs typeface="Times New Roman"/>
              </a:rPr>
              <a:t>.</a:t>
            </a:r>
            <a:endParaRPr kumimoji="0" lang="en-US" sz="2400" b="1" i="0" u="none" strike="noStrike" kern="0" cap="none" spc="0" normalizeH="0" baseline="0" noProof="0" dirty="0" smtClean="0">
              <a:ln>
                <a:noFill/>
              </a:ln>
              <a:solidFill>
                <a:prstClr val="black"/>
              </a:solidFill>
              <a:effectLst/>
              <a:uLnTx/>
              <a:uFillTx/>
            </a:endParaRPr>
          </a:p>
        </p:txBody>
      </p:sp>
      <p:sp>
        <p:nvSpPr>
          <p:cNvPr id="22" name="Rectangle 21"/>
          <p:cNvSpPr/>
          <p:nvPr/>
        </p:nvSpPr>
        <p:spPr>
          <a:xfrm>
            <a:off x="6358526" y="2631224"/>
            <a:ext cx="2209800"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srgbClr val="000000"/>
                </a:solidFill>
                <a:effectLst/>
                <a:uLnTx/>
                <a:uFillTx/>
                <a:latin typeface="Times New Roman"/>
                <a:ea typeface="Times New Roman"/>
                <a:cs typeface="Times New Roman"/>
              </a:rPr>
              <a:t>Phần</a:t>
            </a:r>
            <a:r>
              <a:rPr kumimoji="0" lang="en-US" sz="2000" b="1" i="0" u="none" strike="noStrike" kern="0" cap="none" spc="0" normalizeH="0" baseline="0" noProof="0" dirty="0" smtClean="0">
                <a:ln>
                  <a:noFill/>
                </a:ln>
                <a:solidFill>
                  <a:srgbClr val="000000"/>
                </a:solidFill>
                <a:effectLst/>
                <a:uLnTx/>
                <a:uFillTx/>
                <a:latin typeface="Times New Roman"/>
                <a:ea typeface="Times New Roman"/>
                <a:cs typeface="Times New Roman"/>
              </a:rPr>
              <a:t> 3 (</a:t>
            </a:r>
            <a:r>
              <a:rPr kumimoji="0" lang="vi-VN" sz="2000" b="1" i="0" u="none" strike="noStrike" kern="0" cap="none" spc="0" normalizeH="0" baseline="0" noProof="0" dirty="0" smtClean="0">
                <a:ln>
                  <a:noFill/>
                </a:ln>
                <a:solidFill>
                  <a:srgbClr val="000000"/>
                </a:solidFill>
                <a:effectLst/>
                <a:uLnTx/>
                <a:uFillTx/>
                <a:latin typeface="Times New Roman"/>
                <a:ea typeface="Times New Roman"/>
                <a:cs typeface="Times New Roman"/>
              </a:rPr>
              <a:t>Đoạn</a:t>
            </a:r>
            <a:r>
              <a:rPr kumimoji="0" lang="en-US" sz="2000" b="1" i="0" u="none" strike="noStrike" kern="0" cap="none" spc="0" normalizeH="0" baseline="0" noProof="0" dirty="0" smtClean="0">
                <a:ln>
                  <a:noFill/>
                </a:ln>
                <a:solidFill>
                  <a:srgbClr val="000000"/>
                </a:solidFill>
                <a:effectLst/>
                <a:uLnTx/>
                <a:uFillTx/>
                <a:latin typeface="Times New Roman"/>
                <a:ea typeface="Times New Roman"/>
                <a:cs typeface="Times New Roman"/>
              </a:rPr>
              <a:t> 8)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srgbClr val="000000"/>
                </a:solidFill>
                <a:effectLst/>
                <a:uLnTx/>
                <a:uFillTx/>
                <a:latin typeface="Times New Roman"/>
                <a:ea typeface="Times New Roman"/>
                <a:cs typeface="Times New Roman"/>
              </a:rPr>
              <a:t>Còn</a:t>
            </a:r>
            <a:r>
              <a:rPr kumimoji="0" lang="en-US" sz="2000" b="1" i="0" u="none" strike="noStrike" kern="0" cap="none" spc="0" normalizeH="0" noProof="0" dirty="0" smtClean="0">
                <a:ln>
                  <a:noFill/>
                </a:ln>
                <a:solidFill>
                  <a:srgbClr val="000000"/>
                </a:solidFill>
                <a:effectLst/>
                <a:uLnTx/>
                <a:uFillTx/>
                <a:latin typeface="Times New Roman"/>
                <a:ea typeface="Times New Roman"/>
                <a:cs typeface="Times New Roman"/>
              </a:rPr>
              <a:t> </a:t>
            </a:r>
            <a:r>
              <a:rPr kumimoji="0" lang="en-US" sz="2000" b="1" i="0" u="none" strike="noStrike" kern="0" cap="none" spc="0" normalizeH="0" noProof="0" dirty="0" err="1" smtClean="0">
                <a:ln>
                  <a:noFill/>
                </a:ln>
                <a:solidFill>
                  <a:srgbClr val="000000"/>
                </a:solidFill>
                <a:effectLst/>
                <a:uLnTx/>
                <a:uFillTx/>
                <a:latin typeface="Times New Roman"/>
                <a:ea typeface="Times New Roman"/>
                <a:cs typeface="Times New Roman"/>
              </a:rPr>
              <a:t>lại</a:t>
            </a:r>
            <a:endParaRPr kumimoji="0" lang="en-US" sz="2000" b="1" i="0" u="none" strike="noStrike" kern="0" cap="none" spc="0" normalizeH="0" baseline="0" noProof="0" dirty="0" smtClean="0">
              <a:ln>
                <a:noFill/>
              </a:ln>
              <a:solidFill>
                <a:prstClr val="black"/>
              </a:solidFill>
              <a:effectLst/>
              <a:uLnTx/>
              <a:uFillTx/>
            </a:endParaRPr>
          </a:p>
        </p:txBody>
      </p:sp>
      <p:cxnSp>
        <p:nvCxnSpPr>
          <p:cNvPr id="15" name="Straight Arrow Connector 14"/>
          <p:cNvCxnSpPr/>
          <p:nvPr/>
        </p:nvCxnSpPr>
        <p:spPr>
          <a:xfrm>
            <a:off x="3715607" y="1514702"/>
            <a:ext cx="0" cy="61742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a:stCxn id="10" idx="2"/>
          </p:cNvCxnSpPr>
          <p:nvPr/>
        </p:nvCxnSpPr>
        <p:spPr>
          <a:xfrm>
            <a:off x="3698178" y="1496132"/>
            <a:ext cx="3464622" cy="55597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8" name="Rectangle 27"/>
          <p:cNvSpPr/>
          <p:nvPr/>
        </p:nvSpPr>
        <p:spPr>
          <a:xfrm>
            <a:off x="152399" y="4680466"/>
            <a:ext cx="2590801" cy="1569660"/>
          </a:xfrm>
          <a:prstGeom prst="rect">
            <a:avLst/>
          </a:prstGeom>
          <a:ln>
            <a:solidFill>
              <a:srgbClr val="FF0000"/>
            </a:solidFill>
          </a:ln>
        </p:spPr>
        <p:txBody>
          <a:bodyPr wrap="square">
            <a:spAutoFit/>
          </a:bodyPr>
          <a:lstStyle/>
          <a:p>
            <a:pPr algn="just"/>
            <a:r>
              <a:rPr lang="en-US" sz="2400" dirty="0" err="1" smtClean="0">
                <a:solidFill>
                  <a:srgbClr val="FF0000"/>
                </a:solidFill>
                <a:latin typeface="Times New Roman" panose="02020603050405020304" pitchFamily="18" charset="0"/>
                <a:cs typeface="Times New Roman" panose="02020603050405020304" pitchFamily="18" charset="0"/>
              </a:rPr>
              <a:t>Phần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mở</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đầu</a:t>
            </a:r>
            <a:r>
              <a:rPr lang="en-US" sz="2400" dirty="0" smtClean="0">
                <a:solidFill>
                  <a:srgbClr val="FF0000"/>
                </a:solidFill>
                <a:latin typeface="Times New Roman" panose="02020603050405020304" pitchFamily="18" charset="0"/>
                <a:cs typeface="Times New Roman" panose="02020603050405020304" pitchFamily="18" charset="0"/>
              </a:rPr>
              <a:t>:</a:t>
            </a:r>
          </a:p>
          <a:p>
            <a:pPr algn="just"/>
            <a:r>
              <a:rPr lang="en-US" sz="2400" dirty="0" err="1" smtClean="0">
                <a:solidFill>
                  <a:srgbClr val="333333"/>
                </a:solidFill>
                <a:latin typeface="Times New Roman" panose="02020603050405020304" pitchFamily="18" charset="0"/>
                <a:cs typeface="Times New Roman" panose="02020603050405020304" pitchFamily="18" charset="0"/>
              </a:rPr>
              <a:t>Giới</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thiệu</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đời</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sống</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Muôn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loài</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và</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sự</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cân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bằng</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của</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nó</a:t>
            </a:r>
            <a:endParaRPr lang="en-US" sz="2400" dirty="0">
              <a:latin typeface="Times New Roman" panose="02020603050405020304" pitchFamily="18" charset="0"/>
              <a:cs typeface="Times New Roman" panose="02020603050405020304" pitchFamily="18" charset="0"/>
            </a:endParaRPr>
          </a:p>
        </p:txBody>
      </p:sp>
      <p:sp>
        <p:nvSpPr>
          <p:cNvPr id="31" name="Rectangle 30"/>
          <p:cNvSpPr/>
          <p:nvPr/>
        </p:nvSpPr>
        <p:spPr>
          <a:xfrm>
            <a:off x="3102083" y="4547065"/>
            <a:ext cx="2895600" cy="1938992"/>
          </a:xfrm>
          <a:prstGeom prst="rect">
            <a:avLst/>
          </a:prstGeom>
          <a:ln>
            <a:solidFill>
              <a:srgbClr val="FF0000"/>
            </a:solidFill>
          </a:ln>
        </p:spPr>
        <p:txBody>
          <a:bodyPr wrap="square">
            <a:spAutoFit/>
          </a:bodyPr>
          <a:lstStyle/>
          <a:p>
            <a:pPr algn="just"/>
            <a:r>
              <a:rPr lang="en-US" sz="2400" dirty="0" err="1" smtClean="0">
                <a:solidFill>
                  <a:srgbClr val="FF0000"/>
                </a:solidFill>
                <a:latin typeface="Times New Roman" panose="02020603050405020304" pitchFamily="18" charset="0"/>
                <a:cs typeface="Times New Roman" panose="02020603050405020304" pitchFamily="18" charset="0"/>
              </a:rPr>
              <a:t>Phần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thông</a:t>
            </a:r>
            <a:r>
              <a:rPr lang="en-US" sz="2400" dirty="0" smtClean="0">
                <a:solidFill>
                  <a:srgbClr val="FF0000"/>
                </a:solidFill>
                <a:latin typeface="Times New Roman" panose="02020603050405020304" pitchFamily="18" charset="0"/>
                <a:cs typeface="Times New Roman" panose="02020603050405020304" pitchFamily="18" charset="0"/>
              </a:rPr>
              <a:t> tin </a:t>
            </a:r>
            <a:r>
              <a:rPr lang="en-US" sz="2400" dirty="0" err="1" smtClean="0">
                <a:solidFill>
                  <a:srgbClr val="FF0000"/>
                </a:solidFill>
                <a:latin typeface="Times New Roman" panose="02020603050405020304" pitchFamily="18" charset="0"/>
                <a:cs typeface="Times New Roman" panose="02020603050405020304" pitchFamily="18" charset="0"/>
              </a:rPr>
              <a:t>chính</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Sự</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đa</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dạng</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mối</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quan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hệ</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của</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muôn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loài</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và</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vai</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trò</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cuả</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smtClean="0">
                <a:solidFill>
                  <a:srgbClr val="333333"/>
                </a:solidFill>
                <a:latin typeface="Times New Roman" panose="02020603050405020304" pitchFamily="18" charset="0"/>
                <a:cs typeface="Times New Roman" panose="02020603050405020304" pitchFamily="18" charset="0"/>
              </a:rPr>
              <a:t>con </a:t>
            </a:r>
            <a:r>
              <a:rPr lang="en-US" sz="2400" dirty="0" err="1" smtClean="0">
                <a:solidFill>
                  <a:srgbClr val="333333"/>
                </a:solidFill>
                <a:latin typeface="Times New Roman" panose="02020603050405020304" pitchFamily="18" charset="0"/>
                <a:cs typeface="Times New Roman" panose="02020603050405020304" pitchFamily="18" charset="0"/>
              </a:rPr>
              <a:t>người</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trong</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mối</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quan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hệ</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đó</a:t>
            </a:r>
            <a:endParaRPr lang="en-US" sz="2400" dirty="0">
              <a:latin typeface="Times New Roman" panose="02020603050405020304" pitchFamily="18" charset="0"/>
              <a:cs typeface="Times New Roman" panose="02020603050405020304" pitchFamily="18" charset="0"/>
            </a:endParaRPr>
          </a:p>
        </p:txBody>
      </p:sp>
      <p:sp>
        <p:nvSpPr>
          <p:cNvPr id="32" name="Rectangle 31"/>
          <p:cNvSpPr/>
          <p:nvPr/>
        </p:nvSpPr>
        <p:spPr>
          <a:xfrm>
            <a:off x="6248400" y="4495800"/>
            <a:ext cx="2895600" cy="1569660"/>
          </a:xfrm>
          <a:prstGeom prst="rect">
            <a:avLst/>
          </a:prstGeom>
          <a:ln>
            <a:solidFill>
              <a:srgbClr val="FF0000"/>
            </a:solidFill>
          </a:ln>
        </p:spPr>
        <p:txBody>
          <a:bodyPr wrap="square">
            <a:spAutoFit/>
          </a:bodyPr>
          <a:lstStyle/>
          <a:p>
            <a:pPr algn="just"/>
            <a:r>
              <a:rPr lang="en-US" sz="2400" dirty="0" err="1" smtClean="0">
                <a:solidFill>
                  <a:srgbClr val="FF0000"/>
                </a:solidFill>
                <a:latin typeface="Times New Roman" panose="02020603050405020304" pitchFamily="18" charset="0"/>
                <a:cs typeface="Times New Roman" panose="02020603050405020304" pitchFamily="18" charset="0"/>
              </a:rPr>
              <a:t>Phần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kết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thúc</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Thông</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điệp</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về</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cách</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ứng</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xử</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đối</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với</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đời</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sống</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muôn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loài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810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ppt_x"/>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7" grpId="0" animBg="1"/>
      <p:bldP spid="18" grpId="0" animBg="1"/>
      <p:bldP spid="19" grpId="0"/>
      <p:bldP spid="22" grpId="0"/>
      <p:bldP spid="28"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2925"/>
            <a:ext cx="1238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292" y="687565"/>
            <a:ext cx="3232808" cy="461665"/>
          </a:xfrm>
          <a:prstGeom prst="rect">
            <a:avLst/>
          </a:prstGeom>
        </p:spPr>
        <p:txBody>
          <a:bodyPr wrap="none">
            <a:spAutoFit/>
          </a:bodyPr>
          <a:lstStyle/>
          <a:p>
            <a:pPr>
              <a:spcAft>
                <a:spcPts val="0"/>
              </a:spcAft>
            </a:pPr>
            <a:r>
              <a:rPr lang="en-US" sz="2400" b="1" dirty="0">
                <a:solidFill>
                  <a:srgbClr val="000000"/>
                </a:solidFill>
                <a:latin typeface="Times New Roman" panose="02020603050405020304" pitchFamily="18" charset="0"/>
                <a:ea typeface="Times New Roman" panose="02020603050405020304" pitchFamily="18" charset="0"/>
              </a:rPr>
              <a:t>I.  TÌM HIỂU CHUNG</a:t>
            </a:r>
            <a:endParaRPr lang="en-US" sz="2400" dirty="0">
              <a:solidFill>
                <a:srgbClr val="00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152400" y="1143000"/>
            <a:ext cx="3830729"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ea typeface="Times New Roman" panose="02020603050405020304" pitchFamily="18" charset="0"/>
              </a:rPr>
              <a:t>2, </a:t>
            </a:r>
            <a:r>
              <a:rPr lang="en-US" sz="2400" b="1" dirty="0" err="1" smtClean="0">
                <a:solidFill>
                  <a:srgbClr val="FF0000"/>
                </a:solidFill>
                <a:latin typeface="Times New Roman" panose="02020603050405020304" pitchFamily="18" charset="0"/>
                <a:ea typeface="Times New Roman" panose="02020603050405020304" pitchFamily="18" charset="0"/>
              </a:rPr>
              <a:t>Tìm</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hiểu</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thông</a:t>
            </a:r>
            <a:r>
              <a:rPr lang="en-US" sz="2400" b="1" dirty="0" smtClean="0">
                <a:solidFill>
                  <a:srgbClr val="FF0000"/>
                </a:solidFill>
                <a:latin typeface="Times New Roman" panose="02020603050405020304" pitchFamily="18" charset="0"/>
                <a:ea typeface="Times New Roman" panose="02020603050405020304" pitchFamily="18" charset="0"/>
              </a:rPr>
              <a:t> tin </a:t>
            </a:r>
            <a:r>
              <a:rPr lang="en-US" sz="2400" b="1" dirty="0" err="1" smtClean="0">
                <a:solidFill>
                  <a:srgbClr val="FF0000"/>
                </a:solidFill>
                <a:latin typeface="Times New Roman" panose="02020603050405020304" pitchFamily="18" charset="0"/>
                <a:ea typeface="Times New Roman" panose="02020603050405020304" pitchFamily="18" charset="0"/>
              </a:rPr>
              <a:t>chính</a:t>
            </a:r>
            <a:r>
              <a:rPr lang="en-US" sz="2400" b="1" dirty="0" smtClean="0">
                <a:solidFill>
                  <a:srgbClr val="FF0000"/>
                </a:solidFill>
                <a:latin typeface="Times New Roman" panose="02020603050405020304" pitchFamily="18" charset="0"/>
                <a:ea typeface="Times New Roman" panose="02020603050405020304" pitchFamily="18" charset="0"/>
              </a:rPr>
              <a:t> </a:t>
            </a:r>
            <a:endParaRPr lang="en-US" sz="3200" dirty="0">
              <a:solidFill>
                <a:srgbClr val="FF0000"/>
              </a:solidFill>
            </a:endParaRPr>
          </a:p>
        </p:txBody>
      </p:sp>
      <p:sp>
        <p:nvSpPr>
          <p:cNvPr id="8" name="Rectangle 7"/>
          <p:cNvSpPr/>
          <p:nvPr/>
        </p:nvSpPr>
        <p:spPr>
          <a:xfrm>
            <a:off x="2888112" y="1680423"/>
            <a:ext cx="3025187" cy="461665"/>
          </a:xfrm>
          <a:prstGeom prst="rect">
            <a:avLst/>
          </a:prstGeom>
          <a:solidFill>
            <a:srgbClr val="FFFF00"/>
          </a:solidFill>
          <a:ln>
            <a:solidFill>
              <a:srgbClr val="FF0000"/>
            </a:solidFill>
          </a:ln>
        </p:spPr>
        <p:txBody>
          <a:bodyPr wrap="none">
            <a:spAutoFit/>
          </a:bodyPr>
          <a:lstStyle/>
          <a:p>
            <a:r>
              <a:rPr lang="en-US" sz="2400" b="1" dirty="0" err="1" smtClean="0">
                <a:latin typeface="Times New Roman" panose="02020603050405020304" pitchFamily="18" charset="0"/>
                <a:ea typeface="Times New Roman" panose="02020603050405020304" pitchFamily="18" charset="0"/>
              </a:rPr>
              <a:t>Phần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thông</a:t>
            </a:r>
            <a:r>
              <a:rPr lang="en-US" sz="2400" b="1" dirty="0" smtClean="0">
                <a:latin typeface="Times New Roman" panose="02020603050405020304" pitchFamily="18" charset="0"/>
                <a:ea typeface="Times New Roman" panose="02020603050405020304" pitchFamily="18" charset="0"/>
              </a:rPr>
              <a:t> tin </a:t>
            </a:r>
            <a:r>
              <a:rPr lang="en-US" sz="2400" b="1" dirty="0" err="1" smtClean="0">
                <a:latin typeface="Times New Roman" panose="02020603050405020304" pitchFamily="18" charset="0"/>
                <a:ea typeface="Times New Roman" panose="02020603050405020304" pitchFamily="18" charset="0"/>
              </a:rPr>
              <a:t>chính</a:t>
            </a:r>
            <a:r>
              <a:rPr lang="en-US" sz="2400" b="1" dirty="0" smtClean="0">
                <a:latin typeface="Times New Roman" panose="02020603050405020304" pitchFamily="18" charset="0"/>
                <a:ea typeface="Times New Roman" panose="02020603050405020304" pitchFamily="18" charset="0"/>
              </a:rPr>
              <a:t> </a:t>
            </a:r>
            <a:endParaRPr lang="en-US" sz="3200" dirty="0"/>
          </a:p>
        </p:txBody>
      </p:sp>
      <p:sp>
        <p:nvSpPr>
          <p:cNvPr id="9" name="Rectangle 8"/>
          <p:cNvSpPr/>
          <p:nvPr/>
        </p:nvSpPr>
        <p:spPr>
          <a:xfrm>
            <a:off x="1238250" y="2777258"/>
            <a:ext cx="1431404" cy="461665"/>
          </a:xfrm>
          <a:prstGeom prst="rect">
            <a:avLst/>
          </a:prstGeom>
          <a:solidFill>
            <a:srgbClr val="339933"/>
          </a:solidFill>
        </p:spPr>
        <p:txBody>
          <a:bodyPr wrap="square">
            <a:spAutoFit/>
          </a:bodyPr>
          <a:lstStyle/>
          <a:p>
            <a:pPr algn="ctr"/>
            <a:r>
              <a:rPr lang="en-US" sz="2400" b="1" dirty="0" err="1" smtClean="0">
                <a:solidFill>
                  <a:srgbClr val="FFFF00"/>
                </a:solidFill>
                <a:latin typeface="Times New Roman" panose="02020603050405020304" pitchFamily="18" charset="0"/>
              </a:rPr>
              <a:t>Đoạn</a:t>
            </a:r>
            <a:r>
              <a:rPr lang="en-US" sz="2400" b="1" dirty="0" smtClean="0">
                <a:solidFill>
                  <a:srgbClr val="FFFF00"/>
                </a:solidFill>
                <a:latin typeface="Times New Roman" panose="02020603050405020304" pitchFamily="18" charset="0"/>
              </a:rPr>
              <a:t> 2</a:t>
            </a:r>
            <a:r>
              <a:rPr lang="en-US" sz="2000" b="1" dirty="0" smtClean="0">
                <a:solidFill>
                  <a:srgbClr val="FFFF00"/>
                </a:solidFill>
                <a:latin typeface="Times New Roman" panose="02020603050405020304" pitchFamily="18" charset="0"/>
              </a:rPr>
              <a:t> </a:t>
            </a:r>
            <a:endParaRPr lang="en-US" sz="2800" dirty="0">
              <a:solidFill>
                <a:srgbClr val="FFFF00"/>
              </a:solidFill>
            </a:endParaRPr>
          </a:p>
        </p:txBody>
      </p:sp>
      <p:sp>
        <p:nvSpPr>
          <p:cNvPr id="10" name="Rectangle 9"/>
          <p:cNvSpPr/>
          <p:nvPr/>
        </p:nvSpPr>
        <p:spPr>
          <a:xfrm>
            <a:off x="3619500" y="2546426"/>
            <a:ext cx="1371600" cy="461665"/>
          </a:xfrm>
          <a:prstGeom prst="rect">
            <a:avLst/>
          </a:prstGeom>
          <a:solidFill>
            <a:srgbClr val="339933"/>
          </a:solidFill>
        </p:spPr>
        <p:txBody>
          <a:bodyPr wrap="square">
            <a:spAutoFit/>
          </a:bodyPr>
          <a:lstStyle/>
          <a:p>
            <a:r>
              <a:rPr lang="en-US" sz="2400" b="1" dirty="0" err="1" smtClean="0">
                <a:solidFill>
                  <a:srgbClr val="FFFF00"/>
                </a:solidFill>
                <a:latin typeface="Times New Roman" panose="02020603050405020304" pitchFamily="18" charset="0"/>
              </a:rPr>
              <a:t>Đoạn</a:t>
            </a:r>
            <a:r>
              <a:rPr lang="en-US" sz="2400" b="1" dirty="0" smtClean="0">
                <a:solidFill>
                  <a:srgbClr val="FFFF00"/>
                </a:solidFill>
                <a:latin typeface="Times New Roman" panose="02020603050405020304" pitchFamily="18" charset="0"/>
              </a:rPr>
              <a:t> 3-6</a:t>
            </a:r>
            <a:endParaRPr lang="en-US" sz="2400" dirty="0">
              <a:solidFill>
                <a:srgbClr val="FFFF00"/>
              </a:solidFill>
            </a:endParaRPr>
          </a:p>
        </p:txBody>
      </p:sp>
      <p:sp>
        <p:nvSpPr>
          <p:cNvPr id="11" name="Rectangle 10"/>
          <p:cNvSpPr/>
          <p:nvPr/>
        </p:nvSpPr>
        <p:spPr>
          <a:xfrm>
            <a:off x="6096000" y="2515649"/>
            <a:ext cx="1371600" cy="461665"/>
          </a:xfrm>
          <a:prstGeom prst="rect">
            <a:avLst/>
          </a:prstGeom>
          <a:solidFill>
            <a:srgbClr val="339933"/>
          </a:solidFill>
        </p:spPr>
        <p:txBody>
          <a:bodyPr wrap="square">
            <a:spAutoFit/>
          </a:bodyPr>
          <a:lstStyle/>
          <a:p>
            <a:r>
              <a:rPr lang="en-US" sz="2400" b="1" dirty="0" err="1" smtClean="0">
                <a:solidFill>
                  <a:srgbClr val="FFFF00"/>
                </a:solidFill>
                <a:latin typeface="Times New Roman" panose="02020603050405020304" pitchFamily="18" charset="0"/>
              </a:rPr>
              <a:t>Đoạn</a:t>
            </a:r>
            <a:r>
              <a:rPr lang="en-US" sz="2400" b="1" dirty="0" smtClean="0">
                <a:solidFill>
                  <a:srgbClr val="FFFF00"/>
                </a:solidFill>
                <a:latin typeface="Times New Roman" panose="02020603050405020304" pitchFamily="18" charset="0"/>
              </a:rPr>
              <a:t> 7</a:t>
            </a:r>
            <a:endParaRPr lang="en-US" sz="2400" dirty="0">
              <a:solidFill>
                <a:srgbClr val="FFFF00"/>
              </a:solidFill>
            </a:endParaRPr>
          </a:p>
        </p:txBody>
      </p:sp>
      <p:cxnSp>
        <p:nvCxnSpPr>
          <p:cNvPr id="4" name="Straight Arrow Connector 3"/>
          <p:cNvCxnSpPr>
            <a:stCxn id="8" idx="2"/>
          </p:cNvCxnSpPr>
          <p:nvPr/>
        </p:nvCxnSpPr>
        <p:spPr>
          <a:xfrm flipH="1">
            <a:off x="2067764" y="2142088"/>
            <a:ext cx="2332942" cy="61876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3" name="Straight Arrow Connector 12"/>
          <p:cNvCxnSpPr>
            <a:stCxn id="8" idx="2"/>
          </p:cNvCxnSpPr>
          <p:nvPr/>
        </p:nvCxnSpPr>
        <p:spPr>
          <a:xfrm flipH="1">
            <a:off x="4400705" y="2142088"/>
            <a:ext cx="1" cy="39116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a:stCxn id="8" idx="2"/>
            <a:endCxn id="11" idx="0"/>
          </p:cNvCxnSpPr>
          <p:nvPr/>
        </p:nvCxnSpPr>
        <p:spPr>
          <a:xfrm>
            <a:off x="4400706" y="2142088"/>
            <a:ext cx="2381094" cy="37356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1" name="Rectangle 20"/>
          <p:cNvSpPr/>
          <p:nvPr/>
        </p:nvSpPr>
        <p:spPr>
          <a:xfrm>
            <a:off x="1177119" y="4186536"/>
            <a:ext cx="1431404" cy="1200329"/>
          </a:xfrm>
          <a:prstGeom prst="rect">
            <a:avLst/>
          </a:prstGeom>
          <a:solidFill>
            <a:srgbClr val="339933"/>
          </a:solidFill>
        </p:spPr>
        <p:txBody>
          <a:bodyPr wrap="square">
            <a:spAutoFit/>
          </a:bodyPr>
          <a:lstStyle/>
          <a:p>
            <a:pPr algn="ctr"/>
            <a:r>
              <a:rPr lang="en-US" sz="2400" b="1" dirty="0" err="1" smtClean="0">
                <a:solidFill>
                  <a:srgbClr val="FFFF00"/>
                </a:solidFill>
                <a:latin typeface="Times New Roman" panose="02020603050405020304" pitchFamily="18" charset="0"/>
              </a:rPr>
              <a:t>Sự</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đa</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dạng</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của</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các</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loài</a:t>
            </a:r>
            <a:endParaRPr lang="en-US" sz="2800" dirty="0">
              <a:solidFill>
                <a:srgbClr val="FFFF00"/>
              </a:solidFill>
            </a:endParaRPr>
          </a:p>
        </p:txBody>
      </p:sp>
      <p:sp>
        <p:nvSpPr>
          <p:cNvPr id="22" name="Rectangle 21"/>
          <p:cNvSpPr/>
          <p:nvPr/>
        </p:nvSpPr>
        <p:spPr>
          <a:xfrm>
            <a:off x="3806013" y="4015152"/>
            <a:ext cx="1431404" cy="1938992"/>
          </a:xfrm>
          <a:prstGeom prst="rect">
            <a:avLst/>
          </a:prstGeom>
          <a:solidFill>
            <a:srgbClr val="339933"/>
          </a:solidFill>
        </p:spPr>
        <p:txBody>
          <a:bodyPr wrap="square">
            <a:spAutoFit/>
          </a:bodyPr>
          <a:lstStyle/>
          <a:p>
            <a:pPr algn="ctr"/>
            <a:r>
              <a:rPr lang="en-US" sz="2400" b="1" dirty="0" err="1" smtClean="0">
                <a:solidFill>
                  <a:srgbClr val="FFFF00"/>
                </a:solidFill>
                <a:latin typeface="Times New Roman" panose="02020603050405020304" pitchFamily="18" charset="0"/>
              </a:rPr>
              <a:t>Tính</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trật</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tự</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trong</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đời</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sống</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muôn</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loài</a:t>
            </a:r>
            <a:endParaRPr lang="en-US" sz="2800" dirty="0">
              <a:solidFill>
                <a:srgbClr val="FFFF00"/>
              </a:solidFill>
            </a:endParaRPr>
          </a:p>
        </p:txBody>
      </p:sp>
      <p:sp>
        <p:nvSpPr>
          <p:cNvPr id="23" name="Rectangle 22"/>
          <p:cNvSpPr/>
          <p:nvPr/>
        </p:nvSpPr>
        <p:spPr>
          <a:xfrm>
            <a:off x="6324600" y="4015152"/>
            <a:ext cx="1431404" cy="2308324"/>
          </a:xfrm>
          <a:prstGeom prst="rect">
            <a:avLst/>
          </a:prstGeom>
          <a:solidFill>
            <a:srgbClr val="339933"/>
          </a:solidFill>
        </p:spPr>
        <p:txBody>
          <a:bodyPr wrap="square">
            <a:spAutoFit/>
          </a:bodyPr>
          <a:lstStyle/>
          <a:p>
            <a:pPr algn="ctr"/>
            <a:r>
              <a:rPr lang="en-US" sz="2400" b="1" dirty="0" err="1" smtClean="0">
                <a:solidFill>
                  <a:srgbClr val="FFFF00"/>
                </a:solidFill>
                <a:latin typeface="Times New Roman" panose="02020603050405020304" pitchFamily="18" charset="0"/>
              </a:rPr>
              <a:t>Vai</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trò</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của</a:t>
            </a:r>
            <a:r>
              <a:rPr lang="en-US" sz="2400" b="1" dirty="0" smtClean="0">
                <a:solidFill>
                  <a:srgbClr val="FFFF00"/>
                </a:solidFill>
                <a:latin typeface="Times New Roman" panose="02020603050405020304" pitchFamily="18" charset="0"/>
              </a:rPr>
              <a:t> con </a:t>
            </a:r>
            <a:r>
              <a:rPr lang="en-US" sz="2400" b="1" dirty="0" err="1" smtClean="0">
                <a:solidFill>
                  <a:srgbClr val="FFFF00"/>
                </a:solidFill>
                <a:latin typeface="Times New Roman" panose="02020603050405020304" pitchFamily="18" charset="0"/>
              </a:rPr>
              <a:t>người</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đối</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với</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sự</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sống</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trên</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Trái</a:t>
            </a:r>
            <a:r>
              <a:rPr lang="en-US" sz="2400" b="1" dirty="0" smtClean="0">
                <a:solidFill>
                  <a:srgbClr val="FFFF00"/>
                </a:solidFill>
                <a:latin typeface="Times New Roman" panose="02020603050405020304" pitchFamily="18" charset="0"/>
              </a:rPr>
              <a:t> </a:t>
            </a:r>
            <a:r>
              <a:rPr lang="en-US" sz="2400" b="1" dirty="0" err="1" smtClean="0">
                <a:solidFill>
                  <a:srgbClr val="FFFF00"/>
                </a:solidFill>
                <a:latin typeface="Times New Roman" panose="02020603050405020304" pitchFamily="18" charset="0"/>
              </a:rPr>
              <a:t>Đất</a:t>
            </a:r>
            <a:endParaRPr lang="en-US" sz="2800" dirty="0">
              <a:solidFill>
                <a:srgbClr val="FFFF00"/>
              </a:solidFill>
            </a:endParaRPr>
          </a:p>
        </p:txBody>
      </p:sp>
      <p:cxnSp>
        <p:nvCxnSpPr>
          <p:cNvPr id="5" name="Straight Arrow Connector 4"/>
          <p:cNvCxnSpPr>
            <a:stCxn id="9" idx="2"/>
          </p:cNvCxnSpPr>
          <p:nvPr/>
        </p:nvCxnSpPr>
        <p:spPr>
          <a:xfrm flipH="1">
            <a:off x="1952625" y="3238923"/>
            <a:ext cx="1327" cy="95207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flipH="1">
            <a:off x="4400705" y="3046671"/>
            <a:ext cx="1327" cy="95207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flipH="1">
            <a:off x="6858000" y="3020194"/>
            <a:ext cx="1327" cy="95207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5270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2925"/>
            <a:ext cx="1238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937" y="609600"/>
            <a:ext cx="2961452" cy="400110"/>
          </a:xfrm>
          <a:prstGeom prst="rect">
            <a:avLst/>
          </a:prstGeom>
        </p:spPr>
        <p:txBody>
          <a:bodyPr wrap="none">
            <a:spAutoFit/>
          </a:bodyPr>
          <a:lstStyle/>
          <a:p>
            <a:r>
              <a:rPr lang="en-US" sz="2000" b="1" dirty="0">
                <a:solidFill>
                  <a:srgbClr val="FF0000"/>
                </a:solidFill>
                <a:latin typeface="Times New Roman" panose="02020603050405020304" pitchFamily="18" charset="0"/>
                <a:ea typeface="Times New Roman" panose="02020603050405020304" pitchFamily="18" charset="0"/>
              </a:rPr>
              <a:t>II. TÌM HIỂU CHI TIẾT</a:t>
            </a:r>
            <a:endParaRPr lang="en-US" sz="2800" dirty="0">
              <a:solidFill>
                <a:srgbClr val="FF0000"/>
              </a:solidFill>
            </a:endParaRPr>
          </a:p>
        </p:txBody>
      </p:sp>
      <p:sp>
        <p:nvSpPr>
          <p:cNvPr id="15" name="Rectangle 14"/>
          <p:cNvSpPr/>
          <p:nvPr/>
        </p:nvSpPr>
        <p:spPr>
          <a:xfrm>
            <a:off x="152400" y="1143000"/>
            <a:ext cx="1909497" cy="400110"/>
          </a:xfrm>
          <a:prstGeom prst="rect">
            <a:avLst/>
          </a:prstGeom>
        </p:spPr>
        <p:txBody>
          <a:bodyPr wrap="none">
            <a:spAutoFit/>
          </a:bodyPr>
          <a:lstStyle/>
          <a:p>
            <a:r>
              <a:rPr lang="en-US" sz="2000" b="1" dirty="0" smtClean="0">
                <a:solidFill>
                  <a:srgbClr val="FF0000"/>
                </a:solidFill>
                <a:latin typeface="Times New Roman" panose="02020603050405020304" pitchFamily="18" charset="0"/>
                <a:ea typeface="Times New Roman" panose="02020603050405020304" pitchFamily="18" charset="0"/>
              </a:rPr>
              <a:t>1, </a:t>
            </a:r>
            <a:r>
              <a:rPr lang="en-US" sz="2000" b="1" dirty="0" err="1" smtClean="0">
                <a:solidFill>
                  <a:srgbClr val="FF0000"/>
                </a:solidFill>
                <a:latin typeface="Times New Roman" panose="02020603050405020304" pitchFamily="18" charset="0"/>
                <a:ea typeface="Times New Roman" panose="02020603050405020304" pitchFamily="18" charset="0"/>
              </a:rPr>
              <a:t>Phần</a:t>
            </a:r>
            <a:r>
              <a:rPr lang="en-US" sz="2000" b="1" dirty="0" smtClean="0">
                <a:solidFill>
                  <a:srgbClr val="FF0000"/>
                </a:solidFill>
                <a:latin typeface="Times New Roman" panose="02020603050405020304" pitchFamily="18" charset="0"/>
                <a:ea typeface="Times New Roman" panose="02020603050405020304" pitchFamily="18" charset="0"/>
              </a:rPr>
              <a:t> </a:t>
            </a:r>
            <a:r>
              <a:rPr lang="en-US" sz="2000" b="1" dirty="0" err="1" smtClean="0">
                <a:solidFill>
                  <a:srgbClr val="FF0000"/>
                </a:solidFill>
                <a:latin typeface="Times New Roman" panose="02020603050405020304" pitchFamily="18" charset="0"/>
                <a:ea typeface="Times New Roman" panose="02020603050405020304" pitchFamily="18" charset="0"/>
              </a:rPr>
              <a:t>mở</a:t>
            </a:r>
            <a:r>
              <a:rPr lang="en-US" sz="2000" b="1" dirty="0" smtClean="0">
                <a:solidFill>
                  <a:srgbClr val="FF0000"/>
                </a:solidFill>
                <a:latin typeface="Times New Roman" panose="02020603050405020304" pitchFamily="18" charset="0"/>
                <a:ea typeface="Times New Roman" panose="02020603050405020304" pitchFamily="18" charset="0"/>
              </a:rPr>
              <a:t> </a:t>
            </a:r>
            <a:r>
              <a:rPr lang="en-US" sz="2000" b="1" dirty="0" err="1" smtClean="0">
                <a:solidFill>
                  <a:srgbClr val="FF0000"/>
                </a:solidFill>
                <a:latin typeface="Times New Roman" panose="02020603050405020304" pitchFamily="18" charset="0"/>
                <a:ea typeface="Times New Roman" panose="02020603050405020304" pitchFamily="18" charset="0"/>
              </a:rPr>
              <a:t>đầu</a:t>
            </a:r>
            <a:endParaRPr lang="en-US" sz="2800" dirty="0">
              <a:solidFill>
                <a:srgbClr val="FF0000"/>
              </a:solidFill>
            </a:endParaRPr>
          </a:p>
        </p:txBody>
      </p:sp>
      <p:sp>
        <p:nvSpPr>
          <p:cNvPr id="18" name="Rectangle 17"/>
          <p:cNvSpPr/>
          <p:nvPr/>
        </p:nvSpPr>
        <p:spPr>
          <a:xfrm>
            <a:off x="292792" y="1746408"/>
            <a:ext cx="3557384" cy="830997"/>
          </a:xfrm>
          <a:prstGeom prst="rect">
            <a:avLst/>
          </a:prstGeom>
          <a:solidFill>
            <a:srgbClr val="92D050"/>
          </a:solidFill>
        </p:spPr>
        <p:txBody>
          <a:bodyPr wrap="none">
            <a:spAutoFit/>
          </a:bodyPr>
          <a:lstStyle/>
          <a:p>
            <a:r>
              <a:rPr lang="en-US" sz="2400" b="1" dirty="0" err="1" smtClean="0">
                <a:solidFill>
                  <a:srgbClr val="000000"/>
                </a:solidFill>
                <a:latin typeface="Times New Roman" panose="02020603050405020304" pitchFamily="18" charset="0"/>
                <a:ea typeface="Times New Roman" panose="02020603050405020304" pitchFamily="18" charset="0"/>
              </a:rPr>
              <a:t>Văn</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bản</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không</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có</a:t>
            </a:r>
            <a:r>
              <a:rPr lang="en-US" sz="2400" b="1" dirty="0" smtClean="0">
                <a:solidFill>
                  <a:srgbClr val="000000"/>
                </a:solidFill>
                <a:latin typeface="Times New Roman" panose="02020603050405020304" pitchFamily="18" charset="0"/>
                <a:ea typeface="Times New Roman" panose="02020603050405020304" pitchFamily="18" charset="0"/>
              </a:rPr>
              <a:t> Sa-</a:t>
            </a:r>
            <a:r>
              <a:rPr lang="en-US" sz="2400" b="1" dirty="0" err="1" smtClean="0">
                <a:solidFill>
                  <a:srgbClr val="000000"/>
                </a:solidFill>
                <a:latin typeface="Times New Roman" panose="02020603050405020304" pitchFamily="18" charset="0"/>
                <a:ea typeface="Times New Roman" panose="02020603050405020304" pitchFamily="18" charset="0"/>
              </a:rPr>
              <a:t>pô</a:t>
            </a:r>
            <a:r>
              <a:rPr lang="en-US" sz="2400" b="1" dirty="0" smtClean="0">
                <a:solidFill>
                  <a:srgbClr val="000000"/>
                </a:solidFill>
                <a:latin typeface="Times New Roman" panose="02020603050405020304" pitchFamily="18" charset="0"/>
                <a:ea typeface="Times New Roman" panose="02020603050405020304" pitchFamily="18" charset="0"/>
              </a:rPr>
              <a:t>, </a:t>
            </a:r>
          </a:p>
          <a:p>
            <a:r>
              <a:rPr lang="en-US" sz="2400" b="1" dirty="0" err="1" smtClean="0">
                <a:solidFill>
                  <a:srgbClr val="000000"/>
                </a:solidFill>
                <a:latin typeface="Times New Roman" panose="02020603050405020304" pitchFamily="18" charset="0"/>
                <a:ea typeface="Times New Roman" panose="02020603050405020304" pitchFamily="18" charset="0"/>
              </a:rPr>
              <a:t>đề</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mục</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từng</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phần</a:t>
            </a:r>
            <a:endParaRPr lang="en-US" sz="3200" dirty="0">
              <a:solidFill>
                <a:srgbClr val="000000"/>
              </a:solidFill>
            </a:endParaRPr>
          </a:p>
        </p:txBody>
      </p:sp>
      <p:sp>
        <p:nvSpPr>
          <p:cNvPr id="19" name="Rectangle 18"/>
          <p:cNvSpPr/>
          <p:nvPr/>
        </p:nvSpPr>
        <p:spPr>
          <a:xfrm>
            <a:off x="292792" y="2998063"/>
            <a:ext cx="3364808" cy="1938992"/>
          </a:xfrm>
          <a:prstGeom prst="rect">
            <a:avLst/>
          </a:prstGeom>
          <a:solidFill>
            <a:schemeClr val="bg1"/>
          </a:solidFill>
          <a:ln>
            <a:solidFill>
              <a:srgbClr val="FF0000"/>
            </a:solidFill>
          </a:ln>
        </p:spPr>
        <p:txBody>
          <a:bodyPr wrap="square">
            <a:spAutoFit/>
          </a:bodyPr>
          <a:lstStyle/>
          <a:p>
            <a:pPr algn="just"/>
            <a:r>
              <a:rPr lang="en-US" sz="2000" b="1" dirty="0" err="1" smtClean="0">
                <a:solidFill>
                  <a:srgbClr val="000000"/>
                </a:solidFill>
                <a:latin typeface="Times New Roman" panose="02020603050405020304" pitchFamily="18" charset="0"/>
                <a:ea typeface="Times New Roman" panose="02020603050405020304" pitchFamily="18" charset="0"/>
              </a:rPr>
              <a:t>Mở</a:t>
            </a:r>
            <a:r>
              <a:rPr lang="en-US" sz="2000" b="1" dirty="0" smtClean="0">
                <a:solidFill>
                  <a:srgbClr val="000000"/>
                </a:solidFill>
                <a:latin typeface="Times New Roman" panose="02020603050405020304" pitchFamily="18" charset="0"/>
                <a:ea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rPr>
              <a:t>đầu</a:t>
            </a:r>
            <a:r>
              <a:rPr lang="en-US" sz="2000" b="1" dirty="0" smtClean="0">
                <a:solidFill>
                  <a:srgbClr val="000000"/>
                </a:solidFill>
                <a:latin typeface="Times New Roman" panose="02020603050405020304" pitchFamily="18" charset="0"/>
                <a:ea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rPr>
              <a:t>bằng</a:t>
            </a:r>
            <a:r>
              <a:rPr lang="en-US" sz="2000" b="1" dirty="0" smtClean="0">
                <a:solidFill>
                  <a:srgbClr val="000000"/>
                </a:solidFill>
                <a:latin typeface="Times New Roman" panose="02020603050405020304" pitchFamily="18" charset="0"/>
                <a:ea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rPr>
              <a:t>cách</a:t>
            </a:r>
            <a:r>
              <a:rPr lang="en-US" sz="2000" b="1" dirty="0" smtClean="0">
                <a:solidFill>
                  <a:srgbClr val="000000"/>
                </a:solidFill>
                <a:latin typeface="Times New Roman" panose="02020603050405020304" pitchFamily="18" charset="0"/>
                <a:ea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rPr>
              <a:t>dẫn</a:t>
            </a:r>
            <a:r>
              <a:rPr lang="en-US" sz="2000" b="1" dirty="0" smtClean="0">
                <a:solidFill>
                  <a:srgbClr val="000000"/>
                </a:solidFill>
                <a:latin typeface="Times New Roman" panose="02020603050405020304" pitchFamily="18" charset="0"/>
                <a:ea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rPr>
              <a:t>dắt</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smtClean="0">
                <a:solidFill>
                  <a:srgbClr val="000000"/>
                </a:solidFill>
                <a:latin typeface="Times New Roman" panose="02020603050405020304" pitchFamily="18" charset="0"/>
              </a:rPr>
              <a:t>đoạn</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từ</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bộ</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phim</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hoạt</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hình</a:t>
            </a:r>
            <a:r>
              <a:rPr lang="en-US" sz="2000" b="1" dirty="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nổi</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tiếng</a:t>
            </a:r>
            <a:r>
              <a:rPr lang="en-US" sz="2000" b="1" dirty="0">
                <a:solidFill>
                  <a:srgbClr val="000000"/>
                </a:solidFill>
                <a:latin typeface="Times New Roman" panose="02020603050405020304" pitchFamily="18" charset="0"/>
              </a:rPr>
              <a:t> </a:t>
            </a:r>
            <a:r>
              <a:rPr lang="en-US" sz="2000" b="1" dirty="0" smtClean="0">
                <a:solidFill>
                  <a:srgbClr val="000000"/>
                </a:solidFill>
                <a:latin typeface="Times New Roman" panose="02020603050405020304" pitchFamily="18" charset="0"/>
              </a:rPr>
              <a:t>“</a:t>
            </a:r>
            <a:r>
              <a:rPr lang="en-US" sz="2000" b="1" dirty="0" err="1" smtClean="0">
                <a:solidFill>
                  <a:srgbClr val="000000"/>
                </a:solidFill>
                <a:latin typeface="Times New Roman" panose="02020603050405020304" pitchFamily="18" charset="0"/>
              </a:rPr>
              <a:t>Vua</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sư</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tử</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và</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nêu</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vấn</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đề</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Đời</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sống</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muôn</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loài</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trên</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Trái</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Đất</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và</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sự</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cân</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bằng</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rất</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dễ</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bị</a:t>
            </a:r>
            <a:r>
              <a:rPr lang="en-US" sz="2000" b="1" dirty="0" smtClean="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tổn</a:t>
            </a:r>
            <a:r>
              <a:rPr lang="en-US" sz="2000" b="1" dirty="0">
                <a:solidFill>
                  <a:srgbClr val="000000"/>
                </a:solidFill>
                <a:latin typeface="Times New Roman" panose="02020603050405020304" pitchFamily="18" charset="0"/>
              </a:rPr>
              <a:t> </a:t>
            </a:r>
            <a:r>
              <a:rPr lang="en-US" sz="2000" b="1" dirty="0" err="1" smtClean="0">
                <a:solidFill>
                  <a:srgbClr val="000000"/>
                </a:solidFill>
                <a:latin typeface="Times New Roman" panose="02020603050405020304" pitchFamily="18" charset="0"/>
              </a:rPr>
              <a:t>thương</a:t>
            </a:r>
            <a:endParaRPr lang="en-US" sz="2800" dirty="0">
              <a:solidFill>
                <a:srgbClr val="000000"/>
              </a:solidFill>
            </a:endParaRPr>
          </a:p>
        </p:txBody>
      </p:sp>
      <p:sp>
        <p:nvSpPr>
          <p:cNvPr id="20" name="Rectangle 19"/>
          <p:cNvSpPr/>
          <p:nvPr/>
        </p:nvSpPr>
        <p:spPr>
          <a:xfrm>
            <a:off x="4038600" y="1708064"/>
            <a:ext cx="4724400" cy="1200329"/>
          </a:xfrm>
          <a:prstGeom prst="rect">
            <a:avLst/>
          </a:prstGeom>
          <a:solidFill>
            <a:srgbClr val="92D050"/>
          </a:solidFill>
          <a:ln>
            <a:solidFill>
              <a:srgbClr val="FF0000"/>
            </a:solidFill>
          </a:ln>
        </p:spPr>
        <p:txBody>
          <a:bodyPr wrap="square">
            <a:spAutoFit/>
          </a:bodyPr>
          <a:lstStyle/>
          <a:p>
            <a:r>
              <a:rPr lang="en-US" sz="2400" b="1" dirty="0" err="1" smtClean="0">
                <a:solidFill>
                  <a:srgbClr val="000000"/>
                </a:solidFill>
                <a:latin typeface="Times New Roman" panose="02020603050405020304" pitchFamily="18" charset="0"/>
                <a:ea typeface="Times New Roman" panose="02020603050405020304" pitchFamily="18" charset="0"/>
              </a:rPr>
              <a:t>Bức</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tranh</a:t>
            </a:r>
            <a:r>
              <a:rPr lang="en-US" sz="2400" b="1" dirty="0" smtClean="0">
                <a:solidFill>
                  <a:srgbClr val="000000"/>
                </a:solidFill>
                <a:latin typeface="Times New Roman" panose="02020603050405020304" pitchFamily="18" charset="0"/>
                <a:ea typeface="Times New Roman" panose="02020603050405020304" pitchFamily="18" charset="0"/>
              </a:rPr>
              <a:t> minh </a:t>
            </a:r>
            <a:r>
              <a:rPr lang="en-US" sz="2400" b="1" dirty="0" err="1" smtClean="0">
                <a:solidFill>
                  <a:srgbClr val="000000"/>
                </a:solidFill>
                <a:latin typeface="Times New Roman" panose="02020603050405020304" pitchFamily="18" charset="0"/>
                <a:ea typeface="Times New Roman" panose="02020603050405020304" pitchFamily="18" charset="0"/>
              </a:rPr>
              <a:t>hoạ</a:t>
            </a:r>
            <a:r>
              <a:rPr lang="en-US" sz="2400" b="1" dirty="0" smtClean="0">
                <a:solidFill>
                  <a:srgbClr val="000000"/>
                </a:solidFill>
                <a:latin typeface="Times New Roman" panose="02020603050405020304" pitchFamily="18" charset="0"/>
                <a:ea typeface="Times New Roman" panose="02020603050405020304" pitchFamily="18" charset="0"/>
              </a:rPr>
              <a:t> ở </a:t>
            </a:r>
            <a:r>
              <a:rPr lang="en-US" sz="2400" b="1" dirty="0" err="1" smtClean="0">
                <a:solidFill>
                  <a:srgbClr val="000000"/>
                </a:solidFill>
                <a:latin typeface="Times New Roman" panose="02020603050405020304" pitchFamily="18" charset="0"/>
                <a:ea typeface="Times New Roman" panose="02020603050405020304" pitchFamily="18" charset="0"/>
              </a:rPr>
              <a:t>đoạn</a:t>
            </a:r>
            <a:r>
              <a:rPr lang="en-US" sz="2400" b="1" dirty="0" smtClean="0">
                <a:solidFill>
                  <a:srgbClr val="000000"/>
                </a:solidFill>
                <a:latin typeface="Times New Roman" panose="02020603050405020304" pitchFamily="18" charset="0"/>
                <a:ea typeface="Times New Roman" panose="02020603050405020304" pitchFamily="18" charset="0"/>
              </a:rPr>
              <a:t> 1</a:t>
            </a:r>
          </a:p>
          <a:p>
            <a:r>
              <a:rPr lang="en-US" sz="2400" b="1" dirty="0" smtClean="0">
                <a:solidFill>
                  <a:srgbClr val="000000"/>
                </a:solidFill>
                <a:latin typeface="Times New Roman" panose="02020603050405020304" pitchFamily="18" charset="0"/>
                <a:ea typeface="Times New Roman" panose="02020603050405020304" pitchFamily="18" charset="0"/>
              </a:rPr>
              <a:t>-&gt; </a:t>
            </a:r>
            <a:r>
              <a:rPr lang="en-US" sz="2400" b="1" dirty="0" err="1" smtClean="0">
                <a:solidFill>
                  <a:srgbClr val="000000"/>
                </a:solidFill>
                <a:latin typeface="Times New Roman" panose="02020603050405020304" pitchFamily="18" charset="0"/>
                <a:ea typeface="Times New Roman" panose="02020603050405020304" pitchFamily="18" charset="0"/>
              </a:rPr>
              <a:t>phản</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ánh</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đời</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sống</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đa</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dạng</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phong</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rPr>
              <a:t>p</a:t>
            </a:r>
            <a:r>
              <a:rPr lang="en-US" sz="2400" b="1" dirty="0" err="1" smtClean="0">
                <a:solidFill>
                  <a:srgbClr val="000000"/>
                </a:solidFill>
                <a:latin typeface="Times New Roman" panose="02020603050405020304" pitchFamily="18" charset="0"/>
              </a:rPr>
              <a:t>hú</a:t>
            </a:r>
            <a:r>
              <a:rPr lang="en-US" sz="2400" b="1" dirty="0" smtClean="0">
                <a:solidFill>
                  <a:srgbClr val="000000"/>
                </a:solidFill>
                <a:latin typeface="Times New Roman" panose="02020603050405020304" pitchFamily="18" charset="0"/>
              </a:rPr>
              <a:t> </a:t>
            </a:r>
            <a:r>
              <a:rPr lang="en-US" sz="2400" b="1" dirty="0" err="1" smtClean="0">
                <a:solidFill>
                  <a:srgbClr val="000000"/>
                </a:solidFill>
                <a:latin typeface="Times New Roman" panose="02020603050405020304" pitchFamily="18" charset="0"/>
              </a:rPr>
              <a:t>của</a:t>
            </a:r>
            <a:r>
              <a:rPr lang="en-US" sz="2400" b="1" dirty="0" smtClean="0">
                <a:solidFill>
                  <a:srgbClr val="000000"/>
                </a:solidFill>
                <a:latin typeface="Times New Roman" panose="02020603050405020304" pitchFamily="18" charset="0"/>
              </a:rPr>
              <a:t> </a:t>
            </a:r>
            <a:r>
              <a:rPr lang="en-US" sz="2400" b="1" dirty="0" err="1" smtClean="0">
                <a:solidFill>
                  <a:srgbClr val="000000"/>
                </a:solidFill>
                <a:latin typeface="Times New Roman" panose="02020603050405020304" pitchFamily="18" charset="0"/>
              </a:rPr>
              <a:t>muôn</a:t>
            </a:r>
            <a:r>
              <a:rPr lang="en-US" sz="2400" b="1" dirty="0" smtClean="0">
                <a:solidFill>
                  <a:srgbClr val="000000"/>
                </a:solidFill>
                <a:latin typeface="Times New Roman" panose="02020603050405020304" pitchFamily="18" charset="0"/>
              </a:rPr>
              <a:t> </a:t>
            </a:r>
            <a:r>
              <a:rPr lang="en-US" sz="2400" b="1" dirty="0" err="1" smtClean="0">
                <a:solidFill>
                  <a:srgbClr val="000000"/>
                </a:solidFill>
                <a:latin typeface="Times New Roman" panose="02020603050405020304" pitchFamily="18" charset="0"/>
              </a:rPr>
              <a:t>loài</a:t>
            </a:r>
            <a:endParaRPr lang="en-US" sz="3200" dirty="0">
              <a:solidFill>
                <a:srgbClr val="000000"/>
              </a:solidFill>
            </a:endParaRPr>
          </a:p>
        </p:txBody>
      </p:sp>
      <p:pic>
        <p:nvPicPr>
          <p:cNvPr id="5" name="Picture 4"/>
          <p:cNvPicPr>
            <a:picLocks noChangeAspect="1"/>
          </p:cNvPicPr>
          <p:nvPr/>
        </p:nvPicPr>
        <p:blipFill>
          <a:blip r:embed="rId3"/>
          <a:stretch>
            <a:fillRect/>
          </a:stretch>
        </p:blipFill>
        <p:spPr>
          <a:xfrm>
            <a:off x="4648201" y="3388535"/>
            <a:ext cx="4495800" cy="3273836"/>
          </a:xfrm>
          <a:prstGeom prst="rect">
            <a:avLst/>
          </a:prstGeom>
        </p:spPr>
      </p:pic>
      <p:sp>
        <p:nvSpPr>
          <p:cNvPr id="10" name="Rectangle 9"/>
          <p:cNvSpPr/>
          <p:nvPr/>
        </p:nvSpPr>
        <p:spPr>
          <a:xfrm>
            <a:off x="4038600" y="867802"/>
            <a:ext cx="4572000" cy="1791260"/>
          </a:xfrm>
          <a:prstGeom prst="rect">
            <a:avLst/>
          </a:prstGeom>
        </p:spPr>
        <p:txBody>
          <a:bodyPr>
            <a:spAutoFit/>
          </a:bodyPr>
          <a:lstStyle/>
          <a:p>
            <a:pPr algn="just">
              <a:lnSpc>
                <a:spcPct val="115000"/>
              </a:lnSpc>
              <a:spcAft>
                <a:spcPts val="1000"/>
              </a:spcAft>
            </a:pPr>
            <a:r>
              <a:rPr lang="en-US" sz="2400" i="1" kern="100" dirty="0" smtClean="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Trong</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phần</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mở</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đầu</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tác</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giả</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đã</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dẫn</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vào</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bài</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bằng</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cách</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nào</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Cách</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vào</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bài</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này</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theo</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em</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có</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tác</a:t>
            </a:r>
            <a:r>
              <a:rPr lang="en-US" sz="2400" i="1" kern="100" dirty="0">
                <a:solidFill>
                  <a:srgbClr val="FF0000"/>
                </a:solidFill>
                <a:latin typeface="Times New Roman"/>
                <a:ea typeface="Calibri"/>
                <a:cs typeface="Times New Roman"/>
              </a:rPr>
              <a:t> </a:t>
            </a:r>
            <a:r>
              <a:rPr lang="en-US" sz="2400" i="1" kern="100" dirty="0" err="1" smtClean="0">
                <a:solidFill>
                  <a:srgbClr val="FF0000"/>
                </a:solidFill>
                <a:latin typeface="Times New Roman"/>
                <a:ea typeface="Calibri"/>
                <a:cs typeface="Times New Roman"/>
              </a:rPr>
              <a:t>dụng</a:t>
            </a:r>
            <a:r>
              <a:rPr lang="en-US" sz="2400" i="1" kern="100" dirty="0" smtClean="0">
                <a:solidFill>
                  <a:srgbClr val="FF0000"/>
                </a:solidFill>
                <a:latin typeface="Times New Roman"/>
                <a:ea typeface="Calibri"/>
                <a:cs typeface="Times New Roman"/>
              </a:rPr>
              <a:t> </a:t>
            </a:r>
            <a:r>
              <a:rPr lang="en-US" sz="2400" i="1" kern="100" dirty="0" err="1" smtClean="0">
                <a:solidFill>
                  <a:srgbClr val="FF0000"/>
                </a:solidFill>
                <a:latin typeface="Times New Roman"/>
                <a:ea typeface="Calibri"/>
                <a:cs typeface="Times New Roman"/>
              </a:rPr>
              <a:t>gì</a:t>
            </a:r>
            <a:r>
              <a:rPr lang="en-US" sz="2400" i="1" kern="100" dirty="0" smtClean="0">
                <a:solidFill>
                  <a:srgbClr val="FF0000"/>
                </a:solidFill>
                <a:latin typeface="Times New Roman"/>
                <a:ea typeface="Calibri"/>
                <a:cs typeface="Times New Roman"/>
              </a:rPr>
              <a:t>?</a:t>
            </a:r>
          </a:p>
        </p:txBody>
      </p:sp>
    </p:spTree>
    <p:extLst>
      <p:ext uri="{BB962C8B-B14F-4D97-AF65-F5344CB8AC3E}">
        <p14:creationId xmlns:p14="http://schemas.microsoft.com/office/powerpoint/2010/main" val="425945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468" y="533400"/>
            <a:ext cx="4867038"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ea typeface="Times New Roman" panose="02020603050405020304" pitchFamily="18" charset="0"/>
              </a:rPr>
              <a:t>a, </a:t>
            </a:r>
            <a:r>
              <a:rPr lang="en-US" sz="2400" b="1" dirty="0" err="1" smtClean="0">
                <a:solidFill>
                  <a:srgbClr val="FF0000"/>
                </a:solidFill>
                <a:latin typeface="Times New Roman" panose="02020603050405020304" pitchFamily="18" charset="0"/>
                <a:ea typeface="Times New Roman" panose="02020603050405020304" pitchFamily="18" charset="0"/>
              </a:rPr>
              <a:t>Sự</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đa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dạng</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của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các</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loài</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Đoạn</a:t>
            </a:r>
            <a:r>
              <a:rPr lang="en-US" sz="2400" b="1" dirty="0" smtClean="0">
                <a:solidFill>
                  <a:srgbClr val="FF0000"/>
                </a:solidFill>
                <a:latin typeface="Times New Roman" panose="02020603050405020304" pitchFamily="18" charset="0"/>
                <a:ea typeface="Times New Roman" panose="02020603050405020304" pitchFamily="18" charset="0"/>
              </a:rPr>
              <a:t> 2)</a:t>
            </a:r>
            <a:endParaRPr lang="en-US" sz="3200" dirty="0">
              <a:solidFill>
                <a:srgbClr val="FF0000"/>
              </a:solidFill>
            </a:endParaRPr>
          </a:p>
        </p:txBody>
      </p:sp>
      <p:sp>
        <p:nvSpPr>
          <p:cNvPr id="3" name="Rectangle 2"/>
          <p:cNvSpPr/>
          <p:nvPr/>
        </p:nvSpPr>
        <p:spPr>
          <a:xfrm>
            <a:off x="1828800" y="1067596"/>
            <a:ext cx="6858000" cy="1200329"/>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 </a:t>
            </a:r>
            <a:r>
              <a:rPr lang="vi-VN" sz="2400" dirty="0" smtClean="0">
                <a:solidFill>
                  <a:srgbClr val="FF0000"/>
                </a:solidFill>
                <a:latin typeface="Times New Roman" panose="02020603050405020304" pitchFamily="18" charset="0"/>
                <a:cs typeface="Times New Roman" panose="02020603050405020304" pitchFamily="18" charset="0"/>
              </a:rPr>
              <a:t>Những </a:t>
            </a:r>
            <a:r>
              <a:rPr lang="vi-VN" sz="2400" dirty="0">
                <a:solidFill>
                  <a:srgbClr val="FF0000"/>
                </a:solidFill>
                <a:latin typeface="Times New Roman" panose="02020603050405020304" pitchFamily="18" charset="0"/>
                <a:cs typeface="Times New Roman" panose="02020603050405020304" pitchFamily="18" charset="0"/>
              </a:rPr>
              <a:t>con số, dữ liệu nào trong đoạn (2) (Theo ước tính... lẫn nhau của muôn </a:t>
            </a:r>
            <a:r>
              <a:rPr lang="vi-VN" sz="2400" dirty="0" smtClean="0">
                <a:solidFill>
                  <a:srgbClr val="FF0000"/>
                </a:solidFill>
                <a:latin typeface="Times New Roman" panose="02020603050405020304" pitchFamily="18" charset="0"/>
                <a:cs typeface="Times New Roman" panose="02020603050405020304" pitchFamily="18" charset="0"/>
              </a:rPr>
              <a:t>loài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đã</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được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nêu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Và</a:t>
            </a:r>
            <a:r>
              <a:rPr lang="en-US" sz="2400" dirty="0" smtClean="0">
                <a:solidFill>
                  <a:srgbClr val="FF0000"/>
                </a:solidFill>
                <a:latin typeface="Times New Roman" panose="02020603050405020304" pitchFamily="18" charset="0"/>
                <a:cs typeface="Times New Roman" panose="02020603050405020304" pitchFamily="18" charset="0"/>
              </a:rPr>
              <a:t> ý </a:t>
            </a:r>
            <a:r>
              <a:rPr lang="en-US" sz="2400" dirty="0" err="1" smtClean="0">
                <a:solidFill>
                  <a:srgbClr val="FF0000"/>
                </a:solidFill>
                <a:latin typeface="Times New Roman" panose="02020603050405020304" pitchFamily="18" charset="0"/>
                <a:cs typeface="Times New Roman" panose="02020603050405020304" pitchFamily="18" charset="0"/>
              </a:rPr>
              <a:t>nghĩa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chúng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gì</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0536" y="1461885"/>
            <a:ext cx="2209800" cy="1938992"/>
          </a:xfrm>
          <a:prstGeom prst="rect">
            <a:avLst/>
          </a:prstGeom>
          <a:ln>
            <a:solidFill>
              <a:srgbClr val="FF0000"/>
            </a:solidFill>
          </a:ln>
        </p:spPr>
        <p:txBody>
          <a:bodyPr wrap="square">
            <a:spAutoFit/>
          </a:bodyPr>
          <a:lstStyle/>
          <a:p>
            <a:pPr marL="285750" indent="-285750" algn="ctr">
              <a:buFont typeface="Wingdings" panose="05000000000000000000" pitchFamily="2" charset="2"/>
              <a:buChar char="Ø"/>
            </a:pPr>
            <a:r>
              <a:rPr lang="en-US" sz="2400" b="1" dirty="0" smtClean="0">
                <a:solidFill>
                  <a:srgbClr val="444444"/>
                </a:solidFill>
                <a:latin typeface="Times New Roman" panose="02020603050405020304" pitchFamily="18" charset="0"/>
                <a:cs typeface="Times New Roman" panose="02020603050405020304" pitchFamily="18" charset="0"/>
              </a:rPr>
              <a:t>10.000.000</a:t>
            </a:r>
            <a:r>
              <a:rPr lang="en-US" sz="2400" b="1" dirty="0">
                <a:solidFill>
                  <a:srgbClr val="444444"/>
                </a:solidFill>
                <a:latin typeface="Times New Roman" panose="02020603050405020304" pitchFamily="18" charset="0"/>
                <a:cs typeface="Times New Roman" panose="02020603050405020304" pitchFamily="18" charset="0"/>
              </a:rPr>
              <a:t> </a:t>
            </a:r>
            <a:endParaRPr lang="en-US" sz="2400" b="1" dirty="0" smtClean="0">
              <a:solidFill>
                <a:srgbClr val="444444"/>
              </a:solidFill>
              <a:latin typeface="Times New Roman" panose="02020603050405020304" pitchFamily="18" charset="0"/>
              <a:cs typeface="Times New Roman" panose="02020603050405020304" pitchFamily="18" charset="0"/>
            </a:endParaRPr>
          </a:p>
          <a:p>
            <a:pPr algn="ctr"/>
            <a:r>
              <a:rPr lang="en-US" sz="2400" b="1" dirty="0" err="1" smtClean="0">
                <a:solidFill>
                  <a:srgbClr val="444444"/>
                </a:solidFill>
                <a:latin typeface="Times New Roman" panose="02020603050405020304" pitchFamily="18" charset="0"/>
                <a:cs typeface="Times New Roman" panose="02020603050405020304" pitchFamily="18" charset="0"/>
              </a:rPr>
              <a:t>Loài</a:t>
            </a:r>
            <a:r>
              <a:rPr lang="en-US" sz="2400" b="1" dirty="0" smtClean="0">
                <a:solidFill>
                  <a:srgbClr val="444444"/>
                </a:solidFill>
                <a:latin typeface="Times New Roman" panose="02020603050405020304" pitchFamily="18" charset="0"/>
                <a:cs typeface="Times New Roman" panose="02020603050405020304" pitchFamily="18" charset="0"/>
              </a:rPr>
              <a:t> </a:t>
            </a:r>
            <a:r>
              <a:rPr lang="en-US" sz="2400" b="1" dirty="0" err="1" smtClean="0">
                <a:solidFill>
                  <a:srgbClr val="444444"/>
                </a:solidFill>
                <a:latin typeface="Times New Roman" panose="02020603050405020304" pitchFamily="18" charset="0"/>
                <a:cs typeface="Times New Roman" panose="02020603050405020304" pitchFamily="18" charset="0"/>
              </a:rPr>
              <a:t>sinh</a:t>
            </a:r>
            <a:r>
              <a:rPr lang="en-US" sz="2400" b="1" dirty="0" smtClean="0">
                <a:solidFill>
                  <a:srgbClr val="444444"/>
                </a:solidFill>
                <a:latin typeface="Times New Roman" panose="02020603050405020304" pitchFamily="18" charset="0"/>
                <a:cs typeface="Times New Roman" panose="02020603050405020304" pitchFamily="18" charset="0"/>
              </a:rPr>
              <a:t> </a:t>
            </a:r>
            <a:r>
              <a:rPr lang="en-US" sz="2400" b="1" dirty="0" err="1" smtClean="0">
                <a:solidFill>
                  <a:srgbClr val="444444"/>
                </a:solidFill>
                <a:latin typeface="Times New Roman" panose="02020603050405020304" pitchFamily="18" charset="0"/>
                <a:cs typeface="Times New Roman" panose="02020603050405020304" pitchFamily="18" charset="0"/>
              </a:rPr>
              <a:t>vật</a:t>
            </a:r>
            <a:r>
              <a:rPr lang="en-US" sz="2400" b="1" dirty="0" smtClean="0">
                <a:solidFill>
                  <a:srgbClr val="444444"/>
                </a:solidFill>
                <a:latin typeface="Times New Roman" panose="02020603050405020304" pitchFamily="18" charset="0"/>
                <a:cs typeface="Times New Roman" panose="02020603050405020304" pitchFamily="18" charset="0"/>
              </a:rPr>
              <a:t> </a:t>
            </a:r>
            <a:r>
              <a:rPr lang="vi-VN" sz="2400" b="1" dirty="0" smtClean="0">
                <a:solidFill>
                  <a:srgbClr val="444444"/>
                </a:solidFill>
                <a:latin typeface="Times New Roman" panose="02020603050405020304" pitchFamily="18" charset="0"/>
                <a:cs typeface="Times New Roman" panose="02020603050405020304" pitchFamily="18" charset="0"/>
              </a:rPr>
              <a:t>ước </a:t>
            </a:r>
            <a:r>
              <a:rPr lang="vi-VN" sz="2400" b="1" dirty="0">
                <a:solidFill>
                  <a:srgbClr val="444444"/>
                </a:solidFill>
                <a:latin typeface="Times New Roman" panose="02020603050405020304" pitchFamily="18" charset="0"/>
                <a:cs typeface="Times New Roman" panose="02020603050405020304" pitchFamily="18" charset="0"/>
              </a:rPr>
              <a:t>tính </a:t>
            </a:r>
            <a:r>
              <a:rPr lang="vi-VN" sz="2400" b="1" dirty="0" smtClean="0">
                <a:solidFill>
                  <a:srgbClr val="444444"/>
                </a:solidFill>
                <a:latin typeface="Times New Roman" panose="02020603050405020304" pitchFamily="18" charset="0"/>
                <a:cs typeface="Times New Roman" panose="02020603050405020304" pitchFamily="18" charset="0"/>
              </a:rPr>
              <a:t>của</a:t>
            </a:r>
            <a:r>
              <a:rPr lang="en-US" sz="2400" b="1" dirty="0">
                <a:solidFill>
                  <a:srgbClr val="444444"/>
                </a:solidFill>
                <a:latin typeface="Times New Roman" panose="02020603050405020304" pitchFamily="18" charset="0"/>
                <a:cs typeface="Times New Roman" panose="02020603050405020304" pitchFamily="18" charset="0"/>
              </a:rPr>
              <a:t> </a:t>
            </a:r>
            <a:r>
              <a:rPr lang="en-US" sz="2400" b="1" dirty="0" err="1" smtClean="0">
                <a:solidFill>
                  <a:srgbClr val="444444"/>
                </a:solidFill>
                <a:latin typeface="Times New Roman" panose="02020603050405020304" pitchFamily="18" charset="0"/>
                <a:cs typeface="Times New Roman" panose="02020603050405020304" pitchFamily="18" charset="0"/>
              </a:rPr>
              <a:t>hiện</a:t>
            </a:r>
            <a:r>
              <a:rPr lang="en-US" sz="2400" b="1" dirty="0" smtClean="0">
                <a:solidFill>
                  <a:srgbClr val="444444"/>
                </a:solidFill>
                <a:latin typeface="Times New Roman" panose="02020603050405020304" pitchFamily="18" charset="0"/>
                <a:cs typeface="Times New Roman" panose="02020603050405020304" pitchFamily="18" charset="0"/>
              </a:rPr>
              <a:t> </a:t>
            </a:r>
            <a:r>
              <a:rPr lang="en-US" sz="2400" b="1" dirty="0" err="1" smtClean="0">
                <a:solidFill>
                  <a:srgbClr val="444444"/>
                </a:solidFill>
                <a:latin typeface="Times New Roman" panose="02020603050405020304" pitchFamily="18" charset="0"/>
                <a:cs typeface="Times New Roman" panose="02020603050405020304" pitchFamily="18" charset="0"/>
              </a:rPr>
              <a:t>có</a:t>
            </a:r>
            <a:r>
              <a:rPr lang="en-US" sz="2400" b="1" dirty="0" smtClean="0">
                <a:solidFill>
                  <a:srgbClr val="444444"/>
                </a:solidFill>
                <a:latin typeface="Times New Roman" panose="02020603050405020304" pitchFamily="18" charset="0"/>
                <a:cs typeface="Times New Roman" panose="02020603050405020304" pitchFamily="18" charset="0"/>
              </a:rPr>
              <a:t> </a:t>
            </a:r>
            <a:r>
              <a:rPr lang="en-US" sz="2400" b="1" dirty="0" err="1" smtClean="0">
                <a:solidFill>
                  <a:srgbClr val="444444"/>
                </a:solidFill>
                <a:latin typeface="Times New Roman" panose="02020603050405020304" pitchFamily="18" charset="0"/>
                <a:cs typeface="Times New Roman" panose="02020603050405020304" pitchFamily="18" charset="0"/>
              </a:rPr>
              <a:t>trên</a:t>
            </a:r>
            <a:r>
              <a:rPr lang="en-US" sz="2400" b="1" dirty="0" smtClean="0">
                <a:solidFill>
                  <a:srgbClr val="444444"/>
                </a:solidFill>
                <a:latin typeface="Times New Roman" panose="02020603050405020304" pitchFamily="18" charset="0"/>
                <a:cs typeface="Times New Roman" panose="02020603050405020304" pitchFamily="18" charset="0"/>
              </a:rPr>
              <a:t> </a:t>
            </a:r>
            <a:r>
              <a:rPr lang="vi-VN" sz="2400" b="1" dirty="0" smtClean="0">
                <a:solidFill>
                  <a:srgbClr val="444444"/>
                </a:solidFill>
                <a:latin typeface="Times New Roman" panose="02020603050405020304" pitchFamily="18" charset="0"/>
                <a:cs typeface="Times New Roman" panose="02020603050405020304" pitchFamily="18" charset="0"/>
              </a:rPr>
              <a:t> </a:t>
            </a:r>
            <a:r>
              <a:rPr lang="vi-VN" sz="2400" b="1" dirty="0">
                <a:solidFill>
                  <a:srgbClr val="444444"/>
                </a:solidFill>
                <a:latin typeface="Times New Roman" panose="02020603050405020304" pitchFamily="18" charset="0"/>
                <a:cs typeface="Times New Roman" panose="02020603050405020304" pitchFamily="18" charset="0"/>
              </a:rPr>
              <a:t>trên Trái Đất </a:t>
            </a:r>
            <a:endParaRPr lang="en-US" sz="2400" b="1" dirty="0">
              <a:latin typeface="Times New Roman" panose="02020603050405020304" pitchFamily="18" charset="0"/>
              <a:cs typeface="Times New Roman" panose="02020603050405020304" pitchFamily="18" charset="0"/>
            </a:endParaRPr>
          </a:p>
        </p:txBody>
      </p:sp>
      <p:sp>
        <p:nvSpPr>
          <p:cNvPr id="9" name="Rectangle 8"/>
          <p:cNvSpPr/>
          <p:nvPr/>
        </p:nvSpPr>
        <p:spPr>
          <a:xfrm>
            <a:off x="2633781" y="1446663"/>
            <a:ext cx="2247725" cy="2308324"/>
          </a:xfrm>
          <a:prstGeom prst="rect">
            <a:avLst/>
          </a:prstGeom>
          <a:ln>
            <a:solidFill>
              <a:srgbClr val="FF0000"/>
            </a:solidFill>
          </a:ln>
        </p:spPr>
        <p:txBody>
          <a:bodyPr wrap="square">
            <a:spAutoFit/>
          </a:bodyPr>
          <a:lstStyle/>
          <a:p>
            <a:pPr marL="342900" indent="-342900" algn="ctr">
              <a:buFont typeface="Wingdings" panose="05000000000000000000" pitchFamily="2" charset="2"/>
              <a:buChar char="Ø"/>
            </a:pPr>
            <a:r>
              <a:rPr lang="en-US" sz="2400" b="1" dirty="0" smtClean="0">
                <a:solidFill>
                  <a:srgbClr val="444444"/>
                </a:solidFill>
                <a:latin typeface="Times New Roman" panose="02020603050405020304" pitchFamily="18" charset="0"/>
                <a:cs typeface="Times New Roman" panose="02020603050405020304" pitchFamily="18" charset="0"/>
              </a:rPr>
              <a:t>1.400.000 </a:t>
            </a:r>
            <a:endParaRPr lang="en-US" sz="2400" b="1" dirty="0">
              <a:solidFill>
                <a:srgbClr val="444444"/>
              </a:solidFill>
              <a:latin typeface="Times New Roman" panose="02020603050405020304" pitchFamily="18" charset="0"/>
              <a:cs typeface="Times New Roman" panose="02020603050405020304" pitchFamily="18" charset="0"/>
            </a:endParaRPr>
          </a:p>
          <a:p>
            <a:pPr algn="ctr"/>
            <a:r>
              <a:rPr lang="en-US" sz="2400" b="1" dirty="0" err="1" smtClean="0">
                <a:latin typeface="Times New Roman" panose="02020603050405020304" pitchFamily="18" charset="0"/>
                <a:cs typeface="Times New Roman" panose="02020603050405020304" pitchFamily="18" charset="0"/>
              </a:rPr>
              <a:t>Tổng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loài</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p>
          <a:p>
            <a:pPr algn="ctr"/>
            <a:r>
              <a:rPr lang="vi-VN" sz="2400" b="1" dirty="0" smtClean="0">
                <a:latin typeface="Times New Roman" panose="02020603050405020304" pitchFamily="18" charset="0"/>
                <a:cs typeface="Times New Roman" panose="02020603050405020304" pitchFamily="18" charset="0"/>
              </a:rPr>
              <a:t>con người </a:t>
            </a:r>
            <a:r>
              <a:rPr lang="vi-VN" sz="2400" b="1" dirty="0">
                <a:latin typeface="Times New Roman" panose="02020603050405020304" pitchFamily="18" charset="0"/>
                <a:cs typeface="Times New Roman" panose="02020603050405020304" pitchFamily="18" charset="0"/>
              </a:rPr>
              <a:t>mới chỉ </a:t>
            </a:r>
            <a:r>
              <a:rPr lang="vi-VN" sz="2400" b="1" dirty="0" smtClean="0">
                <a:latin typeface="Times New Roman" panose="02020603050405020304" pitchFamily="18" charset="0"/>
                <a:cs typeface="Times New Roman" panose="02020603050405020304" pitchFamily="18" charset="0"/>
              </a:rPr>
              <a:t>nhận </a:t>
            </a:r>
            <a:r>
              <a:rPr lang="vi-VN" sz="2400" b="1" dirty="0">
                <a:latin typeface="Times New Roman" panose="02020603050405020304" pitchFamily="18" charset="0"/>
                <a:cs typeface="Times New Roman" panose="02020603050405020304" pitchFamily="18" charset="0"/>
              </a:rPr>
              <a:t>biết được</a:t>
            </a:r>
            <a:endParaRPr lang="en-US" sz="24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4977274" y="1489180"/>
            <a:ext cx="3962400" cy="1015663"/>
          </a:xfrm>
          <a:prstGeom prst="rect">
            <a:avLst/>
          </a:prstGeom>
          <a:ln>
            <a:solidFill>
              <a:srgbClr val="FF0000"/>
            </a:solidFill>
          </a:ln>
        </p:spPr>
        <p:txBody>
          <a:bodyPr wrap="square">
            <a:spAutoFit/>
          </a:bodyPr>
          <a:lstStyle/>
          <a:p>
            <a:pPr marL="285750" indent="-285750" algn="ctr">
              <a:buFont typeface="Wingdings" panose="05000000000000000000" pitchFamily="2" charset="2"/>
              <a:buChar char="Ø"/>
            </a:pPr>
            <a:r>
              <a:rPr lang="en-US" sz="2000" b="1" dirty="0" smtClean="0">
                <a:solidFill>
                  <a:srgbClr val="444444"/>
                </a:solidFill>
                <a:latin typeface="Times New Roman" panose="02020603050405020304" pitchFamily="18" charset="0"/>
                <a:cs typeface="Times New Roman" panose="02020603050405020304" pitchFamily="18" charset="0"/>
              </a:rPr>
              <a:t>1.000.000 </a:t>
            </a:r>
          </a:p>
          <a:p>
            <a:pPr algn="ctr"/>
            <a:r>
              <a:rPr lang="en-US" sz="2000" b="1" dirty="0" err="1" smtClean="0">
                <a:solidFill>
                  <a:srgbClr val="444444"/>
                </a:solidFill>
                <a:latin typeface="Times New Roman" panose="02020603050405020304" pitchFamily="18" charset="0"/>
                <a:cs typeface="Times New Roman" panose="02020603050405020304" pitchFamily="18" charset="0"/>
              </a:rPr>
              <a:t>số</a:t>
            </a:r>
            <a:r>
              <a:rPr lang="en-US" sz="2000" b="1" dirty="0" smtClean="0">
                <a:solidFill>
                  <a:srgbClr val="444444"/>
                </a:solidFill>
                <a:latin typeface="Times New Roman" panose="02020603050405020304" pitchFamily="18" charset="0"/>
                <a:cs typeface="Times New Roman" panose="02020603050405020304" pitchFamily="18" charset="0"/>
              </a:rPr>
              <a:t> </a:t>
            </a:r>
            <a:r>
              <a:rPr lang="en-US" sz="2000" b="1" dirty="0" err="1" smtClean="0">
                <a:solidFill>
                  <a:srgbClr val="444444"/>
                </a:solidFill>
                <a:latin typeface="Times New Roman" panose="02020603050405020304" pitchFamily="18" charset="0"/>
                <a:cs typeface="Times New Roman" panose="02020603050405020304" pitchFamily="18" charset="0"/>
              </a:rPr>
              <a:t>lượng</a:t>
            </a:r>
            <a:r>
              <a:rPr lang="en-US" sz="2000" b="1" dirty="0" smtClean="0">
                <a:solidFill>
                  <a:srgbClr val="444444"/>
                </a:solidFill>
                <a:latin typeface="Times New Roman" panose="02020603050405020304" pitchFamily="18" charset="0"/>
                <a:cs typeface="Times New Roman" panose="02020603050405020304" pitchFamily="18" charset="0"/>
              </a:rPr>
              <a:t> </a:t>
            </a:r>
            <a:r>
              <a:rPr lang="en-US" sz="2000" b="1" dirty="0" err="1" smtClean="0">
                <a:solidFill>
                  <a:srgbClr val="444444"/>
                </a:solidFill>
                <a:latin typeface="Times New Roman" panose="02020603050405020304" pitchFamily="18" charset="0"/>
                <a:cs typeface="Times New Roman" panose="02020603050405020304" pitchFamily="18" charset="0"/>
              </a:rPr>
              <a:t>loài</a:t>
            </a:r>
            <a:r>
              <a:rPr lang="en-US" sz="2000" b="1" dirty="0" smtClean="0">
                <a:solidFill>
                  <a:srgbClr val="444444"/>
                </a:solidFill>
                <a:latin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cs typeface="Times New Roman" panose="02020603050405020304" pitchFamily="18" charset="0"/>
              </a:rPr>
              <a:t>động</a:t>
            </a:r>
            <a:r>
              <a:rPr lang="en-US" sz="2000" b="1" dirty="0">
                <a:solidFill>
                  <a:srgbClr val="444444"/>
                </a:solidFill>
                <a:latin typeface="Times New Roman" panose="02020603050405020304" pitchFamily="18" charset="0"/>
                <a:cs typeface="Times New Roman" panose="02020603050405020304" pitchFamily="18" charset="0"/>
              </a:rPr>
              <a:t> </a:t>
            </a:r>
            <a:r>
              <a:rPr lang="en-US" sz="2000" b="1" dirty="0" err="1" smtClean="0">
                <a:solidFill>
                  <a:srgbClr val="444444"/>
                </a:solidFill>
                <a:latin typeface="Times New Roman" panose="02020603050405020304" pitchFamily="18" charset="0"/>
                <a:cs typeface="Times New Roman" panose="02020603050405020304" pitchFamily="18" charset="0"/>
              </a:rPr>
              <a:t>vật</a:t>
            </a:r>
            <a:r>
              <a:rPr lang="en-US" sz="2000" b="1" dirty="0">
                <a:solidFill>
                  <a:srgbClr val="444444"/>
                </a:solidFill>
                <a:latin typeface="Times New Roman" panose="02020603050405020304" pitchFamily="18" charset="0"/>
                <a:cs typeface="Times New Roman" panose="02020603050405020304" pitchFamily="18" charset="0"/>
              </a:rPr>
              <a:t> </a:t>
            </a:r>
            <a:r>
              <a:rPr lang="en-US" sz="2000" b="1" dirty="0" smtClean="0">
                <a:solidFill>
                  <a:srgbClr val="444444"/>
                </a:solidFill>
                <a:latin typeface="Times New Roman" panose="02020603050405020304" pitchFamily="18" charset="0"/>
                <a:cs typeface="Times New Roman" panose="02020603050405020304" pitchFamily="18" charset="0"/>
              </a:rPr>
              <a:t>con </a:t>
            </a:r>
            <a:r>
              <a:rPr lang="en-US" sz="2000" b="1" dirty="0" err="1" smtClean="0">
                <a:solidFill>
                  <a:srgbClr val="444444"/>
                </a:solidFill>
                <a:latin typeface="Times New Roman" panose="02020603050405020304" pitchFamily="18" charset="0"/>
                <a:cs typeface="Times New Roman" panose="02020603050405020304" pitchFamily="18" charset="0"/>
              </a:rPr>
              <a:t>người</a:t>
            </a:r>
            <a:r>
              <a:rPr lang="en-US" sz="2000" b="1" dirty="0" smtClean="0">
                <a:solidFill>
                  <a:srgbClr val="444444"/>
                </a:solidFill>
                <a:latin typeface="Times New Roman" panose="02020603050405020304" pitchFamily="18" charset="0"/>
                <a:cs typeface="Times New Roman" panose="02020603050405020304" pitchFamily="18" charset="0"/>
              </a:rPr>
              <a:t> </a:t>
            </a:r>
            <a:r>
              <a:rPr lang="en-US" sz="2000" b="1" dirty="0" err="1" smtClean="0">
                <a:solidFill>
                  <a:srgbClr val="444444"/>
                </a:solidFill>
                <a:latin typeface="Times New Roman" panose="02020603050405020304" pitchFamily="18" charset="0"/>
                <a:cs typeface="Times New Roman" panose="02020603050405020304" pitchFamily="18" charset="0"/>
              </a:rPr>
              <a:t>đã</a:t>
            </a:r>
            <a:r>
              <a:rPr lang="en-US" sz="2000" b="1" dirty="0" smtClean="0">
                <a:solidFill>
                  <a:srgbClr val="444444"/>
                </a:solidFill>
                <a:latin typeface="Times New Roman" panose="02020603050405020304" pitchFamily="18" charset="0"/>
                <a:cs typeface="Times New Roman" panose="02020603050405020304" pitchFamily="18" charset="0"/>
              </a:rPr>
              <a:t> </a:t>
            </a:r>
            <a:r>
              <a:rPr lang="en-US" sz="2000" b="1" dirty="0" err="1" smtClean="0">
                <a:solidFill>
                  <a:srgbClr val="444444"/>
                </a:solidFill>
                <a:latin typeface="Times New Roman" panose="02020603050405020304" pitchFamily="18" charset="0"/>
                <a:cs typeface="Times New Roman" panose="02020603050405020304" pitchFamily="18" charset="0"/>
              </a:rPr>
              <a:t>nhận</a:t>
            </a:r>
            <a:r>
              <a:rPr lang="en-US" sz="2000" b="1" dirty="0" smtClean="0">
                <a:solidFill>
                  <a:srgbClr val="444444"/>
                </a:solidFill>
                <a:latin typeface="Times New Roman" panose="02020603050405020304" pitchFamily="18" charset="0"/>
                <a:cs typeface="Times New Roman" panose="02020603050405020304" pitchFamily="18" charset="0"/>
              </a:rPr>
              <a:t> </a:t>
            </a:r>
            <a:r>
              <a:rPr lang="en-US" sz="2000" b="1" dirty="0" err="1" smtClean="0">
                <a:solidFill>
                  <a:srgbClr val="444444"/>
                </a:solidFill>
                <a:latin typeface="Times New Roman" panose="02020603050405020304" pitchFamily="18" charset="0"/>
                <a:cs typeface="Times New Roman" panose="02020603050405020304" pitchFamily="18" charset="0"/>
              </a:rPr>
              <a:t>biết</a:t>
            </a:r>
            <a:r>
              <a:rPr lang="en-US" sz="2000" b="1" dirty="0" smtClean="0">
                <a:solidFill>
                  <a:srgbClr val="444444"/>
                </a:solidFill>
                <a:latin typeface="Times New Roman" panose="02020603050405020304" pitchFamily="18" charset="0"/>
                <a:cs typeface="Times New Roman" panose="02020603050405020304" pitchFamily="18" charset="0"/>
              </a:rPr>
              <a:t> </a:t>
            </a:r>
            <a:r>
              <a:rPr lang="en-US" sz="2000" b="1" dirty="0" err="1" smtClean="0">
                <a:solidFill>
                  <a:srgbClr val="444444"/>
                </a:solidFill>
                <a:latin typeface="Times New Roman" panose="02020603050405020304" pitchFamily="18" charset="0"/>
                <a:cs typeface="Times New Roman" panose="02020603050405020304" pitchFamily="18" charset="0"/>
              </a:rPr>
              <a:t>được</a:t>
            </a:r>
            <a:endParaRPr lang="en-US" sz="20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4990929" y="2647193"/>
            <a:ext cx="3995003" cy="1015663"/>
          </a:xfrm>
          <a:prstGeom prst="rect">
            <a:avLst/>
          </a:prstGeom>
          <a:ln>
            <a:solidFill>
              <a:srgbClr val="FF0000"/>
            </a:solidFill>
          </a:ln>
        </p:spPr>
        <p:txBody>
          <a:bodyPr wrap="none">
            <a:spAutoFit/>
          </a:bodyPr>
          <a:lstStyle/>
          <a:p>
            <a:pPr marL="342900" indent="-342900" algn="ctr">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300.000 </a:t>
            </a:r>
          </a:p>
          <a:p>
            <a:pPr algn="ctr"/>
            <a:r>
              <a:rPr lang="en-US" sz="2000" b="1" dirty="0" err="1" smtClean="0">
                <a:latin typeface="Times New Roman" panose="02020603050405020304" pitchFamily="18" charset="0"/>
                <a:cs typeface="Times New Roman" panose="02020603050405020304" pitchFamily="18" charset="0"/>
              </a:rPr>
              <a:t>Số</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lượng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loài</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vật</a:t>
            </a:r>
            <a:endParaRPr lang="en-US" sz="2000" b="1" dirty="0" smtClean="0">
              <a:latin typeface="Times New Roman" panose="02020603050405020304" pitchFamily="18" charset="0"/>
              <a:cs typeface="Times New Roman" panose="02020603050405020304" pitchFamily="18" charset="0"/>
            </a:endParaRPr>
          </a:p>
          <a:p>
            <a:pPr algn="ctr"/>
            <a:r>
              <a:rPr lang="en-US" sz="2000" b="1" dirty="0" smtClean="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 con người mới chỉ nhận biết </a:t>
            </a:r>
            <a:r>
              <a:rPr lang="vi-VN" sz="2000" b="1" dirty="0" smtClean="0">
                <a:latin typeface="Times New Roman" panose="02020603050405020304" pitchFamily="18" charset="0"/>
                <a:cs typeface="Times New Roman" panose="02020603050405020304" pitchFamily="18" charset="0"/>
              </a:rPr>
              <a:t>được</a:t>
            </a:r>
            <a:endParaRPr lang="en-US" sz="20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18515" y="4903161"/>
            <a:ext cx="1451038"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 Ý </a:t>
            </a:r>
            <a:r>
              <a:rPr lang="en-US" sz="2400" b="1" dirty="0" err="1">
                <a:solidFill>
                  <a:srgbClr val="FF0000"/>
                </a:solidFill>
                <a:latin typeface="Times New Roman" panose="02020603050405020304" pitchFamily="18" charset="0"/>
                <a:cs typeface="Times New Roman" panose="02020603050405020304" pitchFamily="18" charset="0"/>
              </a:rPr>
              <a:t>nghĩa</a:t>
            </a:r>
            <a:endParaRPr lang="en-US" sz="2400" b="1" dirty="0"/>
          </a:p>
        </p:txBody>
      </p:sp>
      <p:cxnSp>
        <p:nvCxnSpPr>
          <p:cNvPr id="17" name="Straight Arrow Connector 16"/>
          <p:cNvCxnSpPr/>
          <p:nvPr/>
        </p:nvCxnSpPr>
        <p:spPr>
          <a:xfrm flipV="1">
            <a:off x="1486595" y="4464975"/>
            <a:ext cx="618348" cy="63519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2093068" y="3954487"/>
            <a:ext cx="7204871" cy="461665"/>
          </a:xfrm>
          <a:prstGeom prst="rect">
            <a:avLst/>
          </a:prstGeom>
          <a:ln>
            <a:solidFill>
              <a:srgbClr val="92D050"/>
            </a:solidFill>
          </a:ln>
        </p:spPr>
        <p:txBody>
          <a:bodyPr wrap="square">
            <a:spAutoFit/>
          </a:bodyPr>
          <a:lstStyle/>
          <a:p>
            <a:pPr algn="ctr"/>
            <a:r>
              <a:rPr lang="en-US" sz="2400" b="1" dirty="0">
                <a:solidFill>
                  <a:srgbClr val="6600CC"/>
                </a:solidFill>
                <a:latin typeface="Times New Roman" panose="02020603050405020304" pitchFamily="18" charset="0"/>
                <a:cs typeface="Times New Roman" panose="02020603050405020304" pitchFamily="18" charset="0"/>
              </a:rPr>
              <a:t>- </a:t>
            </a:r>
            <a:r>
              <a:rPr lang="en-US" sz="2400" b="1" dirty="0" err="1">
                <a:solidFill>
                  <a:srgbClr val="6600CC"/>
                </a:solidFill>
                <a:latin typeface="Times New Roman" panose="02020603050405020304" pitchFamily="18" charset="0"/>
                <a:cs typeface="Times New Roman" panose="02020603050405020304" pitchFamily="18" charset="0"/>
              </a:rPr>
              <a:t>Các</a:t>
            </a:r>
            <a:r>
              <a:rPr lang="en-US" sz="2400" b="1" dirty="0">
                <a:solidFill>
                  <a:srgbClr val="6600CC"/>
                </a:solidFill>
                <a:latin typeface="Times New Roman" panose="02020603050405020304" pitchFamily="18" charset="0"/>
                <a:cs typeface="Times New Roman" panose="02020603050405020304" pitchFamily="18" charset="0"/>
              </a:rPr>
              <a:t> </a:t>
            </a:r>
            <a:r>
              <a:rPr lang="en-US" sz="2400" b="1" dirty="0" err="1">
                <a:solidFill>
                  <a:srgbClr val="6600CC"/>
                </a:solidFill>
                <a:latin typeface="Times New Roman" panose="02020603050405020304" pitchFamily="18" charset="0"/>
                <a:cs typeface="Times New Roman" panose="02020603050405020304" pitchFamily="18" charset="0"/>
              </a:rPr>
              <a:t>loài</a:t>
            </a:r>
            <a:r>
              <a:rPr lang="en-US" sz="2400" b="1" dirty="0">
                <a:solidFill>
                  <a:srgbClr val="6600CC"/>
                </a:solidFill>
                <a:latin typeface="Times New Roman" panose="02020603050405020304" pitchFamily="18" charset="0"/>
                <a:cs typeface="Times New Roman" panose="02020603050405020304" pitchFamily="18" charset="0"/>
              </a:rPr>
              <a:t> </a:t>
            </a:r>
            <a:r>
              <a:rPr lang="en-US" sz="2400" b="1" dirty="0" err="1">
                <a:solidFill>
                  <a:srgbClr val="6600CC"/>
                </a:solidFill>
                <a:latin typeface="Times New Roman" panose="02020603050405020304" pitchFamily="18" charset="0"/>
                <a:cs typeface="Times New Roman" panose="02020603050405020304" pitchFamily="18" charset="0"/>
              </a:rPr>
              <a:t>sinh</a:t>
            </a:r>
            <a:r>
              <a:rPr lang="en-US" sz="2400" b="1" dirty="0">
                <a:solidFill>
                  <a:srgbClr val="6600CC"/>
                </a:solidFill>
                <a:latin typeface="Times New Roman" panose="02020603050405020304" pitchFamily="18" charset="0"/>
                <a:cs typeface="Times New Roman" panose="02020603050405020304" pitchFamily="18" charset="0"/>
              </a:rPr>
              <a:t> </a:t>
            </a:r>
            <a:r>
              <a:rPr lang="en-US" sz="2400" b="1" dirty="0" err="1">
                <a:solidFill>
                  <a:srgbClr val="6600CC"/>
                </a:solidFill>
                <a:latin typeface="Times New Roman" panose="02020603050405020304" pitchFamily="18" charset="0"/>
                <a:cs typeface="Times New Roman" panose="02020603050405020304" pitchFamily="18" charset="0"/>
              </a:rPr>
              <a:t>vật</a:t>
            </a:r>
            <a:r>
              <a:rPr lang="en-US" sz="2400" b="1" dirty="0">
                <a:solidFill>
                  <a:srgbClr val="6600CC"/>
                </a:solidFill>
                <a:latin typeface="Times New Roman" panose="02020603050405020304" pitchFamily="18" charset="0"/>
                <a:cs typeface="Times New Roman" panose="02020603050405020304" pitchFamily="18" charset="0"/>
              </a:rPr>
              <a:t> </a:t>
            </a:r>
            <a:r>
              <a:rPr lang="en-US" sz="2400" b="1" dirty="0" err="1">
                <a:solidFill>
                  <a:srgbClr val="6600CC"/>
                </a:solidFill>
                <a:latin typeface="Times New Roman" panose="02020603050405020304" pitchFamily="18" charset="0"/>
                <a:cs typeface="Times New Roman" panose="02020603050405020304" pitchFamily="18" charset="0"/>
              </a:rPr>
              <a:t>trên</a:t>
            </a:r>
            <a:r>
              <a:rPr lang="en-US" sz="2400" b="1" dirty="0">
                <a:solidFill>
                  <a:srgbClr val="6600CC"/>
                </a:solidFill>
                <a:latin typeface="Times New Roman" panose="02020603050405020304" pitchFamily="18" charset="0"/>
                <a:cs typeface="Times New Roman" panose="02020603050405020304" pitchFamily="18" charset="0"/>
              </a:rPr>
              <a:t> TĐ </a:t>
            </a:r>
            <a:r>
              <a:rPr lang="en-US" sz="2400" b="1" dirty="0" err="1">
                <a:solidFill>
                  <a:srgbClr val="6600CC"/>
                </a:solidFill>
                <a:latin typeface="Times New Roman" panose="02020603050405020304" pitchFamily="18" charset="0"/>
                <a:cs typeface="Times New Roman" panose="02020603050405020304" pitchFamily="18" charset="0"/>
              </a:rPr>
              <a:t>rất</a:t>
            </a:r>
            <a:r>
              <a:rPr lang="en-US" sz="2400" b="1" dirty="0">
                <a:solidFill>
                  <a:srgbClr val="6600CC"/>
                </a:solidFill>
                <a:latin typeface="Times New Roman" panose="02020603050405020304" pitchFamily="18" charset="0"/>
                <a:cs typeface="Times New Roman" panose="02020603050405020304" pitchFamily="18" charset="0"/>
              </a:rPr>
              <a:t> </a:t>
            </a:r>
            <a:r>
              <a:rPr lang="en-US" sz="2400" b="1" dirty="0" err="1">
                <a:solidFill>
                  <a:srgbClr val="6600CC"/>
                </a:solidFill>
                <a:latin typeface="Times New Roman" panose="02020603050405020304" pitchFamily="18" charset="0"/>
                <a:cs typeface="Times New Roman" panose="02020603050405020304" pitchFamily="18" charset="0"/>
              </a:rPr>
              <a:t>đa</a:t>
            </a:r>
            <a:r>
              <a:rPr lang="en-US" sz="2400" b="1" dirty="0">
                <a:solidFill>
                  <a:srgbClr val="6600CC"/>
                </a:solidFill>
                <a:latin typeface="Times New Roman" panose="02020603050405020304" pitchFamily="18" charset="0"/>
                <a:cs typeface="Times New Roman" panose="02020603050405020304" pitchFamily="18" charset="0"/>
              </a:rPr>
              <a:t> </a:t>
            </a:r>
            <a:r>
              <a:rPr lang="en-US" sz="2400" b="1" dirty="0" err="1">
                <a:solidFill>
                  <a:srgbClr val="6600CC"/>
                </a:solidFill>
                <a:latin typeface="Times New Roman" panose="02020603050405020304" pitchFamily="18" charset="0"/>
                <a:cs typeface="Times New Roman" panose="02020603050405020304" pitchFamily="18" charset="0"/>
              </a:rPr>
              <a:t>dạng</a:t>
            </a:r>
            <a:r>
              <a:rPr lang="en-US" sz="2400" b="1" dirty="0">
                <a:solidFill>
                  <a:srgbClr val="6600CC"/>
                </a:solidFill>
                <a:latin typeface="Times New Roman" panose="02020603050405020304" pitchFamily="18" charset="0"/>
                <a:cs typeface="Times New Roman" panose="02020603050405020304" pitchFamily="18" charset="0"/>
              </a:rPr>
              <a:t>, </a:t>
            </a:r>
            <a:r>
              <a:rPr lang="en-US" sz="2400" b="1" dirty="0" err="1">
                <a:solidFill>
                  <a:srgbClr val="6600CC"/>
                </a:solidFill>
                <a:latin typeface="Times New Roman" panose="02020603050405020304" pitchFamily="18" charset="0"/>
                <a:cs typeface="Times New Roman" panose="02020603050405020304" pitchFamily="18" charset="0"/>
              </a:rPr>
              <a:t>phong</a:t>
            </a:r>
            <a:r>
              <a:rPr lang="en-US" sz="2400" b="1" dirty="0">
                <a:solidFill>
                  <a:srgbClr val="6600CC"/>
                </a:solidFill>
                <a:latin typeface="Times New Roman" panose="02020603050405020304" pitchFamily="18" charset="0"/>
                <a:cs typeface="Times New Roman" panose="02020603050405020304" pitchFamily="18" charset="0"/>
              </a:rPr>
              <a:t> </a:t>
            </a:r>
            <a:r>
              <a:rPr lang="en-US" sz="2400" b="1" dirty="0" err="1">
                <a:solidFill>
                  <a:srgbClr val="6600CC"/>
                </a:solidFill>
                <a:latin typeface="Times New Roman" panose="02020603050405020304" pitchFamily="18" charset="0"/>
                <a:cs typeface="Times New Roman" panose="02020603050405020304" pitchFamily="18" charset="0"/>
              </a:rPr>
              <a:t>phú</a:t>
            </a:r>
            <a:r>
              <a:rPr lang="en-US" sz="2400" b="1" dirty="0">
                <a:solidFill>
                  <a:srgbClr val="6600CC"/>
                </a:solidFill>
                <a:latin typeface="Times New Roman" panose="02020603050405020304" pitchFamily="18" charset="0"/>
                <a:cs typeface="Times New Roman" panose="02020603050405020304" pitchFamily="18" charset="0"/>
              </a:rPr>
              <a:t>.</a:t>
            </a:r>
          </a:p>
        </p:txBody>
      </p:sp>
      <p:sp>
        <p:nvSpPr>
          <p:cNvPr id="22" name="Rectangle 21"/>
          <p:cNvSpPr/>
          <p:nvPr/>
        </p:nvSpPr>
        <p:spPr>
          <a:xfrm>
            <a:off x="2104943" y="4687411"/>
            <a:ext cx="7204871" cy="1200329"/>
          </a:xfrm>
          <a:prstGeom prst="rect">
            <a:avLst/>
          </a:prstGeom>
          <a:ln>
            <a:solidFill>
              <a:srgbClr val="339933"/>
            </a:solidFill>
          </a:ln>
        </p:spPr>
        <p:txBody>
          <a:bodyPr wrap="square">
            <a:spAutoFit/>
          </a:bodyPr>
          <a:lstStyle/>
          <a:p>
            <a:pPr algn="ctr"/>
            <a:r>
              <a:rPr lang="en-US" sz="2400" b="1" dirty="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Số</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loài</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sinh</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vật</a:t>
            </a:r>
            <a:r>
              <a:rPr lang="en-US" sz="2400" b="1" dirty="0" smtClean="0">
                <a:solidFill>
                  <a:srgbClr val="6600CC"/>
                </a:solidFill>
                <a:latin typeface="Times New Roman" panose="02020603050405020304" pitchFamily="18" charset="0"/>
                <a:cs typeface="Times New Roman" panose="02020603050405020304" pitchFamily="18" charset="0"/>
              </a:rPr>
              <a:t> con </a:t>
            </a:r>
            <a:r>
              <a:rPr lang="en-US" sz="2400" b="1" dirty="0" err="1" smtClean="0">
                <a:solidFill>
                  <a:srgbClr val="6600CC"/>
                </a:solidFill>
                <a:latin typeface="Times New Roman" panose="02020603050405020304" pitchFamily="18" charset="0"/>
                <a:cs typeface="Times New Roman" panose="02020603050405020304" pitchFamily="18" charset="0"/>
              </a:rPr>
              <a:t>người</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đã</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nhận</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biết</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được</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nhỏ</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hơn</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rất</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nhiều</a:t>
            </a:r>
            <a:r>
              <a:rPr lang="en-US" sz="2400" b="1" dirty="0" smtClean="0">
                <a:solidFill>
                  <a:srgbClr val="6600CC"/>
                </a:solidFill>
                <a:latin typeface="Times New Roman" panose="02020603050405020304" pitchFamily="18" charset="0"/>
                <a:cs typeface="Times New Roman" panose="02020603050405020304" pitchFamily="18" charset="0"/>
              </a:rPr>
              <a:t> so </a:t>
            </a:r>
            <a:r>
              <a:rPr lang="en-US" sz="2400" b="1" dirty="0" err="1" smtClean="0">
                <a:solidFill>
                  <a:srgbClr val="6600CC"/>
                </a:solidFill>
                <a:latin typeface="Times New Roman" panose="02020603050405020304" pitchFamily="18" charset="0"/>
                <a:cs typeface="Times New Roman" panose="02020603050405020304" pitchFamily="18" charset="0"/>
              </a:rPr>
              <a:t>với</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tổng</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số</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loài</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sinh</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vật</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ước</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tính</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hiện</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có</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trên</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Trái</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Đất</a:t>
            </a:r>
            <a:endParaRPr lang="en-US" sz="2400" b="1" dirty="0">
              <a:solidFill>
                <a:srgbClr val="6600CC"/>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2422026" y="6019800"/>
            <a:ext cx="6849952" cy="461665"/>
          </a:xfrm>
          <a:prstGeom prst="rect">
            <a:avLst/>
          </a:prstGeom>
          <a:ln>
            <a:solidFill>
              <a:srgbClr val="339933"/>
            </a:solidFill>
          </a:ln>
        </p:spPr>
        <p:txBody>
          <a:bodyPr wrap="none">
            <a:spAutoFit/>
          </a:bodyPr>
          <a:lstStyle/>
          <a:p>
            <a:r>
              <a:rPr lang="vi-VN" sz="2400" b="1" dirty="0">
                <a:solidFill>
                  <a:srgbClr val="6600CC"/>
                </a:solidFill>
                <a:latin typeface="Times New Roman" panose="02020603050405020304" pitchFamily="18" charset="0"/>
                <a:cs typeface="Times New Roman" panose="02020603050405020304" pitchFamily="18" charset="0"/>
              </a:rPr>
              <a:t>- Con </a:t>
            </a:r>
            <a:r>
              <a:rPr lang="vi-VN" sz="2400" b="1" dirty="0" smtClean="0">
                <a:solidFill>
                  <a:srgbClr val="6600CC"/>
                </a:solidFill>
                <a:latin typeface="Times New Roman" panose="02020603050405020304" pitchFamily="18" charset="0"/>
                <a:cs typeface="Times New Roman" panose="02020603050405020304" pitchFamily="18" charset="0"/>
              </a:rPr>
              <a:t>người</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luôn</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phải</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tìm</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hiểu</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khám</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phá</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thế</a:t>
            </a:r>
            <a:r>
              <a:rPr lang="en-US" sz="2400" b="1" dirty="0" smtClean="0">
                <a:solidFill>
                  <a:srgbClr val="6600CC"/>
                </a:solidFill>
                <a:latin typeface="Times New Roman" panose="02020603050405020304" pitchFamily="18" charset="0"/>
                <a:cs typeface="Times New Roman" panose="02020603050405020304" pitchFamily="18" charset="0"/>
              </a:rPr>
              <a:t> </a:t>
            </a:r>
            <a:r>
              <a:rPr lang="en-US" sz="2400" b="1" dirty="0" err="1" smtClean="0">
                <a:solidFill>
                  <a:srgbClr val="6600CC"/>
                </a:solidFill>
                <a:latin typeface="Times New Roman" panose="02020603050405020304" pitchFamily="18" charset="0"/>
                <a:cs typeface="Times New Roman" panose="02020603050405020304" pitchFamily="18" charset="0"/>
              </a:rPr>
              <a:t>giới</a:t>
            </a:r>
            <a:r>
              <a:rPr lang="vi-VN" sz="2400" b="1" dirty="0">
                <a:solidFill>
                  <a:srgbClr val="6600CC"/>
                </a:solidFill>
                <a:latin typeface="Times New Roman" panose="02020603050405020304" pitchFamily="18" charset="0"/>
                <a:cs typeface="Times New Roman" panose="02020603050405020304" pitchFamily="18" charset="0"/>
              </a:rPr>
              <a:t> </a:t>
            </a:r>
            <a:endParaRPr lang="en-US" sz="2400" b="1" dirty="0">
              <a:solidFill>
                <a:srgbClr val="6600CC"/>
              </a:solidFill>
              <a:latin typeface="Times New Roman" panose="02020603050405020304" pitchFamily="18" charset="0"/>
              <a:cs typeface="Times New Roman" panose="02020603050405020304" pitchFamily="18" charset="0"/>
            </a:endParaRPr>
          </a:p>
        </p:txBody>
      </p:sp>
      <p:cxnSp>
        <p:nvCxnSpPr>
          <p:cNvPr id="25" name="Straight Arrow Connector 24"/>
          <p:cNvCxnSpPr>
            <a:stCxn id="14" idx="3"/>
          </p:cNvCxnSpPr>
          <p:nvPr/>
        </p:nvCxnSpPr>
        <p:spPr>
          <a:xfrm>
            <a:off x="1469553" y="5133994"/>
            <a:ext cx="635390" cy="892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a:stCxn id="14" idx="3"/>
            <a:endCxn id="21" idx="1"/>
          </p:cNvCxnSpPr>
          <p:nvPr/>
        </p:nvCxnSpPr>
        <p:spPr>
          <a:xfrm>
            <a:off x="1469553" y="5133994"/>
            <a:ext cx="952473" cy="111663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40" name="Picture 15"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428604">
            <a:off x="239713" y="4043003"/>
            <a:ext cx="5937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17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9" grpId="0" animBg="1"/>
      <p:bldP spid="12" grpId="0" animBg="1"/>
      <p:bldP spid="13" grpId="0" animBg="1"/>
      <p:bldP spid="14" grpId="0"/>
      <p:bldP spid="19" grpId="0" animBg="1"/>
      <p:bldP spid="22"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2925"/>
            <a:ext cx="1238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273675"/>
            <a:ext cx="1614488"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4867038"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ea typeface="Times New Roman" panose="02020603050405020304" pitchFamily="18" charset="0"/>
              </a:rPr>
              <a:t>a, </a:t>
            </a:r>
            <a:r>
              <a:rPr lang="en-US" sz="2400" b="1" dirty="0" err="1" smtClean="0">
                <a:solidFill>
                  <a:srgbClr val="FF0000"/>
                </a:solidFill>
                <a:latin typeface="Times New Roman" panose="02020603050405020304" pitchFamily="18" charset="0"/>
                <a:ea typeface="Times New Roman" panose="02020603050405020304" pitchFamily="18" charset="0"/>
              </a:rPr>
              <a:t>Sự</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đa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dạng</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của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các</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loài</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Đoạn</a:t>
            </a:r>
            <a:r>
              <a:rPr lang="en-US" sz="2400" b="1" dirty="0" smtClean="0">
                <a:solidFill>
                  <a:srgbClr val="FF0000"/>
                </a:solidFill>
                <a:latin typeface="Times New Roman" panose="02020603050405020304" pitchFamily="18" charset="0"/>
                <a:ea typeface="Times New Roman" panose="02020603050405020304" pitchFamily="18" charset="0"/>
              </a:rPr>
              <a:t> 2)</a:t>
            </a:r>
            <a:endParaRPr lang="en-US" sz="3200" dirty="0">
              <a:solidFill>
                <a:srgbClr val="FF0000"/>
              </a:solidFill>
            </a:endParaRPr>
          </a:p>
        </p:txBody>
      </p:sp>
      <p:sp>
        <p:nvSpPr>
          <p:cNvPr id="5" name="Rectangle 4"/>
          <p:cNvSpPr/>
          <p:nvPr/>
        </p:nvSpPr>
        <p:spPr>
          <a:xfrm>
            <a:off x="2209800" y="533400"/>
            <a:ext cx="2965877" cy="461665"/>
          </a:xfrm>
          <a:prstGeom prst="rect">
            <a:avLst/>
          </a:prstGeom>
          <a:solidFill>
            <a:srgbClr val="92D050"/>
          </a:solidFill>
          <a:ln>
            <a:solidFill>
              <a:srgbClr val="FF0000"/>
            </a:solidFill>
          </a:ln>
        </p:spPr>
        <p:txBody>
          <a:bodyPr wrap="none">
            <a:spAutoFit/>
          </a:bodyPr>
          <a:lstStyle/>
          <a:p>
            <a:r>
              <a:rPr lang="en-US" sz="2400" b="1" dirty="0" err="1" smtClean="0">
                <a:solidFill>
                  <a:srgbClr val="6600CC"/>
                </a:solidFill>
                <a:latin typeface="Times New Roman" panose="02020603050405020304" pitchFamily="18" charset="0"/>
                <a:ea typeface="Times New Roman" panose="02020603050405020304" pitchFamily="18" charset="0"/>
              </a:rPr>
              <a:t>Những</a:t>
            </a:r>
            <a:r>
              <a:rPr lang="en-US" sz="2400" b="1" dirty="0" smtClean="0">
                <a:solidFill>
                  <a:srgbClr val="6600CC"/>
                </a:solidFill>
                <a:latin typeface="Times New Roman" panose="02020603050405020304" pitchFamily="18" charset="0"/>
                <a:ea typeface="Times New Roman" panose="02020603050405020304" pitchFamily="18" charset="0"/>
              </a:rPr>
              <a:t> con </a:t>
            </a:r>
            <a:r>
              <a:rPr lang="en-US" sz="2400" b="1" dirty="0" err="1" smtClean="0">
                <a:solidFill>
                  <a:srgbClr val="6600CC"/>
                </a:solidFill>
                <a:latin typeface="Times New Roman" panose="02020603050405020304" pitchFamily="18" charset="0"/>
                <a:ea typeface="Times New Roman" panose="02020603050405020304" pitchFamily="18" charset="0"/>
              </a:rPr>
              <a:t>số</a:t>
            </a:r>
            <a:r>
              <a:rPr lang="en-US" sz="2400" b="1" dirty="0" smtClean="0">
                <a:solidFill>
                  <a:srgbClr val="6600CC"/>
                </a:solidFill>
                <a:latin typeface="Times New Roman" panose="02020603050405020304" pitchFamily="18" charset="0"/>
                <a:ea typeface="Times New Roman" panose="02020603050405020304" pitchFamily="18" charset="0"/>
              </a:rPr>
              <a:t> </a:t>
            </a:r>
            <a:r>
              <a:rPr lang="en-US" sz="2400" b="1" dirty="0" err="1" smtClean="0">
                <a:solidFill>
                  <a:srgbClr val="6600CC"/>
                </a:solidFill>
                <a:latin typeface="Times New Roman" panose="02020603050405020304" pitchFamily="18" charset="0"/>
                <a:ea typeface="Times New Roman" panose="02020603050405020304" pitchFamily="18" charset="0"/>
              </a:rPr>
              <a:t>dữ</a:t>
            </a:r>
            <a:r>
              <a:rPr lang="en-US" sz="2400" b="1" dirty="0" smtClean="0">
                <a:solidFill>
                  <a:srgbClr val="6600CC"/>
                </a:solidFill>
                <a:latin typeface="Times New Roman" panose="02020603050405020304" pitchFamily="18" charset="0"/>
                <a:ea typeface="Times New Roman" panose="02020603050405020304" pitchFamily="18" charset="0"/>
              </a:rPr>
              <a:t> </a:t>
            </a:r>
            <a:r>
              <a:rPr lang="en-US" sz="2400" b="1" dirty="0" err="1" smtClean="0">
                <a:solidFill>
                  <a:srgbClr val="6600CC"/>
                </a:solidFill>
                <a:latin typeface="Times New Roman" panose="02020603050405020304" pitchFamily="18" charset="0"/>
                <a:ea typeface="Times New Roman" panose="02020603050405020304" pitchFamily="18" charset="0"/>
              </a:rPr>
              <a:t>liệu</a:t>
            </a:r>
            <a:endParaRPr lang="en-US" sz="3200" dirty="0">
              <a:solidFill>
                <a:srgbClr val="6600CC"/>
              </a:solidFill>
            </a:endParaRPr>
          </a:p>
        </p:txBody>
      </p:sp>
      <p:pic>
        <p:nvPicPr>
          <p:cNvPr id="3" name="Picture 2"/>
          <p:cNvPicPr>
            <a:picLocks noChangeAspect="1"/>
          </p:cNvPicPr>
          <p:nvPr/>
        </p:nvPicPr>
        <p:blipFill>
          <a:blip r:embed="rId4"/>
          <a:stretch>
            <a:fillRect/>
          </a:stretch>
        </p:blipFill>
        <p:spPr>
          <a:xfrm>
            <a:off x="2209800" y="1231900"/>
            <a:ext cx="3048000" cy="2197100"/>
          </a:xfrm>
          <a:prstGeom prst="rect">
            <a:avLst/>
          </a:prstGeom>
          <a:ln>
            <a:solidFill>
              <a:srgbClr val="FF0000"/>
            </a:solidFill>
          </a:ln>
        </p:spPr>
      </p:pic>
      <p:sp>
        <p:nvSpPr>
          <p:cNvPr id="8" name="Rectangle 7"/>
          <p:cNvSpPr/>
          <p:nvPr/>
        </p:nvSpPr>
        <p:spPr>
          <a:xfrm>
            <a:off x="609601" y="3689350"/>
            <a:ext cx="8396287" cy="1938992"/>
          </a:xfrm>
          <a:prstGeom prst="rect">
            <a:avLst/>
          </a:prstGeom>
          <a:solidFill>
            <a:schemeClr val="bg1"/>
          </a:solidFill>
          <a:ln>
            <a:solidFill>
              <a:srgbClr val="FF0000"/>
            </a:solidFill>
          </a:ln>
        </p:spPr>
        <p:txBody>
          <a:bodyPr wrap="square">
            <a:spAutoFit/>
          </a:bodyPr>
          <a:lstStyle/>
          <a:p>
            <a:pPr algn="just"/>
            <a:r>
              <a:rPr lang="en-US" sz="2400" b="1" dirty="0" err="1" smtClean="0">
                <a:latin typeface="Times New Roman" panose="02020603050405020304" pitchFamily="18" charset="0"/>
                <a:ea typeface="Times New Roman" panose="02020603050405020304" pitchFamily="18" charset="0"/>
              </a:rPr>
              <a:t>Tác</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dụng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của</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những</a:t>
            </a:r>
            <a:r>
              <a:rPr lang="en-US" sz="2400" b="1" dirty="0" smtClean="0">
                <a:latin typeface="Times New Roman" panose="02020603050405020304" pitchFamily="18" charset="0"/>
                <a:ea typeface="Times New Roman" panose="02020603050405020304" pitchFamily="18" charset="0"/>
              </a:rPr>
              <a:t> con </a:t>
            </a:r>
            <a:r>
              <a:rPr lang="en-US" sz="2400" b="1" dirty="0" err="1" smtClean="0">
                <a:latin typeface="Times New Roman" panose="02020603050405020304" pitchFamily="18" charset="0"/>
                <a:ea typeface="Times New Roman" panose="02020603050405020304" pitchFamily="18" charset="0"/>
              </a:rPr>
              <a:t>số</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dữ</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liệu</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Tăng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tính</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thuyết</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phục</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giúp</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người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đọc</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cảm</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nhận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được</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sâu</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sắc</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về</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sự</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phong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phú</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của</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các</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loài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cũng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như</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những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nỗ</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lực</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và</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cả</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những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điều</a:t>
            </a:r>
            <a:r>
              <a:rPr lang="en-US" sz="2400" b="1" dirty="0" smtClean="0">
                <a:latin typeface="Times New Roman" panose="02020603050405020304" pitchFamily="18" charset="0"/>
                <a:ea typeface="Times New Roman" panose="02020603050405020304" pitchFamily="18" charset="0"/>
              </a:rPr>
              <a:t> con </a:t>
            </a:r>
            <a:r>
              <a:rPr lang="en-US" sz="2400" b="1" dirty="0" err="1" smtClean="0">
                <a:latin typeface="Times New Roman" panose="02020603050405020304" pitchFamily="18" charset="0"/>
                <a:ea typeface="Times New Roman" panose="02020603050405020304" pitchFamily="18" charset="0"/>
              </a:rPr>
              <a:t>người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chưa</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làm</a:t>
            </a:r>
            <a:r>
              <a:rPr lang="en-US" sz="2400" b="1" dirty="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được</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trong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việc</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lập</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hồ</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sơ</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về</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đời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sống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muôn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loài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trên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Trái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Đất</a:t>
            </a:r>
            <a:endParaRPr lang="en-US" sz="3200" dirty="0"/>
          </a:p>
        </p:txBody>
      </p:sp>
      <p:sp>
        <p:nvSpPr>
          <p:cNvPr id="6" name="Right Arrow 5"/>
          <p:cNvSpPr/>
          <p:nvPr/>
        </p:nvSpPr>
        <p:spPr>
          <a:xfrm>
            <a:off x="76201" y="44958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56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2925"/>
            <a:ext cx="1238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273675"/>
            <a:ext cx="1614488"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38100"/>
            <a:ext cx="3830729"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ea typeface="Times New Roman" panose="02020603050405020304" pitchFamily="18" charset="0"/>
              </a:rPr>
              <a:t>2, </a:t>
            </a:r>
            <a:r>
              <a:rPr lang="en-US" sz="2400" b="1" dirty="0" err="1" smtClean="0">
                <a:solidFill>
                  <a:srgbClr val="FF0000"/>
                </a:solidFill>
                <a:latin typeface="Times New Roman" panose="02020603050405020304" pitchFamily="18" charset="0"/>
                <a:ea typeface="Times New Roman" panose="02020603050405020304" pitchFamily="18" charset="0"/>
              </a:rPr>
              <a:t>Tìm</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hiểu</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thông</a:t>
            </a:r>
            <a:r>
              <a:rPr lang="en-US" sz="2400" b="1" dirty="0" smtClean="0">
                <a:solidFill>
                  <a:srgbClr val="FF0000"/>
                </a:solidFill>
                <a:latin typeface="Times New Roman" panose="02020603050405020304" pitchFamily="18" charset="0"/>
                <a:ea typeface="Times New Roman" panose="02020603050405020304" pitchFamily="18" charset="0"/>
              </a:rPr>
              <a:t> tin </a:t>
            </a:r>
            <a:r>
              <a:rPr lang="en-US" sz="2400" b="1" dirty="0" err="1" smtClean="0">
                <a:solidFill>
                  <a:srgbClr val="FF0000"/>
                </a:solidFill>
                <a:latin typeface="Times New Roman" panose="02020603050405020304" pitchFamily="18" charset="0"/>
                <a:ea typeface="Times New Roman" panose="02020603050405020304" pitchFamily="18" charset="0"/>
              </a:rPr>
              <a:t>chính</a:t>
            </a:r>
            <a:r>
              <a:rPr lang="en-US" sz="2400" b="1" dirty="0" smtClean="0">
                <a:solidFill>
                  <a:srgbClr val="FF0000"/>
                </a:solidFill>
                <a:latin typeface="Times New Roman" panose="02020603050405020304" pitchFamily="18" charset="0"/>
                <a:ea typeface="Times New Roman" panose="02020603050405020304" pitchFamily="18" charset="0"/>
              </a:rPr>
              <a:t> </a:t>
            </a:r>
            <a:endParaRPr lang="en-US" sz="3200" dirty="0">
              <a:solidFill>
                <a:srgbClr val="FF0000"/>
              </a:solidFill>
            </a:endParaRPr>
          </a:p>
        </p:txBody>
      </p:sp>
      <p:sp>
        <p:nvSpPr>
          <p:cNvPr id="7" name="Rectangle 6"/>
          <p:cNvSpPr/>
          <p:nvPr/>
        </p:nvSpPr>
        <p:spPr>
          <a:xfrm>
            <a:off x="-9525" y="381000"/>
            <a:ext cx="7069371" cy="517065"/>
          </a:xfrm>
          <a:prstGeom prst="rect">
            <a:avLst/>
          </a:prstGeom>
        </p:spPr>
        <p:txBody>
          <a:bodyPr wrap="none">
            <a:spAutoFit/>
          </a:bodyPr>
          <a:lstStyle/>
          <a:p>
            <a:pPr algn="just">
              <a:lnSpc>
                <a:spcPct val="115000"/>
              </a:lnSpc>
              <a:spcAft>
                <a:spcPts val="1000"/>
              </a:spcAft>
            </a:pPr>
            <a:r>
              <a:rPr lang="fr-FR" sz="2400" i="1" dirty="0">
                <a:solidFill>
                  <a:srgbClr val="000000"/>
                </a:solidFill>
                <a:latin typeface="Times New Roman"/>
                <a:ea typeface="Times New Roman"/>
                <a:cs typeface="Times New Roman"/>
              </a:rPr>
              <a:t>b. </a:t>
            </a:r>
            <a:r>
              <a:rPr lang="fr-FR" sz="2400" i="1" dirty="0" err="1">
                <a:solidFill>
                  <a:srgbClr val="000000"/>
                </a:solidFill>
                <a:latin typeface="Times New Roman"/>
                <a:ea typeface="Times New Roman"/>
                <a:cs typeface="Times New Roman"/>
              </a:rPr>
              <a:t>Tính</a:t>
            </a:r>
            <a:r>
              <a:rPr lang="fr-FR" sz="2400" i="1" dirty="0">
                <a:solidFill>
                  <a:srgbClr val="000000"/>
                </a:solidFill>
                <a:latin typeface="Times New Roman"/>
                <a:ea typeface="Times New Roman"/>
                <a:cs typeface="Times New Roman"/>
              </a:rPr>
              <a:t> </a:t>
            </a:r>
            <a:r>
              <a:rPr lang="fr-FR" sz="2400" i="1" dirty="0" err="1">
                <a:solidFill>
                  <a:srgbClr val="000000"/>
                </a:solidFill>
                <a:latin typeface="Times New Roman"/>
                <a:ea typeface="Times New Roman"/>
                <a:cs typeface="Times New Roman"/>
              </a:rPr>
              <a:t>trật</a:t>
            </a:r>
            <a:r>
              <a:rPr lang="fr-FR" sz="2400" i="1" dirty="0">
                <a:solidFill>
                  <a:srgbClr val="000000"/>
                </a:solidFill>
                <a:latin typeface="Times New Roman"/>
                <a:ea typeface="Times New Roman"/>
                <a:cs typeface="Times New Roman"/>
              </a:rPr>
              <a:t> </a:t>
            </a:r>
            <a:r>
              <a:rPr lang="fr-FR" sz="2400" i="1" dirty="0" err="1">
                <a:solidFill>
                  <a:srgbClr val="000000"/>
                </a:solidFill>
                <a:latin typeface="Times New Roman"/>
                <a:ea typeface="Times New Roman"/>
                <a:cs typeface="Times New Roman"/>
              </a:rPr>
              <a:t>tự</a:t>
            </a:r>
            <a:r>
              <a:rPr lang="fr-FR" sz="2400" i="1" dirty="0">
                <a:solidFill>
                  <a:srgbClr val="000000"/>
                </a:solidFill>
                <a:latin typeface="Times New Roman"/>
                <a:ea typeface="Times New Roman"/>
                <a:cs typeface="Times New Roman"/>
              </a:rPr>
              <a:t> </a:t>
            </a:r>
            <a:r>
              <a:rPr lang="fr-FR" sz="2400" i="1" dirty="0" err="1">
                <a:solidFill>
                  <a:srgbClr val="000000"/>
                </a:solidFill>
                <a:latin typeface="Times New Roman"/>
                <a:ea typeface="Times New Roman"/>
                <a:cs typeface="Times New Roman"/>
              </a:rPr>
              <a:t>trong</a:t>
            </a:r>
            <a:r>
              <a:rPr lang="fr-FR" sz="2400" i="1" dirty="0">
                <a:solidFill>
                  <a:srgbClr val="000000"/>
                </a:solidFill>
                <a:latin typeface="Times New Roman"/>
                <a:ea typeface="Times New Roman"/>
                <a:cs typeface="Times New Roman"/>
              </a:rPr>
              <a:t> </a:t>
            </a:r>
            <a:r>
              <a:rPr lang="fr-FR" sz="2400" i="1" dirty="0" err="1">
                <a:solidFill>
                  <a:srgbClr val="000000"/>
                </a:solidFill>
                <a:latin typeface="Times New Roman"/>
                <a:ea typeface="Times New Roman"/>
                <a:cs typeface="Times New Roman"/>
              </a:rPr>
              <a:t>đời</a:t>
            </a:r>
            <a:r>
              <a:rPr lang="fr-FR" sz="2400" i="1" dirty="0">
                <a:solidFill>
                  <a:srgbClr val="000000"/>
                </a:solidFill>
                <a:latin typeface="Times New Roman"/>
                <a:ea typeface="Times New Roman"/>
                <a:cs typeface="Times New Roman"/>
              </a:rPr>
              <a:t> </a:t>
            </a:r>
            <a:r>
              <a:rPr lang="fr-FR" sz="2400" i="1" dirty="0" err="1">
                <a:solidFill>
                  <a:srgbClr val="000000"/>
                </a:solidFill>
                <a:latin typeface="Times New Roman"/>
                <a:ea typeface="Times New Roman"/>
                <a:cs typeface="Times New Roman"/>
              </a:rPr>
              <a:t>sống</a:t>
            </a:r>
            <a:r>
              <a:rPr lang="fr-FR" sz="2400" i="1" dirty="0">
                <a:solidFill>
                  <a:srgbClr val="000000"/>
                </a:solidFill>
                <a:latin typeface="Times New Roman"/>
                <a:ea typeface="Times New Roman"/>
                <a:cs typeface="Times New Roman"/>
              </a:rPr>
              <a:t> </a:t>
            </a:r>
            <a:r>
              <a:rPr lang="fr-FR" sz="2400" i="1" dirty="0" err="1">
                <a:solidFill>
                  <a:srgbClr val="000000"/>
                </a:solidFill>
                <a:latin typeface="Times New Roman"/>
                <a:ea typeface="Times New Roman"/>
                <a:cs typeface="Times New Roman"/>
              </a:rPr>
              <a:t>của</a:t>
            </a:r>
            <a:r>
              <a:rPr lang="fr-FR" sz="2400" i="1" dirty="0">
                <a:solidFill>
                  <a:srgbClr val="000000"/>
                </a:solidFill>
                <a:latin typeface="Times New Roman"/>
                <a:ea typeface="Times New Roman"/>
                <a:cs typeface="Times New Roman"/>
              </a:rPr>
              <a:t> </a:t>
            </a:r>
            <a:r>
              <a:rPr lang="fr-FR" sz="2400" i="1" dirty="0" err="1">
                <a:solidFill>
                  <a:srgbClr val="000000"/>
                </a:solidFill>
                <a:latin typeface="Times New Roman"/>
                <a:ea typeface="Times New Roman"/>
                <a:cs typeface="Times New Roman"/>
              </a:rPr>
              <a:t>muôn</a:t>
            </a:r>
            <a:r>
              <a:rPr lang="fr-FR" sz="2400" i="1" dirty="0">
                <a:solidFill>
                  <a:srgbClr val="000000"/>
                </a:solidFill>
                <a:latin typeface="Times New Roman"/>
                <a:ea typeface="Times New Roman"/>
                <a:cs typeface="Times New Roman"/>
              </a:rPr>
              <a:t> </a:t>
            </a:r>
            <a:r>
              <a:rPr lang="fr-FR" sz="2400" i="1" dirty="0" err="1" smtClean="0">
                <a:solidFill>
                  <a:srgbClr val="000000"/>
                </a:solidFill>
                <a:latin typeface="Times New Roman"/>
                <a:ea typeface="Times New Roman"/>
                <a:cs typeface="Times New Roman"/>
              </a:rPr>
              <a:t>loài</a:t>
            </a:r>
            <a:r>
              <a:rPr lang="fr-FR" sz="2400" i="1" dirty="0" smtClean="0">
                <a:solidFill>
                  <a:srgbClr val="000000"/>
                </a:solidFill>
                <a:latin typeface="Times New Roman"/>
                <a:ea typeface="Times New Roman"/>
                <a:cs typeface="Times New Roman"/>
              </a:rPr>
              <a:t> (</a:t>
            </a:r>
            <a:r>
              <a:rPr lang="fr-FR" sz="2400" i="1" dirty="0" err="1" smtClean="0">
                <a:solidFill>
                  <a:srgbClr val="000000"/>
                </a:solidFill>
                <a:latin typeface="Times New Roman"/>
                <a:ea typeface="Times New Roman"/>
                <a:cs typeface="Times New Roman"/>
              </a:rPr>
              <a:t>Đoạn</a:t>
            </a:r>
            <a:r>
              <a:rPr lang="fr-FR" sz="2400" i="1" dirty="0" smtClean="0">
                <a:solidFill>
                  <a:srgbClr val="000000"/>
                </a:solidFill>
                <a:latin typeface="Times New Roman"/>
                <a:ea typeface="Times New Roman"/>
                <a:cs typeface="Times New Roman"/>
              </a:rPr>
              <a:t> 3-6)</a:t>
            </a:r>
            <a:endParaRPr lang="en-GB" dirty="0">
              <a:solidFill>
                <a:prstClr val="black"/>
              </a:solidFill>
              <a:latin typeface="Calibri"/>
              <a:ea typeface="Calibri"/>
              <a:cs typeface="Times New Roman"/>
            </a:endParaRPr>
          </a:p>
        </p:txBody>
      </p:sp>
      <p:sp>
        <p:nvSpPr>
          <p:cNvPr id="2" name="Vertical Scroll 1"/>
          <p:cNvSpPr/>
          <p:nvPr/>
        </p:nvSpPr>
        <p:spPr>
          <a:xfrm>
            <a:off x="3657600" y="1304924"/>
            <a:ext cx="4343400" cy="32766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Tính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trật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tự</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sự</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sắp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xếp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theo</a:t>
            </a:r>
            <a:r>
              <a:rPr lang="en-US" sz="2400" dirty="0" smtClean="0">
                <a:solidFill>
                  <a:schemeClr val="tx1"/>
                </a:solidFill>
                <a:latin typeface="Times New Roman" panose="02020603050405020304" pitchFamily="18" charset="0"/>
                <a:cs typeface="Times New Roman" panose="02020603050405020304" pitchFamily="18" charset="0"/>
              </a:rPr>
              <a:t> 1 </a:t>
            </a:r>
            <a:r>
              <a:rPr lang="en-US" sz="2400" dirty="0" err="1" smtClean="0">
                <a:solidFill>
                  <a:schemeClr val="tx1"/>
                </a:solidFill>
                <a:latin typeface="Times New Roman" panose="02020603050405020304" pitchFamily="18" charset="0"/>
                <a:cs typeface="Times New Roman" panose="02020603050405020304" pitchFamily="18" charset="0"/>
              </a:rPr>
              <a:t>trật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tự</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t>
            </a:r>
            <a:r>
              <a:rPr lang="en-US" sz="2400" dirty="0" err="1" smtClean="0">
                <a:solidFill>
                  <a:schemeClr val="tx1"/>
                </a:solidFill>
                <a:latin typeface="Times New Roman" panose="02020603050405020304" pitchFamily="18" charset="0"/>
                <a:cs typeface="Times New Roman" panose="02020603050405020304" pitchFamily="18" charset="0"/>
              </a:rPr>
              <a:t>ột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quy</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tắc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nhất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định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có</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tổ</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chức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có</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kỷ</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luật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trong</a:t>
            </a:r>
            <a:r>
              <a:rPr lang="en-US" sz="2400" dirty="0" smtClean="0">
                <a:solidFill>
                  <a:schemeClr val="tx1"/>
                </a:solidFill>
                <a:latin typeface="Times New Roman" panose="02020603050405020304" pitchFamily="18" charset="0"/>
                <a:cs typeface="Times New Roman" panose="02020603050405020304" pitchFamily="18" charset="0"/>
              </a:rPr>
              <a:t> 1 </a:t>
            </a:r>
            <a:r>
              <a:rPr lang="en-US" sz="2400" dirty="0" err="1" smtClean="0">
                <a:solidFill>
                  <a:schemeClr val="tx1"/>
                </a:solidFill>
                <a:latin typeface="Times New Roman" panose="02020603050405020304" pitchFamily="18" charset="0"/>
                <a:cs typeface="Times New Roman" panose="02020603050405020304" pitchFamily="18" charset="0"/>
              </a:rPr>
              <a:t>tập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thể</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tổ</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chức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nào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đó</a:t>
            </a:r>
            <a:r>
              <a:rPr lang="en-US" sz="2400" dirty="0" smtClean="0">
                <a:solidFill>
                  <a:schemeClr val="tx1"/>
                </a:solidFill>
                <a:latin typeface="Times New Roman" panose="02020603050405020304" pitchFamily="18" charset="0"/>
                <a:cs typeface="Times New Roman" panose="02020603050405020304" pitchFamily="18" charset="0"/>
              </a:rPr>
              <a:t> . </a:t>
            </a:r>
            <a:r>
              <a:rPr lang="en-US" sz="2400" dirty="0" err="1" smtClean="0">
                <a:solidFill>
                  <a:schemeClr val="tx1"/>
                </a:solidFill>
                <a:latin typeface="Times New Roman" panose="02020603050405020304" pitchFamily="18" charset="0"/>
                <a:cs typeface="Times New Roman" panose="02020603050405020304" pitchFamily="18" charset="0"/>
              </a:rPr>
              <a:t>Trật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tự</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có</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thể</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hiểu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tình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trạng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ổn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định</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152400" y="1343024"/>
            <a:ext cx="3429000" cy="3609975"/>
          </a:xfrm>
          <a:prstGeom prst="rect">
            <a:avLst/>
          </a:prstGeom>
        </p:spPr>
      </p:pic>
    </p:spTree>
    <p:extLst>
      <p:ext uri="{BB962C8B-B14F-4D97-AF65-F5344CB8AC3E}">
        <p14:creationId xmlns:p14="http://schemas.microsoft.com/office/powerpoint/2010/main" val="4281489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2925"/>
            <a:ext cx="1238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273675"/>
            <a:ext cx="1614488"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4867038"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ea typeface="Times New Roman" panose="02020603050405020304" pitchFamily="18" charset="0"/>
              </a:rPr>
              <a:t>a, </a:t>
            </a:r>
            <a:r>
              <a:rPr lang="en-US" sz="2400" b="1" dirty="0" err="1" smtClean="0">
                <a:solidFill>
                  <a:srgbClr val="FF0000"/>
                </a:solidFill>
                <a:latin typeface="Times New Roman" panose="02020603050405020304" pitchFamily="18" charset="0"/>
                <a:ea typeface="Times New Roman" panose="02020603050405020304" pitchFamily="18" charset="0"/>
              </a:rPr>
              <a:t>Sự</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đa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dạng</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của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các</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loài</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Đoạn</a:t>
            </a:r>
            <a:r>
              <a:rPr lang="en-US" sz="2400" b="1" dirty="0" smtClean="0">
                <a:solidFill>
                  <a:srgbClr val="FF0000"/>
                </a:solidFill>
                <a:latin typeface="Times New Roman" panose="02020603050405020304" pitchFamily="18" charset="0"/>
                <a:ea typeface="Times New Roman" panose="02020603050405020304" pitchFamily="18" charset="0"/>
              </a:rPr>
              <a:t> 2)</a:t>
            </a:r>
            <a:endParaRPr lang="en-US" sz="3200" dirty="0">
              <a:solidFill>
                <a:srgbClr val="FF0000"/>
              </a:solidFill>
            </a:endParaRPr>
          </a:p>
        </p:txBody>
      </p:sp>
      <p:sp>
        <p:nvSpPr>
          <p:cNvPr id="5" name="Rectangle 4"/>
          <p:cNvSpPr/>
          <p:nvPr/>
        </p:nvSpPr>
        <p:spPr>
          <a:xfrm>
            <a:off x="1524000" y="499765"/>
            <a:ext cx="2638864" cy="461665"/>
          </a:xfrm>
          <a:prstGeom prst="rect">
            <a:avLst/>
          </a:prstGeom>
        </p:spPr>
        <p:txBody>
          <a:bodyPr wrap="none">
            <a:spAutoFit/>
          </a:bodyPr>
          <a:lstStyle/>
          <a:p>
            <a:r>
              <a:rPr lang="en-US" sz="2400" b="1" dirty="0" err="1" smtClean="0">
                <a:solidFill>
                  <a:srgbClr val="FF0000"/>
                </a:solidFill>
                <a:latin typeface="Times New Roman" panose="02020603050405020304" pitchFamily="18" charset="0"/>
                <a:ea typeface="Times New Roman" panose="02020603050405020304" pitchFamily="18" charset="0"/>
              </a:rPr>
              <a:t>Phiếu</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học</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tập</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số</a:t>
            </a:r>
            <a:r>
              <a:rPr lang="en-US" sz="2400" b="1" dirty="0" smtClean="0">
                <a:solidFill>
                  <a:srgbClr val="FF0000"/>
                </a:solidFill>
                <a:latin typeface="Times New Roman" panose="02020603050405020304" pitchFamily="18" charset="0"/>
                <a:ea typeface="Times New Roman" panose="02020603050405020304" pitchFamily="18" charset="0"/>
              </a:rPr>
              <a:t> 2</a:t>
            </a:r>
            <a:endParaRPr lang="en-US" sz="3200" dirty="0">
              <a:solidFill>
                <a:srgbClr val="FF0000"/>
              </a:solidFill>
            </a:endParaRPr>
          </a:p>
        </p:txBody>
      </p:sp>
      <p:sp>
        <p:nvSpPr>
          <p:cNvPr id="6" name="Rectangle 5"/>
          <p:cNvSpPr/>
          <p:nvPr/>
        </p:nvSpPr>
        <p:spPr>
          <a:xfrm>
            <a:off x="381000" y="1143000"/>
            <a:ext cx="2589170" cy="461665"/>
          </a:xfrm>
          <a:prstGeom prst="rect">
            <a:avLst/>
          </a:prstGeom>
        </p:spPr>
        <p:txBody>
          <a:bodyPr wrap="none">
            <a:spAutoFit/>
          </a:bodyPr>
          <a:lstStyle/>
          <a:p>
            <a:r>
              <a:rPr lang="en-US" sz="2400" b="1" dirty="0" err="1" smtClean="0">
                <a:solidFill>
                  <a:srgbClr val="FF0000"/>
                </a:solidFill>
                <a:latin typeface="Times New Roman" panose="02020603050405020304" pitchFamily="18" charset="0"/>
              </a:rPr>
              <a:t>Điền</a:t>
            </a:r>
            <a:r>
              <a:rPr lang="en-US" sz="2400" b="1" dirty="0" smtClean="0">
                <a:solidFill>
                  <a:srgbClr val="FF0000"/>
                </a:solidFill>
                <a:latin typeface="Times New Roman" panose="02020603050405020304" pitchFamily="18" charset="0"/>
              </a:rPr>
              <a:t> </a:t>
            </a:r>
            <a:r>
              <a:rPr lang="en-US" sz="2400" b="1" dirty="0" err="1" smtClean="0">
                <a:solidFill>
                  <a:srgbClr val="FF0000"/>
                </a:solidFill>
                <a:latin typeface="Times New Roman" panose="02020603050405020304" pitchFamily="18" charset="0"/>
              </a:rPr>
              <a:t>vào</a:t>
            </a:r>
            <a:r>
              <a:rPr lang="en-US" sz="2400" b="1" dirty="0" smtClean="0">
                <a:solidFill>
                  <a:srgbClr val="FF0000"/>
                </a:solidFill>
                <a:latin typeface="Times New Roman" panose="02020603050405020304" pitchFamily="18" charset="0"/>
              </a:rPr>
              <a:t> </a:t>
            </a:r>
            <a:r>
              <a:rPr lang="en-US" sz="2400" b="1" dirty="0" err="1" smtClean="0">
                <a:solidFill>
                  <a:srgbClr val="FF0000"/>
                </a:solidFill>
                <a:latin typeface="Times New Roman" panose="02020603050405020304" pitchFamily="18" charset="0"/>
              </a:rPr>
              <a:t>bảng</a:t>
            </a:r>
            <a:r>
              <a:rPr lang="en-US" sz="2400" b="1" dirty="0" smtClean="0">
                <a:solidFill>
                  <a:srgbClr val="FF0000"/>
                </a:solidFill>
                <a:latin typeface="Times New Roman" panose="02020603050405020304" pitchFamily="18" charset="0"/>
              </a:rPr>
              <a:t> </a:t>
            </a:r>
            <a:r>
              <a:rPr lang="en-US" sz="2400" b="1" dirty="0" err="1" smtClean="0">
                <a:solidFill>
                  <a:srgbClr val="FF0000"/>
                </a:solidFill>
                <a:latin typeface="Times New Roman" panose="02020603050405020304" pitchFamily="18" charset="0"/>
              </a:rPr>
              <a:t>sau</a:t>
            </a:r>
            <a:endParaRPr lang="en-US" sz="3200"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1707121"/>
              </p:ext>
            </p:extLst>
          </p:nvPr>
        </p:nvGraphicFramePr>
        <p:xfrm>
          <a:off x="381000" y="1828800"/>
          <a:ext cx="7915275" cy="338328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0000"/>
                    </a:ext>
                  </a:extLst>
                </a:gridCol>
                <a:gridCol w="2428875">
                  <a:extLst>
                    <a:ext uri="{9D8B030D-6E8A-4147-A177-3AD203B41FA5}">
                      <a16:colId xmlns:a16="http://schemas.microsoft.com/office/drawing/2014/main" val="20001"/>
                    </a:ext>
                  </a:extLst>
                </a:gridCol>
              </a:tblGrid>
              <a:tr h="370840">
                <a:tc>
                  <a:txBody>
                    <a:bodyPr/>
                    <a:lstStyle/>
                    <a:p>
                      <a:r>
                        <a:rPr lang="en-US" sz="2400" dirty="0" smtClean="0">
                          <a:solidFill>
                            <a:schemeClr val="tx1"/>
                          </a:solidFill>
                          <a:latin typeface="Times New Roman" panose="02020603050405020304" pitchFamily="18" charset="0"/>
                          <a:cs typeface="Times New Roman" panose="02020603050405020304" pitchFamily="18" charset="0"/>
                        </a:rPr>
                        <a:t>1, </a:t>
                      </a:r>
                      <a:r>
                        <a:rPr lang="en-US" sz="2400" dirty="0" err="1" smtClean="0">
                          <a:solidFill>
                            <a:schemeClr val="tx1"/>
                          </a:solidFill>
                          <a:latin typeface="Times New Roman" panose="02020603050405020304" pitchFamily="18" charset="0"/>
                          <a:cs typeface="Times New Roman" panose="02020603050405020304" pitchFamily="18" charset="0"/>
                        </a:rPr>
                        <a:t>Sự</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đa</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dạng</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của</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các</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quần</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xã</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sinh</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vật</a:t>
                      </a:r>
                      <a:endParaRPr lang="en-US" sz="2400" dirty="0">
                        <a:solidFill>
                          <a:schemeClr val="tx1"/>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2400" b="1" dirty="0" smtClean="0">
                          <a:solidFill>
                            <a:srgbClr val="FF0000"/>
                          </a:solidFill>
                          <a:latin typeface="Times New Roman" panose="02020603050405020304" pitchFamily="18" charset="0"/>
                          <a:cs typeface="Times New Roman" panose="02020603050405020304" pitchFamily="18" charset="0"/>
                        </a:rPr>
                        <a:t>2.</a:t>
                      </a:r>
                      <a:r>
                        <a:rPr lang="en-US" sz="2400" b="1" baseline="0" dirty="0" smtClean="0">
                          <a:solidFill>
                            <a:srgbClr val="FF0000"/>
                          </a:solidFill>
                          <a:latin typeface="Times New Roman" panose="02020603050405020304" pitchFamily="18" charset="0"/>
                          <a:cs typeface="Times New Roman" panose="02020603050405020304" pitchFamily="18" charset="0"/>
                        </a:rPr>
                        <a:t> </a:t>
                      </a:r>
                      <a:r>
                        <a:rPr lang="en-US" sz="2400" b="1" baseline="0" dirty="0" err="1" smtClean="0">
                          <a:solidFill>
                            <a:srgbClr val="FF0000"/>
                          </a:solidFill>
                          <a:latin typeface="Times New Roman" panose="02020603050405020304" pitchFamily="18" charset="0"/>
                          <a:cs typeface="Times New Roman" panose="02020603050405020304" pitchFamily="18" charset="0"/>
                        </a:rPr>
                        <a:t>Tính</a:t>
                      </a:r>
                      <a:r>
                        <a:rPr lang="en-US" sz="2400" b="1" baseline="0" dirty="0" smtClean="0">
                          <a:solidFill>
                            <a:srgbClr val="FF0000"/>
                          </a:solidFill>
                          <a:latin typeface="Times New Roman" panose="02020603050405020304" pitchFamily="18" charset="0"/>
                          <a:cs typeface="Times New Roman" panose="02020603050405020304" pitchFamily="18" charset="0"/>
                        </a:rPr>
                        <a:t> </a:t>
                      </a:r>
                      <a:r>
                        <a:rPr lang="en-US" sz="2400" b="1" baseline="0" dirty="0" err="1" smtClean="0">
                          <a:solidFill>
                            <a:srgbClr val="FF0000"/>
                          </a:solidFill>
                          <a:latin typeface="Times New Roman" panose="02020603050405020304" pitchFamily="18" charset="0"/>
                          <a:cs typeface="Times New Roman" panose="02020603050405020304" pitchFamily="18" charset="0"/>
                        </a:rPr>
                        <a:t>trật</a:t>
                      </a:r>
                      <a:r>
                        <a:rPr lang="en-US" sz="2400" b="1" baseline="0" dirty="0" smtClean="0">
                          <a:solidFill>
                            <a:srgbClr val="FF0000"/>
                          </a:solidFill>
                          <a:latin typeface="Times New Roman" panose="02020603050405020304" pitchFamily="18" charset="0"/>
                          <a:cs typeface="Times New Roman" panose="02020603050405020304" pitchFamily="18" charset="0"/>
                        </a:rPr>
                        <a:t> </a:t>
                      </a:r>
                      <a:r>
                        <a:rPr lang="en-US" sz="2400" b="1" baseline="0" dirty="0" err="1" smtClean="0">
                          <a:solidFill>
                            <a:srgbClr val="FF0000"/>
                          </a:solidFill>
                          <a:latin typeface="Times New Roman" panose="02020603050405020304" pitchFamily="18" charset="0"/>
                          <a:cs typeface="Times New Roman" panose="02020603050405020304" pitchFamily="18" charset="0"/>
                        </a:rPr>
                        <a:t>tự</a:t>
                      </a:r>
                      <a:r>
                        <a:rPr lang="en-US" sz="2400" b="1" baseline="0" dirty="0" smtClean="0">
                          <a:solidFill>
                            <a:srgbClr val="FF0000"/>
                          </a:solidFill>
                          <a:latin typeface="Times New Roman" panose="02020603050405020304" pitchFamily="18" charset="0"/>
                          <a:cs typeface="Times New Roman" panose="02020603050405020304" pitchFamily="18" charset="0"/>
                        </a:rPr>
                        <a:t> </a:t>
                      </a:r>
                      <a:r>
                        <a:rPr lang="en-US" sz="2400" b="1" baseline="0" dirty="0" err="1" smtClean="0">
                          <a:solidFill>
                            <a:srgbClr val="FF0000"/>
                          </a:solidFill>
                          <a:latin typeface="Times New Roman" panose="02020603050405020304" pitchFamily="18" charset="0"/>
                          <a:cs typeface="Times New Roman" panose="02020603050405020304" pitchFamily="18" charset="0"/>
                        </a:rPr>
                        <a:t>trong</a:t>
                      </a:r>
                      <a:r>
                        <a:rPr lang="en-US" sz="2400" b="1" baseline="0" dirty="0" smtClean="0">
                          <a:solidFill>
                            <a:srgbClr val="FF0000"/>
                          </a:solidFill>
                          <a:latin typeface="Times New Roman" panose="02020603050405020304" pitchFamily="18" charset="0"/>
                          <a:cs typeface="Times New Roman" panose="02020603050405020304" pitchFamily="18" charset="0"/>
                        </a:rPr>
                        <a:t> </a:t>
                      </a:r>
                      <a:r>
                        <a:rPr lang="en-US" sz="2400" b="1" baseline="0" dirty="0" err="1" smtClean="0">
                          <a:solidFill>
                            <a:srgbClr val="FF0000"/>
                          </a:solidFill>
                          <a:latin typeface="Times New Roman" panose="02020603050405020304" pitchFamily="18" charset="0"/>
                          <a:cs typeface="Times New Roman" panose="02020603050405020304" pitchFamily="18" charset="0"/>
                        </a:rPr>
                        <a:t>đời</a:t>
                      </a:r>
                      <a:r>
                        <a:rPr lang="en-US" sz="2400" b="1" baseline="0" dirty="0" smtClean="0">
                          <a:solidFill>
                            <a:srgbClr val="FF0000"/>
                          </a:solidFill>
                          <a:latin typeface="Times New Roman" panose="02020603050405020304" pitchFamily="18" charset="0"/>
                          <a:cs typeface="Times New Roman" panose="02020603050405020304" pitchFamily="18" charset="0"/>
                        </a:rPr>
                        <a:t> </a:t>
                      </a:r>
                      <a:r>
                        <a:rPr lang="en-US" sz="2400" b="1" baseline="0" dirty="0" err="1" smtClean="0">
                          <a:solidFill>
                            <a:srgbClr val="FF0000"/>
                          </a:solidFill>
                          <a:latin typeface="Times New Roman" panose="02020603050405020304" pitchFamily="18" charset="0"/>
                          <a:cs typeface="Times New Roman" panose="02020603050405020304" pitchFamily="18" charset="0"/>
                        </a:rPr>
                        <a:t>sống</a:t>
                      </a:r>
                      <a:r>
                        <a:rPr lang="en-US" sz="2400" b="1" baseline="0" dirty="0" smtClean="0">
                          <a:solidFill>
                            <a:srgbClr val="FF0000"/>
                          </a:solidFill>
                          <a:latin typeface="Times New Roman" panose="02020603050405020304" pitchFamily="18" charset="0"/>
                          <a:cs typeface="Times New Roman" panose="02020603050405020304" pitchFamily="18" charset="0"/>
                        </a:rPr>
                        <a:t> </a:t>
                      </a:r>
                      <a:r>
                        <a:rPr lang="en-US" sz="2400" b="1" baseline="0" dirty="0" err="1" smtClean="0">
                          <a:solidFill>
                            <a:srgbClr val="FF0000"/>
                          </a:solidFill>
                          <a:latin typeface="Times New Roman" panose="02020603050405020304" pitchFamily="18" charset="0"/>
                          <a:cs typeface="Times New Roman" panose="02020603050405020304" pitchFamily="18" charset="0"/>
                        </a:rPr>
                        <a:t>muôn</a:t>
                      </a:r>
                      <a:r>
                        <a:rPr lang="en-US" sz="2400" b="1" baseline="0" dirty="0" smtClean="0">
                          <a:solidFill>
                            <a:srgbClr val="FF0000"/>
                          </a:solidFill>
                          <a:latin typeface="Times New Roman" panose="02020603050405020304" pitchFamily="18" charset="0"/>
                          <a:cs typeface="Times New Roman" panose="02020603050405020304" pitchFamily="18" charset="0"/>
                        </a:rPr>
                        <a:t> </a:t>
                      </a:r>
                      <a:r>
                        <a:rPr lang="en-US" sz="2400" b="1" baseline="0" dirty="0" err="1" smtClean="0">
                          <a:solidFill>
                            <a:srgbClr val="FF0000"/>
                          </a:solidFill>
                          <a:latin typeface="Times New Roman" panose="02020603050405020304" pitchFamily="18" charset="0"/>
                          <a:cs typeface="Times New Roman" panose="02020603050405020304" pitchFamily="18" charset="0"/>
                        </a:rPr>
                        <a:t>loài</a:t>
                      </a:r>
                      <a:endParaRPr lang="en-US" sz="2400" b="1" dirty="0">
                        <a:solidFill>
                          <a:srgbClr val="FF0000"/>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chemeClr val="accent1"/>
                    </a:solidFill>
                  </a:tcPr>
                </a:tc>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solidFill>
                      <a:schemeClr val="accent1"/>
                    </a:solidFill>
                  </a:tcPr>
                </a:tc>
                <a:extLst>
                  <a:ext uri="{0D108BD9-81ED-4DB2-BD59-A6C34878D82A}">
                    <a16:rowId xmlns:a16="http://schemas.microsoft.com/office/drawing/2014/main" val="10001"/>
                  </a:ext>
                </a:extLst>
              </a:tr>
              <a:tr h="370840">
                <a:tc>
                  <a:txBody>
                    <a:bodyPr/>
                    <a:lstStyle/>
                    <a:p>
                      <a:r>
                        <a:rPr lang="en-US" sz="2400" b="1" dirty="0" smtClean="0">
                          <a:solidFill>
                            <a:srgbClr val="6600CC"/>
                          </a:solidFill>
                          <a:latin typeface="Times New Roman" panose="02020603050405020304" pitchFamily="18" charset="0"/>
                          <a:cs typeface="Times New Roman" panose="02020603050405020304" pitchFamily="18" charset="0"/>
                        </a:rPr>
                        <a:t>3. </a:t>
                      </a:r>
                      <a:r>
                        <a:rPr lang="en-US" sz="2400" b="1" dirty="0" err="1" smtClean="0">
                          <a:solidFill>
                            <a:srgbClr val="6600CC"/>
                          </a:solidFill>
                          <a:latin typeface="Times New Roman" panose="02020603050405020304" pitchFamily="18" charset="0"/>
                          <a:cs typeface="Times New Roman" panose="02020603050405020304" pitchFamily="18" charset="0"/>
                        </a:rPr>
                        <a:t>Mối</a:t>
                      </a:r>
                      <a:r>
                        <a:rPr lang="en-US" sz="2400" b="1" baseline="0" dirty="0" smtClean="0">
                          <a:solidFill>
                            <a:srgbClr val="6600CC"/>
                          </a:solidFill>
                          <a:latin typeface="Times New Roman" panose="02020603050405020304" pitchFamily="18" charset="0"/>
                          <a:cs typeface="Times New Roman" panose="02020603050405020304" pitchFamily="18" charset="0"/>
                        </a:rPr>
                        <a:t> </a:t>
                      </a:r>
                      <a:r>
                        <a:rPr lang="en-US" sz="2400" b="1" baseline="0" dirty="0" err="1" smtClean="0">
                          <a:solidFill>
                            <a:srgbClr val="6600CC"/>
                          </a:solidFill>
                          <a:latin typeface="Times New Roman" panose="02020603050405020304" pitchFamily="18" charset="0"/>
                          <a:cs typeface="Times New Roman" panose="02020603050405020304" pitchFamily="18" charset="0"/>
                        </a:rPr>
                        <a:t>quan</a:t>
                      </a:r>
                      <a:r>
                        <a:rPr lang="en-US" sz="2400" b="1" baseline="0" dirty="0" smtClean="0">
                          <a:solidFill>
                            <a:srgbClr val="6600CC"/>
                          </a:solidFill>
                          <a:latin typeface="Times New Roman" panose="02020603050405020304" pitchFamily="18" charset="0"/>
                          <a:cs typeface="Times New Roman" panose="02020603050405020304" pitchFamily="18" charset="0"/>
                        </a:rPr>
                        <a:t> </a:t>
                      </a:r>
                      <a:r>
                        <a:rPr lang="en-US" sz="2400" b="1" baseline="0" dirty="0" err="1" smtClean="0">
                          <a:solidFill>
                            <a:srgbClr val="6600CC"/>
                          </a:solidFill>
                          <a:latin typeface="Times New Roman" panose="02020603050405020304" pitchFamily="18" charset="0"/>
                          <a:cs typeface="Times New Roman" panose="02020603050405020304" pitchFamily="18" charset="0"/>
                        </a:rPr>
                        <a:t>hệ</a:t>
                      </a:r>
                      <a:r>
                        <a:rPr lang="en-US" sz="2400" b="1" baseline="0" dirty="0" smtClean="0">
                          <a:solidFill>
                            <a:srgbClr val="6600CC"/>
                          </a:solidFill>
                          <a:latin typeface="Times New Roman" panose="02020603050405020304" pitchFamily="18" charset="0"/>
                          <a:cs typeface="Times New Roman" panose="02020603050405020304" pitchFamily="18" charset="0"/>
                        </a:rPr>
                        <a:t> </a:t>
                      </a:r>
                      <a:r>
                        <a:rPr lang="en-US" sz="2400" b="1" baseline="0" dirty="0" err="1" smtClean="0">
                          <a:solidFill>
                            <a:srgbClr val="6600CC"/>
                          </a:solidFill>
                          <a:latin typeface="Times New Roman" panose="02020603050405020304" pitchFamily="18" charset="0"/>
                          <a:cs typeface="Times New Roman" panose="02020603050405020304" pitchFamily="18" charset="0"/>
                        </a:rPr>
                        <a:t>hỗ</a:t>
                      </a:r>
                      <a:r>
                        <a:rPr lang="en-US" sz="2400" b="1" baseline="0" dirty="0" smtClean="0">
                          <a:solidFill>
                            <a:srgbClr val="6600CC"/>
                          </a:solidFill>
                          <a:latin typeface="Times New Roman" panose="02020603050405020304" pitchFamily="18" charset="0"/>
                          <a:cs typeface="Times New Roman" panose="02020603050405020304" pitchFamily="18" charset="0"/>
                        </a:rPr>
                        <a:t> </a:t>
                      </a:r>
                      <a:r>
                        <a:rPr lang="en-US" sz="2400" b="1" baseline="0" dirty="0" err="1" smtClean="0">
                          <a:solidFill>
                            <a:srgbClr val="6600CC"/>
                          </a:solidFill>
                          <a:latin typeface="Times New Roman" panose="02020603050405020304" pitchFamily="18" charset="0"/>
                          <a:cs typeface="Times New Roman" panose="02020603050405020304" pitchFamily="18" charset="0"/>
                        </a:rPr>
                        <a:t>trợ</a:t>
                      </a:r>
                      <a:r>
                        <a:rPr lang="en-US" sz="2400" b="1" baseline="0" dirty="0" smtClean="0">
                          <a:solidFill>
                            <a:srgbClr val="6600CC"/>
                          </a:solidFill>
                          <a:latin typeface="Times New Roman" panose="02020603050405020304" pitchFamily="18" charset="0"/>
                          <a:cs typeface="Times New Roman" panose="02020603050405020304" pitchFamily="18" charset="0"/>
                        </a:rPr>
                        <a:t> </a:t>
                      </a:r>
                      <a:r>
                        <a:rPr lang="en-US" sz="2400" b="1" baseline="0" dirty="0" err="1" smtClean="0">
                          <a:solidFill>
                            <a:srgbClr val="6600CC"/>
                          </a:solidFill>
                          <a:latin typeface="Times New Roman" panose="02020603050405020304" pitchFamily="18" charset="0"/>
                          <a:cs typeface="Times New Roman" panose="02020603050405020304" pitchFamily="18" charset="0"/>
                        </a:rPr>
                        <a:t>và</a:t>
                      </a:r>
                      <a:r>
                        <a:rPr lang="en-US" sz="2400" b="1" baseline="0" dirty="0" smtClean="0">
                          <a:solidFill>
                            <a:srgbClr val="6600CC"/>
                          </a:solidFill>
                          <a:latin typeface="Times New Roman" panose="02020603050405020304" pitchFamily="18" charset="0"/>
                          <a:cs typeface="Times New Roman" panose="02020603050405020304" pitchFamily="18" charset="0"/>
                        </a:rPr>
                        <a:t> </a:t>
                      </a:r>
                      <a:r>
                        <a:rPr lang="en-US" sz="2400" b="1" baseline="0" dirty="0" err="1" smtClean="0">
                          <a:solidFill>
                            <a:srgbClr val="6600CC"/>
                          </a:solidFill>
                          <a:latin typeface="Times New Roman" panose="02020603050405020304" pitchFamily="18" charset="0"/>
                          <a:cs typeface="Times New Roman" panose="02020603050405020304" pitchFamily="18" charset="0"/>
                        </a:rPr>
                        <a:t>đối</a:t>
                      </a:r>
                      <a:r>
                        <a:rPr lang="en-US" sz="2400" b="1" baseline="0" dirty="0" smtClean="0">
                          <a:solidFill>
                            <a:srgbClr val="6600CC"/>
                          </a:solidFill>
                          <a:latin typeface="Times New Roman" panose="02020603050405020304" pitchFamily="18" charset="0"/>
                          <a:cs typeface="Times New Roman" panose="02020603050405020304" pitchFamily="18" charset="0"/>
                        </a:rPr>
                        <a:t> </a:t>
                      </a:r>
                      <a:r>
                        <a:rPr lang="en-US" sz="2400" b="1" baseline="0" dirty="0" err="1" smtClean="0">
                          <a:solidFill>
                            <a:srgbClr val="6600CC"/>
                          </a:solidFill>
                          <a:latin typeface="Times New Roman" panose="02020603050405020304" pitchFamily="18" charset="0"/>
                          <a:cs typeface="Times New Roman" panose="02020603050405020304" pitchFamily="18" charset="0"/>
                        </a:rPr>
                        <a:t>kháng</a:t>
                      </a:r>
                      <a:endParaRPr lang="en-US" sz="2400" b="1" dirty="0">
                        <a:solidFill>
                          <a:srgbClr val="6600CC"/>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chemeClr val="accent1"/>
                    </a:solidFill>
                  </a:tcPr>
                </a:tc>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solidFill>
                      <a:schemeClr val="accent1"/>
                    </a:solidFill>
                  </a:tcPr>
                </a:tc>
                <a:extLst>
                  <a:ext uri="{0D108BD9-81ED-4DB2-BD59-A6C34878D82A}">
                    <a16:rowId xmlns:a16="http://schemas.microsoft.com/office/drawing/2014/main" val="10002"/>
                  </a:ext>
                </a:extLst>
              </a:tr>
              <a:tr h="370840">
                <a:tc>
                  <a:txBody>
                    <a:bodyPr/>
                    <a:lstStyle/>
                    <a:p>
                      <a:r>
                        <a:rPr lang="en-US" sz="2400" b="1" dirty="0" smtClean="0">
                          <a:solidFill>
                            <a:srgbClr val="3333CC"/>
                          </a:solidFill>
                          <a:latin typeface="Times New Roman" panose="02020603050405020304" pitchFamily="18" charset="0"/>
                          <a:cs typeface="Times New Roman" panose="02020603050405020304" pitchFamily="18" charset="0"/>
                        </a:rPr>
                        <a:t>4,</a:t>
                      </a:r>
                      <a:r>
                        <a:rPr lang="en-US" sz="2400" b="1" baseline="0" dirty="0" smtClean="0">
                          <a:solidFill>
                            <a:srgbClr val="3333CC"/>
                          </a:solidFill>
                          <a:latin typeface="Times New Roman" panose="02020603050405020304" pitchFamily="18" charset="0"/>
                          <a:cs typeface="Times New Roman" panose="02020603050405020304" pitchFamily="18" charset="0"/>
                        </a:rPr>
                        <a:t> </a:t>
                      </a:r>
                      <a:r>
                        <a:rPr lang="en-US" sz="2400" b="1" baseline="0" dirty="0" err="1" smtClean="0">
                          <a:solidFill>
                            <a:srgbClr val="3333CC"/>
                          </a:solidFill>
                          <a:latin typeface="Times New Roman" panose="02020603050405020304" pitchFamily="18" charset="0"/>
                          <a:cs typeface="Times New Roman" panose="02020603050405020304" pitchFamily="18" charset="0"/>
                        </a:rPr>
                        <a:t>Đoạn</a:t>
                      </a:r>
                      <a:r>
                        <a:rPr lang="en-US" sz="2400" b="1" baseline="0" dirty="0" smtClean="0">
                          <a:solidFill>
                            <a:srgbClr val="3333CC"/>
                          </a:solidFill>
                          <a:latin typeface="Times New Roman" panose="02020603050405020304" pitchFamily="18" charset="0"/>
                          <a:cs typeface="Times New Roman" panose="02020603050405020304" pitchFamily="18" charset="0"/>
                        </a:rPr>
                        <a:t> </a:t>
                      </a:r>
                      <a:r>
                        <a:rPr lang="en-US" sz="2400" b="1" baseline="0" dirty="0" err="1" smtClean="0">
                          <a:solidFill>
                            <a:srgbClr val="3333CC"/>
                          </a:solidFill>
                          <a:latin typeface="Times New Roman" panose="02020603050405020304" pitchFamily="18" charset="0"/>
                          <a:cs typeface="Times New Roman" panose="02020603050405020304" pitchFamily="18" charset="0"/>
                        </a:rPr>
                        <a:t>văn</a:t>
                      </a:r>
                      <a:r>
                        <a:rPr lang="en-US" sz="2400" b="1" baseline="0" dirty="0" smtClean="0">
                          <a:solidFill>
                            <a:srgbClr val="3333CC"/>
                          </a:solidFill>
                          <a:latin typeface="Times New Roman" panose="02020603050405020304" pitchFamily="18" charset="0"/>
                          <a:cs typeface="Times New Roman" panose="02020603050405020304" pitchFamily="18" charset="0"/>
                        </a:rPr>
                        <a:t> </a:t>
                      </a:r>
                      <a:r>
                        <a:rPr lang="en-US" sz="2400" b="1" baseline="0" dirty="0" err="1" smtClean="0">
                          <a:solidFill>
                            <a:srgbClr val="3333CC"/>
                          </a:solidFill>
                          <a:latin typeface="Times New Roman" panose="02020603050405020304" pitchFamily="18" charset="0"/>
                          <a:cs typeface="Times New Roman" panose="02020603050405020304" pitchFamily="18" charset="0"/>
                        </a:rPr>
                        <a:t>thể</a:t>
                      </a:r>
                      <a:r>
                        <a:rPr lang="en-US" sz="2400" b="1" baseline="0" dirty="0" smtClean="0">
                          <a:solidFill>
                            <a:srgbClr val="3333CC"/>
                          </a:solidFill>
                          <a:latin typeface="Times New Roman" panose="02020603050405020304" pitchFamily="18" charset="0"/>
                          <a:cs typeface="Times New Roman" panose="02020603050405020304" pitchFamily="18" charset="0"/>
                        </a:rPr>
                        <a:t> </a:t>
                      </a:r>
                      <a:r>
                        <a:rPr lang="en-US" sz="2400" b="1" baseline="0" dirty="0" err="1" smtClean="0">
                          <a:solidFill>
                            <a:srgbClr val="3333CC"/>
                          </a:solidFill>
                          <a:latin typeface="Times New Roman" panose="02020603050405020304" pitchFamily="18" charset="0"/>
                          <a:cs typeface="Times New Roman" panose="02020603050405020304" pitchFamily="18" charset="0"/>
                        </a:rPr>
                        <a:t>hiện</a:t>
                      </a:r>
                      <a:r>
                        <a:rPr lang="en-US" sz="2400" b="1" baseline="0" dirty="0" smtClean="0">
                          <a:solidFill>
                            <a:srgbClr val="3333CC"/>
                          </a:solidFill>
                          <a:latin typeface="Times New Roman" panose="02020603050405020304" pitchFamily="18" charset="0"/>
                          <a:cs typeface="Times New Roman" panose="02020603050405020304" pitchFamily="18" charset="0"/>
                        </a:rPr>
                        <a:t> </a:t>
                      </a:r>
                      <a:r>
                        <a:rPr lang="en-US" sz="2400" b="1" baseline="0" dirty="0" err="1" smtClean="0">
                          <a:solidFill>
                            <a:srgbClr val="3333CC"/>
                          </a:solidFill>
                          <a:latin typeface="Times New Roman" panose="02020603050405020304" pitchFamily="18" charset="0"/>
                          <a:cs typeface="Times New Roman" panose="02020603050405020304" pitchFamily="18" charset="0"/>
                        </a:rPr>
                        <a:t>cách</a:t>
                      </a:r>
                      <a:r>
                        <a:rPr lang="en-US" sz="2400" b="1" baseline="0" dirty="0" smtClean="0">
                          <a:solidFill>
                            <a:srgbClr val="3333CC"/>
                          </a:solidFill>
                          <a:latin typeface="Times New Roman" panose="02020603050405020304" pitchFamily="18" charset="0"/>
                          <a:cs typeface="Times New Roman" panose="02020603050405020304" pitchFamily="18" charset="0"/>
                        </a:rPr>
                        <a:t> </a:t>
                      </a:r>
                      <a:r>
                        <a:rPr lang="en-US" sz="2400" b="1" baseline="0" dirty="0" err="1" smtClean="0">
                          <a:solidFill>
                            <a:srgbClr val="3333CC"/>
                          </a:solidFill>
                          <a:latin typeface="Times New Roman" panose="02020603050405020304" pitchFamily="18" charset="0"/>
                          <a:cs typeface="Times New Roman" panose="02020603050405020304" pitchFamily="18" charset="0"/>
                        </a:rPr>
                        <a:t>trình</a:t>
                      </a:r>
                      <a:r>
                        <a:rPr lang="en-US" sz="2400" b="1" baseline="0" dirty="0" smtClean="0">
                          <a:solidFill>
                            <a:srgbClr val="3333CC"/>
                          </a:solidFill>
                          <a:latin typeface="Times New Roman" panose="02020603050405020304" pitchFamily="18" charset="0"/>
                          <a:cs typeface="Times New Roman" panose="02020603050405020304" pitchFamily="18" charset="0"/>
                        </a:rPr>
                        <a:t> </a:t>
                      </a:r>
                      <a:r>
                        <a:rPr lang="en-US" sz="2400" b="1" baseline="0" dirty="0" err="1" smtClean="0">
                          <a:solidFill>
                            <a:srgbClr val="3333CC"/>
                          </a:solidFill>
                          <a:latin typeface="Times New Roman" panose="02020603050405020304" pitchFamily="18" charset="0"/>
                          <a:cs typeface="Times New Roman" panose="02020603050405020304" pitchFamily="18" charset="0"/>
                        </a:rPr>
                        <a:t>bày</a:t>
                      </a:r>
                      <a:r>
                        <a:rPr lang="en-US" sz="2400" b="1" baseline="0" dirty="0" smtClean="0">
                          <a:solidFill>
                            <a:srgbClr val="3333CC"/>
                          </a:solidFill>
                          <a:latin typeface="Times New Roman" panose="02020603050405020304" pitchFamily="18" charset="0"/>
                          <a:cs typeface="Times New Roman" panose="02020603050405020304" pitchFamily="18" charset="0"/>
                        </a:rPr>
                        <a:t> </a:t>
                      </a:r>
                      <a:r>
                        <a:rPr lang="en-US" sz="2400" b="1" baseline="0" dirty="0" err="1" smtClean="0">
                          <a:solidFill>
                            <a:srgbClr val="3333CC"/>
                          </a:solidFill>
                          <a:latin typeface="Times New Roman" panose="02020603050405020304" pitchFamily="18" charset="0"/>
                          <a:cs typeface="Times New Roman" panose="02020603050405020304" pitchFamily="18" charset="0"/>
                        </a:rPr>
                        <a:t>theo</a:t>
                      </a:r>
                      <a:r>
                        <a:rPr lang="en-US" sz="2400" b="1" baseline="0" dirty="0" smtClean="0">
                          <a:solidFill>
                            <a:srgbClr val="3333CC"/>
                          </a:solidFill>
                          <a:latin typeface="Times New Roman" panose="02020603050405020304" pitchFamily="18" charset="0"/>
                          <a:cs typeface="Times New Roman" panose="02020603050405020304" pitchFamily="18" charset="0"/>
                        </a:rPr>
                        <a:t> </a:t>
                      </a:r>
                      <a:r>
                        <a:rPr lang="en-US" sz="2400" b="1" baseline="0" dirty="0" err="1" smtClean="0">
                          <a:solidFill>
                            <a:srgbClr val="3333CC"/>
                          </a:solidFill>
                          <a:latin typeface="Times New Roman" panose="02020603050405020304" pitchFamily="18" charset="0"/>
                          <a:cs typeface="Times New Roman" panose="02020603050405020304" pitchFamily="18" charset="0"/>
                        </a:rPr>
                        <a:t>quan</a:t>
                      </a:r>
                      <a:r>
                        <a:rPr lang="en-US" sz="2400" b="1" baseline="0" dirty="0" smtClean="0">
                          <a:solidFill>
                            <a:srgbClr val="3333CC"/>
                          </a:solidFill>
                          <a:latin typeface="Times New Roman" panose="02020603050405020304" pitchFamily="18" charset="0"/>
                          <a:cs typeface="Times New Roman" panose="02020603050405020304" pitchFamily="18" charset="0"/>
                        </a:rPr>
                        <a:t> </a:t>
                      </a:r>
                      <a:r>
                        <a:rPr lang="en-US" sz="2400" b="1" baseline="0" dirty="0" err="1" smtClean="0">
                          <a:solidFill>
                            <a:srgbClr val="3333CC"/>
                          </a:solidFill>
                          <a:latin typeface="Times New Roman" panose="02020603050405020304" pitchFamily="18" charset="0"/>
                          <a:cs typeface="Times New Roman" panose="02020603050405020304" pitchFamily="18" charset="0"/>
                        </a:rPr>
                        <a:t>hệ</a:t>
                      </a:r>
                      <a:r>
                        <a:rPr lang="en-US" sz="2400" b="1" baseline="0" dirty="0" smtClean="0">
                          <a:solidFill>
                            <a:srgbClr val="3333CC"/>
                          </a:solidFill>
                          <a:latin typeface="Times New Roman" panose="02020603050405020304" pitchFamily="18" charset="0"/>
                          <a:cs typeface="Times New Roman" panose="02020603050405020304" pitchFamily="18" charset="0"/>
                        </a:rPr>
                        <a:t> </a:t>
                      </a:r>
                      <a:r>
                        <a:rPr lang="en-US" sz="2400" b="1" baseline="0" dirty="0" err="1" smtClean="0">
                          <a:solidFill>
                            <a:srgbClr val="3333CC"/>
                          </a:solidFill>
                          <a:latin typeface="Times New Roman" panose="02020603050405020304" pitchFamily="18" charset="0"/>
                          <a:cs typeface="Times New Roman" panose="02020603050405020304" pitchFamily="18" charset="0"/>
                        </a:rPr>
                        <a:t>nhân</a:t>
                      </a:r>
                      <a:r>
                        <a:rPr lang="en-US" sz="2400" b="1" baseline="0" dirty="0" smtClean="0">
                          <a:solidFill>
                            <a:srgbClr val="3333CC"/>
                          </a:solidFill>
                          <a:latin typeface="Times New Roman" panose="02020603050405020304" pitchFamily="18" charset="0"/>
                          <a:cs typeface="Times New Roman" panose="02020603050405020304" pitchFamily="18" charset="0"/>
                        </a:rPr>
                        <a:t> </a:t>
                      </a:r>
                      <a:r>
                        <a:rPr lang="en-US" sz="2400" b="1" baseline="0" dirty="0" err="1" smtClean="0">
                          <a:solidFill>
                            <a:srgbClr val="3333CC"/>
                          </a:solidFill>
                          <a:latin typeface="Times New Roman" panose="02020603050405020304" pitchFamily="18" charset="0"/>
                          <a:cs typeface="Times New Roman" panose="02020603050405020304" pitchFamily="18" charset="0"/>
                        </a:rPr>
                        <a:t>quả</a:t>
                      </a:r>
                      <a:endParaRPr lang="en-US" sz="2400" b="1" dirty="0">
                        <a:solidFill>
                          <a:srgbClr val="3333CC"/>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chemeClr val="accent1"/>
                    </a:solidFill>
                  </a:tcPr>
                </a:tc>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solidFill>
                      <a:schemeClr val="accent1"/>
                    </a:solidFill>
                  </a:tcPr>
                </a:tc>
                <a:extLst>
                  <a:ext uri="{0D108BD9-81ED-4DB2-BD59-A6C34878D82A}">
                    <a16:rowId xmlns:a16="http://schemas.microsoft.com/office/drawing/2014/main" val="10003"/>
                  </a:ext>
                </a:extLst>
              </a:tr>
              <a:tr h="370840">
                <a:tc>
                  <a:txBody>
                    <a:bodyPr/>
                    <a:lstStyle/>
                    <a:p>
                      <a:r>
                        <a:rPr lang="en-US" sz="2400" b="1" dirty="0" smtClean="0">
                          <a:solidFill>
                            <a:srgbClr val="3333CC"/>
                          </a:solidFill>
                          <a:latin typeface="Times New Roman" panose="02020603050405020304" pitchFamily="18" charset="0"/>
                          <a:cs typeface="Times New Roman" panose="02020603050405020304" pitchFamily="18" charset="0"/>
                        </a:rPr>
                        <a:t>5,</a:t>
                      </a:r>
                      <a:r>
                        <a:rPr lang="en-US" sz="2400" b="1" baseline="0" dirty="0" smtClean="0">
                          <a:solidFill>
                            <a:srgbClr val="3333CC"/>
                          </a:solidFill>
                          <a:latin typeface="Times New Roman" panose="02020603050405020304" pitchFamily="18" charset="0"/>
                          <a:cs typeface="Times New Roman" panose="02020603050405020304" pitchFamily="18" charset="0"/>
                        </a:rPr>
                        <a:t> Ý </a:t>
                      </a:r>
                      <a:r>
                        <a:rPr lang="en-US" sz="2400" b="1" baseline="0" dirty="0" err="1" smtClean="0">
                          <a:solidFill>
                            <a:srgbClr val="3333CC"/>
                          </a:solidFill>
                          <a:latin typeface="Times New Roman" panose="02020603050405020304" pitchFamily="18" charset="0"/>
                          <a:cs typeface="Times New Roman" panose="02020603050405020304" pitchFamily="18" charset="0"/>
                        </a:rPr>
                        <a:t>nghĩa</a:t>
                      </a:r>
                      <a:r>
                        <a:rPr lang="en-US" sz="2400" b="1" baseline="0" dirty="0" smtClean="0">
                          <a:solidFill>
                            <a:srgbClr val="3333CC"/>
                          </a:solidFill>
                          <a:latin typeface="Times New Roman" panose="02020603050405020304" pitchFamily="18" charset="0"/>
                          <a:cs typeface="Times New Roman" panose="02020603050405020304" pitchFamily="18" charset="0"/>
                        </a:rPr>
                        <a:t> </a:t>
                      </a:r>
                      <a:r>
                        <a:rPr lang="en-US" sz="2400" b="1" baseline="0" dirty="0" err="1" smtClean="0">
                          <a:solidFill>
                            <a:srgbClr val="3333CC"/>
                          </a:solidFill>
                          <a:latin typeface="Times New Roman" panose="02020603050405020304" pitchFamily="18" charset="0"/>
                          <a:cs typeface="Times New Roman" panose="02020603050405020304" pitchFamily="18" charset="0"/>
                        </a:rPr>
                        <a:t>bức</a:t>
                      </a:r>
                      <a:r>
                        <a:rPr lang="en-US" sz="2400" b="1" baseline="0" dirty="0" smtClean="0">
                          <a:solidFill>
                            <a:srgbClr val="3333CC"/>
                          </a:solidFill>
                          <a:latin typeface="Times New Roman" panose="02020603050405020304" pitchFamily="18" charset="0"/>
                          <a:cs typeface="Times New Roman" panose="02020603050405020304" pitchFamily="18" charset="0"/>
                        </a:rPr>
                        <a:t> </a:t>
                      </a:r>
                      <a:r>
                        <a:rPr lang="en-US" sz="2400" b="1" baseline="0" dirty="0" err="1" smtClean="0">
                          <a:solidFill>
                            <a:srgbClr val="3333CC"/>
                          </a:solidFill>
                          <a:latin typeface="Times New Roman" panose="02020603050405020304" pitchFamily="18" charset="0"/>
                          <a:cs typeface="Times New Roman" panose="02020603050405020304" pitchFamily="18" charset="0"/>
                        </a:rPr>
                        <a:t>tranh</a:t>
                      </a:r>
                      <a:r>
                        <a:rPr lang="en-US" sz="2400" b="1" baseline="0" dirty="0" smtClean="0">
                          <a:solidFill>
                            <a:srgbClr val="3333CC"/>
                          </a:solidFill>
                          <a:latin typeface="Times New Roman" panose="02020603050405020304" pitchFamily="18" charset="0"/>
                          <a:cs typeface="Times New Roman" panose="02020603050405020304" pitchFamily="18" charset="0"/>
                        </a:rPr>
                        <a:t> </a:t>
                      </a:r>
                      <a:r>
                        <a:rPr lang="en-US" sz="2400" b="1" baseline="0" dirty="0" err="1" smtClean="0">
                          <a:solidFill>
                            <a:srgbClr val="3333CC"/>
                          </a:solidFill>
                          <a:latin typeface="Times New Roman" panose="02020603050405020304" pitchFamily="18" charset="0"/>
                          <a:cs typeface="Times New Roman" panose="02020603050405020304" pitchFamily="18" charset="0"/>
                        </a:rPr>
                        <a:t>trang</a:t>
                      </a:r>
                      <a:r>
                        <a:rPr lang="en-US" sz="2400" b="1" baseline="0" dirty="0" smtClean="0">
                          <a:solidFill>
                            <a:srgbClr val="3333CC"/>
                          </a:solidFill>
                          <a:latin typeface="Times New Roman" panose="02020603050405020304" pitchFamily="18" charset="0"/>
                          <a:cs typeface="Times New Roman" panose="02020603050405020304" pitchFamily="18" charset="0"/>
                        </a:rPr>
                        <a:t> 84</a:t>
                      </a:r>
                      <a:endParaRPr lang="en-US" sz="2400" b="1" dirty="0">
                        <a:solidFill>
                          <a:srgbClr val="3333CC"/>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chemeClr val="accent1"/>
                    </a:solidFill>
                  </a:tcPr>
                </a:tc>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solidFill>
                      <a:schemeClr val="accent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43398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867038"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ea typeface="Times New Roman" panose="02020603050405020304" pitchFamily="18" charset="0"/>
              </a:rPr>
              <a:t>a, </a:t>
            </a:r>
            <a:r>
              <a:rPr lang="en-US" sz="2400" b="1" dirty="0" err="1" smtClean="0">
                <a:solidFill>
                  <a:srgbClr val="FF0000"/>
                </a:solidFill>
                <a:latin typeface="Times New Roman" panose="02020603050405020304" pitchFamily="18" charset="0"/>
                <a:ea typeface="Times New Roman" panose="02020603050405020304" pitchFamily="18" charset="0"/>
              </a:rPr>
              <a:t>Sự</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đa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dạng</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của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các</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loài</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Đoạn</a:t>
            </a:r>
            <a:r>
              <a:rPr lang="en-US" sz="2400" b="1" dirty="0" smtClean="0">
                <a:solidFill>
                  <a:srgbClr val="FF0000"/>
                </a:solidFill>
                <a:latin typeface="Times New Roman" panose="02020603050405020304" pitchFamily="18" charset="0"/>
                <a:ea typeface="Times New Roman" panose="02020603050405020304" pitchFamily="18" charset="0"/>
              </a:rPr>
              <a:t> 2)</a:t>
            </a:r>
            <a:endParaRPr lang="en-US" sz="3200"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585066068"/>
              </p:ext>
            </p:extLst>
          </p:nvPr>
        </p:nvGraphicFramePr>
        <p:xfrm>
          <a:off x="0" y="533400"/>
          <a:ext cx="9144000" cy="533400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350520">
                <a:tc>
                  <a:txBody>
                    <a:bodyPr/>
                    <a:lstStyle/>
                    <a:p>
                      <a:r>
                        <a:rPr lang="en-US" sz="2000" dirty="0" smtClean="0">
                          <a:solidFill>
                            <a:schemeClr val="tx1"/>
                          </a:solidFill>
                          <a:latin typeface="Times New Roman" panose="02020603050405020304" pitchFamily="18" charset="0"/>
                          <a:cs typeface="Times New Roman" panose="02020603050405020304" pitchFamily="18" charset="0"/>
                        </a:rPr>
                        <a:t>1, </a:t>
                      </a:r>
                      <a:r>
                        <a:rPr lang="en-US" sz="2000" dirty="0" err="1" smtClean="0">
                          <a:solidFill>
                            <a:schemeClr val="tx1"/>
                          </a:solidFill>
                          <a:latin typeface="Times New Roman" panose="02020603050405020304" pitchFamily="18" charset="0"/>
                          <a:cs typeface="Times New Roman" panose="02020603050405020304" pitchFamily="18" charset="0"/>
                        </a:rPr>
                        <a:t>Sự</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đa</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dạng</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của</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các</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quần</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xã</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sinh</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vật</a:t>
                      </a:r>
                      <a:endParaRPr lang="en-US" sz="2000" dirty="0">
                        <a:solidFill>
                          <a:schemeClr val="tx1"/>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2000" b="1" dirty="0" smtClean="0">
                          <a:solidFill>
                            <a:srgbClr val="FF0000"/>
                          </a:solidFill>
                          <a:latin typeface="Times New Roman" panose="02020603050405020304" pitchFamily="18" charset="0"/>
                          <a:cs typeface="Times New Roman" panose="02020603050405020304" pitchFamily="18" charset="0"/>
                        </a:rPr>
                        <a:t>2.</a:t>
                      </a:r>
                      <a:r>
                        <a:rPr lang="en-US" sz="2000" b="1" baseline="0" dirty="0" smtClean="0">
                          <a:solidFill>
                            <a:srgbClr val="FF0000"/>
                          </a:solidFill>
                          <a:latin typeface="Times New Roman" panose="02020603050405020304" pitchFamily="18" charset="0"/>
                          <a:cs typeface="Times New Roman" panose="02020603050405020304" pitchFamily="18" charset="0"/>
                        </a:rPr>
                        <a:t> </a:t>
                      </a:r>
                      <a:r>
                        <a:rPr lang="en-US" sz="2000" b="1" baseline="0" dirty="0" err="1" smtClean="0">
                          <a:solidFill>
                            <a:srgbClr val="FF0000"/>
                          </a:solidFill>
                          <a:latin typeface="Times New Roman" panose="02020603050405020304" pitchFamily="18" charset="0"/>
                          <a:cs typeface="Times New Roman" panose="02020603050405020304" pitchFamily="18" charset="0"/>
                        </a:rPr>
                        <a:t>Tính</a:t>
                      </a:r>
                      <a:r>
                        <a:rPr lang="en-US" sz="2000" b="1" baseline="0" dirty="0" smtClean="0">
                          <a:solidFill>
                            <a:srgbClr val="FF0000"/>
                          </a:solidFill>
                          <a:latin typeface="Times New Roman" panose="02020603050405020304" pitchFamily="18" charset="0"/>
                          <a:cs typeface="Times New Roman" panose="02020603050405020304" pitchFamily="18" charset="0"/>
                        </a:rPr>
                        <a:t> </a:t>
                      </a:r>
                      <a:r>
                        <a:rPr lang="en-US" sz="2000" b="1" baseline="0" dirty="0" err="1" smtClean="0">
                          <a:solidFill>
                            <a:srgbClr val="FF0000"/>
                          </a:solidFill>
                          <a:latin typeface="Times New Roman" panose="02020603050405020304" pitchFamily="18" charset="0"/>
                          <a:cs typeface="Times New Roman" panose="02020603050405020304" pitchFamily="18" charset="0"/>
                        </a:rPr>
                        <a:t>trật</a:t>
                      </a:r>
                      <a:r>
                        <a:rPr lang="en-US" sz="2000" b="1" baseline="0" dirty="0" smtClean="0">
                          <a:solidFill>
                            <a:srgbClr val="FF0000"/>
                          </a:solidFill>
                          <a:latin typeface="Times New Roman" panose="02020603050405020304" pitchFamily="18" charset="0"/>
                          <a:cs typeface="Times New Roman" panose="02020603050405020304" pitchFamily="18" charset="0"/>
                        </a:rPr>
                        <a:t> </a:t>
                      </a:r>
                      <a:r>
                        <a:rPr lang="en-US" sz="2000" b="1" baseline="0" dirty="0" err="1" smtClean="0">
                          <a:solidFill>
                            <a:srgbClr val="FF0000"/>
                          </a:solidFill>
                          <a:latin typeface="Times New Roman" panose="02020603050405020304" pitchFamily="18" charset="0"/>
                          <a:cs typeface="Times New Roman" panose="02020603050405020304" pitchFamily="18" charset="0"/>
                        </a:rPr>
                        <a:t>tự</a:t>
                      </a:r>
                      <a:r>
                        <a:rPr lang="en-US" sz="2000" b="1" baseline="0" dirty="0" smtClean="0">
                          <a:solidFill>
                            <a:srgbClr val="FF0000"/>
                          </a:solidFill>
                          <a:latin typeface="Times New Roman" panose="02020603050405020304" pitchFamily="18" charset="0"/>
                          <a:cs typeface="Times New Roman" panose="02020603050405020304" pitchFamily="18" charset="0"/>
                        </a:rPr>
                        <a:t> </a:t>
                      </a:r>
                      <a:r>
                        <a:rPr lang="en-US" sz="2000" b="1" baseline="0" dirty="0" err="1" smtClean="0">
                          <a:solidFill>
                            <a:srgbClr val="FF0000"/>
                          </a:solidFill>
                          <a:latin typeface="Times New Roman" panose="02020603050405020304" pitchFamily="18" charset="0"/>
                          <a:cs typeface="Times New Roman" panose="02020603050405020304" pitchFamily="18" charset="0"/>
                        </a:rPr>
                        <a:t>trong</a:t>
                      </a:r>
                      <a:r>
                        <a:rPr lang="en-US" sz="2000" b="1" baseline="0" dirty="0" smtClean="0">
                          <a:solidFill>
                            <a:srgbClr val="FF0000"/>
                          </a:solidFill>
                          <a:latin typeface="Times New Roman" panose="02020603050405020304" pitchFamily="18" charset="0"/>
                          <a:cs typeface="Times New Roman" panose="02020603050405020304" pitchFamily="18" charset="0"/>
                        </a:rPr>
                        <a:t> </a:t>
                      </a:r>
                      <a:r>
                        <a:rPr lang="en-US" sz="2000" b="1" baseline="0" dirty="0" err="1" smtClean="0">
                          <a:solidFill>
                            <a:srgbClr val="FF0000"/>
                          </a:solidFill>
                          <a:latin typeface="Times New Roman" panose="02020603050405020304" pitchFamily="18" charset="0"/>
                          <a:cs typeface="Times New Roman" panose="02020603050405020304" pitchFamily="18" charset="0"/>
                        </a:rPr>
                        <a:t>đời</a:t>
                      </a:r>
                      <a:r>
                        <a:rPr lang="en-US" sz="2000" b="1" baseline="0" dirty="0" smtClean="0">
                          <a:solidFill>
                            <a:srgbClr val="FF0000"/>
                          </a:solidFill>
                          <a:latin typeface="Times New Roman" panose="02020603050405020304" pitchFamily="18" charset="0"/>
                          <a:cs typeface="Times New Roman" panose="02020603050405020304" pitchFamily="18" charset="0"/>
                        </a:rPr>
                        <a:t> </a:t>
                      </a:r>
                      <a:r>
                        <a:rPr lang="en-US" sz="2000" b="1" baseline="0" dirty="0" err="1" smtClean="0">
                          <a:solidFill>
                            <a:srgbClr val="FF0000"/>
                          </a:solidFill>
                          <a:latin typeface="Times New Roman" panose="02020603050405020304" pitchFamily="18" charset="0"/>
                          <a:cs typeface="Times New Roman" panose="02020603050405020304" pitchFamily="18" charset="0"/>
                        </a:rPr>
                        <a:t>sống</a:t>
                      </a:r>
                      <a:r>
                        <a:rPr lang="en-US" sz="2000" b="1" baseline="0" dirty="0" smtClean="0">
                          <a:solidFill>
                            <a:srgbClr val="FF0000"/>
                          </a:solidFill>
                          <a:latin typeface="Times New Roman" panose="02020603050405020304" pitchFamily="18" charset="0"/>
                          <a:cs typeface="Times New Roman" panose="02020603050405020304" pitchFamily="18" charset="0"/>
                        </a:rPr>
                        <a:t> </a:t>
                      </a:r>
                      <a:r>
                        <a:rPr lang="en-US" sz="2000" b="1" baseline="0" dirty="0" err="1" smtClean="0">
                          <a:solidFill>
                            <a:srgbClr val="FF0000"/>
                          </a:solidFill>
                          <a:latin typeface="Times New Roman" panose="02020603050405020304" pitchFamily="18" charset="0"/>
                          <a:cs typeface="Times New Roman" panose="02020603050405020304" pitchFamily="18" charset="0"/>
                        </a:rPr>
                        <a:t>muôn</a:t>
                      </a:r>
                      <a:r>
                        <a:rPr lang="en-US" sz="2000" b="1" baseline="0" dirty="0" smtClean="0">
                          <a:solidFill>
                            <a:srgbClr val="FF0000"/>
                          </a:solidFill>
                          <a:latin typeface="Times New Roman" panose="02020603050405020304" pitchFamily="18" charset="0"/>
                          <a:cs typeface="Times New Roman" panose="02020603050405020304" pitchFamily="18" charset="0"/>
                        </a:rPr>
                        <a:t> </a:t>
                      </a:r>
                      <a:r>
                        <a:rPr lang="en-US" sz="2000" b="1" baseline="0" dirty="0" err="1" smtClean="0">
                          <a:solidFill>
                            <a:srgbClr val="FF0000"/>
                          </a:solidFill>
                          <a:latin typeface="Times New Roman" panose="02020603050405020304" pitchFamily="18" charset="0"/>
                          <a:cs typeface="Times New Roman" panose="02020603050405020304" pitchFamily="18" charset="0"/>
                        </a:rPr>
                        <a:t>loài</a:t>
                      </a:r>
                      <a:endParaRPr lang="en-US" sz="2000" b="1" dirty="0">
                        <a:solidFill>
                          <a:srgbClr val="FF0000"/>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chemeClr val="accent1"/>
                    </a:solidFill>
                  </a:tcPr>
                </a:tc>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solidFill>
                      <a:schemeClr val="accent1"/>
                    </a:solidFill>
                  </a:tcPr>
                </a:tc>
                <a:extLst>
                  <a:ext uri="{0D108BD9-81ED-4DB2-BD59-A6C34878D82A}">
                    <a16:rowId xmlns:a16="http://schemas.microsoft.com/office/drawing/2014/main" val="10001"/>
                  </a:ext>
                </a:extLst>
              </a:tr>
              <a:tr h="370840">
                <a:tc>
                  <a:txBody>
                    <a:bodyPr/>
                    <a:lstStyle/>
                    <a:p>
                      <a:r>
                        <a:rPr lang="en-US" sz="2000" b="1" dirty="0" smtClean="0">
                          <a:solidFill>
                            <a:srgbClr val="6600CC"/>
                          </a:solidFill>
                          <a:latin typeface="Times New Roman" panose="02020603050405020304" pitchFamily="18" charset="0"/>
                          <a:cs typeface="Times New Roman" panose="02020603050405020304" pitchFamily="18" charset="0"/>
                        </a:rPr>
                        <a:t>3. </a:t>
                      </a:r>
                      <a:r>
                        <a:rPr lang="en-US" sz="2000" b="1" dirty="0" err="1" smtClean="0">
                          <a:solidFill>
                            <a:srgbClr val="6600CC"/>
                          </a:solidFill>
                          <a:latin typeface="Times New Roman" panose="02020603050405020304" pitchFamily="18" charset="0"/>
                          <a:cs typeface="Times New Roman" panose="02020603050405020304" pitchFamily="18" charset="0"/>
                        </a:rPr>
                        <a:t>Mối</a:t>
                      </a:r>
                      <a:r>
                        <a:rPr lang="en-US" sz="2000" b="1" baseline="0" dirty="0" smtClean="0">
                          <a:solidFill>
                            <a:srgbClr val="6600CC"/>
                          </a:solidFill>
                          <a:latin typeface="Times New Roman" panose="02020603050405020304" pitchFamily="18" charset="0"/>
                          <a:cs typeface="Times New Roman" panose="02020603050405020304" pitchFamily="18" charset="0"/>
                        </a:rPr>
                        <a:t> </a:t>
                      </a:r>
                      <a:r>
                        <a:rPr lang="en-US" sz="2000" b="1" baseline="0" dirty="0" err="1" smtClean="0">
                          <a:solidFill>
                            <a:srgbClr val="6600CC"/>
                          </a:solidFill>
                          <a:latin typeface="Times New Roman" panose="02020603050405020304" pitchFamily="18" charset="0"/>
                          <a:cs typeface="Times New Roman" panose="02020603050405020304" pitchFamily="18" charset="0"/>
                        </a:rPr>
                        <a:t>quan</a:t>
                      </a:r>
                      <a:r>
                        <a:rPr lang="en-US" sz="2000" b="1" baseline="0" dirty="0" smtClean="0">
                          <a:solidFill>
                            <a:srgbClr val="6600CC"/>
                          </a:solidFill>
                          <a:latin typeface="Times New Roman" panose="02020603050405020304" pitchFamily="18" charset="0"/>
                          <a:cs typeface="Times New Roman" panose="02020603050405020304" pitchFamily="18" charset="0"/>
                        </a:rPr>
                        <a:t> </a:t>
                      </a:r>
                      <a:r>
                        <a:rPr lang="en-US" sz="2000" b="1" baseline="0" dirty="0" err="1" smtClean="0">
                          <a:solidFill>
                            <a:srgbClr val="6600CC"/>
                          </a:solidFill>
                          <a:latin typeface="Times New Roman" panose="02020603050405020304" pitchFamily="18" charset="0"/>
                          <a:cs typeface="Times New Roman" panose="02020603050405020304" pitchFamily="18" charset="0"/>
                        </a:rPr>
                        <a:t>hệ</a:t>
                      </a:r>
                      <a:r>
                        <a:rPr lang="en-US" sz="2000" b="1" baseline="0" dirty="0" smtClean="0">
                          <a:solidFill>
                            <a:srgbClr val="6600CC"/>
                          </a:solidFill>
                          <a:latin typeface="Times New Roman" panose="02020603050405020304" pitchFamily="18" charset="0"/>
                          <a:cs typeface="Times New Roman" panose="02020603050405020304" pitchFamily="18" charset="0"/>
                        </a:rPr>
                        <a:t> </a:t>
                      </a:r>
                      <a:r>
                        <a:rPr lang="en-US" sz="2000" b="1" baseline="0" dirty="0" err="1" smtClean="0">
                          <a:solidFill>
                            <a:srgbClr val="6600CC"/>
                          </a:solidFill>
                          <a:latin typeface="Times New Roman" panose="02020603050405020304" pitchFamily="18" charset="0"/>
                          <a:cs typeface="Times New Roman" panose="02020603050405020304" pitchFamily="18" charset="0"/>
                        </a:rPr>
                        <a:t>hỗ</a:t>
                      </a:r>
                      <a:r>
                        <a:rPr lang="en-US" sz="2000" b="1" baseline="0" dirty="0" smtClean="0">
                          <a:solidFill>
                            <a:srgbClr val="6600CC"/>
                          </a:solidFill>
                          <a:latin typeface="Times New Roman" panose="02020603050405020304" pitchFamily="18" charset="0"/>
                          <a:cs typeface="Times New Roman" panose="02020603050405020304" pitchFamily="18" charset="0"/>
                        </a:rPr>
                        <a:t> </a:t>
                      </a:r>
                      <a:r>
                        <a:rPr lang="en-US" sz="2000" b="1" baseline="0" dirty="0" err="1" smtClean="0">
                          <a:solidFill>
                            <a:srgbClr val="6600CC"/>
                          </a:solidFill>
                          <a:latin typeface="Times New Roman" panose="02020603050405020304" pitchFamily="18" charset="0"/>
                          <a:cs typeface="Times New Roman" panose="02020603050405020304" pitchFamily="18" charset="0"/>
                        </a:rPr>
                        <a:t>trợ</a:t>
                      </a:r>
                      <a:r>
                        <a:rPr lang="en-US" sz="2000" b="1" baseline="0" dirty="0" smtClean="0">
                          <a:solidFill>
                            <a:srgbClr val="6600CC"/>
                          </a:solidFill>
                          <a:latin typeface="Times New Roman" panose="02020603050405020304" pitchFamily="18" charset="0"/>
                          <a:cs typeface="Times New Roman" panose="02020603050405020304" pitchFamily="18" charset="0"/>
                        </a:rPr>
                        <a:t> </a:t>
                      </a:r>
                      <a:r>
                        <a:rPr lang="en-US" sz="2000" b="1" baseline="0" dirty="0" err="1" smtClean="0">
                          <a:solidFill>
                            <a:srgbClr val="6600CC"/>
                          </a:solidFill>
                          <a:latin typeface="Times New Roman" panose="02020603050405020304" pitchFamily="18" charset="0"/>
                          <a:cs typeface="Times New Roman" panose="02020603050405020304" pitchFamily="18" charset="0"/>
                        </a:rPr>
                        <a:t>và</a:t>
                      </a:r>
                      <a:r>
                        <a:rPr lang="en-US" sz="2000" b="1" baseline="0" dirty="0" smtClean="0">
                          <a:solidFill>
                            <a:srgbClr val="6600CC"/>
                          </a:solidFill>
                          <a:latin typeface="Times New Roman" panose="02020603050405020304" pitchFamily="18" charset="0"/>
                          <a:cs typeface="Times New Roman" panose="02020603050405020304" pitchFamily="18" charset="0"/>
                        </a:rPr>
                        <a:t> </a:t>
                      </a:r>
                      <a:r>
                        <a:rPr lang="en-US" sz="2000" b="1" baseline="0" dirty="0" err="1" smtClean="0">
                          <a:solidFill>
                            <a:srgbClr val="6600CC"/>
                          </a:solidFill>
                          <a:latin typeface="Times New Roman" panose="02020603050405020304" pitchFamily="18" charset="0"/>
                          <a:cs typeface="Times New Roman" panose="02020603050405020304" pitchFamily="18" charset="0"/>
                        </a:rPr>
                        <a:t>đối</a:t>
                      </a:r>
                      <a:r>
                        <a:rPr lang="en-US" sz="2000" b="1" baseline="0" dirty="0" smtClean="0">
                          <a:solidFill>
                            <a:srgbClr val="6600CC"/>
                          </a:solidFill>
                          <a:latin typeface="Times New Roman" panose="02020603050405020304" pitchFamily="18" charset="0"/>
                          <a:cs typeface="Times New Roman" panose="02020603050405020304" pitchFamily="18" charset="0"/>
                        </a:rPr>
                        <a:t> </a:t>
                      </a:r>
                      <a:r>
                        <a:rPr lang="en-US" sz="2000" b="1" baseline="0" dirty="0" err="1" smtClean="0">
                          <a:solidFill>
                            <a:srgbClr val="6600CC"/>
                          </a:solidFill>
                          <a:latin typeface="Times New Roman" panose="02020603050405020304" pitchFamily="18" charset="0"/>
                          <a:cs typeface="Times New Roman" panose="02020603050405020304" pitchFamily="18" charset="0"/>
                        </a:rPr>
                        <a:t>kháng</a:t>
                      </a:r>
                      <a:endParaRPr lang="en-US" sz="2000" b="1" baseline="0" dirty="0" smtClean="0">
                        <a:solidFill>
                          <a:srgbClr val="6600CC"/>
                        </a:solidFill>
                        <a:latin typeface="Times New Roman" panose="02020603050405020304" pitchFamily="18" charset="0"/>
                        <a:cs typeface="Times New Roman" panose="02020603050405020304" pitchFamily="18" charset="0"/>
                      </a:endParaRPr>
                    </a:p>
                    <a:p>
                      <a:endParaRPr lang="en-US" sz="2000" b="1" dirty="0">
                        <a:solidFill>
                          <a:srgbClr val="6600CC"/>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chemeClr val="accent1"/>
                    </a:solidFill>
                  </a:tcPr>
                </a:tc>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solidFill>
                      <a:schemeClr val="accent1"/>
                    </a:solidFill>
                  </a:tcPr>
                </a:tc>
                <a:extLst>
                  <a:ext uri="{0D108BD9-81ED-4DB2-BD59-A6C34878D82A}">
                    <a16:rowId xmlns:a16="http://schemas.microsoft.com/office/drawing/2014/main" val="10002"/>
                  </a:ext>
                </a:extLst>
              </a:tr>
              <a:tr h="370840">
                <a:tc>
                  <a:txBody>
                    <a:bodyPr/>
                    <a:lstStyle/>
                    <a:p>
                      <a:pPr algn="just"/>
                      <a:r>
                        <a:rPr lang="en-US" sz="2000" b="1" dirty="0" smtClean="0">
                          <a:solidFill>
                            <a:srgbClr val="3333CC"/>
                          </a:solidFill>
                          <a:latin typeface="Times New Roman" panose="02020603050405020304" pitchFamily="18" charset="0"/>
                          <a:cs typeface="Times New Roman" panose="02020603050405020304" pitchFamily="18" charset="0"/>
                        </a:rPr>
                        <a:t>4,</a:t>
                      </a:r>
                      <a:r>
                        <a:rPr lang="en-US" sz="2000" b="1" baseline="0" dirty="0" smtClean="0">
                          <a:solidFill>
                            <a:srgbClr val="3333CC"/>
                          </a:solidFill>
                          <a:latin typeface="Times New Roman" panose="02020603050405020304" pitchFamily="18" charset="0"/>
                          <a:cs typeface="Times New Roman" panose="02020603050405020304" pitchFamily="18" charset="0"/>
                        </a:rPr>
                        <a:t> </a:t>
                      </a:r>
                      <a:r>
                        <a:rPr lang="en-US" sz="2000" b="1" baseline="0" dirty="0" err="1" smtClean="0">
                          <a:solidFill>
                            <a:srgbClr val="3333CC"/>
                          </a:solidFill>
                          <a:latin typeface="Times New Roman" panose="02020603050405020304" pitchFamily="18" charset="0"/>
                          <a:cs typeface="Times New Roman" panose="02020603050405020304" pitchFamily="18" charset="0"/>
                        </a:rPr>
                        <a:t>Đoạn</a:t>
                      </a:r>
                      <a:r>
                        <a:rPr lang="en-US" sz="2000" b="1" baseline="0" dirty="0" smtClean="0">
                          <a:solidFill>
                            <a:srgbClr val="3333CC"/>
                          </a:solidFill>
                          <a:latin typeface="Times New Roman" panose="02020603050405020304" pitchFamily="18" charset="0"/>
                          <a:cs typeface="Times New Roman" panose="02020603050405020304" pitchFamily="18" charset="0"/>
                        </a:rPr>
                        <a:t> </a:t>
                      </a:r>
                      <a:r>
                        <a:rPr lang="en-US" sz="2000" b="1" baseline="0" dirty="0" err="1" smtClean="0">
                          <a:solidFill>
                            <a:srgbClr val="3333CC"/>
                          </a:solidFill>
                          <a:latin typeface="Times New Roman" panose="02020603050405020304" pitchFamily="18" charset="0"/>
                          <a:cs typeface="Times New Roman" panose="02020603050405020304" pitchFamily="18" charset="0"/>
                        </a:rPr>
                        <a:t>văn</a:t>
                      </a:r>
                      <a:r>
                        <a:rPr lang="en-US" sz="2000" b="1" baseline="0" dirty="0" smtClean="0">
                          <a:solidFill>
                            <a:srgbClr val="3333CC"/>
                          </a:solidFill>
                          <a:latin typeface="Times New Roman" panose="02020603050405020304" pitchFamily="18" charset="0"/>
                          <a:cs typeface="Times New Roman" panose="02020603050405020304" pitchFamily="18" charset="0"/>
                        </a:rPr>
                        <a:t> </a:t>
                      </a:r>
                      <a:r>
                        <a:rPr lang="en-US" sz="2000" b="1" baseline="0" dirty="0" err="1" smtClean="0">
                          <a:solidFill>
                            <a:srgbClr val="3333CC"/>
                          </a:solidFill>
                          <a:latin typeface="Times New Roman" panose="02020603050405020304" pitchFamily="18" charset="0"/>
                          <a:cs typeface="Times New Roman" panose="02020603050405020304" pitchFamily="18" charset="0"/>
                        </a:rPr>
                        <a:t>thể</a:t>
                      </a:r>
                      <a:r>
                        <a:rPr lang="en-US" sz="2000" b="1" baseline="0" dirty="0" smtClean="0">
                          <a:solidFill>
                            <a:srgbClr val="3333CC"/>
                          </a:solidFill>
                          <a:latin typeface="Times New Roman" panose="02020603050405020304" pitchFamily="18" charset="0"/>
                          <a:cs typeface="Times New Roman" panose="02020603050405020304" pitchFamily="18" charset="0"/>
                        </a:rPr>
                        <a:t> </a:t>
                      </a:r>
                      <a:r>
                        <a:rPr lang="en-US" sz="2000" b="1" baseline="0" dirty="0" err="1" smtClean="0">
                          <a:solidFill>
                            <a:srgbClr val="3333CC"/>
                          </a:solidFill>
                          <a:latin typeface="Times New Roman" panose="02020603050405020304" pitchFamily="18" charset="0"/>
                          <a:cs typeface="Times New Roman" panose="02020603050405020304" pitchFamily="18" charset="0"/>
                        </a:rPr>
                        <a:t>hiện</a:t>
                      </a:r>
                      <a:r>
                        <a:rPr lang="en-US" sz="2000" b="1" baseline="0" dirty="0" smtClean="0">
                          <a:solidFill>
                            <a:srgbClr val="3333CC"/>
                          </a:solidFill>
                          <a:latin typeface="Times New Roman" panose="02020603050405020304" pitchFamily="18" charset="0"/>
                          <a:cs typeface="Times New Roman" panose="02020603050405020304" pitchFamily="18" charset="0"/>
                        </a:rPr>
                        <a:t> </a:t>
                      </a:r>
                      <a:r>
                        <a:rPr lang="en-US" sz="2000" b="1" baseline="0" dirty="0" err="1" smtClean="0">
                          <a:solidFill>
                            <a:srgbClr val="3333CC"/>
                          </a:solidFill>
                          <a:latin typeface="Times New Roman" panose="02020603050405020304" pitchFamily="18" charset="0"/>
                          <a:cs typeface="Times New Roman" panose="02020603050405020304" pitchFamily="18" charset="0"/>
                        </a:rPr>
                        <a:t>cách</a:t>
                      </a:r>
                      <a:r>
                        <a:rPr lang="en-US" sz="2000" b="1" baseline="0" dirty="0" smtClean="0">
                          <a:solidFill>
                            <a:srgbClr val="3333CC"/>
                          </a:solidFill>
                          <a:latin typeface="Times New Roman" panose="02020603050405020304" pitchFamily="18" charset="0"/>
                          <a:cs typeface="Times New Roman" panose="02020603050405020304" pitchFamily="18" charset="0"/>
                        </a:rPr>
                        <a:t> </a:t>
                      </a:r>
                      <a:r>
                        <a:rPr lang="en-US" sz="2000" b="1" baseline="0" dirty="0" err="1" smtClean="0">
                          <a:solidFill>
                            <a:srgbClr val="3333CC"/>
                          </a:solidFill>
                          <a:latin typeface="Times New Roman" panose="02020603050405020304" pitchFamily="18" charset="0"/>
                          <a:cs typeface="Times New Roman" panose="02020603050405020304" pitchFamily="18" charset="0"/>
                        </a:rPr>
                        <a:t>trình</a:t>
                      </a:r>
                      <a:r>
                        <a:rPr lang="en-US" sz="2000" b="1" baseline="0" dirty="0" smtClean="0">
                          <a:solidFill>
                            <a:srgbClr val="3333CC"/>
                          </a:solidFill>
                          <a:latin typeface="Times New Roman" panose="02020603050405020304" pitchFamily="18" charset="0"/>
                          <a:cs typeface="Times New Roman" panose="02020603050405020304" pitchFamily="18" charset="0"/>
                        </a:rPr>
                        <a:t> </a:t>
                      </a:r>
                      <a:r>
                        <a:rPr lang="en-US" sz="2000" b="1" baseline="0" dirty="0" err="1" smtClean="0">
                          <a:solidFill>
                            <a:srgbClr val="3333CC"/>
                          </a:solidFill>
                          <a:latin typeface="Times New Roman" panose="02020603050405020304" pitchFamily="18" charset="0"/>
                          <a:cs typeface="Times New Roman" panose="02020603050405020304" pitchFamily="18" charset="0"/>
                        </a:rPr>
                        <a:t>bày</a:t>
                      </a:r>
                      <a:r>
                        <a:rPr lang="en-US" sz="2000" b="1" baseline="0" dirty="0" smtClean="0">
                          <a:solidFill>
                            <a:srgbClr val="3333CC"/>
                          </a:solidFill>
                          <a:latin typeface="Times New Roman" panose="02020603050405020304" pitchFamily="18" charset="0"/>
                          <a:cs typeface="Times New Roman" panose="02020603050405020304" pitchFamily="18" charset="0"/>
                        </a:rPr>
                        <a:t> </a:t>
                      </a:r>
                      <a:r>
                        <a:rPr lang="en-US" sz="2000" b="1" baseline="0" dirty="0" err="1" smtClean="0">
                          <a:solidFill>
                            <a:srgbClr val="3333CC"/>
                          </a:solidFill>
                          <a:latin typeface="Times New Roman" panose="02020603050405020304" pitchFamily="18" charset="0"/>
                          <a:cs typeface="Times New Roman" panose="02020603050405020304" pitchFamily="18" charset="0"/>
                        </a:rPr>
                        <a:t>theo</a:t>
                      </a:r>
                      <a:r>
                        <a:rPr lang="en-US" sz="2000" b="1" baseline="0" dirty="0" smtClean="0">
                          <a:solidFill>
                            <a:srgbClr val="3333CC"/>
                          </a:solidFill>
                          <a:latin typeface="Times New Roman" panose="02020603050405020304" pitchFamily="18" charset="0"/>
                          <a:cs typeface="Times New Roman" panose="02020603050405020304" pitchFamily="18" charset="0"/>
                        </a:rPr>
                        <a:t> </a:t>
                      </a:r>
                      <a:r>
                        <a:rPr lang="en-US" sz="2000" b="1" baseline="0" dirty="0" err="1" smtClean="0">
                          <a:solidFill>
                            <a:srgbClr val="3333CC"/>
                          </a:solidFill>
                          <a:latin typeface="Times New Roman" panose="02020603050405020304" pitchFamily="18" charset="0"/>
                          <a:cs typeface="Times New Roman" panose="02020603050405020304" pitchFamily="18" charset="0"/>
                        </a:rPr>
                        <a:t>quan</a:t>
                      </a:r>
                      <a:r>
                        <a:rPr lang="en-US" sz="2000" b="1" baseline="0" dirty="0" smtClean="0">
                          <a:solidFill>
                            <a:srgbClr val="3333CC"/>
                          </a:solidFill>
                          <a:latin typeface="Times New Roman" panose="02020603050405020304" pitchFamily="18" charset="0"/>
                          <a:cs typeface="Times New Roman" panose="02020603050405020304" pitchFamily="18" charset="0"/>
                        </a:rPr>
                        <a:t> </a:t>
                      </a:r>
                      <a:r>
                        <a:rPr lang="en-US" sz="2000" b="1" baseline="0" dirty="0" err="1" smtClean="0">
                          <a:solidFill>
                            <a:srgbClr val="3333CC"/>
                          </a:solidFill>
                          <a:latin typeface="Times New Roman" panose="02020603050405020304" pitchFamily="18" charset="0"/>
                          <a:cs typeface="Times New Roman" panose="02020603050405020304" pitchFamily="18" charset="0"/>
                        </a:rPr>
                        <a:t>hệ</a:t>
                      </a:r>
                      <a:r>
                        <a:rPr lang="en-US" sz="2000" b="1" baseline="0" dirty="0" smtClean="0">
                          <a:solidFill>
                            <a:srgbClr val="3333CC"/>
                          </a:solidFill>
                          <a:latin typeface="Times New Roman" panose="02020603050405020304" pitchFamily="18" charset="0"/>
                          <a:cs typeface="Times New Roman" panose="02020603050405020304" pitchFamily="18" charset="0"/>
                        </a:rPr>
                        <a:t> </a:t>
                      </a:r>
                      <a:r>
                        <a:rPr lang="en-US" sz="2000" b="1" baseline="0" dirty="0" err="1" smtClean="0">
                          <a:solidFill>
                            <a:srgbClr val="3333CC"/>
                          </a:solidFill>
                          <a:latin typeface="Times New Roman" panose="02020603050405020304" pitchFamily="18" charset="0"/>
                          <a:cs typeface="Times New Roman" panose="02020603050405020304" pitchFamily="18" charset="0"/>
                        </a:rPr>
                        <a:t>nhân</a:t>
                      </a:r>
                      <a:r>
                        <a:rPr lang="en-US" sz="2000" b="1" baseline="0" dirty="0" smtClean="0">
                          <a:solidFill>
                            <a:srgbClr val="3333CC"/>
                          </a:solidFill>
                          <a:latin typeface="Times New Roman" panose="02020603050405020304" pitchFamily="18" charset="0"/>
                          <a:cs typeface="Times New Roman" panose="02020603050405020304" pitchFamily="18" charset="0"/>
                        </a:rPr>
                        <a:t> </a:t>
                      </a:r>
                      <a:r>
                        <a:rPr lang="en-US" sz="2000" b="1" baseline="0" dirty="0" err="1" smtClean="0">
                          <a:solidFill>
                            <a:srgbClr val="3333CC"/>
                          </a:solidFill>
                          <a:latin typeface="Times New Roman" panose="02020603050405020304" pitchFamily="18" charset="0"/>
                          <a:cs typeface="Times New Roman" panose="02020603050405020304" pitchFamily="18" charset="0"/>
                        </a:rPr>
                        <a:t>quả</a:t>
                      </a:r>
                      <a:endParaRPr lang="en-US" sz="2000" b="1" dirty="0">
                        <a:solidFill>
                          <a:srgbClr val="3333CC"/>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chemeClr val="accent1"/>
                    </a:solidFill>
                  </a:tcPr>
                </a:tc>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solidFill>
                      <a:schemeClr val="accent1"/>
                    </a:solidFill>
                  </a:tcPr>
                </a:tc>
                <a:extLst>
                  <a:ext uri="{0D108BD9-81ED-4DB2-BD59-A6C34878D82A}">
                    <a16:rowId xmlns:a16="http://schemas.microsoft.com/office/drawing/2014/main" val="10003"/>
                  </a:ext>
                </a:extLst>
              </a:tr>
              <a:tr h="370840">
                <a:tc>
                  <a:txBody>
                    <a:bodyPr/>
                    <a:lstStyle/>
                    <a:p>
                      <a:r>
                        <a:rPr lang="en-US" sz="2000" b="1" dirty="0" smtClean="0">
                          <a:solidFill>
                            <a:srgbClr val="3333CC"/>
                          </a:solidFill>
                          <a:latin typeface="Times New Roman" panose="02020603050405020304" pitchFamily="18" charset="0"/>
                          <a:cs typeface="Times New Roman" panose="02020603050405020304" pitchFamily="18" charset="0"/>
                        </a:rPr>
                        <a:t>5,</a:t>
                      </a:r>
                      <a:r>
                        <a:rPr lang="en-US" sz="2000" b="1" baseline="0" dirty="0" smtClean="0">
                          <a:solidFill>
                            <a:srgbClr val="3333CC"/>
                          </a:solidFill>
                          <a:latin typeface="Times New Roman" panose="02020603050405020304" pitchFamily="18" charset="0"/>
                          <a:cs typeface="Times New Roman" panose="02020603050405020304" pitchFamily="18" charset="0"/>
                        </a:rPr>
                        <a:t> Ý </a:t>
                      </a:r>
                      <a:r>
                        <a:rPr lang="en-US" sz="2000" b="1" baseline="0" dirty="0" err="1" smtClean="0">
                          <a:solidFill>
                            <a:srgbClr val="3333CC"/>
                          </a:solidFill>
                          <a:latin typeface="Times New Roman" panose="02020603050405020304" pitchFamily="18" charset="0"/>
                          <a:cs typeface="Times New Roman" panose="02020603050405020304" pitchFamily="18" charset="0"/>
                        </a:rPr>
                        <a:t>nghĩa</a:t>
                      </a:r>
                      <a:r>
                        <a:rPr lang="en-US" sz="2000" b="1" baseline="0" dirty="0" smtClean="0">
                          <a:solidFill>
                            <a:srgbClr val="3333CC"/>
                          </a:solidFill>
                          <a:latin typeface="Times New Roman" panose="02020603050405020304" pitchFamily="18" charset="0"/>
                          <a:cs typeface="Times New Roman" panose="02020603050405020304" pitchFamily="18" charset="0"/>
                        </a:rPr>
                        <a:t> </a:t>
                      </a:r>
                      <a:r>
                        <a:rPr lang="en-US" sz="2000" b="1" baseline="0" dirty="0" err="1" smtClean="0">
                          <a:solidFill>
                            <a:srgbClr val="3333CC"/>
                          </a:solidFill>
                          <a:latin typeface="Times New Roman" panose="02020603050405020304" pitchFamily="18" charset="0"/>
                          <a:cs typeface="Times New Roman" panose="02020603050405020304" pitchFamily="18" charset="0"/>
                        </a:rPr>
                        <a:t>bức</a:t>
                      </a:r>
                      <a:r>
                        <a:rPr lang="en-US" sz="2000" b="1" baseline="0" dirty="0" smtClean="0">
                          <a:solidFill>
                            <a:srgbClr val="3333CC"/>
                          </a:solidFill>
                          <a:latin typeface="Times New Roman" panose="02020603050405020304" pitchFamily="18" charset="0"/>
                          <a:cs typeface="Times New Roman" panose="02020603050405020304" pitchFamily="18" charset="0"/>
                        </a:rPr>
                        <a:t> </a:t>
                      </a:r>
                      <a:r>
                        <a:rPr lang="en-US" sz="2000" b="1" baseline="0" dirty="0" err="1" smtClean="0">
                          <a:solidFill>
                            <a:srgbClr val="3333CC"/>
                          </a:solidFill>
                          <a:latin typeface="Times New Roman" panose="02020603050405020304" pitchFamily="18" charset="0"/>
                          <a:cs typeface="Times New Roman" panose="02020603050405020304" pitchFamily="18" charset="0"/>
                        </a:rPr>
                        <a:t>tranh</a:t>
                      </a:r>
                      <a:r>
                        <a:rPr lang="en-US" sz="2000" b="1" baseline="0" dirty="0" smtClean="0">
                          <a:solidFill>
                            <a:srgbClr val="3333CC"/>
                          </a:solidFill>
                          <a:latin typeface="Times New Roman" panose="02020603050405020304" pitchFamily="18" charset="0"/>
                          <a:cs typeface="Times New Roman" panose="02020603050405020304" pitchFamily="18" charset="0"/>
                        </a:rPr>
                        <a:t> </a:t>
                      </a:r>
                      <a:r>
                        <a:rPr lang="en-US" sz="2000" b="1" baseline="0" dirty="0" err="1" smtClean="0">
                          <a:solidFill>
                            <a:srgbClr val="3333CC"/>
                          </a:solidFill>
                          <a:latin typeface="Times New Roman" panose="02020603050405020304" pitchFamily="18" charset="0"/>
                          <a:cs typeface="Times New Roman" panose="02020603050405020304" pitchFamily="18" charset="0"/>
                        </a:rPr>
                        <a:t>trang</a:t>
                      </a:r>
                      <a:r>
                        <a:rPr lang="en-US" sz="2000" b="1" baseline="0" dirty="0" smtClean="0">
                          <a:solidFill>
                            <a:srgbClr val="3333CC"/>
                          </a:solidFill>
                          <a:latin typeface="Times New Roman" panose="02020603050405020304" pitchFamily="18" charset="0"/>
                          <a:cs typeface="Times New Roman" panose="02020603050405020304" pitchFamily="18" charset="0"/>
                        </a:rPr>
                        <a:t> 84</a:t>
                      </a:r>
                    </a:p>
                    <a:p>
                      <a:endParaRPr lang="en-US" sz="2000" b="1" dirty="0">
                        <a:solidFill>
                          <a:srgbClr val="3333CC"/>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chemeClr val="accent1"/>
                    </a:solidFill>
                  </a:tcPr>
                </a:tc>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solidFill>
                      <a:schemeClr val="accent1"/>
                    </a:solidFill>
                  </a:tcPr>
                </a:tc>
                <a:extLst>
                  <a:ext uri="{0D108BD9-81ED-4DB2-BD59-A6C34878D82A}">
                    <a16:rowId xmlns:a16="http://schemas.microsoft.com/office/drawing/2014/main" val="10004"/>
                  </a:ext>
                </a:extLst>
              </a:tr>
            </a:tbl>
          </a:graphicData>
        </a:graphic>
      </p:graphicFrame>
      <p:sp>
        <p:nvSpPr>
          <p:cNvPr id="8" name="Rectangle 7"/>
          <p:cNvSpPr/>
          <p:nvPr/>
        </p:nvSpPr>
        <p:spPr>
          <a:xfrm>
            <a:off x="2209800" y="461665"/>
            <a:ext cx="6934200" cy="1015663"/>
          </a:xfrm>
          <a:prstGeom prst="rect">
            <a:avLst/>
          </a:prstGeom>
        </p:spPr>
        <p:txBody>
          <a:bodyPr wrap="square">
            <a:spAutoFit/>
          </a:bodyPr>
          <a:lstStyle/>
          <a:p>
            <a:pPr algn="just"/>
            <a:r>
              <a:rPr lang="vi-VN" sz="2000" dirty="0">
                <a:solidFill>
                  <a:srgbClr val="000000"/>
                </a:solidFill>
                <a:latin typeface="Times New Roman" panose="02020603050405020304" pitchFamily="18" charset="0"/>
                <a:cs typeface="Times New Roman" panose="02020603050405020304" pitchFamily="18" charset="0"/>
              </a:rPr>
              <a:t>Mỗi quần xã có thể được xem như một thế giới riêng, </a:t>
            </a:r>
            <a:r>
              <a:rPr lang="en-US" sz="2000" dirty="0" err="1" smtClean="0">
                <a:solidFill>
                  <a:srgbClr val="000000"/>
                </a:solidFill>
                <a:latin typeface="Times New Roman" panose="02020603050405020304" pitchFamily="18" charset="0"/>
                <a:cs typeface="Times New Roman" panose="02020603050405020304" pitchFamily="18" charset="0"/>
              </a:rPr>
              <a:t>không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giống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nhau</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Khu</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bảo</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tồn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gấu</a:t>
            </a:r>
            <a:r>
              <a:rPr lang="en-US" sz="2000" dirty="0" smtClean="0">
                <a:solidFill>
                  <a:srgbClr val="000000"/>
                </a:solidFill>
                <a:latin typeface="Times New Roman" panose="02020603050405020304" pitchFamily="18" charset="0"/>
                <a:cs typeface="Times New Roman" panose="02020603050405020304" pitchFamily="18" charset="0"/>
              </a:rPr>
              <a:t> ở Tam </a:t>
            </a:r>
            <a:r>
              <a:rPr lang="en-US" sz="2000" dirty="0" err="1" smtClean="0">
                <a:solidFill>
                  <a:srgbClr val="000000"/>
                </a:solidFill>
                <a:latin typeface="Times New Roman" panose="02020603050405020304" pitchFamily="18" charset="0"/>
                <a:cs typeface="Times New Roman" panose="02020603050405020304" pitchFamily="18" charset="0"/>
              </a:rPr>
              <a:t>Đảo</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khu</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bảo</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tồn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động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vật</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hoang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dã</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vườn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quốc</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gia</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Cúc</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Phương</a:t>
            </a:r>
            <a:r>
              <a:rPr lang="en-US" sz="2000" dirty="0" smtClean="0">
                <a:solidFill>
                  <a:srgbClr val="00000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2133600" y="1524000"/>
            <a:ext cx="6934200" cy="1015663"/>
          </a:xfrm>
          <a:prstGeom prst="rect">
            <a:avLst/>
          </a:prstGeom>
        </p:spPr>
        <p:txBody>
          <a:bodyPr wrap="square">
            <a:spAutoFit/>
          </a:bodyPr>
          <a:lstStyle/>
          <a:p>
            <a:pPr marL="342900" indent="-342900" algn="just">
              <a:buFontTx/>
              <a:buChar char="-"/>
            </a:pPr>
            <a:r>
              <a:rPr lang="en-US" sz="2000" dirty="0" err="1">
                <a:solidFill>
                  <a:srgbClr val="000000"/>
                </a:solidFill>
                <a:latin typeface="Times New Roman" panose="02020603050405020304" pitchFamily="18" charset="0"/>
                <a:cs typeface="Times New Roman" panose="02020603050405020304" pitchFamily="18" charset="0"/>
              </a:rPr>
              <a:t>T</a:t>
            </a:r>
            <a:r>
              <a:rPr lang="en-US" sz="2000" dirty="0" err="1" smtClean="0">
                <a:solidFill>
                  <a:srgbClr val="000000"/>
                </a:solidFill>
                <a:latin typeface="Times New Roman" panose="02020603050405020304" pitchFamily="18" charset="0"/>
                <a:cs typeface="Times New Roman" panose="02020603050405020304" pitchFamily="18" charset="0"/>
              </a:rPr>
              <a:t>hể</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hiện</a:t>
            </a:r>
            <a:r>
              <a:rPr lang="en-US" sz="2000" dirty="0" smtClean="0">
                <a:solidFill>
                  <a:srgbClr val="000000"/>
                </a:solidFill>
                <a:latin typeface="Times New Roman" panose="02020603050405020304" pitchFamily="18" charset="0"/>
                <a:cs typeface="Times New Roman" panose="02020603050405020304" pitchFamily="18" charset="0"/>
              </a:rPr>
              <a:t> ở </a:t>
            </a:r>
            <a:r>
              <a:rPr lang="en-US" sz="2000" dirty="0" err="1" smtClean="0">
                <a:solidFill>
                  <a:srgbClr val="000000"/>
                </a:solidFill>
                <a:latin typeface="Times New Roman" panose="02020603050405020304" pitchFamily="18" charset="0"/>
                <a:cs typeface="Times New Roman" panose="02020603050405020304" pitchFamily="18" charset="0"/>
              </a:rPr>
              <a:t>sự</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phân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bố</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các</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loài</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theo</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không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gian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sống</a:t>
            </a:r>
            <a:r>
              <a:rPr lang="en-US" sz="2000" dirty="0" smtClean="0">
                <a:solidFill>
                  <a:srgbClr val="000000"/>
                </a:solidFill>
                <a:latin typeface="Times New Roman" panose="02020603050405020304" pitchFamily="18" charset="0"/>
                <a:cs typeface="Times New Roman" panose="02020603050405020304" pitchFamily="18" charset="0"/>
              </a:rPr>
              <a:t> </a:t>
            </a:r>
          </a:p>
          <a:p>
            <a:pPr marL="342900" indent="-342900" algn="just">
              <a:buFontTx/>
              <a:buChar char="-"/>
            </a:pPr>
            <a:r>
              <a:rPr lang="en-US" sz="2000" dirty="0" err="1" smtClean="0">
                <a:solidFill>
                  <a:srgbClr val="000000"/>
                </a:solidFill>
                <a:latin typeface="Times New Roman" panose="02020603050405020304" pitchFamily="18" charset="0"/>
                <a:cs typeface="Times New Roman" panose="02020603050405020304" pitchFamily="18" charset="0"/>
              </a:rPr>
              <a:t>Mục</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đích</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Giảm</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cạnh</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tranh</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giữa</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các</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loài</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và</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giúp</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từng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loài</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sử</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dụng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nguồn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sống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hiệu</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quả</a:t>
            </a:r>
            <a:r>
              <a:rPr lang="en-US" sz="2000" dirty="0" smtClean="0">
                <a:solidFill>
                  <a:srgbClr val="000000"/>
                </a:solidFill>
                <a:latin typeface="Times New Roman" panose="02020603050405020304" pitchFamily="18" charset="0"/>
                <a:cs typeface="Times New Roman" panose="02020603050405020304" pitchFamily="18" charset="0"/>
              </a:rPr>
              <a:t>.</a:t>
            </a:r>
          </a:p>
        </p:txBody>
      </p:sp>
      <p:sp>
        <p:nvSpPr>
          <p:cNvPr id="10" name="Rectangle 9"/>
          <p:cNvSpPr/>
          <p:nvPr/>
        </p:nvSpPr>
        <p:spPr>
          <a:xfrm>
            <a:off x="2133600" y="2590800"/>
            <a:ext cx="6934200" cy="1015663"/>
          </a:xfrm>
          <a:prstGeom prst="rect">
            <a:avLst/>
          </a:prstGeom>
        </p:spPr>
        <p:txBody>
          <a:bodyPr wrap="square">
            <a:spAutoFit/>
          </a:bodyPr>
          <a:lstStyle/>
          <a:p>
            <a:pPr algn="just"/>
            <a:r>
              <a:rPr lang="en-US" sz="2000" dirty="0" err="1" smtClean="0">
                <a:solidFill>
                  <a:srgbClr val="000000"/>
                </a:solidFill>
                <a:latin typeface="Times New Roman" panose="02020603050405020304" pitchFamily="18" charset="0"/>
                <a:cs typeface="Times New Roman" panose="02020603050405020304" pitchFamily="18" charset="0"/>
              </a:rPr>
              <a:t>Quan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hệ</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hỗ</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trơ</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gắn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liền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với</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việc</a:t>
            </a:r>
            <a:r>
              <a:rPr lang="en-US" sz="2000" dirty="0" smtClean="0">
                <a:solidFill>
                  <a:srgbClr val="000000"/>
                </a:solidFill>
                <a:latin typeface="Times New Roman" panose="02020603050405020304" pitchFamily="18" charset="0"/>
                <a:cs typeface="Times New Roman" panose="02020603050405020304" pitchFamily="18" charset="0"/>
              </a:rPr>
              <a:t> chia </a:t>
            </a:r>
            <a:r>
              <a:rPr lang="en-US" sz="2000" dirty="0" err="1" smtClean="0">
                <a:solidFill>
                  <a:srgbClr val="000000"/>
                </a:solidFill>
                <a:latin typeface="Times New Roman" panose="02020603050405020304" pitchFamily="18" charset="0"/>
                <a:cs typeface="Times New Roman" panose="02020603050405020304" pitchFamily="18" charset="0"/>
              </a:rPr>
              <a:t>sẻ</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cơ</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hội</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sống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quan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hệ</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đối</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kháng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biểu</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hiện</a:t>
            </a:r>
            <a:r>
              <a:rPr lang="en-US" sz="2000" dirty="0" smtClean="0">
                <a:solidFill>
                  <a:srgbClr val="000000"/>
                </a:solidFill>
                <a:latin typeface="Times New Roman" panose="02020603050405020304" pitchFamily="18" charset="0"/>
                <a:cs typeface="Times New Roman" panose="02020603050405020304" pitchFamily="18" charset="0"/>
              </a:rPr>
              <a:t> qua </a:t>
            </a:r>
            <a:r>
              <a:rPr lang="en-US" sz="2000" dirty="0" err="1" smtClean="0">
                <a:solidFill>
                  <a:srgbClr val="000000"/>
                </a:solidFill>
                <a:latin typeface="Times New Roman" panose="02020603050405020304" pitchFamily="18" charset="0"/>
                <a:cs typeface="Times New Roman" panose="02020603050405020304" pitchFamily="18" charset="0"/>
              </a:rPr>
              <a:t>việc</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cạnh</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tranh</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ký</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sinh</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ăn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thịt</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lẫn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nhau</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Mục</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đích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tạo</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sự</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cân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bằng</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895600" y="3870126"/>
            <a:ext cx="3048000" cy="400110"/>
          </a:xfrm>
          <a:prstGeom prst="rect">
            <a:avLst/>
          </a:prstGeom>
        </p:spPr>
        <p:txBody>
          <a:bodyPr wrap="square">
            <a:spAutoFit/>
          </a:bodyPr>
          <a:lstStyle/>
          <a:p>
            <a:pPr algn="ctr"/>
            <a:r>
              <a:rPr lang="en-US" sz="2000" dirty="0" err="1" smtClean="0">
                <a:solidFill>
                  <a:srgbClr val="000000"/>
                </a:solidFill>
                <a:latin typeface="Times New Roman" panose="02020603050405020304" pitchFamily="18" charset="0"/>
                <a:cs typeface="Times New Roman" panose="02020603050405020304" pitchFamily="18" charset="0"/>
              </a:rPr>
              <a:t>Đoạn</a:t>
            </a:r>
            <a:r>
              <a:rPr lang="en-US" sz="2000" dirty="0" smtClean="0">
                <a:solidFill>
                  <a:srgbClr val="000000"/>
                </a:solidFill>
                <a:latin typeface="Times New Roman" panose="02020603050405020304" pitchFamily="18" charset="0"/>
                <a:cs typeface="Times New Roman" panose="02020603050405020304" pitchFamily="18" charset="0"/>
              </a:rPr>
              <a:t> 6</a:t>
            </a:r>
          </a:p>
        </p:txBody>
      </p:sp>
      <p:sp>
        <p:nvSpPr>
          <p:cNvPr id="12" name="Rectangle 11"/>
          <p:cNvSpPr/>
          <p:nvPr/>
        </p:nvSpPr>
        <p:spPr>
          <a:xfrm>
            <a:off x="2209800" y="5105400"/>
            <a:ext cx="6934200" cy="400110"/>
          </a:xfrm>
          <a:prstGeom prst="rect">
            <a:avLst/>
          </a:prstGeom>
        </p:spPr>
        <p:txBody>
          <a:bodyPr wrap="square">
            <a:spAutoFit/>
          </a:bodyPr>
          <a:lstStyle/>
          <a:p>
            <a:pPr algn="just"/>
            <a:r>
              <a:rPr lang="en-US" sz="2000" dirty="0" smtClean="0">
                <a:solidFill>
                  <a:srgbClr val="000000"/>
                </a:solidFill>
                <a:latin typeface="Times New Roman" panose="02020603050405020304" pitchFamily="18" charset="0"/>
                <a:cs typeface="Times New Roman" panose="02020603050405020304" pitchFamily="18" charset="0"/>
              </a:rPr>
              <a:t>Minh </a:t>
            </a:r>
            <a:r>
              <a:rPr lang="en-US" sz="2000" dirty="0" err="1" smtClean="0">
                <a:solidFill>
                  <a:srgbClr val="000000"/>
                </a:solidFill>
                <a:latin typeface="Times New Roman" panose="02020603050405020304" pitchFamily="18" charset="0"/>
                <a:cs typeface="Times New Roman" panose="02020603050405020304" pitchFamily="18" charset="0"/>
              </a:rPr>
              <a:t>hoạ</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cho</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nội</a:t>
            </a:r>
            <a:r>
              <a:rPr lang="en-US" sz="2000" dirty="0" smtClean="0">
                <a:solidFill>
                  <a:srgbClr val="000000"/>
                </a:solidFill>
                <a:latin typeface="Times New Roman" panose="02020603050405020304" pitchFamily="18" charset="0"/>
                <a:cs typeface="Times New Roman" panose="02020603050405020304" pitchFamily="18" charset="0"/>
              </a:rPr>
              <a:t> dung </a:t>
            </a:r>
            <a:r>
              <a:rPr lang="en-US" sz="2000" dirty="0" err="1" smtClean="0">
                <a:solidFill>
                  <a:srgbClr val="000000"/>
                </a:solidFill>
                <a:latin typeface="Times New Roman" panose="02020603050405020304" pitchFamily="18" charset="0"/>
                <a:cs typeface="Times New Roman" panose="02020603050405020304" pitchFamily="18" charset="0"/>
              </a:rPr>
              <a:t>đoạn</a:t>
            </a:r>
            <a:r>
              <a:rPr lang="en-US" sz="2000" dirty="0" smtClean="0">
                <a:solidFill>
                  <a:srgbClr val="000000"/>
                </a:solidFill>
                <a:latin typeface="Times New Roman" panose="02020603050405020304" pitchFamily="18" charset="0"/>
                <a:cs typeface="Times New Roman" panose="02020603050405020304" pitchFamily="18" charset="0"/>
              </a:rPr>
              <a:t> 3 </a:t>
            </a:r>
            <a:r>
              <a:rPr lang="en-US" sz="2000" dirty="0" err="1" smtClean="0">
                <a:solidFill>
                  <a:srgbClr val="000000"/>
                </a:solidFill>
                <a:latin typeface="Times New Roman" panose="02020603050405020304" pitchFamily="18" charset="0"/>
                <a:cs typeface="Times New Roman" panose="02020603050405020304" pitchFamily="18" charset="0"/>
              </a:rPr>
              <a:t>về</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quần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xã</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của</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các</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loài</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sinh</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vật</a:t>
            </a:r>
            <a:endParaRPr 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47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图片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273675"/>
            <a:ext cx="1614488"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352800" y="369332"/>
            <a:ext cx="2614818" cy="369332"/>
          </a:xfrm>
          <a:prstGeom prst="rect">
            <a:avLst/>
          </a:prstGeom>
          <a:ln>
            <a:solidFill>
              <a:srgbClr val="FF0000"/>
            </a:solidFill>
          </a:ln>
        </p:spPr>
        <p:txBody>
          <a:bodyPr wrap="none">
            <a:spAutoFit/>
          </a:bodyPr>
          <a:lstStyle/>
          <a:p>
            <a:r>
              <a:rPr lang="en-US" b="1" kern="0" dirty="0" smtClean="0">
                <a:solidFill>
                  <a:srgbClr val="3333CC"/>
                </a:solidFill>
                <a:latin typeface="Times New Roman" panose="02020603050405020304" pitchFamily="18" charset="0"/>
                <a:ea typeface="Times New Roman" panose="02020603050405020304" pitchFamily="18" charset="0"/>
              </a:rPr>
              <a:t>PHIẾU HỌC TẬP SỐ 1 </a:t>
            </a:r>
            <a:endParaRPr lang="en-US" dirty="0"/>
          </a:p>
        </p:txBody>
      </p:sp>
      <p:sp>
        <p:nvSpPr>
          <p:cNvPr id="2" name="Rectangle 1"/>
          <p:cNvSpPr/>
          <p:nvPr/>
        </p:nvSpPr>
        <p:spPr>
          <a:xfrm>
            <a:off x="31614" y="1285875"/>
            <a:ext cx="4314825" cy="3416320"/>
          </a:xfrm>
          <a:prstGeom prst="rect">
            <a:avLst/>
          </a:prstGeom>
          <a:ln>
            <a:solidFill>
              <a:srgbClr val="FF0000"/>
            </a:solidFill>
          </a:ln>
        </p:spPr>
        <p:txBody>
          <a:bodyPr wrap="square">
            <a:spAutoFit/>
          </a:bodyPr>
          <a:lstStyle/>
          <a:p>
            <a:pPr algn="just"/>
            <a:r>
              <a:rPr lang="vi-VN" sz="2400" dirty="0">
                <a:solidFill>
                  <a:srgbClr val="000000"/>
                </a:solidFill>
                <a:latin typeface="Times New Roman" panose="02020603050405020304" pitchFamily="18" charset="0"/>
                <a:cs typeface="Times New Roman" panose="02020603050405020304" pitchFamily="18" charset="0"/>
              </a:rPr>
              <a:t>Em biết những chương trình nào trên các phương tiện truyền thông, in-tơ-nét cung cấp nhiều thông tin thú vị, bổ ích về đời sống của muôn loài trên Trái Đất? Em suy nghĩ gì về việc chúng ta phải thường xuyên tìm hiểu các tài liệu nói về sự đa dạng của thế giới tự nhiên</a:t>
            </a:r>
            <a:r>
              <a:rPr lang="vi-VN" sz="2400" dirty="0" smtClean="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5148468" y="1447800"/>
            <a:ext cx="3276600" cy="2677656"/>
          </a:xfrm>
          <a:prstGeom prst="rect">
            <a:avLst/>
          </a:prstGeom>
          <a:ln>
            <a:solidFill>
              <a:srgbClr val="FF0000"/>
            </a:solidFill>
          </a:ln>
        </p:spPr>
        <p:txBody>
          <a:bodyPr wrap="square">
            <a:spAutoFit/>
          </a:bodyPr>
          <a:lstStyle/>
          <a:p>
            <a:pPr algn="just"/>
            <a:r>
              <a:rPr lang="vi-VN" sz="2400" dirty="0">
                <a:solidFill>
                  <a:srgbClr val="000000"/>
                </a:solidFill>
                <a:latin typeface="Times New Roman" panose="02020603050405020304" pitchFamily="18" charset="0"/>
                <a:cs typeface="Times New Roman" panose="02020603050405020304" pitchFamily="18" charset="0"/>
              </a:rPr>
              <a:t>Trong số những tài liệu, bộ phim kể về các loài sinh vật mà em đã đọc, đã xem, tài liệu, bộ phim để lại cho em nhiều ấn tượng nhất? Vì sao?</a:t>
            </a:r>
            <a:br>
              <a:rPr lang="vi-VN" sz="2400" dirty="0">
                <a:solidFill>
                  <a:srgbClr val="000000"/>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cxnSp>
        <p:nvCxnSpPr>
          <p:cNvPr id="5" name="Straight Arrow Connector 4"/>
          <p:cNvCxnSpPr>
            <a:stCxn id="6" idx="2"/>
          </p:cNvCxnSpPr>
          <p:nvPr/>
        </p:nvCxnSpPr>
        <p:spPr>
          <a:xfrm flipH="1">
            <a:off x="2514600" y="738664"/>
            <a:ext cx="2145609" cy="55673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a:stCxn id="6" idx="2"/>
            <a:endCxn id="3" idx="0"/>
          </p:cNvCxnSpPr>
          <p:nvPr/>
        </p:nvCxnSpPr>
        <p:spPr>
          <a:xfrm>
            <a:off x="4660209" y="738664"/>
            <a:ext cx="2126559" cy="70913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Rectangle 14"/>
          <p:cNvSpPr/>
          <p:nvPr/>
        </p:nvSpPr>
        <p:spPr>
          <a:xfrm>
            <a:off x="0" y="4940141"/>
            <a:ext cx="4461146" cy="923330"/>
          </a:xfrm>
          <a:prstGeom prst="rect">
            <a:avLst/>
          </a:prstGeom>
          <a:ln>
            <a:solidFill>
              <a:srgbClr val="3333CC"/>
            </a:solidFill>
          </a:ln>
        </p:spPr>
        <p:txBody>
          <a:bodyPr wrap="square">
            <a:spAutoFit/>
          </a:bodyPr>
          <a:lstStyle/>
          <a:p>
            <a:pPr algn="just"/>
            <a:r>
              <a:rPr lang="en-US" b="1" kern="0" dirty="0" smtClean="0">
                <a:solidFill>
                  <a:srgbClr val="3333CC"/>
                </a:solidFill>
                <a:latin typeface="Times New Roman" panose="02020603050405020304" pitchFamily="18" charset="0"/>
                <a:ea typeface="Times New Roman" panose="02020603050405020304" pitchFamily="18" charset="0"/>
              </a:rPr>
              <a:t>……………………………………………..</a:t>
            </a:r>
          </a:p>
          <a:p>
            <a:pPr algn="just"/>
            <a:r>
              <a:rPr lang="en-US" b="1" kern="0" dirty="0" smtClean="0">
                <a:solidFill>
                  <a:srgbClr val="3333CC"/>
                </a:solidFill>
                <a:latin typeface="Times New Roman" panose="02020603050405020304" pitchFamily="18" charset="0"/>
              </a:rPr>
              <a:t>………………………………………………</a:t>
            </a:r>
          </a:p>
          <a:p>
            <a:pPr algn="just"/>
            <a:r>
              <a:rPr lang="en-US" b="1" kern="0" dirty="0" smtClean="0">
                <a:solidFill>
                  <a:srgbClr val="3333CC"/>
                </a:solidFill>
                <a:latin typeface="Times New Roman" panose="02020603050405020304" pitchFamily="18" charset="0"/>
              </a:rPr>
              <a:t>………………………………………………..</a:t>
            </a:r>
            <a:endParaRPr lang="en-US" dirty="0"/>
          </a:p>
        </p:txBody>
      </p:sp>
      <p:sp>
        <p:nvSpPr>
          <p:cNvPr id="16" name="Rectangle 15"/>
          <p:cNvSpPr/>
          <p:nvPr/>
        </p:nvSpPr>
        <p:spPr>
          <a:xfrm>
            <a:off x="5148468" y="4478476"/>
            <a:ext cx="3503678" cy="923330"/>
          </a:xfrm>
          <a:prstGeom prst="rect">
            <a:avLst/>
          </a:prstGeom>
          <a:ln>
            <a:solidFill>
              <a:srgbClr val="3333CC"/>
            </a:solidFill>
          </a:ln>
        </p:spPr>
        <p:txBody>
          <a:bodyPr wrap="square">
            <a:spAutoFit/>
          </a:bodyPr>
          <a:lstStyle/>
          <a:p>
            <a:pPr algn="just"/>
            <a:r>
              <a:rPr lang="en-US" b="1" kern="0" dirty="0" smtClean="0">
                <a:solidFill>
                  <a:srgbClr val="3333CC"/>
                </a:solidFill>
                <a:latin typeface="Times New Roman" panose="02020603050405020304" pitchFamily="18" charset="0"/>
                <a:ea typeface="Times New Roman" panose="02020603050405020304" pitchFamily="18" charset="0"/>
              </a:rPr>
              <a:t>……………………………………………..</a:t>
            </a:r>
            <a:r>
              <a:rPr lang="en-US" b="1" kern="0" dirty="0" smtClean="0">
                <a:solidFill>
                  <a:srgbClr val="3333CC"/>
                </a:solidFill>
                <a:latin typeface="Times New Roman" panose="02020603050405020304" pitchFamily="18" charset="0"/>
              </a:rPr>
              <a:t>…………………………………………………………………</a:t>
            </a:r>
            <a:endParaRPr lang="en-US" dirty="0"/>
          </a:p>
        </p:txBody>
      </p:sp>
    </p:spTree>
    <p:extLst>
      <p:ext uri="{BB962C8B-B14F-4D97-AF65-F5344CB8AC3E}">
        <p14:creationId xmlns:p14="http://schemas.microsoft.com/office/powerpoint/2010/main" val="285405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2925"/>
            <a:ext cx="1238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7150"/>
            <a:ext cx="7069371" cy="490199"/>
          </a:xfrm>
          <a:prstGeom prst="rect">
            <a:avLst/>
          </a:prstGeom>
        </p:spPr>
        <p:txBody>
          <a:bodyPr wrap="none">
            <a:spAutoFit/>
          </a:bodyPr>
          <a:lstStyle/>
          <a:p>
            <a:pPr algn="just">
              <a:lnSpc>
                <a:spcPct val="115000"/>
              </a:lnSpc>
              <a:spcAft>
                <a:spcPts val="1000"/>
              </a:spcAft>
            </a:pPr>
            <a:r>
              <a:rPr lang="fr-FR" sz="2400" i="1" dirty="0">
                <a:solidFill>
                  <a:srgbClr val="FF0000"/>
                </a:solidFill>
                <a:latin typeface="Times New Roman"/>
                <a:ea typeface="Times New Roman"/>
                <a:cs typeface="Times New Roman"/>
              </a:rPr>
              <a:t>b. </a:t>
            </a:r>
            <a:r>
              <a:rPr lang="fr-FR" sz="2400" i="1" dirty="0" err="1">
                <a:solidFill>
                  <a:srgbClr val="FF0000"/>
                </a:solidFill>
                <a:latin typeface="Times New Roman"/>
                <a:ea typeface="Times New Roman"/>
                <a:cs typeface="Times New Roman"/>
              </a:rPr>
              <a:t>Tính</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trật</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tự</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trong</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đời</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sống</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của</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muôn</a:t>
            </a:r>
            <a:r>
              <a:rPr lang="fr-FR" sz="2400" i="1" dirty="0">
                <a:solidFill>
                  <a:srgbClr val="FF0000"/>
                </a:solidFill>
                <a:latin typeface="Times New Roman"/>
                <a:ea typeface="Times New Roman"/>
                <a:cs typeface="Times New Roman"/>
              </a:rPr>
              <a:t> </a:t>
            </a:r>
            <a:r>
              <a:rPr lang="fr-FR" sz="2400" i="1" dirty="0" err="1" smtClean="0">
                <a:solidFill>
                  <a:srgbClr val="FF0000"/>
                </a:solidFill>
                <a:latin typeface="Times New Roman"/>
                <a:ea typeface="Times New Roman"/>
                <a:cs typeface="Times New Roman"/>
              </a:rPr>
              <a:t>loài</a:t>
            </a:r>
            <a:r>
              <a:rPr lang="fr-FR" sz="2400" i="1" dirty="0" smtClean="0">
                <a:solidFill>
                  <a:srgbClr val="FF0000"/>
                </a:solidFill>
                <a:latin typeface="Times New Roman"/>
                <a:ea typeface="Times New Roman"/>
                <a:cs typeface="Times New Roman"/>
              </a:rPr>
              <a:t> (</a:t>
            </a:r>
            <a:r>
              <a:rPr lang="fr-FR" sz="2400" i="1" dirty="0" err="1" smtClean="0">
                <a:solidFill>
                  <a:srgbClr val="FF0000"/>
                </a:solidFill>
                <a:latin typeface="Times New Roman"/>
                <a:ea typeface="Times New Roman"/>
                <a:cs typeface="Times New Roman"/>
              </a:rPr>
              <a:t>Đoạn</a:t>
            </a:r>
            <a:r>
              <a:rPr lang="fr-FR" sz="2400" i="1" dirty="0" smtClean="0">
                <a:solidFill>
                  <a:srgbClr val="FF0000"/>
                </a:solidFill>
                <a:latin typeface="Times New Roman"/>
                <a:ea typeface="Times New Roman"/>
                <a:cs typeface="Times New Roman"/>
              </a:rPr>
              <a:t> 3-6)</a:t>
            </a:r>
            <a:endParaRPr lang="en-GB" dirty="0">
              <a:solidFill>
                <a:srgbClr val="FF0000"/>
              </a:solidFill>
              <a:latin typeface="Calibri"/>
              <a:ea typeface="Calibri"/>
              <a:cs typeface="Times New Roman"/>
            </a:endParaRPr>
          </a:p>
        </p:txBody>
      </p:sp>
      <p:sp>
        <p:nvSpPr>
          <p:cNvPr id="9" name="Rectangle 8"/>
          <p:cNvSpPr/>
          <p:nvPr/>
        </p:nvSpPr>
        <p:spPr>
          <a:xfrm>
            <a:off x="0" y="687394"/>
            <a:ext cx="9105900" cy="4777077"/>
          </a:xfrm>
          <a:prstGeom prst="rect">
            <a:avLst/>
          </a:prstGeom>
        </p:spPr>
        <p:txBody>
          <a:bodyPr wrap="square">
            <a:spAutoFit/>
          </a:bodyPr>
          <a:lstStyle/>
          <a:p>
            <a:pPr lvl="0" algn="just">
              <a:lnSpc>
                <a:spcPct val="115000"/>
              </a:lnSpc>
              <a:spcAft>
                <a:spcPts val="1000"/>
              </a:spcAft>
            </a:pPr>
            <a:r>
              <a:rPr lang="fr-FR" sz="2800" dirty="0" smtClean="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Số</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lượng</a:t>
            </a:r>
            <a:r>
              <a:rPr lang="fr-FR" sz="2800" dirty="0">
                <a:solidFill>
                  <a:srgbClr val="000000"/>
                </a:solidFill>
                <a:latin typeface="Times New Roman"/>
                <a:ea typeface="Times New Roman"/>
                <a:cs typeface="Times New Roman"/>
              </a:rPr>
              <a:t> : </a:t>
            </a:r>
            <a:r>
              <a:rPr lang="fr-FR" sz="2800" dirty="0" err="1">
                <a:solidFill>
                  <a:srgbClr val="000000"/>
                </a:solidFill>
                <a:latin typeface="Times New Roman"/>
                <a:ea typeface="Times New Roman"/>
                <a:cs typeface="Times New Roman"/>
              </a:rPr>
              <a:t>loài</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ưu</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thế</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loài</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chủ</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chốt</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loài</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thứ</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yếu</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loài</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ngẫu</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nhiên</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loài</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đặc</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trưng</a:t>
            </a:r>
            <a:r>
              <a:rPr lang="fr-FR" sz="2800" dirty="0">
                <a:solidFill>
                  <a:srgbClr val="000000"/>
                </a:solidFill>
                <a:latin typeface="Times New Roman"/>
                <a:ea typeface="Times New Roman"/>
                <a:cs typeface="Times New Roman"/>
              </a:rPr>
              <a:t>…</a:t>
            </a:r>
            <a:endParaRPr lang="en-GB" sz="2800" dirty="0">
              <a:solidFill>
                <a:prstClr val="black"/>
              </a:solidFill>
              <a:latin typeface="Calibri"/>
              <a:ea typeface="Calibri"/>
              <a:cs typeface="Times New Roman"/>
            </a:endParaRPr>
          </a:p>
          <a:p>
            <a:pPr lvl="0" algn="just">
              <a:lnSpc>
                <a:spcPct val="115000"/>
              </a:lnSpc>
              <a:spcAft>
                <a:spcPts val="1000"/>
              </a:spcAft>
            </a:pP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Sự</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phân</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bố</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các</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loài</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trong</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không</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gian</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sống</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theo</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chiều</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thẳng</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đứng</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chiều</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ngang</a:t>
            </a:r>
            <a:r>
              <a:rPr lang="fr-FR" sz="2800" dirty="0">
                <a:solidFill>
                  <a:srgbClr val="000000"/>
                </a:solidFill>
                <a:latin typeface="Times New Roman"/>
                <a:ea typeface="Times New Roman"/>
                <a:cs typeface="Times New Roman"/>
                <a:sym typeface="Wingdings"/>
              </a:rPr>
              <a:t></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nhằm</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giảm</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bớt</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sự</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cạnh</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tranh</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giữa</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các</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loài</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và</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giúp</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từng</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loài</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sử</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dụng</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nguồn</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sống</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của</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môi</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trường</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hiệu</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quả</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nhất</a:t>
            </a:r>
            <a:r>
              <a:rPr lang="fr-FR" sz="2800" dirty="0">
                <a:solidFill>
                  <a:srgbClr val="000000"/>
                </a:solidFill>
                <a:latin typeface="Times New Roman"/>
                <a:ea typeface="Times New Roman"/>
                <a:cs typeface="Times New Roman"/>
              </a:rPr>
              <a:t>.</a:t>
            </a:r>
            <a:endParaRPr lang="en-GB" sz="2800" dirty="0">
              <a:solidFill>
                <a:prstClr val="black"/>
              </a:solidFill>
              <a:latin typeface="Calibri"/>
              <a:ea typeface="Calibri"/>
              <a:cs typeface="Times New Roman"/>
            </a:endParaRPr>
          </a:p>
          <a:p>
            <a:pPr lvl="0" algn="just">
              <a:lnSpc>
                <a:spcPct val="115000"/>
              </a:lnSpc>
              <a:spcAft>
                <a:spcPts val="1000"/>
              </a:spcAft>
            </a:pP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Nếu</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chỉ</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tồn</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tại</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quan</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hệ</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đối</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kháng</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hoặc</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quan</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hệ</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hỗ</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trợ</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thì</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sự</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cân</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bằng</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trong</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đời</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sống</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của</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các</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loài</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trong</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một</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quần</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xã</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lập</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tức</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bị</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phá</a:t>
            </a:r>
            <a:r>
              <a:rPr lang="fr-FR" sz="2800" dirty="0">
                <a:solidFill>
                  <a:srgbClr val="000000"/>
                </a:solidFill>
                <a:latin typeface="Times New Roman"/>
                <a:ea typeface="Times New Roman"/>
                <a:cs typeface="Times New Roman"/>
              </a:rPr>
              <a:t> </a:t>
            </a:r>
            <a:r>
              <a:rPr lang="fr-FR" sz="2800" dirty="0" err="1">
                <a:solidFill>
                  <a:srgbClr val="000000"/>
                </a:solidFill>
                <a:latin typeface="Times New Roman"/>
                <a:ea typeface="Times New Roman"/>
                <a:cs typeface="Times New Roman"/>
              </a:rPr>
              <a:t>vỡ</a:t>
            </a:r>
            <a:endParaRPr lang="en-GB" sz="2800" dirty="0">
              <a:solidFill>
                <a:prstClr val="black"/>
              </a:solidFill>
              <a:latin typeface="Calibri"/>
              <a:ea typeface="Calibri"/>
              <a:cs typeface="Times New Roman"/>
            </a:endParaRPr>
          </a:p>
        </p:txBody>
      </p:sp>
      <p:pic>
        <p:nvPicPr>
          <p:cNvPr id="12" name="Picture 17" descr="Picture1">
            <a:extLst>
              <a:ext uri="{FF2B5EF4-FFF2-40B4-BE49-F238E27FC236}">
                <a16:creationId xmlns:a16="http://schemas.microsoft.com/office/drawing/2014/main" id="{C1D685FE-5056-46A1-81BB-D5CA25A59EF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28604">
            <a:off x="7443323" y="351638"/>
            <a:ext cx="5937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stretch>
            <a:fillRect/>
          </a:stretch>
        </p:blipFill>
        <p:spPr>
          <a:xfrm>
            <a:off x="6655096" y="5127480"/>
            <a:ext cx="2450804" cy="1676545"/>
          </a:xfrm>
          <a:prstGeom prst="rect">
            <a:avLst/>
          </a:prstGeom>
        </p:spPr>
      </p:pic>
    </p:spTree>
    <p:extLst>
      <p:ext uri="{BB962C8B-B14F-4D97-AF65-F5344CB8AC3E}">
        <p14:creationId xmlns:p14="http://schemas.microsoft.com/office/powerpoint/2010/main" val="3313809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2925"/>
            <a:ext cx="1238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273675"/>
            <a:ext cx="1614488"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8600" y="0"/>
            <a:ext cx="7865615" cy="517065"/>
          </a:xfrm>
          <a:prstGeom prst="rect">
            <a:avLst/>
          </a:prstGeom>
        </p:spPr>
        <p:txBody>
          <a:bodyPr wrap="none">
            <a:spAutoFit/>
          </a:bodyPr>
          <a:lstStyle/>
          <a:p>
            <a:pPr algn="just">
              <a:lnSpc>
                <a:spcPct val="115000"/>
              </a:lnSpc>
              <a:spcAft>
                <a:spcPts val="1000"/>
              </a:spcAft>
            </a:pPr>
            <a:r>
              <a:rPr lang="fr-FR" sz="2400" b="1" i="1" dirty="0">
                <a:solidFill>
                  <a:srgbClr val="FF0000"/>
                </a:solidFill>
                <a:latin typeface="Times New Roman"/>
                <a:ea typeface="Times New Roman"/>
                <a:cs typeface="Times New Roman"/>
              </a:rPr>
              <a:t>c. </a:t>
            </a:r>
            <a:r>
              <a:rPr lang="fr-FR" sz="2400" b="1" i="1" dirty="0" err="1">
                <a:solidFill>
                  <a:srgbClr val="FF0000"/>
                </a:solidFill>
                <a:latin typeface="Times New Roman"/>
                <a:ea typeface="Times New Roman"/>
                <a:cs typeface="Times New Roman"/>
              </a:rPr>
              <a:t>Vai</a:t>
            </a:r>
            <a:r>
              <a:rPr lang="fr-FR" sz="2400" b="1" i="1" dirty="0">
                <a:solidFill>
                  <a:srgbClr val="FF0000"/>
                </a:solidFill>
                <a:latin typeface="Times New Roman"/>
                <a:ea typeface="Times New Roman"/>
                <a:cs typeface="Times New Roman"/>
              </a:rPr>
              <a:t> </a:t>
            </a:r>
            <a:r>
              <a:rPr lang="fr-FR" sz="2400" b="1" i="1" dirty="0" err="1">
                <a:solidFill>
                  <a:srgbClr val="FF0000"/>
                </a:solidFill>
                <a:latin typeface="Times New Roman"/>
                <a:ea typeface="Times New Roman"/>
                <a:cs typeface="Times New Roman"/>
              </a:rPr>
              <a:t>trò</a:t>
            </a:r>
            <a:r>
              <a:rPr lang="fr-FR" sz="2400" b="1" i="1" dirty="0">
                <a:solidFill>
                  <a:srgbClr val="FF0000"/>
                </a:solidFill>
                <a:latin typeface="Times New Roman"/>
                <a:ea typeface="Times New Roman"/>
                <a:cs typeface="Times New Roman"/>
              </a:rPr>
              <a:t> </a:t>
            </a:r>
            <a:r>
              <a:rPr lang="fr-FR" sz="2400" b="1" i="1" dirty="0" err="1">
                <a:solidFill>
                  <a:srgbClr val="FF0000"/>
                </a:solidFill>
                <a:latin typeface="Times New Roman"/>
                <a:ea typeface="Times New Roman"/>
                <a:cs typeface="Times New Roman"/>
              </a:rPr>
              <a:t>của</a:t>
            </a:r>
            <a:r>
              <a:rPr lang="fr-FR" sz="2400" b="1" i="1" dirty="0">
                <a:solidFill>
                  <a:srgbClr val="FF0000"/>
                </a:solidFill>
                <a:latin typeface="Times New Roman"/>
                <a:ea typeface="Times New Roman"/>
                <a:cs typeface="Times New Roman"/>
              </a:rPr>
              <a:t> con </a:t>
            </a:r>
            <a:r>
              <a:rPr lang="fr-FR" sz="2400" b="1" i="1" dirty="0" err="1">
                <a:solidFill>
                  <a:srgbClr val="FF0000"/>
                </a:solidFill>
                <a:latin typeface="Times New Roman"/>
                <a:ea typeface="Times New Roman"/>
                <a:cs typeface="Times New Roman"/>
              </a:rPr>
              <a:t>người</a:t>
            </a:r>
            <a:r>
              <a:rPr lang="fr-FR" sz="2400" b="1" i="1" dirty="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với</a:t>
            </a:r>
            <a:r>
              <a:rPr lang="fr-FR" sz="2400" b="1" i="1" dirty="0" smtClean="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sự</a:t>
            </a:r>
            <a:r>
              <a:rPr lang="fr-FR" sz="2400" b="1" i="1" dirty="0" smtClean="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sống</a:t>
            </a:r>
            <a:r>
              <a:rPr lang="fr-FR" sz="2400" b="1" i="1" dirty="0" smtClean="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trên</a:t>
            </a:r>
            <a:r>
              <a:rPr lang="fr-FR" sz="2400" b="1" i="1" dirty="0" smtClean="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Trái</a:t>
            </a:r>
            <a:r>
              <a:rPr lang="fr-FR" sz="2400" b="1" i="1" dirty="0" smtClean="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Đất</a:t>
            </a:r>
            <a:r>
              <a:rPr lang="fr-FR" sz="2400" b="1" i="1" dirty="0" smtClean="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Đoạn</a:t>
            </a:r>
            <a:r>
              <a:rPr lang="fr-FR" sz="2400" b="1" i="1" dirty="0" smtClean="0">
                <a:solidFill>
                  <a:srgbClr val="FF0000"/>
                </a:solidFill>
                <a:latin typeface="Times New Roman"/>
                <a:ea typeface="Times New Roman"/>
                <a:cs typeface="Times New Roman"/>
              </a:rPr>
              <a:t> 7)</a:t>
            </a:r>
            <a:endParaRPr lang="en-GB" b="1" dirty="0">
              <a:solidFill>
                <a:srgbClr val="FF0000"/>
              </a:solidFill>
              <a:latin typeface="Calibri"/>
              <a:ea typeface="Calibri"/>
              <a:cs typeface="Times New Roman"/>
            </a:endParaRPr>
          </a:p>
        </p:txBody>
      </p:sp>
      <p:sp>
        <p:nvSpPr>
          <p:cNvPr id="8" name="Rectangle 7"/>
          <p:cNvSpPr/>
          <p:nvPr/>
        </p:nvSpPr>
        <p:spPr>
          <a:xfrm>
            <a:off x="1209172" y="1246775"/>
            <a:ext cx="6680248" cy="1919500"/>
          </a:xfrm>
          <a:prstGeom prst="rect">
            <a:avLst/>
          </a:prstGeom>
        </p:spPr>
        <p:txBody>
          <a:bodyPr wrap="square">
            <a:spAutoFit/>
          </a:bodyPr>
          <a:lstStyle/>
          <a:p>
            <a:pPr algn="just">
              <a:lnSpc>
                <a:spcPct val="115000"/>
              </a:lnSpc>
              <a:spcAft>
                <a:spcPts val="1000"/>
              </a:spcAft>
            </a:pPr>
            <a:r>
              <a:rPr lang="en-US" sz="2400" kern="100" dirty="0">
                <a:solidFill>
                  <a:srgbClr val="FF0000"/>
                </a:solidFill>
                <a:latin typeface="Times New Roman"/>
                <a:ea typeface="Calibri"/>
                <a:cs typeface="Times New Roman"/>
              </a:rPr>
              <a:t>HS </a:t>
            </a:r>
            <a:r>
              <a:rPr lang="en-US" sz="2400" kern="100" dirty="0" err="1">
                <a:solidFill>
                  <a:srgbClr val="FF0000"/>
                </a:solidFill>
                <a:latin typeface="Times New Roman"/>
                <a:ea typeface="Calibri"/>
                <a:cs typeface="Times New Roman"/>
              </a:rPr>
              <a:t>đọc</a:t>
            </a:r>
            <a:r>
              <a:rPr lang="en-US" sz="2400" kern="100" dirty="0">
                <a:solidFill>
                  <a:srgbClr val="FF0000"/>
                </a:solidFill>
                <a:latin typeface="Times New Roman"/>
                <a:ea typeface="Calibri"/>
                <a:cs typeface="Times New Roman"/>
              </a:rPr>
              <a:t> </a:t>
            </a:r>
            <a:r>
              <a:rPr lang="en-US" sz="2400" kern="100" dirty="0" err="1">
                <a:solidFill>
                  <a:srgbClr val="FF0000"/>
                </a:solidFill>
                <a:latin typeface="Times New Roman"/>
                <a:ea typeface="Calibri"/>
                <a:cs typeface="Times New Roman"/>
              </a:rPr>
              <a:t>tiếp</a:t>
            </a:r>
            <a:r>
              <a:rPr lang="en-US" sz="2400" kern="100" dirty="0">
                <a:solidFill>
                  <a:srgbClr val="FF0000"/>
                </a:solidFill>
                <a:latin typeface="Times New Roman"/>
                <a:ea typeface="Calibri"/>
                <a:cs typeface="Times New Roman"/>
              </a:rPr>
              <a:t> </a:t>
            </a:r>
            <a:r>
              <a:rPr lang="en-US" sz="2400" kern="100" dirty="0" err="1">
                <a:solidFill>
                  <a:srgbClr val="FF0000"/>
                </a:solidFill>
                <a:latin typeface="Times New Roman"/>
                <a:ea typeface="Calibri"/>
                <a:cs typeface="Times New Roman"/>
              </a:rPr>
              <a:t>đoạn</a:t>
            </a:r>
            <a:r>
              <a:rPr lang="en-US" sz="2400" kern="100" dirty="0">
                <a:solidFill>
                  <a:srgbClr val="FF0000"/>
                </a:solidFill>
                <a:latin typeface="Times New Roman"/>
                <a:ea typeface="Calibri"/>
                <a:cs typeface="Times New Roman"/>
              </a:rPr>
              <a:t> (7) </a:t>
            </a:r>
            <a:r>
              <a:rPr lang="en-US" sz="2400" kern="100" dirty="0" err="1">
                <a:solidFill>
                  <a:srgbClr val="FF0000"/>
                </a:solidFill>
                <a:latin typeface="Times New Roman"/>
                <a:ea typeface="Calibri"/>
                <a:cs typeface="Times New Roman"/>
              </a:rPr>
              <a:t>trong</a:t>
            </a:r>
            <a:r>
              <a:rPr lang="en-US" sz="2400" kern="100" dirty="0">
                <a:solidFill>
                  <a:srgbClr val="FF0000"/>
                </a:solidFill>
                <a:latin typeface="Times New Roman"/>
                <a:ea typeface="Calibri"/>
                <a:cs typeface="Times New Roman"/>
              </a:rPr>
              <a:t> </a:t>
            </a:r>
            <a:r>
              <a:rPr lang="en-US" sz="2400" kern="100" dirty="0" err="1">
                <a:solidFill>
                  <a:srgbClr val="FF0000"/>
                </a:solidFill>
                <a:latin typeface="Times New Roman"/>
                <a:ea typeface="Calibri"/>
                <a:cs typeface="Times New Roman"/>
              </a:rPr>
              <a:t>văn</a:t>
            </a:r>
            <a:r>
              <a:rPr lang="en-US" sz="2400" kern="100" dirty="0">
                <a:solidFill>
                  <a:srgbClr val="FF0000"/>
                </a:solidFill>
                <a:latin typeface="Times New Roman"/>
                <a:ea typeface="Calibri"/>
                <a:cs typeface="Times New Roman"/>
              </a:rPr>
              <a:t> </a:t>
            </a:r>
            <a:r>
              <a:rPr lang="en-US" sz="2400" kern="100" dirty="0" err="1">
                <a:solidFill>
                  <a:srgbClr val="FF0000"/>
                </a:solidFill>
                <a:latin typeface="Times New Roman"/>
                <a:ea typeface="Calibri"/>
                <a:cs typeface="Times New Roman"/>
              </a:rPr>
              <a:t>bản</a:t>
            </a:r>
            <a:r>
              <a:rPr lang="en-US" sz="2400" kern="100" dirty="0">
                <a:solidFill>
                  <a:srgbClr val="FF0000"/>
                </a:solidFill>
                <a:latin typeface="Times New Roman"/>
                <a:ea typeface="Calibri"/>
                <a:cs typeface="Times New Roman"/>
              </a:rPr>
              <a:t> </a:t>
            </a:r>
            <a:r>
              <a:rPr lang="en-US" sz="2400" kern="100" dirty="0" err="1">
                <a:solidFill>
                  <a:srgbClr val="FF0000"/>
                </a:solidFill>
                <a:latin typeface="Times New Roman"/>
                <a:ea typeface="Calibri"/>
                <a:cs typeface="Times New Roman"/>
              </a:rPr>
              <a:t>và</a:t>
            </a:r>
            <a:r>
              <a:rPr lang="en-US" sz="2400" kern="100" dirty="0">
                <a:solidFill>
                  <a:srgbClr val="FF0000"/>
                </a:solidFill>
                <a:latin typeface="Times New Roman"/>
                <a:ea typeface="Calibri"/>
                <a:cs typeface="Times New Roman"/>
              </a:rPr>
              <a:t> </a:t>
            </a:r>
            <a:r>
              <a:rPr lang="en-US" sz="2400" kern="100" dirty="0" err="1">
                <a:solidFill>
                  <a:srgbClr val="FF0000"/>
                </a:solidFill>
                <a:latin typeface="Times New Roman"/>
                <a:ea typeface="Calibri"/>
                <a:cs typeface="Times New Roman"/>
              </a:rPr>
              <a:t>trả</a:t>
            </a:r>
            <a:r>
              <a:rPr lang="en-US" sz="2400" kern="100" dirty="0">
                <a:solidFill>
                  <a:srgbClr val="FF0000"/>
                </a:solidFill>
                <a:latin typeface="Times New Roman"/>
                <a:ea typeface="Calibri"/>
                <a:cs typeface="Times New Roman"/>
              </a:rPr>
              <a:t> </a:t>
            </a:r>
            <a:r>
              <a:rPr lang="en-US" sz="2400" kern="100" dirty="0" err="1">
                <a:solidFill>
                  <a:srgbClr val="FF0000"/>
                </a:solidFill>
                <a:latin typeface="Times New Roman"/>
                <a:ea typeface="Calibri"/>
                <a:cs typeface="Times New Roman"/>
              </a:rPr>
              <a:t>lời</a:t>
            </a:r>
            <a:r>
              <a:rPr lang="en-US" sz="2400" kern="100" dirty="0">
                <a:solidFill>
                  <a:srgbClr val="FF0000"/>
                </a:solidFill>
                <a:latin typeface="Times New Roman"/>
                <a:ea typeface="Calibri"/>
                <a:cs typeface="Times New Roman"/>
              </a:rPr>
              <a:t> </a:t>
            </a:r>
            <a:r>
              <a:rPr lang="en-US" sz="2400" kern="100" dirty="0" err="1">
                <a:solidFill>
                  <a:srgbClr val="FF0000"/>
                </a:solidFill>
                <a:latin typeface="Times New Roman"/>
                <a:ea typeface="Calibri"/>
                <a:cs typeface="Times New Roman"/>
              </a:rPr>
              <a:t>câu</a:t>
            </a:r>
            <a:r>
              <a:rPr lang="en-US" sz="2400" kern="100" dirty="0">
                <a:solidFill>
                  <a:srgbClr val="FF0000"/>
                </a:solidFill>
                <a:latin typeface="Times New Roman"/>
                <a:ea typeface="Calibri"/>
                <a:cs typeface="Times New Roman"/>
              </a:rPr>
              <a:t> </a:t>
            </a:r>
            <a:r>
              <a:rPr lang="en-US" sz="2400" kern="100" dirty="0" err="1">
                <a:solidFill>
                  <a:srgbClr val="FF0000"/>
                </a:solidFill>
                <a:latin typeface="Times New Roman"/>
                <a:ea typeface="Calibri"/>
                <a:cs typeface="Times New Roman"/>
              </a:rPr>
              <a:t>hỏi</a:t>
            </a:r>
            <a:r>
              <a:rPr lang="en-US" sz="2400" kern="100" dirty="0">
                <a:solidFill>
                  <a:srgbClr val="FF0000"/>
                </a:solidFill>
                <a:latin typeface="Times New Roman"/>
                <a:ea typeface="Calibri"/>
                <a:cs typeface="Times New Roman"/>
              </a:rPr>
              <a:t>:</a:t>
            </a:r>
            <a:endParaRPr lang="en-GB" dirty="0">
              <a:solidFill>
                <a:srgbClr val="FF0000"/>
              </a:solidFill>
              <a:latin typeface="Calibri"/>
              <a:ea typeface="Calibri"/>
              <a:cs typeface="Times New Roman"/>
            </a:endParaRPr>
          </a:p>
          <a:p>
            <a:pPr algn="just">
              <a:lnSpc>
                <a:spcPct val="115000"/>
              </a:lnSpc>
              <a:spcAft>
                <a:spcPts val="1000"/>
              </a:spcAft>
            </a:pPr>
            <a:r>
              <a:rPr lang="en-US" sz="2400" i="1" kern="100" dirty="0" smtClean="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Những</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bước</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tiến</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vượt</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bậc</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của</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nhân</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loại</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có</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ảnh</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hưởng</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đến</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cuộc</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sống</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của</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muôn</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loài</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không</a:t>
            </a:r>
            <a:r>
              <a:rPr lang="en-US" sz="2400" i="1" kern="100" dirty="0">
                <a:solidFill>
                  <a:srgbClr val="FF0000"/>
                </a:solidFill>
                <a:latin typeface="Times New Roman"/>
                <a:ea typeface="Calibri"/>
                <a:cs typeface="Times New Roman"/>
              </a:rPr>
              <a:t>?</a:t>
            </a:r>
            <a:endParaRPr lang="en-GB" dirty="0">
              <a:solidFill>
                <a:srgbClr val="FF0000"/>
              </a:solidFill>
              <a:latin typeface="Calibri"/>
              <a:ea typeface="Calibri"/>
              <a:cs typeface="Times New Roman"/>
            </a:endParaRPr>
          </a:p>
        </p:txBody>
      </p:sp>
    </p:spTree>
    <p:extLst>
      <p:ext uri="{BB962C8B-B14F-4D97-AF65-F5344CB8AC3E}">
        <p14:creationId xmlns:p14="http://schemas.microsoft.com/office/powerpoint/2010/main" val="304677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944" y="4407088"/>
            <a:ext cx="1322798" cy="461665"/>
          </a:xfrm>
          <a:prstGeom prst="rect">
            <a:avLst/>
          </a:prstGeom>
          <a:ln>
            <a:solidFill>
              <a:srgbClr val="339933"/>
            </a:solidFill>
          </a:ln>
        </p:spPr>
        <p:txBody>
          <a:bodyPr wrap="none">
            <a:spAutoFit/>
          </a:bodyPr>
          <a:lstStyle/>
          <a:p>
            <a:r>
              <a:rPr lang="en-US" sz="2400" b="1" dirty="0" err="1" smtClean="0">
                <a:solidFill>
                  <a:srgbClr val="6600CC"/>
                </a:solidFill>
                <a:latin typeface="Times New Roman" panose="02020603050405020304" pitchFamily="18" charset="0"/>
                <a:ea typeface="Times New Roman" panose="02020603050405020304" pitchFamily="18" charset="0"/>
              </a:rPr>
              <a:t>Hậu</a:t>
            </a:r>
            <a:r>
              <a:rPr lang="en-US" sz="2400" b="1" dirty="0" smtClean="0">
                <a:solidFill>
                  <a:srgbClr val="6600CC"/>
                </a:solidFill>
                <a:latin typeface="Times New Roman" panose="02020603050405020304" pitchFamily="18" charset="0"/>
                <a:ea typeface="Times New Roman" panose="02020603050405020304" pitchFamily="18" charset="0"/>
              </a:rPr>
              <a:t> </a:t>
            </a:r>
            <a:r>
              <a:rPr lang="en-US" sz="2400" b="1" dirty="0" err="1" smtClean="0">
                <a:solidFill>
                  <a:srgbClr val="6600CC"/>
                </a:solidFill>
                <a:latin typeface="Times New Roman" panose="02020603050405020304" pitchFamily="18" charset="0"/>
                <a:ea typeface="Times New Roman" panose="02020603050405020304" pitchFamily="18" charset="0"/>
              </a:rPr>
              <a:t>quả</a:t>
            </a:r>
            <a:endParaRPr lang="en-US" sz="3200" dirty="0">
              <a:solidFill>
                <a:srgbClr val="6600CC"/>
              </a:solidFill>
            </a:endParaRPr>
          </a:p>
        </p:txBody>
      </p:sp>
      <p:sp>
        <p:nvSpPr>
          <p:cNvPr id="9" name="Down Arrow 8"/>
          <p:cNvSpPr/>
          <p:nvPr/>
        </p:nvSpPr>
        <p:spPr>
          <a:xfrm>
            <a:off x="6643098" y="3225139"/>
            <a:ext cx="332199"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ent Arrow 5"/>
          <p:cNvSpPr/>
          <p:nvPr/>
        </p:nvSpPr>
        <p:spPr>
          <a:xfrm>
            <a:off x="4752975" y="1362075"/>
            <a:ext cx="733425" cy="6191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ent Arrow 11"/>
          <p:cNvSpPr/>
          <p:nvPr/>
        </p:nvSpPr>
        <p:spPr>
          <a:xfrm flipH="1">
            <a:off x="3247222" y="1450081"/>
            <a:ext cx="650234" cy="80456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90183" y="603585"/>
            <a:ext cx="3477234" cy="830997"/>
          </a:xfrm>
          <a:prstGeom prst="rect">
            <a:avLst/>
          </a:prstGeom>
          <a:ln>
            <a:solidFill>
              <a:srgbClr val="339933"/>
            </a:solidFill>
          </a:ln>
        </p:spPr>
        <p:txBody>
          <a:bodyPr wrap="none">
            <a:spAutoFit/>
          </a:bodyPr>
          <a:lstStyle/>
          <a:p>
            <a:pPr algn="ctr"/>
            <a:r>
              <a:rPr lang="en-US" sz="2400" b="1" dirty="0" err="1" smtClean="0">
                <a:solidFill>
                  <a:srgbClr val="6600CC"/>
                </a:solidFill>
                <a:latin typeface="Times New Roman" panose="02020603050405020304" pitchFamily="18" charset="0"/>
                <a:ea typeface="Times New Roman" panose="02020603050405020304" pitchFamily="18" charset="0"/>
              </a:rPr>
              <a:t>Những</a:t>
            </a:r>
            <a:r>
              <a:rPr lang="en-US" sz="2400" b="1" dirty="0" smtClean="0">
                <a:solidFill>
                  <a:srgbClr val="6600CC"/>
                </a:solidFill>
                <a:latin typeface="Times New Roman" panose="02020603050405020304" pitchFamily="18" charset="0"/>
                <a:ea typeface="Times New Roman" panose="02020603050405020304" pitchFamily="18" charset="0"/>
              </a:rPr>
              <a:t> can </a:t>
            </a:r>
            <a:r>
              <a:rPr lang="en-US" sz="2400" b="1" dirty="0" err="1" smtClean="0">
                <a:solidFill>
                  <a:srgbClr val="6600CC"/>
                </a:solidFill>
                <a:latin typeface="Times New Roman" panose="02020603050405020304" pitchFamily="18" charset="0"/>
                <a:ea typeface="Times New Roman" panose="02020603050405020304" pitchFamily="18" charset="0"/>
              </a:rPr>
              <a:t>thiệp</a:t>
            </a:r>
            <a:r>
              <a:rPr lang="en-US" sz="2400" b="1" dirty="0" smtClean="0">
                <a:solidFill>
                  <a:srgbClr val="6600CC"/>
                </a:solidFill>
                <a:latin typeface="Times New Roman" panose="02020603050405020304" pitchFamily="18" charset="0"/>
                <a:ea typeface="Times New Roman" panose="02020603050405020304" pitchFamily="18" charset="0"/>
              </a:rPr>
              <a:t> </a:t>
            </a:r>
            <a:r>
              <a:rPr lang="en-US" sz="2400" b="1" dirty="0" err="1" smtClean="0">
                <a:solidFill>
                  <a:srgbClr val="6600CC"/>
                </a:solidFill>
                <a:latin typeface="Times New Roman" panose="02020603050405020304" pitchFamily="18" charset="0"/>
                <a:ea typeface="Times New Roman" panose="02020603050405020304" pitchFamily="18" charset="0"/>
              </a:rPr>
              <a:t>tiêu</a:t>
            </a:r>
            <a:r>
              <a:rPr lang="en-US" sz="2400" b="1" dirty="0" smtClean="0">
                <a:solidFill>
                  <a:srgbClr val="6600CC"/>
                </a:solidFill>
                <a:latin typeface="Times New Roman" panose="02020603050405020304" pitchFamily="18" charset="0"/>
                <a:ea typeface="Times New Roman" panose="02020603050405020304" pitchFamily="18" charset="0"/>
              </a:rPr>
              <a:t> </a:t>
            </a:r>
            <a:r>
              <a:rPr lang="en-US" sz="2400" b="1" dirty="0" err="1" smtClean="0">
                <a:solidFill>
                  <a:srgbClr val="6600CC"/>
                </a:solidFill>
                <a:latin typeface="Times New Roman" panose="02020603050405020304" pitchFamily="18" charset="0"/>
                <a:ea typeface="Times New Roman" panose="02020603050405020304" pitchFamily="18" charset="0"/>
              </a:rPr>
              <a:t>cực</a:t>
            </a:r>
            <a:endParaRPr lang="en-US" sz="2400" b="1" dirty="0" smtClean="0">
              <a:solidFill>
                <a:srgbClr val="6600CC"/>
              </a:solidFill>
              <a:latin typeface="Times New Roman" panose="02020603050405020304" pitchFamily="18" charset="0"/>
              <a:ea typeface="Times New Roman" panose="02020603050405020304" pitchFamily="18" charset="0"/>
            </a:endParaRPr>
          </a:p>
          <a:p>
            <a:pPr algn="ctr"/>
            <a:r>
              <a:rPr lang="en-US" sz="2400" b="1" dirty="0" smtClean="0">
                <a:solidFill>
                  <a:srgbClr val="6600CC"/>
                </a:solidFill>
                <a:latin typeface="Times New Roman" panose="02020603050405020304" pitchFamily="18" charset="0"/>
                <a:ea typeface="Times New Roman" panose="02020603050405020304" pitchFamily="18" charset="0"/>
              </a:rPr>
              <a:t> </a:t>
            </a:r>
            <a:r>
              <a:rPr lang="en-US" sz="2400" b="1" dirty="0" err="1" smtClean="0">
                <a:solidFill>
                  <a:srgbClr val="6600CC"/>
                </a:solidFill>
                <a:latin typeface="Times New Roman" panose="02020603050405020304" pitchFamily="18" charset="0"/>
                <a:ea typeface="Times New Roman" panose="02020603050405020304" pitchFamily="18" charset="0"/>
              </a:rPr>
              <a:t>của</a:t>
            </a:r>
            <a:r>
              <a:rPr lang="en-US" sz="2400" b="1" dirty="0" smtClean="0">
                <a:solidFill>
                  <a:srgbClr val="6600CC"/>
                </a:solidFill>
                <a:latin typeface="Times New Roman" panose="02020603050405020304" pitchFamily="18" charset="0"/>
                <a:ea typeface="Times New Roman" panose="02020603050405020304" pitchFamily="18" charset="0"/>
              </a:rPr>
              <a:t> con </a:t>
            </a:r>
            <a:r>
              <a:rPr lang="en-US" sz="2400" b="1" dirty="0" err="1" smtClean="0">
                <a:solidFill>
                  <a:srgbClr val="6600CC"/>
                </a:solidFill>
                <a:latin typeface="Times New Roman" panose="02020603050405020304" pitchFamily="18" charset="0"/>
                <a:ea typeface="Times New Roman" panose="02020603050405020304" pitchFamily="18" charset="0"/>
              </a:rPr>
              <a:t>người</a:t>
            </a:r>
            <a:endParaRPr lang="en-US" sz="3200" dirty="0">
              <a:solidFill>
                <a:srgbClr val="6600CC"/>
              </a:solidFill>
            </a:endParaRPr>
          </a:p>
        </p:txBody>
      </p:sp>
      <p:sp>
        <p:nvSpPr>
          <p:cNvPr id="14" name="Rectangle 13"/>
          <p:cNvSpPr/>
          <p:nvPr/>
        </p:nvSpPr>
        <p:spPr>
          <a:xfrm>
            <a:off x="5683969" y="619084"/>
            <a:ext cx="3025187" cy="830997"/>
          </a:xfrm>
          <a:prstGeom prst="rect">
            <a:avLst/>
          </a:prstGeom>
          <a:ln>
            <a:solidFill>
              <a:srgbClr val="339933"/>
            </a:solidFill>
          </a:ln>
        </p:spPr>
        <p:txBody>
          <a:bodyPr wrap="none">
            <a:spAutoFit/>
          </a:bodyPr>
          <a:lstStyle/>
          <a:p>
            <a:pPr algn="ctr"/>
            <a:r>
              <a:rPr lang="en-US" sz="2400" b="1" dirty="0" err="1" smtClean="0">
                <a:solidFill>
                  <a:srgbClr val="6600CC"/>
                </a:solidFill>
                <a:latin typeface="Times New Roman" panose="02020603050405020304" pitchFamily="18" charset="0"/>
                <a:ea typeface="Times New Roman" panose="02020603050405020304" pitchFamily="18" charset="0"/>
              </a:rPr>
              <a:t>Những</a:t>
            </a:r>
            <a:r>
              <a:rPr lang="en-US" sz="2400" b="1" dirty="0" smtClean="0">
                <a:solidFill>
                  <a:srgbClr val="6600CC"/>
                </a:solidFill>
                <a:latin typeface="Times New Roman" panose="02020603050405020304" pitchFamily="18" charset="0"/>
                <a:ea typeface="Times New Roman" panose="02020603050405020304" pitchFamily="18" charset="0"/>
              </a:rPr>
              <a:t> </a:t>
            </a:r>
            <a:r>
              <a:rPr lang="en-US" sz="2400" b="1" dirty="0" err="1" smtClean="0">
                <a:solidFill>
                  <a:srgbClr val="6600CC"/>
                </a:solidFill>
                <a:latin typeface="Times New Roman" panose="02020603050405020304" pitchFamily="18" charset="0"/>
                <a:ea typeface="Times New Roman" panose="02020603050405020304" pitchFamily="18" charset="0"/>
              </a:rPr>
              <a:t>nỗ</a:t>
            </a:r>
            <a:r>
              <a:rPr lang="en-US" sz="2400" b="1" dirty="0" smtClean="0">
                <a:solidFill>
                  <a:srgbClr val="6600CC"/>
                </a:solidFill>
                <a:latin typeface="Times New Roman" panose="02020603050405020304" pitchFamily="18" charset="0"/>
                <a:ea typeface="Times New Roman" panose="02020603050405020304" pitchFamily="18" charset="0"/>
              </a:rPr>
              <a:t>  </a:t>
            </a:r>
            <a:r>
              <a:rPr lang="en-US" sz="2400" b="1" dirty="0" err="1" smtClean="0">
                <a:solidFill>
                  <a:srgbClr val="6600CC"/>
                </a:solidFill>
                <a:latin typeface="Times New Roman" panose="02020603050405020304" pitchFamily="18" charset="0"/>
                <a:ea typeface="Times New Roman" panose="02020603050405020304" pitchFamily="18" charset="0"/>
              </a:rPr>
              <a:t>lực</a:t>
            </a:r>
            <a:r>
              <a:rPr lang="en-US" sz="2400" b="1" dirty="0" smtClean="0">
                <a:solidFill>
                  <a:srgbClr val="6600CC"/>
                </a:solidFill>
                <a:latin typeface="Times New Roman" panose="02020603050405020304" pitchFamily="18" charset="0"/>
                <a:ea typeface="Times New Roman" panose="02020603050405020304" pitchFamily="18" charset="0"/>
              </a:rPr>
              <a:t> </a:t>
            </a:r>
            <a:r>
              <a:rPr lang="en-US" sz="2400" b="1" dirty="0" err="1" smtClean="0">
                <a:solidFill>
                  <a:srgbClr val="6600CC"/>
                </a:solidFill>
                <a:latin typeface="Times New Roman" panose="02020603050405020304" pitchFamily="18" charset="0"/>
                <a:ea typeface="Times New Roman" panose="02020603050405020304" pitchFamily="18" charset="0"/>
              </a:rPr>
              <a:t>duy</a:t>
            </a:r>
            <a:r>
              <a:rPr lang="en-US" sz="2400" b="1" dirty="0" smtClean="0">
                <a:solidFill>
                  <a:srgbClr val="6600CC"/>
                </a:solidFill>
                <a:latin typeface="Times New Roman" panose="02020603050405020304" pitchFamily="18" charset="0"/>
                <a:ea typeface="Times New Roman" panose="02020603050405020304" pitchFamily="18" charset="0"/>
              </a:rPr>
              <a:t> </a:t>
            </a:r>
            <a:r>
              <a:rPr lang="en-US" sz="2400" b="1" dirty="0" err="1" smtClean="0">
                <a:solidFill>
                  <a:srgbClr val="6600CC"/>
                </a:solidFill>
                <a:latin typeface="Times New Roman" panose="02020603050405020304" pitchFamily="18" charset="0"/>
                <a:ea typeface="Times New Roman" panose="02020603050405020304" pitchFamily="18" charset="0"/>
              </a:rPr>
              <a:t>trì</a:t>
            </a:r>
            <a:endParaRPr lang="en-US" sz="2400" b="1" dirty="0" smtClean="0">
              <a:solidFill>
                <a:srgbClr val="6600CC"/>
              </a:solidFill>
              <a:latin typeface="Times New Roman" panose="02020603050405020304" pitchFamily="18" charset="0"/>
              <a:ea typeface="Times New Roman" panose="02020603050405020304" pitchFamily="18" charset="0"/>
            </a:endParaRPr>
          </a:p>
          <a:p>
            <a:pPr algn="ctr"/>
            <a:r>
              <a:rPr lang="en-US" sz="2400" b="1" dirty="0" err="1" smtClean="0">
                <a:solidFill>
                  <a:srgbClr val="6600CC"/>
                </a:solidFill>
                <a:latin typeface="Times New Roman" panose="02020603050405020304" pitchFamily="18" charset="0"/>
                <a:ea typeface="Times New Roman" panose="02020603050405020304" pitchFamily="18" charset="0"/>
              </a:rPr>
              <a:t>phát</a:t>
            </a:r>
            <a:r>
              <a:rPr lang="en-US" sz="2400" b="1" dirty="0" smtClean="0">
                <a:solidFill>
                  <a:srgbClr val="6600CC"/>
                </a:solidFill>
                <a:latin typeface="Times New Roman" panose="02020603050405020304" pitchFamily="18" charset="0"/>
                <a:ea typeface="Times New Roman" panose="02020603050405020304" pitchFamily="18" charset="0"/>
              </a:rPr>
              <a:t> </a:t>
            </a:r>
            <a:r>
              <a:rPr lang="en-US" sz="2400" b="1" dirty="0" err="1" smtClean="0">
                <a:solidFill>
                  <a:srgbClr val="6600CC"/>
                </a:solidFill>
                <a:latin typeface="Times New Roman" panose="02020603050405020304" pitchFamily="18" charset="0"/>
                <a:ea typeface="Times New Roman" panose="02020603050405020304" pitchFamily="18" charset="0"/>
              </a:rPr>
              <a:t>triển</a:t>
            </a:r>
            <a:endParaRPr lang="en-US" sz="3200" dirty="0">
              <a:solidFill>
                <a:srgbClr val="6600CC"/>
              </a:solidFill>
            </a:endParaRPr>
          </a:p>
        </p:txBody>
      </p:sp>
      <p:sp>
        <p:nvSpPr>
          <p:cNvPr id="15" name="Rectangle 14"/>
          <p:cNvSpPr/>
          <p:nvPr/>
        </p:nvSpPr>
        <p:spPr>
          <a:xfrm>
            <a:off x="5939647" y="4322730"/>
            <a:ext cx="2513830" cy="461665"/>
          </a:xfrm>
          <a:prstGeom prst="rect">
            <a:avLst/>
          </a:prstGeom>
          <a:ln>
            <a:solidFill>
              <a:srgbClr val="339933"/>
            </a:solidFill>
          </a:ln>
        </p:spPr>
        <p:txBody>
          <a:bodyPr wrap="none">
            <a:spAutoFit/>
          </a:bodyPr>
          <a:lstStyle/>
          <a:p>
            <a:r>
              <a:rPr lang="en-US" sz="2400" b="1" dirty="0" err="1" smtClean="0">
                <a:solidFill>
                  <a:srgbClr val="6600CC"/>
                </a:solidFill>
                <a:latin typeface="Times New Roman" panose="02020603050405020304" pitchFamily="18" charset="0"/>
                <a:ea typeface="Times New Roman" panose="02020603050405020304" pitchFamily="18" charset="0"/>
              </a:rPr>
              <a:t>Tác</a:t>
            </a:r>
            <a:r>
              <a:rPr lang="en-US" sz="2400" b="1" dirty="0" smtClean="0">
                <a:solidFill>
                  <a:srgbClr val="6600CC"/>
                </a:solidFill>
                <a:latin typeface="Times New Roman" panose="02020603050405020304" pitchFamily="18" charset="0"/>
                <a:ea typeface="Times New Roman" panose="02020603050405020304" pitchFamily="18" charset="0"/>
              </a:rPr>
              <a:t> </a:t>
            </a:r>
            <a:r>
              <a:rPr lang="en-US" sz="2400" b="1" dirty="0" err="1" smtClean="0">
                <a:solidFill>
                  <a:srgbClr val="6600CC"/>
                </a:solidFill>
                <a:latin typeface="Times New Roman" panose="02020603050405020304" pitchFamily="18" charset="0"/>
                <a:ea typeface="Times New Roman" panose="02020603050405020304" pitchFamily="18" charset="0"/>
              </a:rPr>
              <a:t>động</a:t>
            </a:r>
            <a:r>
              <a:rPr lang="en-US" sz="2400" b="1" dirty="0" smtClean="0">
                <a:solidFill>
                  <a:srgbClr val="6600CC"/>
                </a:solidFill>
                <a:latin typeface="Times New Roman" panose="02020603050405020304" pitchFamily="18" charset="0"/>
                <a:ea typeface="Times New Roman" panose="02020603050405020304" pitchFamily="18" charset="0"/>
              </a:rPr>
              <a:t> </a:t>
            </a:r>
            <a:r>
              <a:rPr lang="en-US" sz="2400" b="1" dirty="0" err="1" smtClean="0">
                <a:solidFill>
                  <a:srgbClr val="6600CC"/>
                </a:solidFill>
                <a:latin typeface="Times New Roman" panose="02020603050405020304" pitchFamily="18" charset="0"/>
                <a:ea typeface="Times New Roman" panose="02020603050405020304" pitchFamily="18" charset="0"/>
              </a:rPr>
              <a:t>tích</a:t>
            </a:r>
            <a:r>
              <a:rPr lang="en-US" sz="2400" b="1" dirty="0" smtClean="0">
                <a:solidFill>
                  <a:srgbClr val="6600CC"/>
                </a:solidFill>
                <a:latin typeface="Times New Roman" panose="02020603050405020304" pitchFamily="18" charset="0"/>
                <a:ea typeface="Times New Roman" panose="02020603050405020304" pitchFamily="18" charset="0"/>
              </a:rPr>
              <a:t> </a:t>
            </a:r>
            <a:r>
              <a:rPr lang="en-US" sz="2400" b="1" dirty="0" err="1" smtClean="0">
                <a:solidFill>
                  <a:srgbClr val="6600CC"/>
                </a:solidFill>
                <a:latin typeface="Times New Roman" panose="02020603050405020304" pitchFamily="18" charset="0"/>
                <a:ea typeface="Times New Roman" panose="02020603050405020304" pitchFamily="18" charset="0"/>
              </a:rPr>
              <a:t>cực</a:t>
            </a:r>
            <a:endParaRPr lang="en-US" sz="3200" dirty="0">
              <a:solidFill>
                <a:srgbClr val="6600CC"/>
              </a:solidFill>
            </a:endParaRPr>
          </a:p>
        </p:txBody>
      </p:sp>
      <p:sp>
        <p:nvSpPr>
          <p:cNvPr id="16" name="Rectangle 15"/>
          <p:cNvSpPr/>
          <p:nvPr/>
        </p:nvSpPr>
        <p:spPr>
          <a:xfrm>
            <a:off x="457200" y="-120315"/>
            <a:ext cx="7865615" cy="517065"/>
          </a:xfrm>
          <a:prstGeom prst="rect">
            <a:avLst/>
          </a:prstGeom>
        </p:spPr>
        <p:txBody>
          <a:bodyPr wrap="none">
            <a:spAutoFit/>
          </a:bodyPr>
          <a:lstStyle/>
          <a:p>
            <a:pPr algn="just">
              <a:lnSpc>
                <a:spcPct val="115000"/>
              </a:lnSpc>
              <a:spcAft>
                <a:spcPts val="1000"/>
              </a:spcAft>
            </a:pPr>
            <a:r>
              <a:rPr lang="fr-FR" sz="2400" b="1" i="1" dirty="0">
                <a:solidFill>
                  <a:srgbClr val="FF0000"/>
                </a:solidFill>
                <a:latin typeface="Times New Roman"/>
                <a:ea typeface="Times New Roman"/>
                <a:cs typeface="Times New Roman"/>
              </a:rPr>
              <a:t>c. </a:t>
            </a:r>
            <a:r>
              <a:rPr lang="fr-FR" sz="2400" b="1" i="1" dirty="0" err="1">
                <a:solidFill>
                  <a:srgbClr val="FF0000"/>
                </a:solidFill>
                <a:latin typeface="Times New Roman"/>
                <a:ea typeface="Times New Roman"/>
                <a:cs typeface="Times New Roman"/>
              </a:rPr>
              <a:t>Vai</a:t>
            </a:r>
            <a:r>
              <a:rPr lang="fr-FR" sz="2400" b="1" i="1" dirty="0">
                <a:solidFill>
                  <a:srgbClr val="FF0000"/>
                </a:solidFill>
                <a:latin typeface="Times New Roman"/>
                <a:ea typeface="Times New Roman"/>
                <a:cs typeface="Times New Roman"/>
              </a:rPr>
              <a:t> </a:t>
            </a:r>
            <a:r>
              <a:rPr lang="fr-FR" sz="2400" b="1" i="1" dirty="0" err="1">
                <a:solidFill>
                  <a:srgbClr val="FF0000"/>
                </a:solidFill>
                <a:latin typeface="Times New Roman"/>
                <a:ea typeface="Times New Roman"/>
                <a:cs typeface="Times New Roman"/>
              </a:rPr>
              <a:t>trò</a:t>
            </a:r>
            <a:r>
              <a:rPr lang="fr-FR" sz="2400" b="1" i="1" dirty="0">
                <a:solidFill>
                  <a:srgbClr val="FF0000"/>
                </a:solidFill>
                <a:latin typeface="Times New Roman"/>
                <a:ea typeface="Times New Roman"/>
                <a:cs typeface="Times New Roman"/>
              </a:rPr>
              <a:t> </a:t>
            </a:r>
            <a:r>
              <a:rPr lang="fr-FR" sz="2400" b="1" i="1" dirty="0" err="1">
                <a:solidFill>
                  <a:srgbClr val="FF0000"/>
                </a:solidFill>
                <a:latin typeface="Times New Roman"/>
                <a:ea typeface="Times New Roman"/>
                <a:cs typeface="Times New Roman"/>
              </a:rPr>
              <a:t>của</a:t>
            </a:r>
            <a:r>
              <a:rPr lang="fr-FR" sz="2400" b="1" i="1" dirty="0">
                <a:solidFill>
                  <a:srgbClr val="FF0000"/>
                </a:solidFill>
                <a:latin typeface="Times New Roman"/>
                <a:ea typeface="Times New Roman"/>
                <a:cs typeface="Times New Roman"/>
              </a:rPr>
              <a:t> con </a:t>
            </a:r>
            <a:r>
              <a:rPr lang="fr-FR" sz="2400" b="1" i="1" dirty="0" err="1">
                <a:solidFill>
                  <a:srgbClr val="FF0000"/>
                </a:solidFill>
                <a:latin typeface="Times New Roman"/>
                <a:ea typeface="Times New Roman"/>
                <a:cs typeface="Times New Roman"/>
              </a:rPr>
              <a:t>người</a:t>
            </a:r>
            <a:r>
              <a:rPr lang="fr-FR" sz="2400" b="1" i="1" dirty="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với</a:t>
            </a:r>
            <a:r>
              <a:rPr lang="fr-FR" sz="2400" b="1" i="1" dirty="0" smtClean="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sự</a:t>
            </a:r>
            <a:r>
              <a:rPr lang="fr-FR" sz="2400" b="1" i="1" dirty="0" smtClean="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sống</a:t>
            </a:r>
            <a:r>
              <a:rPr lang="fr-FR" sz="2400" b="1" i="1" dirty="0" smtClean="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trên</a:t>
            </a:r>
            <a:r>
              <a:rPr lang="fr-FR" sz="2400" b="1" i="1" dirty="0" smtClean="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Trái</a:t>
            </a:r>
            <a:r>
              <a:rPr lang="fr-FR" sz="2400" b="1" i="1" dirty="0" smtClean="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Đất</a:t>
            </a:r>
            <a:r>
              <a:rPr lang="fr-FR" sz="2400" b="1" i="1" dirty="0" smtClean="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Đoạn</a:t>
            </a:r>
            <a:r>
              <a:rPr lang="fr-FR" sz="2400" b="1" i="1" dirty="0" smtClean="0">
                <a:solidFill>
                  <a:srgbClr val="FF0000"/>
                </a:solidFill>
                <a:latin typeface="Times New Roman"/>
                <a:ea typeface="Times New Roman"/>
                <a:cs typeface="Times New Roman"/>
              </a:rPr>
              <a:t> 7)</a:t>
            </a:r>
            <a:endParaRPr lang="en-GB" b="1" dirty="0">
              <a:solidFill>
                <a:srgbClr val="FF0000"/>
              </a:solidFill>
              <a:latin typeface="Calibri"/>
              <a:ea typeface="Calibri"/>
              <a:cs typeface="Times New Roman"/>
            </a:endParaRPr>
          </a:p>
        </p:txBody>
      </p:sp>
      <p:pic>
        <p:nvPicPr>
          <p:cNvPr id="17" name="Picture 2" descr="Từ vựng tiếng Anh về ngoại hình con người thú vị nhất - Step Up Engl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742" y="2552699"/>
            <a:ext cx="2747658" cy="2010297"/>
          </a:xfrm>
          <a:prstGeom prst="rect">
            <a:avLst/>
          </a:prstGeom>
          <a:noFill/>
          <a:extLst>
            <a:ext uri="{909E8E84-426E-40DD-AFC4-6F175D3DCCD1}">
              <a14:hiddenFill xmlns:a14="http://schemas.microsoft.com/office/drawing/2010/main">
                <a:solidFill>
                  <a:srgbClr val="FFFFFF"/>
                </a:solidFill>
              </a14:hiddenFill>
            </a:ext>
          </a:extLst>
        </p:spPr>
      </p:pic>
      <p:sp>
        <p:nvSpPr>
          <p:cNvPr id="18" name="Down Arrow 17"/>
          <p:cNvSpPr/>
          <p:nvPr/>
        </p:nvSpPr>
        <p:spPr>
          <a:xfrm>
            <a:off x="1866900" y="3332130"/>
            <a:ext cx="272328"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40366" y="1617211"/>
            <a:ext cx="2576817" cy="1200329"/>
          </a:xfrm>
          <a:prstGeom prst="rect">
            <a:avLst/>
          </a:prstGeom>
          <a:ln>
            <a:solidFill>
              <a:srgbClr val="339933"/>
            </a:solidFill>
          </a:ln>
        </p:spPr>
        <p:txBody>
          <a:bodyPr wrap="square">
            <a:spAutoFit/>
          </a:bodyPr>
          <a:lstStyle/>
          <a:p>
            <a:pPr algn="ctr"/>
            <a:r>
              <a:rPr lang="en-US" sz="2400" b="1" dirty="0">
                <a:latin typeface="Times New Roman" panose="02020603050405020304" pitchFamily="18" charset="0"/>
                <a:ea typeface="Times New Roman" panose="02020603050405020304" pitchFamily="18" charset="0"/>
              </a:rPr>
              <a:t>(</a:t>
            </a:r>
            <a:r>
              <a:rPr lang="en-US" sz="2400" b="1" dirty="0" err="1" smtClean="0">
                <a:latin typeface="Times New Roman" panose="02020603050405020304" pitchFamily="18" charset="0"/>
                <a:ea typeface="Times New Roman" panose="02020603050405020304" pitchFamily="18" charset="0"/>
              </a:rPr>
              <a:t>Phá</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huỷ</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hệ</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sinh</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thái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săn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bắn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tràn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lan</a:t>
            </a:r>
            <a:r>
              <a:rPr lang="en-US" sz="2400" b="1" dirty="0" smtClean="0">
                <a:latin typeface="Times New Roman" panose="02020603050405020304" pitchFamily="18" charset="0"/>
                <a:ea typeface="Times New Roman" panose="02020603050405020304" pitchFamily="18" charset="0"/>
              </a:rPr>
              <a:t>…)</a:t>
            </a:r>
            <a:endParaRPr lang="en-US" sz="3200" dirty="0"/>
          </a:p>
        </p:txBody>
      </p:sp>
      <p:sp>
        <p:nvSpPr>
          <p:cNvPr id="24" name="Rectangle 23"/>
          <p:cNvSpPr/>
          <p:nvPr/>
        </p:nvSpPr>
        <p:spPr>
          <a:xfrm>
            <a:off x="6085914" y="1625791"/>
            <a:ext cx="2576817" cy="1569660"/>
          </a:xfrm>
          <a:prstGeom prst="rect">
            <a:avLst/>
          </a:prstGeom>
          <a:ln>
            <a:solidFill>
              <a:srgbClr val="339933"/>
            </a:solidFill>
          </a:ln>
        </p:spPr>
        <p:txBody>
          <a:bodyPr wrap="square">
            <a:spAutoFit/>
          </a:bodyPr>
          <a:lstStyle/>
          <a:p>
            <a:pPr algn="ctr"/>
            <a:r>
              <a:rPr lang="en-US" sz="2400" b="1" dirty="0" smtClean="0">
                <a:latin typeface="Times New Roman" panose="02020603050405020304" pitchFamily="18" charset="0"/>
              </a:rPr>
              <a:t>(</a:t>
            </a:r>
            <a:r>
              <a:rPr lang="en-US" sz="2400" b="1" dirty="0" err="1" smtClean="0">
                <a:latin typeface="Times New Roman" panose="02020603050405020304" pitchFamily="18" charset="0"/>
              </a:rPr>
              <a:t>Bảo</a:t>
            </a:r>
            <a:r>
              <a:rPr lang="en-US" sz="2400" b="1" dirty="0" smtClean="0">
                <a:latin typeface="Times New Roman" panose="02020603050405020304" pitchFamily="18" charset="0"/>
              </a:rPr>
              <a:t> </a:t>
            </a:r>
            <a:r>
              <a:rPr lang="en-US" sz="2400" b="1" dirty="0" err="1" smtClean="0">
                <a:latin typeface="Times New Roman" panose="02020603050405020304" pitchFamily="18" charset="0"/>
              </a:rPr>
              <a:t>vệ</a:t>
            </a:r>
            <a:r>
              <a:rPr lang="en-US" sz="2400" b="1" dirty="0" smtClean="0">
                <a:latin typeface="Times New Roman" panose="02020603050405020304" pitchFamily="18" charset="0"/>
              </a:rPr>
              <a:t> </a:t>
            </a:r>
            <a:r>
              <a:rPr lang="en-US" sz="2400" b="1" dirty="0" err="1" smtClean="0">
                <a:latin typeface="Times New Roman" panose="02020603050405020304" pitchFamily="18" charset="0"/>
              </a:rPr>
              <a:t>động</a:t>
            </a:r>
            <a:r>
              <a:rPr lang="en-US" sz="2400" b="1" dirty="0" smtClean="0">
                <a:latin typeface="Times New Roman" panose="02020603050405020304" pitchFamily="18" charset="0"/>
              </a:rPr>
              <a:t> </a:t>
            </a:r>
            <a:r>
              <a:rPr lang="en-US" sz="2400" b="1" dirty="0" err="1" smtClean="0">
                <a:latin typeface="Times New Roman" panose="02020603050405020304" pitchFamily="18" charset="0"/>
              </a:rPr>
              <a:t>vật</a:t>
            </a:r>
            <a:r>
              <a:rPr lang="en-US" sz="2400" b="1" dirty="0" smtClean="0">
                <a:latin typeface="Times New Roman" panose="02020603050405020304" pitchFamily="18" charset="0"/>
              </a:rPr>
              <a:t> </a:t>
            </a:r>
            <a:r>
              <a:rPr lang="en-US" sz="2400" b="1" dirty="0" err="1" smtClean="0">
                <a:latin typeface="Times New Roman" panose="02020603050405020304" pitchFamily="18" charset="0"/>
              </a:rPr>
              <a:t>hoang</a:t>
            </a:r>
            <a:r>
              <a:rPr lang="en-US" sz="2400" b="1" dirty="0" smtClean="0">
                <a:latin typeface="Times New Roman" panose="02020603050405020304" pitchFamily="18" charset="0"/>
              </a:rPr>
              <a:t> </a:t>
            </a:r>
            <a:r>
              <a:rPr lang="en-US" sz="2400" b="1" dirty="0" err="1" smtClean="0">
                <a:latin typeface="Times New Roman" panose="02020603050405020304" pitchFamily="18" charset="0"/>
              </a:rPr>
              <a:t>dã</a:t>
            </a:r>
            <a:r>
              <a:rPr lang="en-US" sz="2400" b="1" dirty="0" smtClean="0">
                <a:latin typeface="Times New Roman" panose="02020603050405020304" pitchFamily="18" charset="0"/>
              </a:rPr>
              <a:t>, </a:t>
            </a:r>
            <a:r>
              <a:rPr lang="en-US" sz="2400" b="1" dirty="0" err="1" smtClean="0">
                <a:latin typeface="Times New Roman" panose="02020603050405020304" pitchFamily="18" charset="0"/>
              </a:rPr>
              <a:t>bảo</a:t>
            </a:r>
            <a:r>
              <a:rPr lang="en-US" sz="2400" b="1" dirty="0" smtClean="0">
                <a:latin typeface="Times New Roman" panose="02020603050405020304" pitchFamily="18" charset="0"/>
              </a:rPr>
              <a:t> </a:t>
            </a:r>
            <a:r>
              <a:rPr lang="en-US" sz="2400" b="1" dirty="0" err="1" smtClean="0">
                <a:latin typeface="Times New Roman" panose="02020603050405020304" pitchFamily="18" charset="0"/>
              </a:rPr>
              <a:t>vệ</a:t>
            </a:r>
            <a:r>
              <a:rPr lang="en-US" sz="2400" b="1" dirty="0" smtClean="0">
                <a:latin typeface="Times New Roman" panose="02020603050405020304" pitchFamily="18" charset="0"/>
              </a:rPr>
              <a:t> </a:t>
            </a:r>
            <a:r>
              <a:rPr lang="en-US" sz="2400" b="1" dirty="0" err="1" smtClean="0">
                <a:latin typeface="Times New Roman" panose="02020603050405020304" pitchFamily="18" charset="0"/>
              </a:rPr>
              <a:t>môi</a:t>
            </a:r>
            <a:r>
              <a:rPr lang="en-US" sz="2400" b="1" dirty="0" smtClean="0">
                <a:latin typeface="Times New Roman" panose="02020603050405020304" pitchFamily="18" charset="0"/>
              </a:rPr>
              <a:t> </a:t>
            </a:r>
            <a:r>
              <a:rPr lang="en-US" sz="2400" b="1" dirty="0" err="1" smtClean="0">
                <a:latin typeface="Times New Roman" panose="02020603050405020304" pitchFamily="18" charset="0"/>
              </a:rPr>
              <a:t>trường</a:t>
            </a:r>
            <a:r>
              <a:rPr lang="en-US" sz="2400" b="1" dirty="0" smtClean="0">
                <a:latin typeface="Times New Roman" panose="02020603050405020304" pitchFamily="18" charset="0"/>
              </a:rPr>
              <a:t>, </a:t>
            </a:r>
            <a:r>
              <a:rPr lang="en-US" sz="2400" b="1" dirty="0" err="1" smtClean="0">
                <a:latin typeface="Times New Roman" panose="02020603050405020304" pitchFamily="18" charset="0"/>
              </a:rPr>
              <a:t>cân</a:t>
            </a:r>
            <a:r>
              <a:rPr lang="en-US" sz="2400" b="1" dirty="0" smtClean="0">
                <a:latin typeface="Times New Roman" panose="02020603050405020304" pitchFamily="18" charset="0"/>
              </a:rPr>
              <a:t> </a:t>
            </a:r>
            <a:r>
              <a:rPr lang="en-US" sz="2400" b="1" dirty="0" err="1" smtClean="0">
                <a:latin typeface="Times New Roman" panose="02020603050405020304" pitchFamily="18" charset="0"/>
              </a:rPr>
              <a:t>bằng</a:t>
            </a:r>
            <a:r>
              <a:rPr lang="en-US" sz="2400" b="1" dirty="0" smtClean="0">
                <a:latin typeface="Times New Roman" panose="02020603050405020304" pitchFamily="18" charset="0"/>
              </a:rPr>
              <a:t> </a:t>
            </a:r>
            <a:r>
              <a:rPr lang="en-US" sz="2400" b="1" dirty="0" err="1" smtClean="0">
                <a:latin typeface="Times New Roman" panose="02020603050405020304" pitchFamily="18" charset="0"/>
              </a:rPr>
              <a:t>sinh</a:t>
            </a:r>
            <a:r>
              <a:rPr lang="en-US" sz="2400" b="1" dirty="0" smtClean="0">
                <a:latin typeface="Times New Roman" panose="02020603050405020304" pitchFamily="18" charset="0"/>
              </a:rPr>
              <a:t> </a:t>
            </a:r>
            <a:r>
              <a:rPr lang="en-US" sz="2400" b="1" dirty="0" err="1" smtClean="0">
                <a:latin typeface="Times New Roman" panose="02020603050405020304" pitchFamily="18" charset="0"/>
              </a:rPr>
              <a:t>thái</a:t>
            </a:r>
            <a:r>
              <a:rPr lang="en-US" sz="2400" b="1" dirty="0" smtClean="0">
                <a:latin typeface="Times New Roman" panose="02020603050405020304" pitchFamily="18" charset="0"/>
              </a:rPr>
              <a:t>..)</a:t>
            </a:r>
            <a:endParaRPr lang="en-US" sz="3200" dirty="0"/>
          </a:p>
        </p:txBody>
      </p:sp>
      <p:sp>
        <p:nvSpPr>
          <p:cNvPr id="25" name="Rectangle 24"/>
          <p:cNvSpPr/>
          <p:nvPr/>
        </p:nvSpPr>
        <p:spPr>
          <a:xfrm>
            <a:off x="380999" y="5134495"/>
            <a:ext cx="3186417" cy="1200329"/>
          </a:xfrm>
          <a:prstGeom prst="rect">
            <a:avLst/>
          </a:prstGeom>
          <a:ln>
            <a:solidFill>
              <a:srgbClr val="339933"/>
            </a:solidFill>
          </a:ln>
        </p:spPr>
        <p:txBody>
          <a:bodyPr wrap="square">
            <a:spAutoFit/>
          </a:bodyPr>
          <a:lstStyle/>
          <a:p>
            <a:pPr algn="just"/>
            <a:r>
              <a:rPr lang="en-US" sz="2400" b="1" dirty="0" smtClean="0">
                <a:latin typeface="Times New Roman" panose="02020603050405020304" pitchFamily="18" charset="0"/>
                <a:ea typeface="Times New Roman" panose="02020603050405020304" pitchFamily="18" charset="0"/>
              </a:rPr>
              <a:t>(</a:t>
            </a:r>
            <a:r>
              <a:rPr lang="en-US" sz="2400" b="1" dirty="0" err="1" smtClean="0">
                <a:latin typeface="Times New Roman" panose="02020603050405020304" pitchFamily="18" charset="0"/>
                <a:ea typeface="Times New Roman" panose="02020603050405020304" pitchFamily="18" charset="0"/>
              </a:rPr>
              <a:t>Biến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đổi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khí</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hậu</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nhiều</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loài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tuyệt</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chủng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cạn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kiệt</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tài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nguyên</a:t>
            </a:r>
            <a:r>
              <a:rPr lang="en-US" sz="2400" b="1" dirty="0" smtClean="0">
                <a:latin typeface="Times New Roman" panose="02020603050405020304" pitchFamily="18" charset="0"/>
                <a:ea typeface="Times New Roman" panose="02020603050405020304" pitchFamily="18" charset="0"/>
              </a:rPr>
              <a:t>…)</a:t>
            </a:r>
            <a:endParaRPr lang="en-US" sz="3200" dirty="0"/>
          </a:p>
        </p:txBody>
      </p:sp>
      <p:sp>
        <p:nvSpPr>
          <p:cNvPr id="26" name="Rectangle 25"/>
          <p:cNvSpPr/>
          <p:nvPr/>
        </p:nvSpPr>
        <p:spPr>
          <a:xfrm>
            <a:off x="5267060" y="5090110"/>
            <a:ext cx="3186417" cy="1200329"/>
          </a:xfrm>
          <a:prstGeom prst="rect">
            <a:avLst/>
          </a:prstGeom>
          <a:ln>
            <a:solidFill>
              <a:srgbClr val="339933"/>
            </a:solidFill>
          </a:ln>
        </p:spPr>
        <p:txBody>
          <a:bodyPr wrap="square">
            <a:spAutoFit/>
          </a:bodyPr>
          <a:lstStyle/>
          <a:p>
            <a:pPr algn="just"/>
            <a:r>
              <a:rPr lang="en-US" sz="2400" b="1" dirty="0" smtClean="0">
                <a:latin typeface="Times New Roman" panose="02020603050405020304" pitchFamily="18" charset="0"/>
                <a:ea typeface="Times New Roman" panose="02020603050405020304" pitchFamily="18" charset="0"/>
              </a:rPr>
              <a:t>(</a:t>
            </a:r>
            <a:r>
              <a:rPr lang="en-US" sz="2400" b="1" dirty="0" err="1" smtClean="0">
                <a:latin typeface="Times New Roman" panose="02020603050405020304" pitchFamily="18" charset="0"/>
                <a:ea typeface="Times New Roman" panose="02020603050405020304" pitchFamily="18" charset="0"/>
              </a:rPr>
              <a:t>Cải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thiện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môi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trường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bảo</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vệ</a:t>
            </a:r>
            <a:r>
              <a:rPr lang="en-US" sz="2400" b="1" dirty="0" smtClean="0">
                <a:latin typeface="Times New Roman" panose="02020603050405020304" pitchFamily="18" charset="0"/>
                <a:ea typeface="Times New Roman" panose="02020603050405020304" pitchFamily="18" charset="0"/>
              </a:rPr>
              <a:t> 1 </a:t>
            </a:r>
            <a:r>
              <a:rPr lang="en-US" sz="2400" b="1" dirty="0" err="1" smtClean="0">
                <a:latin typeface="Times New Roman" panose="02020603050405020304" pitchFamily="18" charset="0"/>
                <a:ea typeface="Times New Roman" panose="02020603050405020304" pitchFamily="18" charset="0"/>
              </a:rPr>
              <a:t>số</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loài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động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vật</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trong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sách</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đỏ</a:t>
            </a:r>
            <a:r>
              <a:rPr lang="en-US" sz="2400" b="1" dirty="0" smtClean="0">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104903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down)">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arn(inVertical)">
                                      <p:cBhvr>
                                        <p:cTn id="7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6" grpId="0" animBg="1"/>
      <p:bldP spid="12" grpId="0" animBg="1"/>
      <p:bldP spid="13" grpId="0" animBg="1"/>
      <p:bldP spid="14" grpId="0" animBg="1"/>
      <p:bldP spid="15" grpId="0" animBg="1"/>
      <p:bldP spid="18" grpId="0" animBg="1"/>
      <p:bldP spid="23" grpId="0" animBg="1"/>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029199"/>
            <a:ext cx="25908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5111295"/>
            <a:ext cx="2451100" cy="174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2315" y="5029198"/>
            <a:ext cx="2496408"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 y="703711"/>
            <a:ext cx="7162800" cy="1366528"/>
          </a:xfrm>
          <a:prstGeom prst="rect">
            <a:avLst/>
          </a:prstGeom>
        </p:spPr>
        <p:txBody>
          <a:bodyPr wrap="square">
            <a:spAutoFit/>
          </a:bodyPr>
          <a:lstStyle/>
          <a:p>
            <a:pPr algn="just">
              <a:lnSpc>
                <a:spcPct val="115000"/>
              </a:lnSpc>
              <a:spcAft>
                <a:spcPts val="1000"/>
              </a:spcAft>
              <a:tabLst>
                <a:tab pos="412115" algn="l"/>
              </a:tabLst>
            </a:pPr>
            <a:r>
              <a:rPr lang="en-US" sz="2400" kern="100" dirty="0" smtClean="0">
                <a:solidFill>
                  <a:srgbClr val="000000"/>
                </a:solidFill>
                <a:latin typeface="Times New Roman"/>
                <a:ea typeface="Calibri"/>
                <a:cs typeface="Times New Roman"/>
              </a:rPr>
              <a:t>Con </a:t>
            </a:r>
            <a:r>
              <a:rPr lang="en-US" sz="2400" kern="100" dirty="0" err="1">
                <a:solidFill>
                  <a:srgbClr val="000000"/>
                </a:solidFill>
                <a:latin typeface="Times New Roman"/>
                <a:ea typeface="Calibri"/>
                <a:cs typeface="Times New Roman"/>
              </a:rPr>
              <a:t>người</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có</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nhiều</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sáng</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tạo</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vô</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tận</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và</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xã</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hội</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loài</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người</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ngày</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càng</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phát</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triển</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phức</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tạp</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tác</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động</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nhiều</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tới</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môi</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trường</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tự</a:t>
            </a:r>
            <a:r>
              <a:rPr lang="en-US" sz="2400" kern="100" dirty="0">
                <a:solidFill>
                  <a:srgbClr val="000000"/>
                </a:solidFill>
                <a:latin typeface="Times New Roman"/>
                <a:ea typeface="Calibri"/>
                <a:cs typeface="Times New Roman"/>
              </a:rPr>
              <a:t> </a:t>
            </a:r>
            <a:r>
              <a:rPr lang="en-US" sz="2400" kern="100" dirty="0" err="1">
                <a:solidFill>
                  <a:srgbClr val="000000"/>
                </a:solidFill>
                <a:latin typeface="Times New Roman"/>
                <a:ea typeface="Calibri"/>
                <a:cs typeface="Times New Roman"/>
              </a:rPr>
              <a:t>nhiên</a:t>
            </a:r>
            <a:r>
              <a:rPr lang="en-US" sz="2400" kern="100" dirty="0">
                <a:solidFill>
                  <a:srgbClr val="000000"/>
                </a:solidFill>
                <a:latin typeface="Times New Roman"/>
                <a:ea typeface="Calibri"/>
                <a:cs typeface="Times New Roman"/>
              </a:rPr>
              <a:t>.</a:t>
            </a:r>
            <a:endParaRPr lang="en-GB" dirty="0">
              <a:effectLst/>
              <a:latin typeface="Calibri"/>
              <a:ea typeface="Calibri"/>
              <a:cs typeface="Times New Roman"/>
            </a:endParaRPr>
          </a:p>
        </p:txBody>
      </p:sp>
      <p:sp>
        <p:nvSpPr>
          <p:cNvPr id="7" name="Rectangle 6"/>
          <p:cNvSpPr/>
          <p:nvPr/>
        </p:nvSpPr>
        <p:spPr>
          <a:xfrm>
            <a:off x="8961" y="1981200"/>
            <a:ext cx="7508420" cy="1919500"/>
          </a:xfrm>
          <a:prstGeom prst="rect">
            <a:avLst/>
          </a:prstGeom>
        </p:spPr>
        <p:txBody>
          <a:bodyPr wrap="square">
            <a:spAutoFit/>
          </a:bodyPr>
          <a:lstStyle/>
          <a:p>
            <a:pPr algn="just">
              <a:lnSpc>
                <a:spcPct val="115000"/>
              </a:lnSpc>
              <a:spcAft>
                <a:spcPts val="1000"/>
              </a:spcAft>
            </a:pPr>
            <a:r>
              <a:rPr lang="fr-FR" sz="2400" dirty="0" smtClean="0">
                <a:solidFill>
                  <a:srgbClr val="000000"/>
                </a:solidFill>
                <a:latin typeface="Times New Roman"/>
                <a:ea typeface="Times New Roman"/>
                <a:cs typeface="Times New Roman"/>
              </a:rPr>
              <a:t>- </a:t>
            </a:r>
            <a:r>
              <a:rPr lang="fr-FR" sz="2400" dirty="0">
                <a:solidFill>
                  <a:srgbClr val="000000"/>
                </a:solidFill>
                <a:latin typeface="Times New Roman"/>
                <a:ea typeface="Times New Roman"/>
                <a:cs typeface="Times New Roman"/>
              </a:rPr>
              <a:t>Con </a:t>
            </a:r>
            <a:r>
              <a:rPr lang="fr-FR" sz="2400" dirty="0" err="1">
                <a:solidFill>
                  <a:srgbClr val="000000"/>
                </a:solidFill>
                <a:latin typeface="Times New Roman"/>
                <a:ea typeface="Times New Roman"/>
                <a:cs typeface="Times New Roman"/>
              </a:rPr>
              <a:t>người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cho</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rằng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mình</a:t>
            </a:r>
            <a:r>
              <a:rPr lang="fr-FR" sz="2400" dirty="0">
                <a:solidFill>
                  <a:srgbClr val="000000"/>
                </a:solidFill>
                <a:latin typeface="Times New Roman"/>
                <a:ea typeface="Times New Roman"/>
                <a:cs typeface="Times New Roman"/>
              </a:rPr>
              <a:t> là </a:t>
            </a:r>
            <a:r>
              <a:rPr lang="fr-FR" sz="2400" dirty="0" err="1">
                <a:solidFill>
                  <a:srgbClr val="000000"/>
                </a:solidFill>
                <a:latin typeface="Times New Roman"/>
                <a:ea typeface="Times New Roman"/>
                <a:cs typeface="Times New Roman"/>
              </a:rPr>
              <a:t>chúa</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tể</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của</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thế</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giới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đã</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tuỳ</a:t>
            </a:r>
            <a:r>
              <a:rPr lang="fr-FR" sz="2400" dirty="0">
                <a:solidFill>
                  <a:srgbClr val="000000"/>
                </a:solidFill>
                <a:latin typeface="Times New Roman"/>
                <a:ea typeface="Times New Roman"/>
                <a:cs typeface="Times New Roman"/>
              </a:rPr>
              <a:t> ý </a:t>
            </a:r>
            <a:r>
              <a:rPr lang="fr-FR" sz="2400" dirty="0" err="1">
                <a:solidFill>
                  <a:srgbClr val="000000"/>
                </a:solidFill>
                <a:latin typeface="Times New Roman"/>
                <a:ea typeface="Times New Roman"/>
                <a:cs typeface="Times New Roman"/>
              </a:rPr>
              <a:t>xếp</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đặt</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lại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trật</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tự</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mà</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tạo</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hoá</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gây</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dựng</a:t>
            </a:r>
            <a:endParaRPr lang="en-GB" sz="2400" dirty="0">
              <a:latin typeface="Calibri"/>
              <a:ea typeface="Calibri"/>
              <a:cs typeface="Times New Roman"/>
            </a:endParaRPr>
          </a:p>
          <a:p>
            <a:pPr algn="just">
              <a:lnSpc>
                <a:spcPct val="115000"/>
              </a:lnSpc>
              <a:spcAft>
                <a:spcPts val="1000"/>
              </a:spcAft>
            </a:pPr>
            <a:r>
              <a:rPr lang="fr-FR" sz="2400" dirty="0">
                <a:solidFill>
                  <a:srgbClr val="000000"/>
                </a:solidFill>
                <a:latin typeface="Times New Roman"/>
                <a:ea typeface="Times New Roman"/>
                <a:cs typeface="Times New Roman"/>
                <a:sym typeface="Wingdings"/>
              </a:rPr>
              <a:t></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đời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sống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muôn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loài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bị</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xáo</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trộn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phá</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vỡ</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chịu</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tác</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động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xấu</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từ</a:t>
            </a:r>
            <a:r>
              <a:rPr lang="fr-FR" sz="2400" dirty="0">
                <a:solidFill>
                  <a:srgbClr val="000000"/>
                </a:solidFill>
                <a:latin typeface="Times New Roman"/>
                <a:ea typeface="Times New Roman"/>
                <a:cs typeface="Times New Roman"/>
              </a:rPr>
              <a:t> con </a:t>
            </a:r>
            <a:r>
              <a:rPr lang="fr-FR" sz="2400" dirty="0" err="1">
                <a:solidFill>
                  <a:srgbClr val="000000"/>
                </a:solidFill>
                <a:latin typeface="Times New Roman"/>
                <a:ea typeface="Times New Roman"/>
                <a:cs typeface="Times New Roman"/>
              </a:rPr>
              <a:t>người</a:t>
            </a:r>
            <a:r>
              <a:rPr lang="fr-FR" sz="2400" dirty="0">
                <a:solidFill>
                  <a:srgbClr val="000000"/>
                </a:solidFill>
                <a:latin typeface="Times New Roman"/>
                <a:ea typeface="Times New Roman"/>
                <a:cs typeface="Times New Roman"/>
              </a:rPr>
              <a:t>. </a:t>
            </a:r>
            <a:endParaRPr lang="en-GB" sz="2400" dirty="0">
              <a:effectLst/>
              <a:latin typeface="Calibri"/>
              <a:ea typeface="Calibri"/>
              <a:cs typeface="Times New Roman"/>
            </a:endParaRPr>
          </a:p>
        </p:txBody>
      </p:sp>
      <p:pic>
        <p:nvPicPr>
          <p:cNvPr id="12" name="Picture 17" descr="Picture1">
            <a:extLst>
              <a:ext uri="{FF2B5EF4-FFF2-40B4-BE49-F238E27FC236}">
                <a16:creationId xmlns:a16="http://schemas.microsoft.com/office/drawing/2014/main" id="{C1D685FE-5056-46A1-81BB-D5CA25A59EF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3428604">
            <a:off x="6113847" y="307495"/>
            <a:ext cx="5937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3805" y="-39256"/>
            <a:ext cx="7865615" cy="517065"/>
          </a:xfrm>
          <a:prstGeom prst="rect">
            <a:avLst/>
          </a:prstGeom>
        </p:spPr>
        <p:txBody>
          <a:bodyPr wrap="none">
            <a:spAutoFit/>
          </a:bodyPr>
          <a:lstStyle/>
          <a:p>
            <a:pPr algn="just">
              <a:lnSpc>
                <a:spcPct val="115000"/>
              </a:lnSpc>
              <a:spcAft>
                <a:spcPts val="1000"/>
              </a:spcAft>
            </a:pPr>
            <a:r>
              <a:rPr lang="fr-FR" sz="2400" b="1" i="1" dirty="0">
                <a:solidFill>
                  <a:srgbClr val="FF0000"/>
                </a:solidFill>
                <a:latin typeface="Times New Roman"/>
                <a:ea typeface="Times New Roman"/>
                <a:cs typeface="Times New Roman"/>
              </a:rPr>
              <a:t>c. </a:t>
            </a:r>
            <a:r>
              <a:rPr lang="fr-FR" sz="2400" b="1" i="1" dirty="0" err="1">
                <a:solidFill>
                  <a:srgbClr val="FF0000"/>
                </a:solidFill>
                <a:latin typeface="Times New Roman"/>
                <a:ea typeface="Times New Roman"/>
                <a:cs typeface="Times New Roman"/>
              </a:rPr>
              <a:t>Vai</a:t>
            </a:r>
            <a:r>
              <a:rPr lang="fr-FR" sz="2400" b="1" i="1" dirty="0">
                <a:solidFill>
                  <a:srgbClr val="FF0000"/>
                </a:solidFill>
                <a:latin typeface="Times New Roman"/>
                <a:ea typeface="Times New Roman"/>
                <a:cs typeface="Times New Roman"/>
              </a:rPr>
              <a:t> </a:t>
            </a:r>
            <a:r>
              <a:rPr lang="fr-FR" sz="2400" b="1" i="1" dirty="0" err="1">
                <a:solidFill>
                  <a:srgbClr val="FF0000"/>
                </a:solidFill>
                <a:latin typeface="Times New Roman"/>
                <a:ea typeface="Times New Roman"/>
                <a:cs typeface="Times New Roman"/>
              </a:rPr>
              <a:t>trò</a:t>
            </a:r>
            <a:r>
              <a:rPr lang="fr-FR" sz="2400" b="1" i="1" dirty="0">
                <a:solidFill>
                  <a:srgbClr val="FF0000"/>
                </a:solidFill>
                <a:latin typeface="Times New Roman"/>
                <a:ea typeface="Times New Roman"/>
                <a:cs typeface="Times New Roman"/>
              </a:rPr>
              <a:t> </a:t>
            </a:r>
            <a:r>
              <a:rPr lang="fr-FR" sz="2400" b="1" i="1" dirty="0" err="1">
                <a:solidFill>
                  <a:srgbClr val="FF0000"/>
                </a:solidFill>
                <a:latin typeface="Times New Roman"/>
                <a:ea typeface="Times New Roman"/>
                <a:cs typeface="Times New Roman"/>
              </a:rPr>
              <a:t>của</a:t>
            </a:r>
            <a:r>
              <a:rPr lang="fr-FR" sz="2400" b="1" i="1" dirty="0">
                <a:solidFill>
                  <a:srgbClr val="FF0000"/>
                </a:solidFill>
                <a:latin typeface="Times New Roman"/>
                <a:ea typeface="Times New Roman"/>
                <a:cs typeface="Times New Roman"/>
              </a:rPr>
              <a:t> con </a:t>
            </a:r>
            <a:r>
              <a:rPr lang="fr-FR" sz="2400" b="1" i="1" dirty="0" err="1">
                <a:solidFill>
                  <a:srgbClr val="FF0000"/>
                </a:solidFill>
                <a:latin typeface="Times New Roman"/>
                <a:ea typeface="Times New Roman"/>
                <a:cs typeface="Times New Roman"/>
              </a:rPr>
              <a:t>người</a:t>
            </a:r>
            <a:r>
              <a:rPr lang="fr-FR" sz="2400" b="1" i="1" dirty="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với</a:t>
            </a:r>
            <a:r>
              <a:rPr lang="fr-FR" sz="2400" b="1" i="1" dirty="0" smtClean="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sự</a:t>
            </a:r>
            <a:r>
              <a:rPr lang="fr-FR" sz="2400" b="1" i="1" dirty="0" smtClean="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sống</a:t>
            </a:r>
            <a:r>
              <a:rPr lang="fr-FR" sz="2400" b="1" i="1" dirty="0" smtClean="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trên</a:t>
            </a:r>
            <a:r>
              <a:rPr lang="fr-FR" sz="2400" b="1" i="1" dirty="0" smtClean="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Trái</a:t>
            </a:r>
            <a:r>
              <a:rPr lang="fr-FR" sz="2400" b="1" i="1" dirty="0" smtClean="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Đất</a:t>
            </a:r>
            <a:r>
              <a:rPr lang="fr-FR" sz="2400" b="1" i="1" dirty="0" smtClean="0">
                <a:solidFill>
                  <a:srgbClr val="FF0000"/>
                </a:solidFill>
                <a:latin typeface="Times New Roman"/>
                <a:ea typeface="Times New Roman"/>
                <a:cs typeface="Times New Roman"/>
              </a:rPr>
              <a:t>  (</a:t>
            </a:r>
            <a:r>
              <a:rPr lang="fr-FR" sz="2400" b="1" i="1" dirty="0" err="1" smtClean="0">
                <a:solidFill>
                  <a:srgbClr val="FF0000"/>
                </a:solidFill>
                <a:latin typeface="Times New Roman"/>
                <a:ea typeface="Times New Roman"/>
                <a:cs typeface="Times New Roman"/>
              </a:rPr>
              <a:t>Đoạn</a:t>
            </a:r>
            <a:r>
              <a:rPr lang="fr-FR" sz="2400" b="1" i="1" dirty="0" smtClean="0">
                <a:solidFill>
                  <a:srgbClr val="FF0000"/>
                </a:solidFill>
                <a:latin typeface="Times New Roman"/>
                <a:ea typeface="Times New Roman"/>
                <a:cs typeface="Times New Roman"/>
              </a:rPr>
              <a:t> 7)</a:t>
            </a:r>
            <a:endParaRPr lang="en-GB" b="1" dirty="0">
              <a:solidFill>
                <a:srgbClr val="FF0000"/>
              </a:solidFill>
              <a:latin typeface="Calibri"/>
              <a:ea typeface="Calibri"/>
              <a:cs typeface="Times New Roman"/>
            </a:endParaRPr>
          </a:p>
        </p:txBody>
      </p:sp>
    </p:spTree>
    <p:extLst>
      <p:ext uri="{BB962C8B-B14F-4D97-AF65-F5344CB8AC3E}">
        <p14:creationId xmlns:p14="http://schemas.microsoft.com/office/powerpoint/2010/main" val="409129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5003" y="-35298"/>
            <a:ext cx="3757760" cy="490199"/>
          </a:xfrm>
          <a:prstGeom prst="rect">
            <a:avLst/>
          </a:prstGeom>
        </p:spPr>
        <p:txBody>
          <a:bodyPr wrap="none">
            <a:spAutoFit/>
          </a:bodyPr>
          <a:lstStyle/>
          <a:p>
            <a:pPr algn="just">
              <a:lnSpc>
                <a:spcPct val="115000"/>
              </a:lnSpc>
              <a:spcAft>
                <a:spcPts val="1000"/>
              </a:spcAft>
            </a:pPr>
            <a:r>
              <a:rPr lang="fr-FR" sz="2400" b="1" i="1" dirty="0" smtClean="0">
                <a:solidFill>
                  <a:srgbClr val="6600CC"/>
                </a:solidFill>
                <a:latin typeface="Times New Roman"/>
                <a:ea typeface="Times New Roman"/>
                <a:cs typeface="Times New Roman"/>
              </a:rPr>
              <a:t>d. </a:t>
            </a:r>
            <a:r>
              <a:rPr lang="fr-FR" sz="2400" b="1" i="1" dirty="0" err="1">
                <a:solidFill>
                  <a:srgbClr val="6600CC"/>
                </a:solidFill>
                <a:latin typeface="Times New Roman"/>
                <a:ea typeface="Times New Roman"/>
                <a:cs typeface="Times New Roman"/>
              </a:rPr>
              <a:t>Kết</a:t>
            </a:r>
            <a:r>
              <a:rPr lang="fr-FR" sz="2400" b="1" i="1" dirty="0">
                <a:solidFill>
                  <a:srgbClr val="6600CC"/>
                </a:solidFill>
                <a:latin typeface="Times New Roman"/>
                <a:ea typeface="Times New Roman"/>
                <a:cs typeface="Times New Roman"/>
              </a:rPr>
              <a:t> </a:t>
            </a:r>
            <a:r>
              <a:rPr lang="fr-FR" sz="2400" b="1" i="1" dirty="0" err="1">
                <a:solidFill>
                  <a:srgbClr val="6600CC"/>
                </a:solidFill>
                <a:latin typeface="Times New Roman"/>
                <a:ea typeface="Times New Roman"/>
                <a:cs typeface="Times New Roman"/>
              </a:rPr>
              <a:t>thúc</a:t>
            </a:r>
            <a:r>
              <a:rPr lang="fr-FR" sz="2400" b="1" i="1" dirty="0">
                <a:solidFill>
                  <a:srgbClr val="6600CC"/>
                </a:solidFill>
                <a:latin typeface="Times New Roman"/>
                <a:ea typeface="Times New Roman"/>
                <a:cs typeface="Times New Roman"/>
              </a:rPr>
              <a:t> </a:t>
            </a:r>
            <a:r>
              <a:rPr lang="fr-FR" sz="2400" b="1" i="1" dirty="0" err="1">
                <a:solidFill>
                  <a:srgbClr val="6600CC"/>
                </a:solidFill>
                <a:latin typeface="Times New Roman"/>
                <a:ea typeface="Times New Roman"/>
                <a:cs typeface="Times New Roman"/>
              </a:rPr>
              <a:t>vấn</a:t>
            </a:r>
            <a:r>
              <a:rPr lang="fr-FR" sz="2400" b="1" i="1" dirty="0">
                <a:solidFill>
                  <a:srgbClr val="6600CC"/>
                </a:solidFill>
                <a:latin typeface="Times New Roman"/>
                <a:ea typeface="Times New Roman"/>
                <a:cs typeface="Times New Roman"/>
              </a:rPr>
              <a:t> </a:t>
            </a:r>
            <a:r>
              <a:rPr lang="fr-FR" sz="2400" b="1" i="1" dirty="0" err="1">
                <a:solidFill>
                  <a:srgbClr val="6600CC"/>
                </a:solidFill>
                <a:latin typeface="Times New Roman"/>
                <a:ea typeface="Times New Roman"/>
                <a:cs typeface="Times New Roman"/>
              </a:rPr>
              <a:t>đề</a:t>
            </a:r>
            <a:r>
              <a:rPr lang="fr-FR" sz="2400" b="1" i="1" dirty="0">
                <a:solidFill>
                  <a:srgbClr val="6600CC"/>
                </a:solidFill>
                <a:latin typeface="Times New Roman"/>
                <a:ea typeface="Times New Roman"/>
                <a:cs typeface="Times New Roman"/>
              </a:rPr>
              <a:t> </a:t>
            </a:r>
            <a:r>
              <a:rPr lang="fr-FR" sz="2400" b="1" i="1" dirty="0" smtClean="0">
                <a:solidFill>
                  <a:srgbClr val="6600CC"/>
                </a:solidFill>
                <a:latin typeface="Times New Roman"/>
                <a:ea typeface="Times New Roman"/>
                <a:cs typeface="Times New Roman"/>
              </a:rPr>
              <a:t>(</a:t>
            </a:r>
            <a:r>
              <a:rPr lang="fr-FR" sz="2400" b="1" i="1" dirty="0" err="1" smtClean="0">
                <a:solidFill>
                  <a:srgbClr val="6600CC"/>
                </a:solidFill>
                <a:latin typeface="Times New Roman"/>
                <a:ea typeface="Times New Roman"/>
                <a:cs typeface="Times New Roman"/>
              </a:rPr>
              <a:t>Đoạn</a:t>
            </a:r>
            <a:r>
              <a:rPr lang="fr-FR" sz="2400" b="1" i="1" dirty="0" smtClean="0">
                <a:solidFill>
                  <a:srgbClr val="6600CC"/>
                </a:solidFill>
                <a:latin typeface="Times New Roman"/>
                <a:ea typeface="Times New Roman"/>
                <a:cs typeface="Times New Roman"/>
              </a:rPr>
              <a:t> 8) </a:t>
            </a:r>
            <a:endParaRPr lang="en-GB" dirty="0">
              <a:solidFill>
                <a:srgbClr val="6600CC"/>
              </a:solidFill>
              <a:latin typeface="Calibri"/>
              <a:ea typeface="Calibri"/>
              <a:cs typeface="Times New Roman"/>
            </a:endParaRPr>
          </a:p>
        </p:txBody>
      </p:sp>
      <p:sp>
        <p:nvSpPr>
          <p:cNvPr id="8" name="Rectangle 7"/>
          <p:cNvSpPr/>
          <p:nvPr/>
        </p:nvSpPr>
        <p:spPr>
          <a:xfrm>
            <a:off x="2444469" y="618607"/>
            <a:ext cx="2831224" cy="556434"/>
          </a:xfrm>
          <a:prstGeom prst="rect">
            <a:avLst/>
          </a:prstGeom>
          <a:solidFill>
            <a:srgbClr val="FFFF00"/>
          </a:solidFill>
          <a:ln>
            <a:solidFill>
              <a:srgbClr val="FF0000"/>
            </a:solidFill>
          </a:ln>
        </p:spPr>
        <p:txBody>
          <a:bodyPr wrap="none">
            <a:spAutoFit/>
          </a:bodyPr>
          <a:lstStyle/>
          <a:p>
            <a:pPr algn="just">
              <a:lnSpc>
                <a:spcPct val="115000"/>
              </a:lnSpc>
              <a:spcAft>
                <a:spcPts val="1000"/>
              </a:spcAft>
            </a:pPr>
            <a:r>
              <a:rPr lang="fr-FR" sz="2800" b="1" dirty="0" err="1" smtClean="0">
                <a:solidFill>
                  <a:srgbClr val="000000"/>
                </a:solidFill>
                <a:latin typeface="Times New Roman"/>
                <a:ea typeface="Times New Roman"/>
                <a:cs typeface="Times New Roman"/>
              </a:rPr>
              <a:t>Kết</a:t>
            </a:r>
            <a:r>
              <a:rPr lang="fr-FR" sz="2800" b="1" dirty="0" smtClean="0">
                <a:solidFill>
                  <a:srgbClr val="000000"/>
                </a:solidFill>
                <a:latin typeface="Times New Roman"/>
                <a:ea typeface="Times New Roman"/>
                <a:cs typeface="Times New Roman"/>
              </a:rPr>
              <a:t> </a:t>
            </a:r>
            <a:r>
              <a:rPr lang="fr-FR" sz="2800" b="1" dirty="0" err="1">
                <a:solidFill>
                  <a:srgbClr val="000000"/>
                </a:solidFill>
                <a:latin typeface="Times New Roman"/>
                <a:ea typeface="Times New Roman"/>
                <a:cs typeface="Times New Roman"/>
              </a:rPr>
              <a:t>thúc</a:t>
            </a:r>
            <a:r>
              <a:rPr lang="fr-FR" sz="2800" b="1" dirty="0">
                <a:solidFill>
                  <a:srgbClr val="000000"/>
                </a:solidFill>
                <a:latin typeface="Times New Roman"/>
                <a:ea typeface="Times New Roman"/>
                <a:cs typeface="Times New Roman"/>
              </a:rPr>
              <a:t> </a:t>
            </a:r>
            <a:r>
              <a:rPr lang="fr-FR" sz="2800" b="1" dirty="0" err="1" smtClean="0">
                <a:solidFill>
                  <a:srgbClr val="000000"/>
                </a:solidFill>
                <a:latin typeface="Times New Roman"/>
                <a:ea typeface="Times New Roman"/>
                <a:cs typeface="Times New Roman"/>
              </a:rPr>
              <a:t>văn</a:t>
            </a:r>
            <a:r>
              <a:rPr lang="fr-FR" sz="2800" b="1" dirty="0" smtClean="0">
                <a:solidFill>
                  <a:srgbClr val="000000"/>
                </a:solidFill>
                <a:latin typeface="Times New Roman"/>
                <a:ea typeface="Times New Roman"/>
                <a:cs typeface="Times New Roman"/>
              </a:rPr>
              <a:t> </a:t>
            </a:r>
            <a:r>
              <a:rPr lang="fr-FR" sz="2800" b="1" dirty="0" err="1" smtClean="0">
                <a:solidFill>
                  <a:srgbClr val="000000"/>
                </a:solidFill>
                <a:latin typeface="Times New Roman"/>
                <a:ea typeface="Times New Roman"/>
                <a:cs typeface="Times New Roman"/>
              </a:rPr>
              <a:t>bản</a:t>
            </a:r>
            <a:endParaRPr lang="en-GB" sz="2000" dirty="0">
              <a:solidFill>
                <a:prstClr val="black"/>
              </a:solidFill>
              <a:latin typeface="Calibri"/>
              <a:ea typeface="Calibri"/>
              <a:cs typeface="Times New Roman"/>
            </a:endParaRPr>
          </a:p>
        </p:txBody>
      </p:sp>
      <p:sp>
        <p:nvSpPr>
          <p:cNvPr id="9" name="Rectangle 8"/>
          <p:cNvSpPr/>
          <p:nvPr/>
        </p:nvSpPr>
        <p:spPr>
          <a:xfrm>
            <a:off x="347662" y="1439590"/>
            <a:ext cx="8777288" cy="1815882"/>
          </a:xfrm>
          <a:prstGeom prst="rect">
            <a:avLst/>
          </a:prstGeom>
          <a:ln>
            <a:solidFill>
              <a:srgbClr val="3333CC"/>
            </a:solid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Đề</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cập</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bộ</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phim</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hoạt</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hình</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 </a:t>
            </a:r>
            <a:r>
              <a:rPr kumimoji="0" lang="vi-VN"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Vua sư tử</a:t>
            </a:r>
            <a:r>
              <a:rPr lang="en-US" sz="2800" kern="0" dirty="0" smtClean="0">
                <a:solidFill>
                  <a:srgbClr val="000000"/>
                </a:solidFill>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nhắc</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lại</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câu</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nói</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6600CC"/>
                </a:solidFill>
                <a:effectLst/>
                <a:uLnTx/>
                <a:uFillTx/>
                <a:latin typeface="Times New Roman" panose="02020603050405020304" pitchFamily="18" charset="0"/>
                <a:cs typeface="Times New Roman" panose="02020603050405020304" pitchFamily="18" charset="0"/>
              </a:rPr>
              <a:t>Tất</a:t>
            </a:r>
            <a:r>
              <a:rPr kumimoji="0" lang="en-US" sz="2800" b="1" i="0" u="none" strike="noStrike" kern="0" cap="none" spc="0" normalizeH="0" baseline="0" noProof="0" dirty="0" smtClean="0">
                <a:ln>
                  <a:noFill/>
                </a:ln>
                <a:solidFill>
                  <a:srgbClr val="66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6600CC"/>
                </a:solidFill>
                <a:effectLst/>
                <a:uLnTx/>
                <a:uFillTx/>
                <a:latin typeface="Times New Roman" panose="02020603050405020304" pitchFamily="18" charset="0"/>
                <a:cs typeface="Times New Roman" panose="02020603050405020304" pitchFamily="18" charset="0"/>
              </a:rPr>
              <a:t>cả</a:t>
            </a:r>
            <a:r>
              <a:rPr kumimoji="0" lang="en-US" sz="2800" b="1" i="0" u="none" strike="noStrike" kern="0" cap="none" spc="0" normalizeH="0" baseline="0" noProof="0" dirty="0" smtClean="0">
                <a:ln>
                  <a:noFill/>
                </a:ln>
                <a:solidFill>
                  <a:srgbClr val="66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6600CC"/>
                </a:solidFill>
                <a:effectLst/>
                <a:uLnTx/>
                <a:uFillTx/>
                <a:latin typeface="Times New Roman" panose="02020603050405020304" pitchFamily="18" charset="0"/>
                <a:cs typeface="Times New Roman" panose="02020603050405020304" pitchFamily="18" charset="0"/>
              </a:rPr>
              <a:t>chúng</a:t>
            </a:r>
            <a:r>
              <a:rPr kumimoji="0" lang="en-US" sz="2800" b="1" i="0" u="none" strike="noStrike" kern="0" cap="none" spc="0" normalizeH="0" baseline="0" noProof="0" dirty="0" smtClean="0">
                <a:ln>
                  <a:noFill/>
                </a:ln>
                <a:solidFill>
                  <a:srgbClr val="6600CC"/>
                </a:solidFill>
                <a:effectLst/>
                <a:uLnTx/>
                <a:uFillTx/>
                <a:latin typeface="Times New Roman" panose="02020603050405020304" pitchFamily="18" charset="0"/>
                <a:cs typeface="Times New Roman" panose="02020603050405020304" pitchFamily="18" charset="0"/>
              </a:rPr>
              <a:t> ta </a:t>
            </a:r>
            <a:r>
              <a:rPr kumimoji="0" lang="en-US" sz="2800" b="1" i="0" u="none" strike="noStrike" kern="0" cap="none" spc="0" normalizeH="0" baseline="0" noProof="0" dirty="0" err="1" smtClean="0">
                <a:ln>
                  <a:noFill/>
                </a:ln>
                <a:solidFill>
                  <a:srgbClr val="6600CC"/>
                </a:solidFill>
                <a:effectLst/>
                <a:uLnTx/>
                <a:uFillTx/>
                <a:latin typeface="Times New Roman" panose="02020603050405020304" pitchFamily="18" charset="0"/>
                <a:cs typeface="Times New Roman" panose="02020603050405020304" pitchFamily="18" charset="0"/>
              </a:rPr>
              <a:t>đều</a:t>
            </a:r>
            <a:r>
              <a:rPr kumimoji="0" lang="en-US" sz="2800" b="1" i="0" u="none" strike="noStrike" kern="0" cap="none" spc="0" normalizeH="0" baseline="0" noProof="0" dirty="0" smtClean="0">
                <a:ln>
                  <a:noFill/>
                </a:ln>
                <a:solidFill>
                  <a:srgbClr val="66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6600CC"/>
                </a:solidFill>
                <a:effectLst/>
                <a:uLnTx/>
                <a:uFillTx/>
                <a:latin typeface="Times New Roman" panose="02020603050405020304" pitchFamily="18" charset="0"/>
                <a:cs typeface="Times New Roman" panose="02020603050405020304" pitchFamily="18" charset="0"/>
              </a:rPr>
              <a:t>thuộc</a:t>
            </a:r>
            <a:r>
              <a:rPr kumimoji="0" lang="en-US" sz="2800" b="1" i="0" u="none" strike="noStrike" kern="0" cap="none" spc="0" normalizeH="0" baseline="0" noProof="0" dirty="0" smtClean="0">
                <a:ln>
                  <a:noFill/>
                </a:ln>
                <a:solidFill>
                  <a:srgbClr val="66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6600CC"/>
                </a:solidFill>
                <a:effectLst/>
                <a:uLnTx/>
                <a:uFillTx/>
                <a:latin typeface="Times New Roman" panose="02020603050405020304" pitchFamily="18" charset="0"/>
                <a:cs typeface="Times New Roman" panose="02020603050405020304" pitchFamily="18" charset="0"/>
              </a:rPr>
              <a:t>về</a:t>
            </a:r>
            <a:r>
              <a:rPr kumimoji="0" lang="en-US" sz="2800" b="1" i="0" u="none" strike="noStrike" kern="0" cap="none" spc="0" normalizeH="0" baseline="0" noProof="0" dirty="0" smtClean="0">
                <a:ln>
                  <a:noFill/>
                </a:ln>
                <a:solidFill>
                  <a:srgbClr val="66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6600CC"/>
                </a:solidFill>
                <a:effectLst/>
                <a:uLnTx/>
                <a:uFillTx/>
                <a:latin typeface="Times New Roman" panose="02020603050405020304" pitchFamily="18" charset="0"/>
                <a:cs typeface="Times New Roman" panose="02020603050405020304" pitchFamily="18" charset="0"/>
              </a:rPr>
              <a:t>vòng</a:t>
            </a:r>
            <a:r>
              <a:rPr kumimoji="0" lang="en-US" sz="2800" b="1" i="0" u="none" strike="noStrike" kern="0" cap="none" spc="0" normalizeH="0" baseline="0" noProof="0" dirty="0" smtClean="0">
                <a:ln>
                  <a:noFill/>
                </a:ln>
                <a:solidFill>
                  <a:srgbClr val="66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6600CC"/>
                </a:solidFill>
                <a:effectLst/>
                <a:uLnTx/>
                <a:uFillTx/>
                <a:latin typeface="Times New Roman" panose="02020603050405020304" pitchFamily="18" charset="0"/>
                <a:cs typeface="Times New Roman" panose="02020603050405020304" pitchFamily="18" charset="0"/>
              </a:rPr>
              <a:t>đời</a:t>
            </a:r>
            <a:r>
              <a:rPr kumimoji="0" lang="en-US" sz="2800" b="1" i="0" u="none" strike="noStrike" kern="0" cap="none" spc="0" normalizeH="0" baseline="0" noProof="0" dirty="0" smtClean="0">
                <a:ln>
                  <a:noFill/>
                </a:ln>
                <a:solidFill>
                  <a:srgbClr val="66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6600CC"/>
                </a:solidFill>
                <a:effectLst/>
                <a:uLnTx/>
                <a:uFillTx/>
                <a:latin typeface="Times New Roman" panose="02020603050405020304" pitchFamily="18" charset="0"/>
                <a:cs typeface="Times New Roman" panose="02020603050405020304" pitchFamily="18" charset="0"/>
              </a:rPr>
              <a:t>bất</a:t>
            </a:r>
            <a:r>
              <a:rPr kumimoji="0" lang="en-US" sz="2800" b="1" i="0" u="none" strike="noStrike" kern="0" cap="none" spc="0" normalizeH="0" baseline="0" noProof="0" dirty="0" smtClean="0">
                <a:ln>
                  <a:noFill/>
                </a:ln>
                <a:solidFill>
                  <a:srgbClr val="66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6600CC"/>
                </a:solidFill>
                <a:effectLst/>
                <a:uLnTx/>
                <a:uFillTx/>
                <a:latin typeface="Times New Roman" panose="02020603050405020304" pitchFamily="18" charset="0"/>
                <a:cs typeface="Times New Roman" panose="02020603050405020304" pitchFamily="18" charset="0"/>
              </a:rPr>
              <a:t>tận</a:t>
            </a:r>
            <a:r>
              <a:rPr kumimoji="0" lang="en-US" sz="2800" b="1" i="0" u="none" strike="noStrike" kern="0" cap="none" spc="0" normalizeH="0" baseline="0" noProof="0" dirty="0" smtClean="0">
                <a:ln>
                  <a:noFill/>
                </a:ln>
                <a:solidFill>
                  <a:srgbClr val="6600CC"/>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câu</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nói</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cho</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thấy</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am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hiểu</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bản</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chất</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cuộc</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sống</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ứng</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sử</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ngoan</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lang="en-US" sz="2800" kern="0" noProof="0" dirty="0" err="1" smtClean="0">
                <a:solidFill>
                  <a:srgbClr val="000000"/>
                </a:solidFill>
                <a:latin typeface="Times New Roman" panose="02020603050405020304" pitchFamily="18" charset="0"/>
                <a:cs typeface="Times New Roman" panose="02020603050405020304" pitchFamily="18" charset="0"/>
              </a:rPr>
              <a:t>v</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ới</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đời</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sống</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muôn</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loài</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Down Arrow 2"/>
          <p:cNvSpPr/>
          <p:nvPr/>
        </p:nvSpPr>
        <p:spPr>
          <a:xfrm>
            <a:off x="3852762" y="1188911"/>
            <a:ext cx="262037" cy="3376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62556" y="3614154"/>
            <a:ext cx="3504486" cy="587853"/>
          </a:xfrm>
          <a:prstGeom prst="rect">
            <a:avLst/>
          </a:prstGeom>
          <a:solidFill>
            <a:srgbClr val="FFFF00"/>
          </a:solidFill>
          <a:ln>
            <a:solidFill>
              <a:srgbClr val="FF0000"/>
            </a:solidFill>
          </a:ln>
        </p:spPr>
        <p:txBody>
          <a:bodyPr wrap="none">
            <a:spAutoFit/>
          </a:bodyPr>
          <a:lstStyle/>
          <a:p>
            <a:pPr algn="just">
              <a:lnSpc>
                <a:spcPct val="115000"/>
              </a:lnSpc>
              <a:spcAft>
                <a:spcPts val="1000"/>
              </a:spcAft>
            </a:pPr>
            <a:r>
              <a:rPr lang="fr-FR" sz="2800" b="1" dirty="0" err="1" smtClean="0">
                <a:solidFill>
                  <a:srgbClr val="000000"/>
                </a:solidFill>
                <a:latin typeface="Times New Roman"/>
                <a:ea typeface="Times New Roman"/>
                <a:cs typeface="Times New Roman"/>
              </a:rPr>
              <a:t>Cách</a:t>
            </a:r>
            <a:r>
              <a:rPr lang="fr-FR" sz="2800" b="1" dirty="0" smtClean="0">
                <a:solidFill>
                  <a:srgbClr val="000000"/>
                </a:solidFill>
                <a:latin typeface="Times New Roman"/>
                <a:ea typeface="Times New Roman"/>
                <a:cs typeface="Times New Roman"/>
              </a:rPr>
              <a:t>  </a:t>
            </a:r>
            <a:r>
              <a:rPr lang="fr-FR" sz="2800" b="1" dirty="0" err="1" smtClean="0">
                <a:solidFill>
                  <a:srgbClr val="000000"/>
                </a:solidFill>
                <a:latin typeface="Times New Roman"/>
                <a:ea typeface="Times New Roman"/>
                <a:cs typeface="Times New Roman"/>
              </a:rPr>
              <a:t>mở</a:t>
            </a:r>
            <a:r>
              <a:rPr lang="fr-FR" sz="2800" b="1" dirty="0" smtClean="0">
                <a:solidFill>
                  <a:srgbClr val="000000"/>
                </a:solidFill>
                <a:latin typeface="Times New Roman"/>
                <a:ea typeface="Times New Roman"/>
                <a:cs typeface="Times New Roman"/>
              </a:rPr>
              <a:t>- </a:t>
            </a:r>
            <a:r>
              <a:rPr lang="fr-FR" sz="2800" b="1" dirty="0" err="1" smtClean="0">
                <a:solidFill>
                  <a:srgbClr val="000000"/>
                </a:solidFill>
                <a:latin typeface="Times New Roman"/>
                <a:ea typeface="Times New Roman"/>
                <a:cs typeface="Times New Roman"/>
              </a:rPr>
              <a:t>kết</a:t>
            </a:r>
            <a:r>
              <a:rPr lang="fr-FR" sz="2800" b="1" dirty="0" smtClean="0">
                <a:solidFill>
                  <a:srgbClr val="000000"/>
                </a:solidFill>
                <a:latin typeface="Times New Roman"/>
                <a:ea typeface="Times New Roman"/>
                <a:cs typeface="Times New Roman"/>
              </a:rPr>
              <a:t> </a:t>
            </a:r>
            <a:r>
              <a:rPr lang="fr-FR" sz="2800" b="1" dirty="0" err="1" smtClean="0">
                <a:solidFill>
                  <a:srgbClr val="000000"/>
                </a:solidFill>
                <a:latin typeface="Times New Roman"/>
                <a:ea typeface="Times New Roman"/>
                <a:cs typeface="Times New Roman"/>
              </a:rPr>
              <a:t>hô</a:t>
            </a:r>
            <a:r>
              <a:rPr lang="fr-FR" sz="2800" b="1" dirty="0" smtClean="0">
                <a:solidFill>
                  <a:srgbClr val="000000"/>
                </a:solidFill>
                <a:latin typeface="Times New Roman"/>
                <a:ea typeface="Times New Roman"/>
                <a:cs typeface="Times New Roman"/>
              </a:rPr>
              <a:t> </a:t>
            </a:r>
            <a:r>
              <a:rPr lang="fr-FR" sz="2800" b="1" dirty="0" err="1" smtClean="0">
                <a:solidFill>
                  <a:srgbClr val="000000"/>
                </a:solidFill>
                <a:latin typeface="Times New Roman"/>
                <a:ea typeface="Times New Roman"/>
                <a:cs typeface="Times New Roman"/>
              </a:rPr>
              <a:t>ứng</a:t>
            </a:r>
            <a:endParaRPr lang="en-GB" sz="2000" dirty="0">
              <a:solidFill>
                <a:prstClr val="black"/>
              </a:solidFill>
              <a:latin typeface="Calibri"/>
              <a:ea typeface="Calibri"/>
              <a:cs typeface="Times New Roman"/>
            </a:endParaRPr>
          </a:p>
        </p:txBody>
      </p:sp>
      <p:sp>
        <p:nvSpPr>
          <p:cNvPr id="12" name="Down Arrow 11"/>
          <p:cNvSpPr/>
          <p:nvPr/>
        </p:nvSpPr>
        <p:spPr>
          <a:xfrm>
            <a:off x="3860081" y="3269342"/>
            <a:ext cx="262038" cy="313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5003" y="4545819"/>
            <a:ext cx="5010397" cy="1938992"/>
          </a:xfrm>
          <a:prstGeom prst="rect">
            <a:avLst/>
          </a:prstGeom>
          <a:ln>
            <a:solidFill>
              <a:srgbClr val="FF0000"/>
            </a:solidFill>
          </a:ln>
        </p:spPr>
        <p:txBody>
          <a:bodyPr wrap="square">
            <a:spAutoFit/>
          </a:bodyPr>
          <a:lstStyle/>
          <a:p>
            <a:pPr algn="just"/>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G</a:t>
            </a:r>
            <a:r>
              <a:rPr lang="vi-VN" sz="2400" dirty="0" smtClean="0">
                <a:solidFill>
                  <a:srgbClr val="000000"/>
                </a:solidFill>
                <a:latin typeface="Times New Roman" panose="02020603050405020304" pitchFamily="18" charset="0"/>
                <a:cs typeface="Times New Roman" panose="02020603050405020304" pitchFamily="18" charset="0"/>
              </a:rPr>
              <a:t>iàu </a:t>
            </a:r>
            <a:r>
              <a:rPr lang="vi-VN" sz="2400" dirty="0">
                <a:solidFill>
                  <a:srgbClr val="000000"/>
                </a:solidFill>
                <a:latin typeface="Times New Roman" panose="02020603050405020304" pitchFamily="18" charset="0"/>
                <a:cs typeface="Times New Roman" panose="02020603050405020304" pitchFamily="18" charset="0"/>
              </a:rPr>
              <a:t>sắc thái cảm xúc đã giúp cho VB này trở nên hấp dẫn người đọc, tránh đi sự khô khan vốn có trong các VB thông tin</a:t>
            </a:r>
            <a:r>
              <a:rPr lang="vi-VN" sz="2400" dirty="0" smtClean="0">
                <a:solidFill>
                  <a:srgbClr val="000000"/>
                </a:solidFill>
                <a:latin typeface="Times New Roman" panose="02020603050405020304" pitchFamily="18" charset="0"/>
                <a:cs typeface="Times New Roman" panose="02020603050405020304" pitchFamily="18" charset="0"/>
              </a:rPr>
              <a: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Gợi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ra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nhiều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suy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nghĩ</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từ</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sự</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liên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tưởng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tới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phẩm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nghệ</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thuật</a:t>
            </a:r>
            <a:r>
              <a:rPr lang="en-US" sz="2400" dirty="0" smtClean="0">
                <a:solidFill>
                  <a:srgbClr val="000000"/>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0" name="Rectangle 9"/>
          <p:cNvSpPr/>
          <p:nvPr/>
        </p:nvSpPr>
        <p:spPr>
          <a:xfrm>
            <a:off x="6236949" y="4560690"/>
            <a:ext cx="2335896" cy="1043171"/>
          </a:xfrm>
          <a:prstGeom prst="rect">
            <a:avLst/>
          </a:prstGeom>
          <a:solidFill>
            <a:schemeClr val="bg1"/>
          </a:solidFill>
          <a:ln>
            <a:solidFill>
              <a:srgbClr val="CC0099"/>
            </a:solidFill>
          </a:ln>
        </p:spPr>
        <p:txBody>
          <a:bodyPr wrap="none">
            <a:spAutoFit/>
          </a:bodyPr>
          <a:lstStyle/>
          <a:p>
            <a:pPr algn="just">
              <a:lnSpc>
                <a:spcPct val="115000"/>
              </a:lnSpc>
              <a:spcAft>
                <a:spcPts val="1000"/>
              </a:spcAft>
            </a:pPr>
            <a:r>
              <a:rPr lang="fr-FR" sz="2400" dirty="0" err="1" smtClean="0">
                <a:solidFill>
                  <a:srgbClr val="000000"/>
                </a:solidFill>
                <a:latin typeface="Times New Roman"/>
                <a:ea typeface="Times New Roman"/>
                <a:cs typeface="Times New Roman"/>
              </a:rPr>
              <a:t>Tạo</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tính</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hấp</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dẫn</a:t>
            </a:r>
            <a:r>
              <a:rPr lang="fr-FR" sz="2400" dirty="0" smtClean="0">
                <a:solidFill>
                  <a:srgbClr val="000000"/>
                </a:solidFill>
                <a:latin typeface="Times New Roman"/>
                <a:ea typeface="Times New Roman"/>
                <a:cs typeface="Times New Roman"/>
              </a:rPr>
              <a:t> </a:t>
            </a:r>
          </a:p>
          <a:p>
            <a:pPr algn="just">
              <a:lnSpc>
                <a:spcPct val="115000"/>
              </a:lnSpc>
              <a:spcAft>
                <a:spcPts val="1000"/>
              </a:spcAft>
            </a:pPr>
            <a:r>
              <a:rPr lang="fr-FR" sz="2400" dirty="0" err="1" smtClean="0">
                <a:solidFill>
                  <a:srgbClr val="000000"/>
                </a:solidFill>
                <a:latin typeface="Times New Roman"/>
                <a:ea typeface="Times New Roman"/>
                <a:cs typeface="Times New Roman"/>
              </a:rPr>
              <a:t>của</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văn</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bản</a:t>
            </a:r>
            <a:endParaRPr lang="en-GB" dirty="0">
              <a:solidFill>
                <a:prstClr val="black"/>
              </a:solidFill>
              <a:latin typeface="Calibri"/>
              <a:ea typeface="Calibri"/>
              <a:cs typeface="Times New Roman"/>
            </a:endParaRPr>
          </a:p>
        </p:txBody>
      </p:sp>
      <p:cxnSp>
        <p:nvCxnSpPr>
          <p:cNvPr id="4" name="Straight Arrow Connector 3"/>
          <p:cNvCxnSpPr/>
          <p:nvPr/>
        </p:nvCxnSpPr>
        <p:spPr>
          <a:xfrm flipH="1">
            <a:off x="2590800" y="4240161"/>
            <a:ext cx="1269281" cy="2904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3860081" y="4240161"/>
            <a:ext cx="2728581" cy="2904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2336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P spid="11" grpId="0" animBg="1"/>
      <p:bldP spid="12" grpId="0" animBg="1"/>
      <p:bldP spid="6"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029199"/>
            <a:ext cx="25908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895850"/>
            <a:ext cx="2743200" cy="190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991098"/>
            <a:ext cx="283028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5003" y="-35298"/>
            <a:ext cx="3757760" cy="517065"/>
          </a:xfrm>
          <a:prstGeom prst="rect">
            <a:avLst/>
          </a:prstGeom>
        </p:spPr>
        <p:txBody>
          <a:bodyPr wrap="none">
            <a:spAutoFit/>
          </a:bodyPr>
          <a:lstStyle/>
          <a:p>
            <a:pPr algn="just">
              <a:lnSpc>
                <a:spcPct val="115000"/>
              </a:lnSpc>
              <a:spcAft>
                <a:spcPts val="1000"/>
              </a:spcAft>
            </a:pPr>
            <a:r>
              <a:rPr lang="fr-FR" sz="2400" b="1" i="1" dirty="0" smtClean="0">
                <a:solidFill>
                  <a:srgbClr val="000000"/>
                </a:solidFill>
                <a:latin typeface="Times New Roman"/>
                <a:ea typeface="Times New Roman"/>
                <a:cs typeface="Times New Roman"/>
              </a:rPr>
              <a:t>d. </a:t>
            </a:r>
            <a:r>
              <a:rPr lang="fr-FR" sz="2400" b="1" i="1" dirty="0" err="1">
                <a:solidFill>
                  <a:srgbClr val="000000"/>
                </a:solidFill>
                <a:latin typeface="Times New Roman"/>
                <a:ea typeface="Times New Roman"/>
                <a:cs typeface="Times New Roman"/>
              </a:rPr>
              <a:t>Kết</a:t>
            </a:r>
            <a:r>
              <a:rPr lang="fr-FR" sz="2400" b="1" i="1" dirty="0">
                <a:solidFill>
                  <a:srgbClr val="000000"/>
                </a:solidFill>
                <a:latin typeface="Times New Roman"/>
                <a:ea typeface="Times New Roman"/>
                <a:cs typeface="Times New Roman"/>
              </a:rPr>
              <a:t> </a:t>
            </a:r>
            <a:r>
              <a:rPr lang="fr-FR" sz="2400" b="1" i="1" dirty="0" err="1">
                <a:solidFill>
                  <a:srgbClr val="000000"/>
                </a:solidFill>
                <a:latin typeface="Times New Roman"/>
                <a:ea typeface="Times New Roman"/>
                <a:cs typeface="Times New Roman"/>
              </a:rPr>
              <a:t>thúc</a:t>
            </a:r>
            <a:r>
              <a:rPr lang="fr-FR" sz="2400" b="1" i="1" dirty="0">
                <a:solidFill>
                  <a:srgbClr val="000000"/>
                </a:solidFill>
                <a:latin typeface="Times New Roman"/>
                <a:ea typeface="Times New Roman"/>
                <a:cs typeface="Times New Roman"/>
              </a:rPr>
              <a:t> </a:t>
            </a:r>
            <a:r>
              <a:rPr lang="fr-FR" sz="2400" b="1" i="1" dirty="0" err="1">
                <a:solidFill>
                  <a:srgbClr val="000000"/>
                </a:solidFill>
                <a:latin typeface="Times New Roman"/>
                <a:ea typeface="Times New Roman"/>
                <a:cs typeface="Times New Roman"/>
              </a:rPr>
              <a:t>vấn</a:t>
            </a:r>
            <a:r>
              <a:rPr lang="fr-FR" sz="2400" b="1" i="1" dirty="0">
                <a:solidFill>
                  <a:srgbClr val="000000"/>
                </a:solidFill>
                <a:latin typeface="Times New Roman"/>
                <a:ea typeface="Times New Roman"/>
                <a:cs typeface="Times New Roman"/>
              </a:rPr>
              <a:t> </a:t>
            </a:r>
            <a:r>
              <a:rPr lang="fr-FR" sz="2400" b="1" i="1" dirty="0" err="1">
                <a:solidFill>
                  <a:srgbClr val="000000"/>
                </a:solidFill>
                <a:latin typeface="Times New Roman"/>
                <a:ea typeface="Times New Roman"/>
                <a:cs typeface="Times New Roman"/>
              </a:rPr>
              <a:t>đề</a:t>
            </a:r>
            <a:r>
              <a:rPr lang="fr-FR" sz="2400" b="1" i="1" dirty="0">
                <a:solidFill>
                  <a:srgbClr val="000000"/>
                </a:solidFill>
                <a:latin typeface="Times New Roman"/>
                <a:ea typeface="Times New Roman"/>
                <a:cs typeface="Times New Roman"/>
              </a:rPr>
              <a:t> </a:t>
            </a:r>
            <a:r>
              <a:rPr lang="fr-FR" sz="2400" b="1" i="1" dirty="0" smtClean="0">
                <a:solidFill>
                  <a:srgbClr val="000000"/>
                </a:solidFill>
                <a:latin typeface="Times New Roman"/>
                <a:ea typeface="Times New Roman"/>
                <a:cs typeface="Times New Roman"/>
              </a:rPr>
              <a:t>(</a:t>
            </a:r>
            <a:r>
              <a:rPr lang="fr-FR" sz="2400" b="1" i="1" dirty="0" err="1" smtClean="0">
                <a:solidFill>
                  <a:srgbClr val="000000"/>
                </a:solidFill>
                <a:latin typeface="Times New Roman"/>
                <a:ea typeface="Times New Roman"/>
                <a:cs typeface="Times New Roman"/>
              </a:rPr>
              <a:t>Đoạn</a:t>
            </a:r>
            <a:r>
              <a:rPr lang="fr-FR" sz="2400" b="1" i="1" dirty="0" smtClean="0">
                <a:solidFill>
                  <a:srgbClr val="000000"/>
                </a:solidFill>
                <a:latin typeface="Times New Roman"/>
                <a:ea typeface="Times New Roman"/>
                <a:cs typeface="Times New Roman"/>
              </a:rPr>
              <a:t> 8) </a:t>
            </a:r>
            <a:endParaRPr lang="en-GB" dirty="0">
              <a:effectLst/>
              <a:latin typeface="Calibri"/>
              <a:ea typeface="Calibri"/>
              <a:cs typeface="Times New Roman"/>
            </a:endParaRPr>
          </a:p>
        </p:txBody>
      </p:sp>
      <p:sp>
        <p:nvSpPr>
          <p:cNvPr id="4" name="Cloud Callout 3"/>
          <p:cNvSpPr/>
          <p:nvPr/>
        </p:nvSpPr>
        <p:spPr>
          <a:xfrm>
            <a:off x="1524000" y="481767"/>
            <a:ext cx="5257800" cy="1270833"/>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Cách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ứng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xử</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để</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có</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thể</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chúng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sống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hài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hoà</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với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thiên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nhiên</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113892" y="2215315"/>
            <a:ext cx="1583680" cy="2209800"/>
          </a:xfrm>
          <a:prstGeom prst="flowChartAlternate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latin typeface="Times New Roman" panose="02020603050405020304" pitchFamily="18" charset="0"/>
                <a:cs typeface="Times New Roman" panose="02020603050405020304" pitchFamily="18" charset="0"/>
              </a:rPr>
              <a:t>Sống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hài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hoà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tôn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trọng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thiên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nhiên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Flowchart: Alternate Process 8"/>
          <p:cNvSpPr/>
          <p:nvPr/>
        </p:nvSpPr>
        <p:spPr>
          <a:xfrm>
            <a:off x="1896579" y="2234365"/>
            <a:ext cx="1578942" cy="2209800"/>
          </a:xfrm>
          <a:prstGeom prst="flowChartAlternate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latin typeface="Times New Roman" panose="02020603050405020304" pitchFamily="18" charset="0"/>
                <a:cs typeface="Times New Roman" panose="02020603050405020304" pitchFamily="18" charset="0"/>
              </a:rPr>
              <a:t>Không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khai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thác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thiên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nhiên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bừa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bãi</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3" name="Flowchart: Alternate Process 12"/>
          <p:cNvSpPr/>
          <p:nvPr/>
        </p:nvSpPr>
        <p:spPr>
          <a:xfrm>
            <a:off x="3655317" y="2269664"/>
            <a:ext cx="1578942" cy="2378535"/>
          </a:xfrm>
          <a:prstGeom prst="flowChartAlternate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kế</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hoạch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bảo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tồn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các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loài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động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vật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quý</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hiếm</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5" name="Flowchart: Alternate Process 14"/>
          <p:cNvSpPr/>
          <p:nvPr/>
        </p:nvSpPr>
        <p:spPr>
          <a:xfrm>
            <a:off x="5433105" y="2327047"/>
            <a:ext cx="3710895" cy="2209800"/>
          </a:xfrm>
          <a:prstGeom prst="flowChartAlternate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ý </a:t>
            </a:r>
            <a:r>
              <a:rPr lang="en-US" sz="2400" dirty="0" err="1" smtClean="0">
                <a:solidFill>
                  <a:srgbClr val="FF0000"/>
                </a:solidFill>
                <a:latin typeface="Times New Roman" panose="02020603050405020304" pitchFamily="18" charset="0"/>
                <a:cs typeface="Times New Roman" panose="02020603050405020304" pitchFamily="18" charset="0"/>
              </a:rPr>
              <a:t>thức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bảo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vệ</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thiên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nhiên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từ</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những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nhỏ</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nhất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Vứt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rác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đúng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nơi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quy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định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trồng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thếm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cây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xanh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sử</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dụng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tiết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kiệm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điện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nước</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p:txBody>
      </p:sp>
      <p:cxnSp>
        <p:nvCxnSpPr>
          <p:cNvPr id="11" name="Straight Arrow Connector 10"/>
          <p:cNvCxnSpPr>
            <a:stCxn id="4" idx="1"/>
          </p:cNvCxnSpPr>
          <p:nvPr/>
        </p:nvCxnSpPr>
        <p:spPr>
          <a:xfrm flipH="1">
            <a:off x="1143000" y="1751247"/>
            <a:ext cx="3009900" cy="40668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a:stCxn id="4" idx="1"/>
          </p:cNvCxnSpPr>
          <p:nvPr/>
        </p:nvCxnSpPr>
        <p:spPr>
          <a:xfrm flipH="1">
            <a:off x="3048000" y="1751247"/>
            <a:ext cx="1104900" cy="45560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a:stCxn id="4" idx="1"/>
          </p:cNvCxnSpPr>
          <p:nvPr/>
        </p:nvCxnSpPr>
        <p:spPr>
          <a:xfrm flipH="1">
            <a:off x="4038600" y="1751247"/>
            <a:ext cx="114300" cy="5184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1" name="Straight Arrow Connector 20"/>
          <p:cNvCxnSpPr>
            <a:stCxn id="4" idx="1"/>
          </p:cNvCxnSpPr>
          <p:nvPr/>
        </p:nvCxnSpPr>
        <p:spPr>
          <a:xfrm>
            <a:off x="4152900" y="1751247"/>
            <a:ext cx="2324100" cy="5758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35909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1094" y="5619191"/>
            <a:ext cx="2812105" cy="1182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7" descr="Picture1">
            <a:extLst>
              <a:ext uri="{FF2B5EF4-FFF2-40B4-BE49-F238E27FC236}">
                <a16:creationId xmlns:a16="http://schemas.microsoft.com/office/drawing/2014/main" id="{C1D685FE-5056-46A1-81BB-D5CA25A59EF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28604">
            <a:off x="3827846" y="1017247"/>
            <a:ext cx="5937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905000" y="2209800"/>
            <a:ext cx="4572000" cy="914930"/>
          </a:xfrm>
          <a:prstGeom prst="rect">
            <a:avLst/>
          </a:prstGeom>
        </p:spPr>
        <p:txBody>
          <a:bodyPr>
            <a:spAutoFit/>
          </a:bodyPr>
          <a:lstStyle/>
          <a:p>
            <a:pPr algn="just">
              <a:lnSpc>
                <a:spcPct val="115000"/>
              </a:lnSpc>
              <a:spcAft>
                <a:spcPts val="1000"/>
              </a:spcAft>
            </a:pPr>
            <a:r>
              <a:rPr lang="fr-FR" sz="2400" i="1" dirty="0" err="1">
                <a:solidFill>
                  <a:srgbClr val="FF0000"/>
                </a:solidFill>
                <a:latin typeface="Times New Roman"/>
                <a:ea typeface="Times New Roman"/>
                <a:cs typeface="Times New Roman"/>
              </a:rPr>
              <a:t>Văn</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bản</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có</a:t>
            </a:r>
            <a:r>
              <a:rPr lang="fr-FR" sz="2400" i="1" dirty="0">
                <a:solidFill>
                  <a:srgbClr val="FF0000"/>
                </a:solidFill>
                <a:latin typeface="Times New Roman"/>
                <a:ea typeface="Times New Roman"/>
                <a:cs typeface="Times New Roman"/>
              </a:rPr>
              <a:t> ý </a:t>
            </a:r>
            <a:r>
              <a:rPr lang="fr-FR" sz="2400" i="1" dirty="0" err="1">
                <a:solidFill>
                  <a:srgbClr val="FF0000"/>
                </a:solidFill>
                <a:latin typeface="Times New Roman"/>
                <a:ea typeface="Times New Roman"/>
                <a:cs typeface="Times New Roman"/>
              </a:rPr>
              <a:t>nghĩa</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gì</a:t>
            </a:r>
            <a:r>
              <a:rPr lang="fr-FR" sz="2400" i="1" dirty="0">
                <a:solidFill>
                  <a:srgbClr val="FF0000"/>
                </a:solidFill>
                <a:latin typeface="Times New Roman"/>
                <a:ea typeface="Times New Roman"/>
                <a:cs typeface="Times New Roman"/>
              </a:rPr>
              <a:t> ?</a:t>
            </a:r>
            <a:r>
              <a:rPr lang="fr-FR" sz="2400" b="1"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Nêu</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những</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đặc</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sắc</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nghệ</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thuật</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của</a:t>
            </a:r>
            <a:r>
              <a:rPr lang="fr-FR" sz="2400" i="1" dirty="0">
                <a:solidFill>
                  <a:srgbClr val="FF0000"/>
                </a:solidFill>
                <a:latin typeface="Times New Roman"/>
                <a:ea typeface="Times New Roman"/>
                <a:cs typeface="Times New Roman"/>
              </a:rPr>
              <a:t> VB ?</a:t>
            </a:r>
            <a:endParaRPr lang="en-GB" dirty="0">
              <a:solidFill>
                <a:srgbClr val="FF0000"/>
              </a:solidFill>
              <a:latin typeface="Calibri"/>
              <a:ea typeface="Calibri"/>
              <a:cs typeface="Times New Roman"/>
            </a:endParaRPr>
          </a:p>
        </p:txBody>
      </p:sp>
      <p:sp>
        <p:nvSpPr>
          <p:cNvPr id="8" name="Rectangle 7"/>
          <p:cNvSpPr/>
          <p:nvPr/>
        </p:nvSpPr>
        <p:spPr>
          <a:xfrm>
            <a:off x="24097" y="381000"/>
            <a:ext cx="7336926" cy="5294783"/>
          </a:xfrm>
          <a:prstGeom prst="rect">
            <a:avLst/>
          </a:prstGeom>
        </p:spPr>
        <p:txBody>
          <a:bodyPr wrap="square">
            <a:spAutoFit/>
          </a:bodyPr>
          <a:lstStyle/>
          <a:p>
            <a:pPr algn="just">
              <a:lnSpc>
                <a:spcPct val="115000"/>
              </a:lnSpc>
              <a:spcAft>
                <a:spcPts val="1000"/>
              </a:spcAft>
            </a:pPr>
            <a:r>
              <a:rPr lang="nl-NL" sz="2400" b="1" dirty="0">
                <a:solidFill>
                  <a:srgbClr val="000000"/>
                </a:solidFill>
                <a:latin typeface="Times New Roman"/>
                <a:ea typeface="Times New Roman"/>
                <a:cs typeface="Times New Roman"/>
              </a:rPr>
              <a:t>III. Tổng kết</a:t>
            </a:r>
            <a:endParaRPr lang="en-GB" sz="2400" dirty="0">
              <a:solidFill>
                <a:prstClr val="black"/>
              </a:solidFill>
              <a:latin typeface="Calibri"/>
              <a:ea typeface="Calibri"/>
              <a:cs typeface="Times New Roman"/>
            </a:endParaRPr>
          </a:p>
          <a:p>
            <a:pPr algn="just">
              <a:lnSpc>
                <a:spcPct val="115000"/>
              </a:lnSpc>
              <a:spcAft>
                <a:spcPts val="1000"/>
              </a:spcAft>
            </a:pPr>
            <a:r>
              <a:rPr lang="nl-NL" sz="2400" b="1" i="1" dirty="0">
                <a:solidFill>
                  <a:srgbClr val="000000"/>
                </a:solidFill>
                <a:latin typeface="Times New Roman"/>
                <a:ea typeface="Times New Roman"/>
                <a:cs typeface="Times New Roman"/>
              </a:rPr>
              <a:t>1. Nội dung – Ý nghĩa:</a:t>
            </a:r>
            <a:endParaRPr lang="en-GB" sz="2400" dirty="0">
              <a:solidFill>
                <a:prstClr val="black"/>
              </a:solidFill>
              <a:latin typeface="Calibri"/>
              <a:ea typeface="Calibri"/>
              <a:cs typeface="Times New Roman"/>
            </a:endParaRPr>
          </a:p>
          <a:p>
            <a:pPr algn="just">
              <a:lnSpc>
                <a:spcPct val="115000"/>
              </a:lnSpc>
              <a:spcAft>
                <a:spcPts val="1000"/>
              </a:spcAft>
            </a:pPr>
            <a:r>
              <a:rPr lang="fr-FR" sz="2400" dirty="0">
                <a:solidFill>
                  <a:srgbClr val="000000"/>
                </a:solidFill>
                <a:latin typeface="Times New Roman"/>
                <a:ea typeface="Times New Roman"/>
                <a:cs typeface="Times New Roman"/>
              </a:rPr>
              <a:t>* </a:t>
            </a:r>
            <a:r>
              <a:rPr lang="fr-FR" sz="2400" i="1" dirty="0" err="1">
                <a:solidFill>
                  <a:srgbClr val="000000"/>
                </a:solidFill>
                <a:latin typeface="Times New Roman"/>
                <a:ea typeface="Times New Roman"/>
                <a:cs typeface="Times New Roman"/>
              </a:rPr>
              <a:t>Nội</a:t>
            </a:r>
            <a:r>
              <a:rPr lang="fr-FR" sz="2400" i="1" dirty="0">
                <a:solidFill>
                  <a:srgbClr val="000000"/>
                </a:solidFill>
                <a:latin typeface="Times New Roman"/>
                <a:ea typeface="Times New Roman"/>
                <a:cs typeface="Times New Roman"/>
              </a:rPr>
              <a:t> </a:t>
            </a:r>
            <a:r>
              <a:rPr lang="fr-FR" sz="2400" i="1" dirty="0" err="1">
                <a:solidFill>
                  <a:srgbClr val="000000"/>
                </a:solidFill>
                <a:latin typeface="Times New Roman"/>
                <a:ea typeface="Times New Roman"/>
                <a:cs typeface="Times New Roman"/>
              </a:rPr>
              <a:t>dung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Văn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bản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đề</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cập</a:t>
            </a:r>
            <a:r>
              <a:rPr lang="fr-FR" sz="2400" dirty="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vấn</a:t>
            </a:r>
            <a:r>
              <a:rPr lang="fr-FR" sz="2400" dirty="0" smtClean="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đề</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sự</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đa</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dạng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của</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các</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loài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vật</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trên</a:t>
            </a:r>
            <a:r>
              <a:rPr lang="fr-FR" sz="2400" dirty="0">
                <a:solidFill>
                  <a:srgbClr val="000000"/>
                </a:solidFill>
                <a:latin typeface="Times New Roman"/>
                <a:ea typeface="Times New Roman"/>
                <a:cs typeface="Times New Roman"/>
              </a:rPr>
              <a:t> TĐ </a:t>
            </a:r>
            <a:r>
              <a:rPr lang="fr-FR" sz="2400" dirty="0" err="1">
                <a:solidFill>
                  <a:srgbClr val="000000"/>
                </a:solidFill>
                <a:latin typeface="Times New Roman"/>
                <a:ea typeface="Times New Roman"/>
                <a:cs typeface="Times New Roman"/>
              </a:rPr>
              <a:t>và</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trật</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tự</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trong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đời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sống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muôn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loài</a:t>
            </a:r>
            <a:r>
              <a:rPr lang="fr-FR" sz="2400" dirty="0">
                <a:solidFill>
                  <a:srgbClr val="000000"/>
                </a:solidFill>
                <a:latin typeface="Times New Roman"/>
                <a:ea typeface="Times New Roman"/>
                <a:cs typeface="Times New Roman"/>
              </a:rPr>
              <a:t>. </a:t>
            </a:r>
            <a:endParaRPr lang="en-GB" sz="2400" dirty="0">
              <a:solidFill>
                <a:prstClr val="black"/>
              </a:solidFill>
              <a:latin typeface="Calibri"/>
              <a:ea typeface="Calibri"/>
              <a:cs typeface="Times New Roman"/>
            </a:endParaRPr>
          </a:p>
          <a:p>
            <a:pPr algn="just">
              <a:lnSpc>
                <a:spcPct val="115000"/>
              </a:lnSpc>
              <a:spcAft>
                <a:spcPts val="1000"/>
              </a:spcAft>
            </a:pPr>
            <a:r>
              <a:rPr lang="fr-FR" sz="2400" dirty="0">
                <a:solidFill>
                  <a:srgbClr val="000000"/>
                </a:solidFill>
                <a:latin typeface="Times New Roman"/>
                <a:ea typeface="Times New Roman"/>
                <a:cs typeface="Times New Roman"/>
              </a:rPr>
              <a:t>* Ý </a:t>
            </a:r>
            <a:r>
              <a:rPr lang="fr-FR" sz="2400" dirty="0" err="1">
                <a:solidFill>
                  <a:srgbClr val="000000"/>
                </a:solidFill>
                <a:latin typeface="Times New Roman"/>
                <a:ea typeface="Times New Roman"/>
                <a:cs typeface="Times New Roman"/>
              </a:rPr>
              <a:t>nghĩa</a:t>
            </a:r>
            <a:r>
              <a:rPr lang="fr-FR" sz="2400" dirty="0">
                <a:solidFill>
                  <a:srgbClr val="000000"/>
                </a:solidFill>
                <a:latin typeface="Times New Roman"/>
                <a:ea typeface="Times New Roman"/>
                <a:cs typeface="Times New Roman"/>
              </a:rPr>
              <a:t> : </a:t>
            </a:r>
            <a:r>
              <a:rPr lang="fr-FR" sz="2400" dirty="0" err="1" smtClean="0">
                <a:solidFill>
                  <a:srgbClr val="000000"/>
                </a:solidFill>
                <a:latin typeface="Times New Roman"/>
                <a:ea typeface="Times New Roman"/>
                <a:cs typeface="Times New Roman"/>
              </a:rPr>
              <a:t>Đặt</a:t>
            </a:r>
            <a:r>
              <a:rPr lang="fr-FR" sz="2400" dirty="0" smtClean="0">
                <a:solidFill>
                  <a:srgbClr val="000000"/>
                </a:solidFill>
                <a:latin typeface="Times New Roman"/>
                <a:ea typeface="Times New Roman"/>
                <a:cs typeface="Times New Roman"/>
              </a:rPr>
              <a:t> </a:t>
            </a:r>
            <a:r>
              <a:rPr lang="fr-FR" sz="2400" dirty="0">
                <a:solidFill>
                  <a:srgbClr val="000000"/>
                </a:solidFill>
                <a:latin typeface="Times New Roman"/>
                <a:ea typeface="Times New Roman"/>
                <a:cs typeface="Times New Roman"/>
              </a:rPr>
              <a:t>ra </a:t>
            </a:r>
            <a:r>
              <a:rPr lang="fr-FR" sz="2400" dirty="0" err="1">
                <a:solidFill>
                  <a:srgbClr val="000000"/>
                </a:solidFill>
                <a:latin typeface="Times New Roman"/>
                <a:ea typeface="Times New Roman"/>
                <a:cs typeface="Times New Roman"/>
              </a:rPr>
              <a:t>cho</a:t>
            </a:r>
            <a:r>
              <a:rPr lang="fr-FR" sz="2400" dirty="0">
                <a:solidFill>
                  <a:srgbClr val="000000"/>
                </a:solidFill>
                <a:latin typeface="Times New Roman"/>
                <a:ea typeface="Times New Roman"/>
                <a:cs typeface="Times New Roman"/>
              </a:rPr>
              <a:t> con </a:t>
            </a:r>
            <a:r>
              <a:rPr lang="fr-FR" sz="2400" dirty="0" err="1">
                <a:solidFill>
                  <a:srgbClr val="000000"/>
                </a:solidFill>
                <a:latin typeface="Times New Roman"/>
                <a:ea typeface="Times New Roman"/>
                <a:cs typeface="Times New Roman"/>
              </a:rPr>
              <a:t>người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vấn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đề</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cần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biết</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chung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sống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hài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hoà</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với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muôn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loài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để</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bảo</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tồn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sự</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đa</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dạng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của</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thiên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nhiên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trên</a:t>
            </a:r>
            <a:r>
              <a:rPr lang="fr-FR" sz="2400" dirty="0">
                <a:solidFill>
                  <a:srgbClr val="000000"/>
                </a:solidFill>
                <a:latin typeface="Times New Roman"/>
                <a:ea typeface="Times New Roman"/>
                <a:cs typeface="Times New Roman"/>
              </a:rPr>
              <a:t> TĐ</a:t>
            </a:r>
            <a:r>
              <a:rPr lang="fr-FR" sz="2400" dirty="0" smtClean="0">
                <a:solidFill>
                  <a:srgbClr val="000000"/>
                </a:solidFill>
                <a:latin typeface="Times New Roman"/>
                <a:ea typeface="Times New Roman"/>
                <a:cs typeface="Times New Roman"/>
              </a:rPr>
              <a:t>.</a:t>
            </a:r>
            <a:endParaRPr lang="en-GB" sz="2400" dirty="0">
              <a:solidFill>
                <a:prstClr val="black"/>
              </a:solidFill>
              <a:latin typeface="Calibri"/>
              <a:ea typeface="Calibri"/>
              <a:cs typeface="Times New Roman"/>
            </a:endParaRPr>
          </a:p>
          <a:p>
            <a:pPr algn="just">
              <a:lnSpc>
                <a:spcPct val="115000"/>
              </a:lnSpc>
              <a:spcAft>
                <a:spcPts val="1000"/>
              </a:spcAft>
            </a:pPr>
            <a:r>
              <a:rPr lang="fr-FR" sz="2400" b="1" dirty="0">
                <a:solidFill>
                  <a:srgbClr val="000000"/>
                </a:solidFill>
                <a:latin typeface="Times New Roman"/>
                <a:ea typeface="Times New Roman"/>
                <a:cs typeface="Times New Roman"/>
              </a:rPr>
              <a:t>b. </a:t>
            </a:r>
            <a:r>
              <a:rPr lang="fr-FR" sz="2400" b="1" dirty="0" err="1">
                <a:solidFill>
                  <a:srgbClr val="000000"/>
                </a:solidFill>
                <a:latin typeface="Times New Roman"/>
                <a:ea typeface="Times New Roman"/>
                <a:cs typeface="Times New Roman"/>
              </a:rPr>
              <a:t>Nghệ</a:t>
            </a:r>
            <a:r>
              <a:rPr lang="fr-FR" sz="2400" b="1" dirty="0">
                <a:solidFill>
                  <a:srgbClr val="000000"/>
                </a:solidFill>
                <a:latin typeface="Times New Roman"/>
                <a:ea typeface="Times New Roman"/>
                <a:cs typeface="Times New Roman"/>
              </a:rPr>
              <a:t> </a:t>
            </a:r>
            <a:r>
              <a:rPr lang="fr-FR" sz="2400" b="1" dirty="0" err="1" smtClean="0">
                <a:solidFill>
                  <a:srgbClr val="000000"/>
                </a:solidFill>
                <a:latin typeface="Times New Roman"/>
                <a:ea typeface="Times New Roman"/>
                <a:cs typeface="Times New Roman"/>
              </a:rPr>
              <a:t>thuật</a:t>
            </a:r>
            <a:r>
              <a:rPr lang="en-GB" sz="2400" dirty="0">
                <a:solidFill>
                  <a:prstClr val="black"/>
                </a:solidFill>
                <a:latin typeface="Calibri"/>
                <a:ea typeface="Times New Roman"/>
                <a:cs typeface="Times New Roman"/>
              </a:rPr>
              <a:t>:</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Số</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liệu</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dẫn</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chứng</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phù</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hợp</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cụ</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thể</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lập</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luận</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rõ</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ràng</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logic</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có</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tính</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thuyết</a:t>
            </a:r>
            <a:r>
              <a:rPr lang="fr-FR" sz="2400" dirty="0" smtClean="0">
                <a:solidFill>
                  <a:srgbClr val="000000"/>
                </a:solidFill>
                <a:latin typeface="Times New Roman"/>
                <a:ea typeface="Times New Roman"/>
                <a:cs typeface="Times New Roman"/>
              </a:rPr>
              <a:t> </a:t>
            </a:r>
            <a:r>
              <a:rPr lang="fr-FR" sz="2400" dirty="0" err="1" smtClean="0">
                <a:solidFill>
                  <a:srgbClr val="000000"/>
                </a:solidFill>
                <a:latin typeface="Times New Roman"/>
                <a:ea typeface="Times New Roman"/>
                <a:cs typeface="Times New Roman"/>
              </a:rPr>
              <a:t>phục</a:t>
            </a:r>
            <a:r>
              <a:rPr lang="fr-FR" sz="2400" dirty="0" smtClean="0">
                <a:solidFill>
                  <a:srgbClr val="000000"/>
                </a:solidFill>
                <a:latin typeface="Times New Roman"/>
                <a:ea typeface="Times New Roman"/>
                <a:cs typeface="Times New Roman"/>
              </a:rPr>
              <a:t>.</a:t>
            </a:r>
            <a:endParaRPr lang="en-GB" sz="2400" dirty="0" smtClean="0">
              <a:solidFill>
                <a:prstClr val="black"/>
              </a:solidFill>
              <a:latin typeface="Calibri"/>
              <a:ea typeface="Calibri"/>
              <a:cs typeface="Times New Roman"/>
            </a:endParaRPr>
          </a:p>
          <a:p>
            <a:r>
              <a:rPr lang="fr-FR" sz="2400" dirty="0" smtClean="0">
                <a:solidFill>
                  <a:srgbClr val="000000"/>
                </a:solidFill>
                <a:latin typeface="Times New Roman"/>
                <a:ea typeface="Times New Roman"/>
              </a:rPr>
              <a:t>- </a:t>
            </a:r>
            <a:r>
              <a:rPr lang="fr-FR" sz="2400" dirty="0" err="1">
                <a:solidFill>
                  <a:srgbClr val="000000"/>
                </a:solidFill>
                <a:latin typeface="Times New Roman"/>
                <a:ea typeface="Times New Roman"/>
              </a:rPr>
              <a:t>Cách</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mở</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đầu</a:t>
            </a:r>
            <a:r>
              <a:rPr lang="fr-FR" sz="2400" dirty="0">
                <a:solidFill>
                  <a:srgbClr val="000000"/>
                </a:solidFill>
                <a:latin typeface="Times New Roman"/>
                <a:ea typeface="Times New Roman"/>
              </a:rPr>
              <a:t> - </a:t>
            </a:r>
            <a:r>
              <a:rPr lang="fr-FR" sz="2400" dirty="0" err="1">
                <a:solidFill>
                  <a:srgbClr val="000000"/>
                </a:solidFill>
                <a:latin typeface="Times New Roman"/>
                <a:ea typeface="Times New Roman"/>
              </a:rPr>
              <a:t>kết</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thúc</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văn</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bản</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có</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sự</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thống</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nhất</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hỗ</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trợ</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cho</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nhau</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tạo</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nên</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nét</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đặc</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sắc</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độc</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đáo</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cho</a:t>
            </a:r>
            <a:r>
              <a:rPr lang="fr-FR" sz="2400" dirty="0">
                <a:solidFill>
                  <a:srgbClr val="000000"/>
                </a:solidFill>
                <a:latin typeface="Times New Roman"/>
                <a:ea typeface="Times New Roman"/>
              </a:rPr>
              <a:t> VB.</a:t>
            </a:r>
            <a:endParaRPr lang="en-GB" sz="24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562600"/>
            <a:ext cx="301783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10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descr="Ảnh có chứa thiên nhiên, đá ngầm, nước ngầm, đáy đại dương&#10;&#10;Mô tả được tạo tự động">
            <a:extLst>
              <a:ext uri="{FF2B5EF4-FFF2-40B4-BE49-F238E27FC236}">
                <a16:creationId xmlns:a16="http://schemas.microsoft.com/office/drawing/2014/main" id="{95A97540-5DF6-41BF-B9B9-643B496B5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403" y="3345659"/>
            <a:ext cx="2556668" cy="3081336"/>
          </a:xfrm>
          <a:prstGeom prst="rect">
            <a:avLst/>
          </a:prstGeom>
        </p:spPr>
      </p:pic>
      <p:pic>
        <p:nvPicPr>
          <p:cNvPr id="8" name="Hình ảnh 7" descr="Ảnh có chứa cây, ngoài trời, con chim, cỏ&#10;&#10;Mô tả được tạo tự động">
            <a:extLst>
              <a:ext uri="{FF2B5EF4-FFF2-40B4-BE49-F238E27FC236}">
                <a16:creationId xmlns:a16="http://schemas.microsoft.com/office/drawing/2014/main" id="{7BB471F5-D8D6-479C-9FA7-6C3DDB351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850" y="526255"/>
            <a:ext cx="2451221" cy="2555082"/>
          </a:xfrm>
          <a:prstGeom prst="rect">
            <a:avLst/>
          </a:prstGeom>
        </p:spPr>
      </p:pic>
      <p:pic>
        <p:nvPicPr>
          <p:cNvPr id="10" name="Hình ảnh 9" descr="Ảnh có chứa cây, nước, sông, rừng&#10;&#10;Mô tả được tạo tự động">
            <a:extLst>
              <a:ext uri="{FF2B5EF4-FFF2-40B4-BE49-F238E27FC236}">
                <a16:creationId xmlns:a16="http://schemas.microsoft.com/office/drawing/2014/main" id="{3CE489A6-C74C-4BF8-BF43-60AE9D5AD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629" y="526258"/>
            <a:ext cx="3081335" cy="2555081"/>
          </a:xfrm>
          <a:prstGeom prst="rect">
            <a:avLst/>
          </a:prstGeom>
        </p:spPr>
      </p:pic>
      <p:pic>
        <p:nvPicPr>
          <p:cNvPr id="12" name="Hình ảnh 11" descr="Ảnh có chứa cây, ngoài trời, thiên nhiên, xanh lục&#10;&#10;Mô tả được tạo tự động">
            <a:extLst>
              <a:ext uri="{FF2B5EF4-FFF2-40B4-BE49-F238E27FC236}">
                <a16:creationId xmlns:a16="http://schemas.microsoft.com/office/drawing/2014/main" id="{EECA5B2A-1C85-44CC-90A1-E29C4D94E1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628" y="3345658"/>
            <a:ext cx="3081336" cy="3081336"/>
          </a:xfrm>
          <a:prstGeom prst="rect">
            <a:avLst/>
          </a:prstGeom>
        </p:spPr>
      </p:pic>
      <p:pic>
        <p:nvPicPr>
          <p:cNvPr id="14" name="Hình ảnh 13">
            <a:extLst>
              <a:ext uri="{FF2B5EF4-FFF2-40B4-BE49-F238E27FC236}">
                <a16:creationId xmlns:a16="http://schemas.microsoft.com/office/drawing/2014/main" id="{51C07E19-B5DB-442C-8019-58176EE13B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1957" y="526258"/>
            <a:ext cx="2373431" cy="2555081"/>
          </a:xfrm>
          <a:prstGeom prst="rect">
            <a:avLst/>
          </a:prstGeom>
        </p:spPr>
      </p:pic>
      <p:pic>
        <p:nvPicPr>
          <p:cNvPr id="16" name="Hình ảnh 15" descr="Ảnh có chứa thiên nhiên, đá ngầm, đầy màu sắc&#10;&#10;Mô tả được tạo tự động">
            <a:extLst>
              <a:ext uri="{FF2B5EF4-FFF2-40B4-BE49-F238E27FC236}">
                <a16:creationId xmlns:a16="http://schemas.microsoft.com/office/drawing/2014/main" id="{026EFAAE-98FF-4D10-9F10-82AE124AD7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1956" y="3345658"/>
            <a:ext cx="2398611" cy="3081336"/>
          </a:xfrm>
          <a:prstGeom prst="rect">
            <a:avLst/>
          </a:prstGeom>
        </p:spPr>
      </p:pic>
    </p:spTree>
    <p:extLst>
      <p:ext uri="{BB962C8B-B14F-4D97-AF65-F5344CB8AC3E}">
        <p14:creationId xmlns:p14="http://schemas.microsoft.com/office/powerpoint/2010/main" val="184116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33400"/>
            <a:ext cx="1507785" cy="410882"/>
          </a:xfrm>
          <a:prstGeom prst="rect">
            <a:avLst/>
          </a:prstGeom>
        </p:spPr>
        <p:txBody>
          <a:bodyPr wrap="none">
            <a:spAutoFit/>
          </a:bodyPr>
          <a:lstStyle/>
          <a:p>
            <a:pPr algn="just">
              <a:lnSpc>
                <a:spcPct val="115000"/>
              </a:lnSpc>
              <a:spcAft>
                <a:spcPts val="0"/>
              </a:spcAft>
            </a:pPr>
            <a:r>
              <a:rPr lang="nl-NL" b="1" dirty="0">
                <a:solidFill>
                  <a:srgbClr val="000000"/>
                </a:solidFill>
                <a:latin typeface="Times New Roman"/>
                <a:ea typeface="Times New Roman"/>
                <a:cs typeface="Times New Roman"/>
              </a:rPr>
              <a:t>LUYỆN TẬP</a:t>
            </a:r>
            <a:endParaRPr lang="en-GB" sz="1400" dirty="0">
              <a:effectLst/>
              <a:latin typeface="Calibri"/>
              <a:ea typeface="Calibri"/>
              <a:cs typeface="Times New Roman"/>
            </a:endParaRPr>
          </a:p>
        </p:txBody>
      </p:sp>
      <p:sp>
        <p:nvSpPr>
          <p:cNvPr id="5" name="Rectangle 4"/>
          <p:cNvSpPr/>
          <p:nvPr/>
        </p:nvSpPr>
        <p:spPr>
          <a:xfrm>
            <a:off x="0" y="950972"/>
            <a:ext cx="7239000" cy="777777"/>
          </a:xfrm>
          <a:prstGeom prst="rect">
            <a:avLst/>
          </a:prstGeom>
        </p:spPr>
        <p:txBody>
          <a:bodyPr wrap="square">
            <a:spAutoFit/>
          </a:bodyPr>
          <a:lstStyle/>
          <a:p>
            <a:pPr algn="just">
              <a:lnSpc>
                <a:spcPct val="115000"/>
              </a:lnSpc>
              <a:spcAft>
                <a:spcPts val="0"/>
              </a:spcAft>
            </a:pPr>
            <a:r>
              <a:rPr lang="nl-NL" sz="2000" i="1" dirty="0">
                <a:solidFill>
                  <a:srgbClr val="000000"/>
                </a:solidFill>
                <a:latin typeface="Times New Roman"/>
                <a:ea typeface="Times New Roman"/>
                <a:cs typeface="Times New Roman"/>
              </a:rPr>
              <a:t>Qua văn bản, theo em, con người có thể làm gì để bảo vệ sự phát triển phong phú của </a:t>
            </a:r>
            <a:r>
              <a:rPr lang="nl-NL" sz="2000" i="1">
                <a:solidFill>
                  <a:srgbClr val="000000"/>
                </a:solidFill>
                <a:latin typeface="Times New Roman"/>
                <a:ea typeface="Times New Roman"/>
                <a:cs typeface="Times New Roman"/>
              </a:rPr>
              <a:t>thế </a:t>
            </a:r>
            <a:r>
              <a:rPr lang="nl-NL" sz="2000" i="1" smtClean="0">
                <a:solidFill>
                  <a:srgbClr val="000000"/>
                </a:solidFill>
                <a:latin typeface="Times New Roman"/>
                <a:ea typeface="Times New Roman"/>
                <a:cs typeface="Times New Roman"/>
              </a:rPr>
              <a:t>giới sinh vật?</a:t>
            </a:r>
            <a:endParaRPr lang="en-GB" sz="1600" dirty="0">
              <a:effectLst/>
              <a:latin typeface="Calibri"/>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42355"/>
            <a:ext cx="3467100" cy="180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1" y="1603564"/>
            <a:ext cx="28194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772024" y="3462687"/>
            <a:ext cx="2695575" cy="646331"/>
          </a:xfrm>
          <a:prstGeom prst="rect">
            <a:avLst/>
          </a:prstGeom>
        </p:spPr>
        <p:txBody>
          <a:bodyPr wrap="square">
            <a:spAutoFit/>
          </a:bodyPr>
          <a:lstStyle/>
          <a:p>
            <a:pPr algn="ctr"/>
            <a:r>
              <a:rPr lang="nl-NL" i="1" dirty="0" smtClean="0">
                <a:solidFill>
                  <a:srgbClr val="000000"/>
                </a:solidFill>
                <a:latin typeface="Times New Roman"/>
                <a:cs typeface="Times New Roman"/>
              </a:rPr>
              <a:t>Cách con người tàn phá thiên nhiên</a:t>
            </a:r>
            <a:endParaRPr lang="en-GB" sz="160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06" y="3723556"/>
            <a:ext cx="2775857" cy="1915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60564" y="5867400"/>
            <a:ext cx="2743200" cy="646331"/>
          </a:xfrm>
          <a:prstGeom prst="rect">
            <a:avLst/>
          </a:prstGeom>
        </p:spPr>
        <p:txBody>
          <a:bodyPr wrap="square">
            <a:spAutoFit/>
          </a:bodyPr>
          <a:lstStyle/>
          <a:p>
            <a:pPr algn="ctr"/>
            <a:r>
              <a:rPr lang="nl-NL" i="1" dirty="0" smtClean="0">
                <a:solidFill>
                  <a:srgbClr val="FF0000"/>
                </a:solidFill>
                <a:latin typeface="Times New Roman"/>
                <a:cs typeface="Times New Roman"/>
              </a:rPr>
              <a:t>Rác nhựa kinh hoàng trên bãi rác Việt Nam</a:t>
            </a:r>
            <a:endParaRPr lang="en-GB" sz="1600" dirty="0">
              <a:solidFill>
                <a:srgbClr val="FF0000"/>
              </a:solidFill>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098131"/>
            <a:ext cx="3276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352800" y="6307931"/>
            <a:ext cx="3276600" cy="646331"/>
          </a:xfrm>
          <a:prstGeom prst="rect">
            <a:avLst/>
          </a:prstGeom>
        </p:spPr>
        <p:txBody>
          <a:bodyPr wrap="square">
            <a:spAutoFit/>
          </a:bodyPr>
          <a:lstStyle/>
          <a:p>
            <a:pPr algn="ctr"/>
            <a:r>
              <a:rPr lang="nl-NL" i="1" dirty="0" smtClean="0">
                <a:solidFill>
                  <a:srgbClr val="FF0000"/>
                </a:solidFill>
                <a:latin typeface="Times New Roman"/>
                <a:cs typeface="Times New Roman"/>
              </a:rPr>
              <a:t>Một chú chum do ăn phải quá nhiều rác nhựa</a:t>
            </a:r>
            <a:endParaRPr lang="en-GB" sz="1600" dirty="0">
              <a:solidFill>
                <a:srgbClr val="FF0000"/>
              </a:solidFill>
            </a:endParaRPr>
          </a:p>
        </p:txBody>
      </p:sp>
    </p:spTree>
    <p:extLst>
      <p:ext uri="{BB962C8B-B14F-4D97-AF65-F5344CB8AC3E}">
        <p14:creationId xmlns:p14="http://schemas.microsoft.com/office/powerpoint/2010/main" val="3593355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hững hình ảnh khủng khiếp tố cáo con người đang tàn phá thiên nhiên đến mức nào -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28924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329"/>
            <a:ext cx="3048001" cy="204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4" y="2349500"/>
            <a:ext cx="3444876"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389642"/>
            <a:ext cx="3810000" cy="279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191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73421"/>
            <a:ext cx="6437981" cy="461665"/>
          </a:xfrm>
          <a:prstGeom prst="rect">
            <a:avLst/>
          </a:prstGeom>
          <a:solidFill>
            <a:schemeClr val="bg1"/>
          </a:solidFill>
          <a:ln>
            <a:solidFill>
              <a:srgbClr val="6600CC"/>
            </a:solidFill>
          </a:ln>
        </p:spPr>
        <p:txBody>
          <a:bodyPr wrap="none">
            <a:spAutoFit/>
          </a:bodyPr>
          <a:lstStyle/>
          <a:p>
            <a:r>
              <a:rPr lang="en-US" sz="2400" b="1" kern="0" dirty="0" err="1" smtClean="0">
                <a:solidFill>
                  <a:srgbClr val="3333CC"/>
                </a:solidFill>
                <a:latin typeface="Times New Roman" panose="02020603050405020304" pitchFamily="18" charset="0"/>
                <a:ea typeface="Times New Roman" panose="02020603050405020304" pitchFamily="18" charset="0"/>
              </a:rPr>
              <a:t>Một</a:t>
            </a:r>
            <a:r>
              <a:rPr lang="en-US" sz="2400" b="1" kern="0" dirty="0" smtClean="0">
                <a:solidFill>
                  <a:srgbClr val="3333CC"/>
                </a:solidFill>
                <a:latin typeface="Times New Roman" panose="02020603050405020304" pitchFamily="18" charset="0"/>
                <a:ea typeface="Times New Roman" panose="02020603050405020304" pitchFamily="18" charset="0"/>
              </a:rPr>
              <a:t> </a:t>
            </a:r>
            <a:r>
              <a:rPr lang="en-US" sz="2400" b="1" kern="0" dirty="0" err="1" smtClean="0">
                <a:solidFill>
                  <a:srgbClr val="3333CC"/>
                </a:solidFill>
                <a:latin typeface="Times New Roman" panose="02020603050405020304" pitchFamily="18" charset="0"/>
                <a:ea typeface="Times New Roman" panose="02020603050405020304" pitchFamily="18" charset="0"/>
              </a:rPr>
              <a:t>số</a:t>
            </a:r>
            <a:r>
              <a:rPr lang="en-US" sz="2400" b="1" kern="0" dirty="0" smtClean="0">
                <a:solidFill>
                  <a:srgbClr val="3333CC"/>
                </a:solidFill>
                <a:latin typeface="Times New Roman" panose="02020603050405020304" pitchFamily="18" charset="0"/>
                <a:ea typeface="Times New Roman" panose="02020603050405020304" pitchFamily="18" charset="0"/>
              </a:rPr>
              <a:t> </a:t>
            </a:r>
            <a:r>
              <a:rPr lang="en-US" sz="2400" b="1" kern="0" dirty="0" err="1" smtClean="0">
                <a:solidFill>
                  <a:srgbClr val="3333CC"/>
                </a:solidFill>
                <a:latin typeface="Times New Roman" panose="02020603050405020304" pitchFamily="18" charset="0"/>
                <a:ea typeface="Times New Roman" panose="02020603050405020304" pitchFamily="18" charset="0"/>
              </a:rPr>
              <a:t>chương</a:t>
            </a:r>
            <a:r>
              <a:rPr lang="en-US" sz="2400" b="1" kern="0" dirty="0" smtClean="0">
                <a:solidFill>
                  <a:srgbClr val="3333CC"/>
                </a:solidFill>
                <a:latin typeface="Times New Roman" panose="02020603050405020304" pitchFamily="18" charset="0"/>
                <a:ea typeface="Times New Roman" panose="02020603050405020304" pitchFamily="18" charset="0"/>
              </a:rPr>
              <a:t> </a:t>
            </a:r>
            <a:r>
              <a:rPr lang="en-US" sz="2400" b="1" kern="0" dirty="0" err="1" smtClean="0">
                <a:solidFill>
                  <a:srgbClr val="3333CC"/>
                </a:solidFill>
                <a:latin typeface="Times New Roman" panose="02020603050405020304" pitchFamily="18" charset="0"/>
                <a:ea typeface="Times New Roman" panose="02020603050405020304" pitchFamily="18" charset="0"/>
              </a:rPr>
              <a:t>trình</a:t>
            </a:r>
            <a:r>
              <a:rPr lang="en-US" sz="2400" b="1" kern="0" dirty="0" smtClean="0">
                <a:solidFill>
                  <a:srgbClr val="3333CC"/>
                </a:solidFill>
                <a:latin typeface="Times New Roman" panose="02020603050405020304" pitchFamily="18" charset="0"/>
                <a:ea typeface="Times New Roman" panose="02020603050405020304" pitchFamily="18" charset="0"/>
              </a:rPr>
              <a:t> </a:t>
            </a:r>
            <a:r>
              <a:rPr lang="en-US" sz="2400" b="1" kern="0" dirty="0" err="1" smtClean="0">
                <a:solidFill>
                  <a:srgbClr val="3333CC"/>
                </a:solidFill>
                <a:latin typeface="Times New Roman" panose="02020603050405020304" pitchFamily="18" charset="0"/>
                <a:ea typeface="Times New Roman" panose="02020603050405020304" pitchFamily="18" charset="0"/>
              </a:rPr>
              <a:t>trên</a:t>
            </a:r>
            <a:r>
              <a:rPr lang="en-US" sz="2400" b="1" kern="0" dirty="0" smtClean="0">
                <a:solidFill>
                  <a:srgbClr val="3333CC"/>
                </a:solidFill>
                <a:latin typeface="Times New Roman" panose="02020603050405020304" pitchFamily="18" charset="0"/>
                <a:ea typeface="Times New Roman" panose="02020603050405020304" pitchFamily="18" charset="0"/>
              </a:rPr>
              <a:t> </a:t>
            </a:r>
            <a:r>
              <a:rPr lang="en-US" sz="2400" b="1" kern="0" dirty="0" err="1" smtClean="0">
                <a:solidFill>
                  <a:srgbClr val="3333CC"/>
                </a:solidFill>
                <a:latin typeface="Times New Roman" panose="02020603050405020304" pitchFamily="18" charset="0"/>
                <a:ea typeface="Times New Roman" panose="02020603050405020304" pitchFamily="18" charset="0"/>
              </a:rPr>
              <a:t>truyền</a:t>
            </a:r>
            <a:r>
              <a:rPr lang="en-US" sz="2400" b="1" kern="0" dirty="0" smtClean="0">
                <a:solidFill>
                  <a:srgbClr val="3333CC"/>
                </a:solidFill>
                <a:latin typeface="Times New Roman" panose="02020603050405020304" pitchFamily="18" charset="0"/>
                <a:ea typeface="Times New Roman" panose="02020603050405020304" pitchFamily="18" charset="0"/>
              </a:rPr>
              <a:t> </a:t>
            </a:r>
            <a:r>
              <a:rPr lang="en-US" sz="2400" b="1" kern="0" dirty="0" err="1" smtClean="0">
                <a:solidFill>
                  <a:srgbClr val="3333CC"/>
                </a:solidFill>
                <a:latin typeface="Times New Roman" panose="02020603050405020304" pitchFamily="18" charset="0"/>
                <a:ea typeface="Times New Roman" panose="02020603050405020304" pitchFamily="18" charset="0"/>
              </a:rPr>
              <a:t>hình</a:t>
            </a:r>
            <a:r>
              <a:rPr lang="en-US" sz="2400" b="1" kern="0" dirty="0" smtClean="0">
                <a:solidFill>
                  <a:srgbClr val="3333CC"/>
                </a:solidFill>
                <a:latin typeface="Times New Roman" panose="02020603050405020304" pitchFamily="18" charset="0"/>
                <a:ea typeface="Times New Roman" panose="02020603050405020304" pitchFamily="18" charset="0"/>
              </a:rPr>
              <a:t>, in-</a:t>
            </a:r>
            <a:r>
              <a:rPr lang="en-US" sz="2400" b="1" kern="0" dirty="0" err="1" smtClean="0">
                <a:solidFill>
                  <a:srgbClr val="3333CC"/>
                </a:solidFill>
                <a:latin typeface="Times New Roman" panose="02020603050405020304" pitchFamily="18" charset="0"/>
                <a:ea typeface="Times New Roman" panose="02020603050405020304" pitchFamily="18" charset="0"/>
              </a:rPr>
              <a:t>tơ</a:t>
            </a:r>
            <a:r>
              <a:rPr lang="en-US" sz="2400" b="1" kern="0" dirty="0" smtClean="0">
                <a:solidFill>
                  <a:srgbClr val="3333CC"/>
                </a:solidFill>
                <a:latin typeface="Times New Roman" panose="02020603050405020304" pitchFamily="18" charset="0"/>
                <a:ea typeface="Times New Roman" panose="02020603050405020304" pitchFamily="18" charset="0"/>
              </a:rPr>
              <a:t>-</a:t>
            </a:r>
            <a:r>
              <a:rPr lang="en-US" sz="2400" b="1" kern="0" dirty="0" err="1" smtClean="0">
                <a:solidFill>
                  <a:srgbClr val="3333CC"/>
                </a:solidFill>
                <a:latin typeface="Times New Roman" panose="02020603050405020304" pitchFamily="18" charset="0"/>
                <a:ea typeface="Times New Roman" panose="02020603050405020304" pitchFamily="18" charset="0"/>
              </a:rPr>
              <a:t>nét</a:t>
            </a:r>
            <a:endParaRPr lang="en-US" sz="2400" dirty="0">
              <a:solidFill>
                <a:srgbClr val="000000"/>
              </a:solidFill>
            </a:endParaRPr>
          </a:p>
        </p:txBody>
      </p:sp>
      <p:sp>
        <p:nvSpPr>
          <p:cNvPr id="2" name="Rectangle 1"/>
          <p:cNvSpPr/>
          <p:nvPr/>
        </p:nvSpPr>
        <p:spPr>
          <a:xfrm>
            <a:off x="365567" y="911347"/>
            <a:ext cx="7239000" cy="461665"/>
          </a:xfrm>
          <a:prstGeom prst="rect">
            <a:avLst/>
          </a:prstGeom>
        </p:spPr>
        <p:txBody>
          <a:bodyPr wrap="square">
            <a:spAutoFit/>
          </a:bodyPr>
          <a:lstStyle/>
          <a:p>
            <a:r>
              <a:rPr lang="en-US" sz="2400" b="1" dirty="0" smtClean="0">
                <a:solidFill>
                  <a:srgbClr val="000000"/>
                </a:solidFill>
                <a:latin typeface="Times New Roman" panose="02020603050405020304" pitchFamily="18" charset="0"/>
                <a:cs typeface="Times New Roman" panose="02020603050405020304" pitchFamily="18" charset="0"/>
              </a:rPr>
              <a:t>1, </a:t>
            </a:r>
            <a:r>
              <a:rPr lang="vi-VN" sz="2400" b="1" dirty="0" smtClean="0">
                <a:solidFill>
                  <a:srgbClr val="000000"/>
                </a:solidFill>
                <a:latin typeface="Times New Roman" panose="02020603050405020304" pitchFamily="18" charset="0"/>
                <a:cs typeface="Times New Roman" panose="02020603050405020304" pitchFamily="18" charset="0"/>
              </a:rPr>
              <a:t>Chương </a:t>
            </a:r>
            <a:r>
              <a:rPr lang="vi-VN" sz="2400" b="1" dirty="0">
                <a:solidFill>
                  <a:srgbClr val="000000"/>
                </a:solidFill>
                <a:latin typeface="Times New Roman" panose="02020603050405020304" pitchFamily="18" charset="0"/>
                <a:cs typeface="Times New Roman" panose="02020603050405020304" pitchFamily="18" charset="0"/>
              </a:rPr>
              <a:t>trình Thế giới động vậ</a:t>
            </a:r>
            <a:r>
              <a:rPr lang="vi-VN" sz="2400" dirty="0">
                <a:solidFill>
                  <a:srgbClr val="000000"/>
                </a:solidFill>
                <a:latin typeface="Times New Roman" panose="02020603050405020304" pitchFamily="18" charset="0"/>
                <a:cs typeface="Times New Roman" panose="02020603050405020304" pitchFamily="18" charset="0"/>
              </a:rPr>
              <a:t>t (kênh VTV2</a:t>
            </a:r>
            <a:r>
              <a:rPr lang="vi-VN" sz="2400" dirty="0" smtClean="0">
                <a:solidFill>
                  <a:srgbClr val="000000"/>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7626" y="3505200"/>
            <a:ext cx="3990973" cy="3381375"/>
          </a:xfrm>
          <a:prstGeom prst="rect">
            <a:avLst/>
          </a:prstGeom>
        </p:spPr>
      </p:pic>
      <p:sp>
        <p:nvSpPr>
          <p:cNvPr id="6" name="Rectangle 5"/>
          <p:cNvSpPr/>
          <p:nvPr/>
        </p:nvSpPr>
        <p:spPr>
          <a:xfrm>
            <a:off x="365567" y="1374941"/>
            <a:ext cx="8761071" cy="1569660"/>
          </a:xfrm>
          <a:prstGeom prst="rect">
            <a:avLst/>
          </a:prstGeom>
        </p:spPr>
        <p:txBody>
          <a:bodyPr wrap="square">
            <a:spAutoFit/>
          </a:bodyPr>
          <a:lstStyle/>
          <a:p>
            <a:r>
              <a:rPr lang="en-US" sz="2400" b="1" dirty="0" smtClean="0">
                <a:solidFill>
                  <a:srgbClr val="000000"/>
                </a:solidFill>
                <a:latin typeface="Times New Roman" panose="02020603050405020304" pitchFamily="18" charset="0"/>
                <a:cs typeface="Times New Roman" panose="02020603050405020304" pitchFamily="18" charset="0"/>
              </a:rPr>
              <a:t>2. </a:t>
            </a:r>
            <a:r>
              <a:rPr lang="vi-VN" sz="2400" b="1" dirty="0" smtClean="0">
                <a:solidFill>
                  <a:srgbClr val="000000"/>
                </a:solidFill>
                <a:latin typeface="Times New Roman" panose="02020603050405020304" pitchFamily="18" charset="0"/>
                <a:cs typeface="Times New Roman" panose="02020603050405020304" pitchFamily="18" charset="0"/>
              </a:rPr>
              <a:t> </a:t>
            </a:r>
            <a:r>
              <a:rPr lang="vi-VN" sz="2400" b="1" dirty="0">
                <a:solidFill>
                  <a:srgbClr val="000000"/>
                </a:solidFill>
                <a:latin typeface="Times New Roman" panose="02020603050405020304" pitchFamily="18" charset="0"/>
                <a:cs typeface="Times New Roman" panose="02020603050405020304" pitchFamily="18" charset="0"/>
              </a:rPr>
              <a:t>Animal Plnet (kênh 45)</a:t>
            </a:r>
            <a:r>
              <a:rPr lang="vi-VN" sz="2400" dirty="0">
                <a:solidFill>
                  <a:srgbClr val="000000"/>
                </a:solidFill>
                <a:latin typeface="Times New Roman" panose="02020603050405020304" pitchFamily="18" charset="0"/>
                <a:cs typeface="Times New Roman" panose="02020603050405020304" pitchFamily="18" charset="0"/>
              </a:rPr>
              <a:t>: đây là kênh duy nhất dành toàn bộ thời gian để nói về những loài động vật. Thông qua những thước phim tài liệu về thiên nhiên và cuộc sống hoang dã thế giới động vật muôn màu hiện lên đầy chân thực và sống động. </a:t>
            </a:r>
            <a:endParaRPr lang="en-US" sz="2400" dirty="0">
              <a:solidFill>
                <a:srgbClr val="00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4417317" y="3554031"/>
            <a:ext cx="4381192" cy="3352800"/>
          </a:xfrm>
          <a:prstGeom prst="rect">
            <a:avLst/>
          </a:prstGeom>
        </p:spPr>
      </p:pic>
    </p:spTree>
    <p:extLst>
      <p:ext uri="{BB962C8B-B14F-4D97-AF65-F5344CB8AC3E}">
        <p14:creationId xmlns:p14="http://schemas.microsoft.com/office/powerpoint/2010/main" val="113064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357"/>
            <a:ext cx="7239000" cy="1339662"/>
          </a:xfrm>
          <a:prstGeom prst="rect">
            <a:avLst/>
          </a:prstGeom>
        </p:spPr>
        <p:txBody>
          <a:bodyPr wrap="square">
            <a:spAutoFit/>
          </a:bodyPr>
          <a:lstStyle/>
          <a:p>
            <a:pPr algn="just">
              <a:lnSpc>
                <a:spcPct val="115000"/>
              </a:lnSpc>
              <a:spcAft>
                <a:spcPts val="0"/>
              </a:spcAft>
            </a:pPr>
            <a:r>
              <a:rPr lang="nl-NL" sz="2400" dirty="0">
                <a:solidFill>
                  <a:srgbClr val="000000"/>
                </a:solidFill>
                <a:latin typeface="Times New Roman"/>
                <a:ea typeface="Times New Roman"/>
                <a:cs typeface="Times New Roman"/>
              </a:rPr>
              <a:t>những can thiệp tiêu cực của con người và những nỗ lực duy trì, phát triển sự sống đa dạng trên TĐ. Yêu cầu HS đưa ra những dẫn chứng cụ thể để làm sáng tỏ vấn đề</a:t>
            </a:r>
            <a:endParaRPr lang="en-GB" dirty="0">
              <a:effectLst/>
              <a:latin typeface="Calibri"/>
              <a:ea typeface="Calibri"/>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70491"/>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58682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81400"/>
            <a:ext cx="2286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505200"/>
            <a:ext cx="2490787"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294414"/>
            <a:ext cx="2590800" cy="195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124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4572000" cy="1047979"/>
          </a:xfrm>
          <a:prstGeom prst="rect">
            <a:avLst/>
          </a:prstGeom>
        </p:spPr>
        <p:txBody>
          <a:bodyPr>
            <a:spAutoFit/>
          </a:bodyPr>
          <a:lstStyle/>
          <a:p>
            <a:pPr algn="just">
              <a:lnSpc>
                <a:spcPct val="115000"/>
              </a:lnSpc>
              <a:spcAft>
                <a:spcPts val="0"/>
              </a:spcAft>
            </a:pPr>
            <a:r>
              <a:rPr lang="vi-VN" b="1" dirty="0">
                <a:solidFill>
                  <a:srgbClr val="000000"/>
                </a:solidFill>
                <a:latin typeface="Times New Roman"/>
                <a:ea typeface="Times New Roman"/>
                <a:cs typeface="Times New Roman"/>
              </a:rPr>
              <a:t>-GV chốt dung bài học</a:t>
            </a:r>
            <a:endParaRPr lang="en-GB" sz="1400" dirty="0">
              <a:solidFill>
                <a:prstClr val="black"/>
              </a:solidFill>
              <a:latin typeface="Calibri"/>
              <a:ea typeface="Calibri"/>
              <a:cs typeface="Times New Roman"/>
            </a:endParaRPr>
          </a:p>
          <a:p>
            <a:pPr algn="just">
              <a:lnSpc>
                <a:spcPct val="115000"/>
              </a:lnSpc>
              <a:spcAft>
                <a:spcPts val="0"/>
              </a:spcAft>
            </a:pPr>
            <a:r>
              <a:rPr lang="vi-VN" b="1" dirty="0">
                <a:solidFill>
                  <a:srgbClr val="000000"/>
                </a:solidFill>
                <a:latin typeface="Times New Roman"/>
                <a:ea typeface="Times New Roman"/>
                <a:cs typeface="Times New Roman"/>
              </a:rPr>
              <a:t>- Nhớ bài học. Hoàn thiện đv</a:t>
            </a:r>
            <a:endParaRPr lang="en-GB" sz="1400" dirty="0">
              <a:solidFill>
                <a:prstClr val="black"/>
              </a:solidFill>
              <a:latin typeface="Calibri"/>
              <a:ea typeface="Calibri"/>
              <a:cs typeface="Times New Roman"/>
            </a:endParaRPr>
          </a:p>
          <a:p>
            <a:pPr algn="just">
              <a:lnSpc>
                <a:spcPct val="115000"/>
              </a:lnSpc>
              <a:spcAft>
                <a:spcPts val="0"/>
              </a:spcAft>
            </a:pPr>
            <a:r>
              <a:rPr lang="vi-VN" dirty="0">
                <a:solidFill>
                  <a:srgbClr val="000000"/>
                </a:solidFill>
                <a:latin typeface="Times New Roman"/>
                <a:ea typeface="Times New Roman"/>
                <a:cs typeface="Times New Roman"/>
              </a:rPr>
              <a:t>Rút kinh nghiệm:</a:t>
            </a:r>
            <a:endParaRPr lang="en-GB" sz="1400" dirty="0">
              <a:solidFill>
                <a:prstClr val="black"/>
              </a:solidFill>
              <a:latin typeface="Calibri"/>
              <a:ea typeface="Calibri"/>
              <a:cs typeface="Times New Roman"/>
            </a:endParaRPr>
          </a:p>
        </p:txBody>
      </p:sp>
    </p:spTree>
    <p:extLst>
      <p:ext uri="{BB962C8B-B14F-4D97-AF65-F5344CB8AC3E}">
        <p14:creationId xmlns:p14="http://schemas.microsoft.com/office/powerpoint/2010/main" val="2219442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73421"/>
            <a:ext cx="6437981" cy="461665"/>
          </a:xfrm>
          <a:prstGeom prst="rect">
            <a:avLst/>
          </a:prstGeom>
          <a:solidFill>
            <a:schemeClr val="bg1"/>
          </a:solidFill>
          <a:ln>
            <a:solidFill>
              <a:srgbClr val="6600CC"/>
            </a:solidFill>
          </a:ln>
        </p:spPr>
        <p:txBody>
          <a:bodyPr wrap="none">
            <a:spAutoFit/>
          </a:bodyPr>
          <a:lstStyle/>
          <a:p>
            <a:r>
              <a:rPr lang="en-US" sz="2400" b="1" kern="0" dirty="0" err="1" smtClean="0">
                <a:solidFill>
                  <a:srgbClr val="3333CC"/>
                </a:solidFill>
                <a:latin typeface="Times New Roman" panose="02020603050405020304" pitchFamily="18" charset="0"/>
                <a:ea typeface="Times New Roman" panose="02020603050405020304" pitchFamily="18" charset="0"/>
              </a:rPr>
              <a:t>Một</a:t>
            </a:r>
            <a:r>
              <a:rPr lang="en-US" sz="2400" b="1" kern="0" dirty="0" smtClean="0">
                <a:solidFill>
                  <a:srgbClr val="3333CC"/>
                </a:solidFill>
                <a:latin typeface="Times New Roman" panose="02020603050405020304" pitchFamily="18" charset="0"/>
                <a:ea typeface="Times New Roman" panose="02020603050405020304" pitchFamily="18" charset="0"/>
              </a:rPr>
              <a:t> </a:t>
            </a:r>
            <a:r>
              <a:rPr lang="en-US" sz="2400" b="1" kern="0" dirty="0" err="1" smtClean="0">
                <a:solidFill>
                  <a:srgbClr val="3333CC"/>
                </a:solidFill>
                <a:latin typeface="Times New Roman" panose="02020603050405020304" pitchFamily="18" charset="0"/>
                <a:ea typeface="Times New Roman" panose="02020603050405020304" pitchFamily="18" charset="0"/>
              </a:rPr>
              <a:t>số</a:t>
            </a:r>
            <a:r>
              <a:rPr lang="en-US" sz="2400" b="1" kern="0" dirty="0" smtClean="0">
                <a:solidFill>
                  <a:srgbClr val="3333CC"/>
                </a:solidFill>
                <a:latin typeface="Times New Roman" panose="02020603050405020304" pitchFamily="18" charset="0"/>
                <a:ea typeface="Times New Roman" panose="02020603050405020304" pitchFamily="18" charset="0"/>
              </a:rPr>
              <a:t> </a:t>
            </a:r>
            <a:r>
              <a:rPr lang="en-US" sz="2400" b="1" kern="0" dirty="0" err="1" smtClean="0">
                <a:solidFill>
                  <a:srgbClr val="3333CC"/>
                </a:solidFill>
                <a:latin typeface="Times New Roman" panose="02020603050405020304" pitchFamily="18" charset="0"/>
                <a:ea typeface="Times New Roman" panose="02020603050405020304" pitchFamily="18" charset="0"/>
              </a:rPr>
              <a:t>chương</a:t>
            </a:r>
            <a:r>
              <a:rPr lang="en-US" sz="2400" b="1" kern="0" dirty="0" smtClean="0">
                <a:solidFill>
                  <a:srgbClr val="3333CC"/>
                </a:solidFill>
                <a:latin typeface="Times New Roman" panose="02020603050405020304" pitchFamily="18" charset="0"/>
                <a:ea typeface="Times New Roman" panose="02020603050405020304" pitchFamily="18" charset="0"/>
              </a:rPr>
              <a:t> </a:t>
            </a:r>
            <a:r>
              <a:rPr lang="en-US" sz="2400" b="1" kern="0" dirty="0" err="1" smtClean="0">
                <a:solidFill>
                  <a:srgbClr val="3333CC"/>
                </a:solidFill>
                <a:latin typeface="Times New Roman" panose="02020603050405020304" pitchFamily="18" charset="0"/>
                <a:ea typeface="Times New Roman" panose="02020603050405020304" pitchFamily="18" charset="0"/>
              </a:rPr>
              <a:t>trình</a:t>
            </a:r>
            <a:r>
              <a:rPr lang="en-US" sz="2400" b="1" kern="0" dirty="0" smtClean="0">
                <a:solidFill>
                  <a:srgbClr val="3333CC"/>
                </a:solidFill>
                <a:latin typeface="Times New Roman" panose="02020603050405020304" pitchFamily="18" charset="0"/>
                <a:ea typeface="Times New Roman" panose="02020603050405020304" pitchFamily="18" charset="0"/>
              </a:rPr>
              <a:t> </a:t>
            </a:r>
            <a:r>
              <a:rPr lang="en-US" sz="2400" b="1" kern="0" dirty="0" err="1" smtClean="0">
                <a:solidFill>
                  <a:srgbClr val="3333CC"/>
                </a:solidFill>
                <a:latin typeface="Times New Roman" panose="02020603050405020304" pitchFamily="18" charset="0"/>
                <a:ea typeface="Times New Roman" panose="02020603050405020304" pitchFamily="18" charset="0"/>
              </a:rPr>
              <a:t>trên</a:t>
            </a:r>
            <a:r>
              <a:rPr lang="en-US" sz="2400" b="1" kern="0" dirty="0" smtClean="0">
                <a:solidFill>
                  <a:srgbClr val="3333CC"/>
                </a:solidFill>
                <a:latin typeface="Times New Roman" panose="02020603050405020304" pitchFamily="18" charset="0"/>
                <a:ea typeface="Times New Roman" panose="02020603050405020304" pitchFamily="18" charset="0"/>
              </a:rPr>
              <a:t> </a:t>
            </a:r>
            <a:r>
              <a:rPr lang="en-US" sz="2400" b="1" kern="0" dirty="0" err="1" smtClean="0">
                <a:solidFill>
                  <a:srgbClr val="3333CC"/>
                </a:solidFill>
                <a:latin typeface="Times New Roman" panose="02020603050405020304" pitchFamily="18" charset="0"/>
                <a:ea typeface="Times New Roman" panose="02020603050405020304" pitchFamily="18" charset="0"/>
              </a:rPr>
              <a:t>truyền</a:t>
            </a:r>
            <a:r>
              <a:rPr lang="en-US" sz="2400" b="1" kern="0" dirty="0" smtClean="0">
                <a:solidFill>
                  <a:srgbClr val="3333CC"/>
                </a:solidFill>
                <a:latin typeface="Times New Roman" panose="02020603050405020304" pitchFamily="18" charset="0"/>
                <a:ea typeface="Times New Roman" panose="02020603050405020304" pitchFamily="18" charset="0"/>
              </a:rPr>
              <a:t> </a:t>
            </a:r>
            <a:r>
              <a:rPr lang="en-US" sz="2400" b="1" kern="0" dirty="0" err="1" smtClean="0">
                <a:solidFill>
                  <a:srgbClr val="3333CC"/>
                </a:solidFill>
                <a:latin typeface="Times New Roman" panose="02020603050405020304" pitchFamily="18" charset="0"/>
                <a:ea typeface="Times New Roman" panose="02020603050405020304" pitchFamily="18" charset="0"/>
              </a:rPr>
              <a:t>hình</a:t>
            </a:r>
            <a:r>
              <a:rPr lang="en-US" sz="2400" b="1" kern="0" dirty="0" smtClean="0">
                <a:solidFill>
                  <a:srgbClr val="3333CC"/>
                </a:solidFill>
                <a:latin typeface="Times New Roman" panose="02020603050405020304" pitchFamily="18" charset="0"/>
                <a:ea typeface="Times New Roman" panose="02020603050405020304" pitchFamily="18" charset="0"/>
              </a:rPr>
              <a:t>, in-</a:t>
            </a:r>
            <a:r>
              <a:rPr lang="en-US" sz="2400" b="1" kern="0" dirty="0" err="1" smtClean="0">
                <a:solidFill>
                  <a:srgbClr val="3333CC"/>
                </a:solidFill>
                <a:latin typeface="Times New Roman" panose="02020603050405020304" pitchFamily="18" charset="0"/>
                <a:ea typeface="Times New Roman" panose="02020603050405020304" pitchFamily="18" charset="0"/>
              </a:rPr>
              <a:t>tơ</a:t>
            </a:r>
            <a:r>
              <a:rPr lang="en-US" sz="2400" b="1" kern="0" dirty="0" smtClean="0">
                <a:solidFill>
                  <a:srgbClr val="3333CC"/>
                </a:solidFill>
                <a:latin typeface="Times New Roman" panose="02020603050405020304" pitchFamily="18" charset="0"/>
                <a:ea typeface="Times New Roman" panose="02020603050405020304" pitchFamily="18" charset="0"/>
              </a:rPr>
              <a:t>-</a:t>
            </a:r>
            <a:r>
              <a:rPr lang="en-US" sz="2400" b="1" kern="0" dirty="0" err="1" smtClean="0">
                <a:solidFill>
                  <a:srgbClr val="3333CC"/>
                </a:solidFill>
                <a:latin typeface="Times New Roman" panose="02020603050405020304" pitchFamily="18" charset="0"/>
                <a:ea typeface="Times New Roman" panose="02020603050405020304" pitchFamily="18" charset="0"/>
              </a:rPr>
              <a:t>nét</a:t>
            </a:r>
            <a:endParaRPr lang="en-US" sz="2400" dirty="0"/>
          </a:p>
        </p:txBody>
      </p:sp>
      <p:sp>
        <p:nvSpPr>
          <p:cNvPr id="2" name="Rectangle 1"/>
          <p:cNvSpPr/>
          <p:nvPr/>
        </p:nvSpPr>
        <p:spPr>
          <a:xfrm>
            <a:off x="365567" y="911347"/>
            <a:ext cx="7239000" cy="461665"/>
          </a:xfrm>
          <a:prstGeom prst="rect">
            <a:avLst/>
          </a:prstGeom>
        </p:spPr>
        <p:txBody>
          <a:bodyPr wrap="square">
            <a:spAutoFit/>
          </a:bodyPr>
          <a:lstStyle/>
          <a:p>
            <a:r>
              <a:rPr lang="en-US" sz="2400" dirty="0" smtClean="0">
                <a:solidFill>
                  <a:srgbClr val="000000"/>
                </a:solidFill>
                <a:latin typeface="Times New Roman" panose="02020603050405020304" pitchFamily="18" charset="0"/>
                <a:cs typeface="Times New Roman" panose="02020603050405020304" pitchFamily="18" charset="0"/>
              </a:rPr>
              <a:t>1, </a:t>
            </a:r>
            <a:r>
              <a:rPr lang="vi-VN" sz="2400" dirty="0" smtClean="0">
                <a:solidFill>
                  <a:srgbClr val="000000"/>
                </a:solidFill>
                <a:latin typeface="Times New Roman" panose="02020603050405020304" pitchFamily="18" charset="0"/>
                <a:cs typeface="Times New Roman" panose="02020603050405020304" pitchFamily="18" charset="0"/>
              </a:rPr>
              <a:t>Chương </a:t>
            </a:r>
            <a:r>
              <a:rPr lang="vi-VN" sz="2400" dirty="0">
                <a:solidFill>
                  <a:srgbClr val="000000"/>
                </a:solidFill>
                <a:latin typeface="Times New Roman" panose="02020603050405020304" pitchFamily="18" charset="0"/>
                <a:cs typeface="Times New Roman" panose="02020603050405020304" pitchFamily="18" charset="0"/>
              </a:rPr>
              <a:t>trình Thế giới động vật (kênh VTV2</a:t>
            </a:r>
            <a:r>
              <a:rPr lang="vi-VN" sz="2400" dirty="0" smtClean="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82929" y="1341457"/>
            <a:ext cx="8761071" cy="461665"/>
          </a:xfrm>
          <a:prstGeom prst="rect">
            <a:avLst/>
          </a:prstGeom>
        </p:spPr>
        <p:txBody>
          <a:bodyPr wrap="square">
            <a:spAutoFit/>
          </a:bodyPr>
          <a:lstStyle/>
          <a:p>
            <a:r>
              <a:rPr lang="en-US" sz="2400" dirty="0" smtClean="0">
                <a:solidFill>
                  <a:srgbClr val="000000"/>
                </a:solidFill>
                <a:latin typeface="Times New Roman" panose="02020603050405020304" pitchFamily="18" charset="0"/>
                <a:cs typeface="Times New Roman" panose="02020603050405020304" pitchFamily="18" charset="0"/>
              </a:rPr>
              <a:t>2. </a:t>
            </a:r>
            <a:r>
              <a:rPr lang="vi-VN" sz="2400" dirty="0" smtClean="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Animal Plnet (kênh </a:t>
            </a:r>
            <a:r>
              <a:rPr lang="vi-VN" sz="2400" dirty="0" smtClean="0">
                <a:solidFill>
                  <a:srgbClr val="000000"/>
                </a:solidFill>
                <a:latin typeface="Times New Roman" panose="02020603050405020304" pitchFamily="18" charset="0"/>
                <a:cs typeface="Times New Roman" panose="02020603050405020304" pitchFamily="18" charset="0"/>
              </a:rPr>
              <a:t>45</a:t>
            </a:r>
            <a:r>
              <a:rPr lang="en-US" sz="2400" dirty="0" smtClean="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365567" y="1833023"/>
            <a:ext cx="8667329"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3. </a:t>
            </a:r>
            <a:r>
              <a:rPr lang="en-US" sz="2400" dirty="0" err="1" smtClean="0">
                <a:latin typeface="Times New Roman" panose="02020603050405020304" pitchFamily="18" charset="0"/>
                <a:cs typeface="Times New Roman" panose="02020603050405020304" pitchFamily="18" charset="0"/>
              </a:rPr>
              <a:t>Phim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kênh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phố</a:t>
            </a:r>
            <a:r>
              <a:rPr lang="en-US" sz="2400" dirty="0" smtClean="0">
                <a:latin typeface="Times New Roman" panose="02020603050405020304" pitchFamily="18" charset="0"/>
                <a:cs typeface="Times New Roman" panose="02020603050405020304" pitchFamily="18" charset="0"/>
              </a:rPr>
              <a:t> K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Youtube</a:t>
            </a:r>
            <a:endParaRPr lang="en-US" sz="24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1752600" y="2590800"/>
            <a:ext cx="5334000" cy="3886200"/>
          </a:xfrm>
          <a:prstGeom prst="rect">
            <a:avLst/>
          </a:prstGeom>
        </p:spPr>
      </p:pic>
    </p:spTree>
    <p:extLst>
      <p:ext uri="{BB962C8B-B14F-4D97-AF65-F5344CB8AC3E}">
        <p14:creationId xmlns:p14="http://schemas.microsoft.com/office/powerpoint/2010/main" val="114672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991600" cy="6001643"/>
          </a:xfrm>
          <a:prstGeom prst="rect">
            <a:avLst/>
          </a:prstGeom>
        </p:spPr>
        <p:txBody>
          <a:bodyPr wrap="square">
            <a:spAutoFit/>
          </a:bodyPr>
          <a:lstStyle/>
          <a:p>
            <a:pPr indent="457200" algn="just"/>
            <a:r>
              <a:rPr lang="vi-VN" sz="2400" dirty="0">
                <a:solidFill>
                  <a:srgbClr val="000000"/>
                </a:solidFill>
                <a:latin typeface="Times New Roman" panose="02020603050405020304" pitchFamily="18" charset="0"/>
                <a:cs typeface="Times New Roman" panose="02020603050405020304" pitchFamily="18" charset="0"/>
              </a:rPr>
              <a:t>Lấy bối cảnh thiên nhiên hoang dã của Phi Châu, bộ phim đã xây dựng nên cả một xã hội có tổ chức của thế giới loài vật. Trong xã hội ấy cũng có những mâu thuẫn, cũng có tranh chấp và có cả tình yêu như thế giới loài người</a:t>
            </a:r>
          </a:p>
          <a:p>
            <a:pPr indent="457200" algn="just"/>
            <a:r>
              <a:rPr lang="vi-VN" sz="2400" dirty="0">
                <a:solidFill>
                  <a:srgbClr val="000000"/>
                </a:solidFill>
                <a:latin typeface="Times New Roman" panose="02020603050405020304" pitchFamily="18" charset="0"/>
                <a:cs typeface="Times New Roman" panose="02020603050405020304" pitchFamily="18" charset="0"/>
              </a:rPr>
              <a:t>Nhân vật chính của </a:t>
            </a:r>
            <a:r>
              <a:rPr lang="vi-VN" sz="2400" i="1" dirty="0">
                <a:solidFill>
                  <a:srgbClr val="000000"/>
                </a:solidFill>
                <a:latin typeface="Times New Roman" panose="02020603050405020304" pitchFamily="18" charset="0"/>
                <a:cs typeface="Times New Roman" panose="02020603050405020304" pitchFamily="18" charset="0"/>
              </a:rPr>
              <a:t>Vua sư tử</a:t>
            </a:r>
            <a:r>
              <a:rPr lang="vi-VN" sz="2400" dirty="0">
                <a:solidFill>
                  <a:srgbClr val="000000"/>
                </a:solidFill>
                <a:latin typeface="Times New Roman" panose="02020603050405020304" pitchFamily="18" charset="0"/>
                <a:cs typeface="Times New Roman" panose="02020603050405020304" pitchFamily="18" charset="0"/>
              </a:rPr>
              <a:t> là chú sư tử con Simba, con trai của Mufasa, vị vua đang thống trị thế giới hoang dã ở đây. Cuộc sống hạnh phúc yêu đời bên cạnh cha mẹ và cô bạn Nala của cậu sớm chấm dứt khi người chú ruột Scar (mặt sẹo) có âm mưu cướp ngai vàng của cha cậu. Scar đã sắp đặt sẵn một kế hoạch tàn bạo, phối hợp với bầy linh cẩu hoang dàn dựng nên một cuộc chạy trốn tán loạn của vô vàn con linh dương rồi để cho Simba bị mắc kẹt trong đó. Để cứu con trai, vị vua của muôn loài đã phải hi sinh thân mình. Vừa tiêu diệt được đối thủ, vừa gây nên sự ân hận trong người cháu ruột bé nhỏ Simba, Scar đã đạt được mục tiêu của mình. Scar xô Mufasa rơi xuống núi, và nói trước khi Mufasa chết: "Đức vua vạn tuế!". Mufasa rơi khỏi dãy núi và chết vì bị dẫm đạp trong hỗn loạn.</a:t>
            </a:r>
          </a:p>
        </p:txBody>
      </p:sp>
    </p:spTree>
    <p:extLst>
      <p:ext uri="{BB962C8B-B14F-4D97-AF65-F5344CB8AC3E}">
        <p14:creationId xmlns:p14="http://schemas.microsoft.com/office/powerpoint/2010/main" val="1896448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37" y="-20256"/>
            <a:ext cx="9144000" cy="5324535"/>
          </a:xfrm>
          <a:prstGeom prst="rect">
            <a:avLst/>
          </a:prstGeom>
        </p:spPr>
        <p:txBody>
          <a:bodyPr wrap="square">
            <a:spAutoFit/>
          </a:bodyPr>
          <a:lstStyle/>
          <a:p>
            <a:pPr indent="457200" algn="just"/>
            <a:r>
              <a:rPr lang="vi-VN" sz="2000" dirty="0">
                <a:solidFill>
                  <a:srgbClr val="000000"/>
                </a:solidFill>
                <a:latin typeface="Times New Roman" panose="02020603050405020304" pitchFamily="18" charset="0"/>
                <a:cs typeface="Times New Roman" panose="02020603050405020304" pitchFamily="18" charset="0"/>
              </a:rPr>
              <a:t>Simba bé bỏng ra đi với nỗi ân hận vô bờ về cái chết của cha, cậu trở nên suy sụp tinh thần chẳng buồn tranh chấp ngai vàng và quyền cai trị vương quốc. Còn Scar ngay lập tức lấy danh là người cuối cùng của dòng tộc lên ngôi vua và bắt tay với bọn linh cẩu làm loạn cả thảo nguyên. Cuộc sống trở nên tồi tệ hết sức, không còn những khung cảnh tươi xanh, không còn những dòng suối mát, không còn tiếng ca hát vui tươi. Nơi đây chỉ còn một không khí ảm đạm chết chóc.</a:t>
            </a:r>
          </a:p>
          <a:p>
            <a:pPr indent="457200" algn="just"/>
            <a:r>
              <a:rPr lang="vi-VN" sz="2000" dirty="0">
                <a:solidFill>
                  <a:srgbClr val="000000"/>
                </a:solidFill>
                <a:latin typeface="Times New Roman" panose="02020603050405020304" pitchFamily="18" charset="0"/>
                <a:cs typeface="Times New Roman" panose="02020603050405020304" pitchFamily="18" charset="0"/>
              </a:rPr>
              <a:t>Simba đi lang thang, kết bạn với lợn rừng Pumbaa và chồn đất Timon, sống một cuộc sống tự do tự tại đến tận lúc trưởng thành. Thời gian dường như xóa nhòa vết thương trong lòng Simba, cậu không còn quá nặng nề với cái chết của người cha đáng kính. Nhưng dường như có gì thôi thúc trong lòng, một cái gì đó như là trách nhiệm khi thấy mình đã lớn, Simba muốn quay về quê hương. Cuộc "hội ngộ" với cha đã khiến Simba càng muốn trở về cứu vương quốc. Trở lại nơi chôn rau cắt rốn, Simba quặn lòng khi thấy hình ảnh tươi đẹp không còn nữa, chỉ còn cảnh điêu tàn với sự hoành hành của bọn linh cẩu gian ác. Cuộc hội ngộ với mẹ và Nala yêu quý đã giúp Simba thêm sức mạnh chiến đấu chống lại Scar và bè lũ linh cẩu. Simba đã chiến thắng và tiếp nối trị vì vương quốc cha cậu đã xây dựng nên. Cuộc sống yên bình đã trở lại nơi đây, muông thú lại hát ca, suối nước lại róc rách, cây cối lại tươi xanh và ánh nắng chan hòa khắp nơi.</a:t>
            </a:r>
          </a:p>
        </p:txBody>
      </p:sp>
      <p:pic>
        <p:nvPicPr>
          <p:cNvPr id="3" name="Picture 2"/>
          <p:cNvPicPr>
            <a:picLocks noChangeAspect="1"/>
          </p:cNvPicPr>
          <p:nvPr/>
        </p:nvPicPr>
        <p:blipFill>
          <a:blip r:embed="rId2"/>
          <a:stretch>
            <a:fillRect/>
          </a:stretch>
        </p:blipFill>
        <p:spPr>
          <a:xfrm>
            <a:off x="0" y="5381198"/>
            <a:ext cx="3542083" cy="1484518"/>
          </a:xfrm>
          <a:prstGeom prst="rect">
            <a:avLst/>
          </a:prstGeom>
        </p:spPr>
      </p:pic>
    </p:spTree>
    <p:extLst>
      <p:ext uri="{BB962C8B-B14F-4D97-AF65-F5344CB8AC3E}">
        <p14:creationId xmlns:p14="http://schemas.microsoft.com/office/powerpoint/2010/main" val="518797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08" y="304800"/>
            <a:ext cx="9116992" cy="2246769"/>
          </a:xfrm>
          <a:prstGeom prst="rect">
            <a:avLst/>
          </a:prstGeom>
        </p:spPr>
        <p:txBody>
          <a:bodyPr wrap="square">
            <a:spAutoFit/>
          </a:bodyPr>
          <a:lstStyle/>
          <a:p>
            <a:pPr algn="just">
              <a:spcAft>
                <a:spcPts val="0"/>
              </a:spcAft>
            </a:pPr>
            <a:r>
              <a:rPr lang="en-US" sz="2800" kern="100" dirty="0" err="1" smtClean="0">
                <a:solidFill>
                  <a:prstClr val="black"/>
                </a:solidFill>
                <a:latin typeface="Times New Roman" panose="02020603050405020304" pitchFamily="18" charset="0"/>
                <a:ea typeface="Times New Roman" panose="02020603050405020304" pitchFamily="18" charset="0"/>
              </a:rPr>
              <a:t>Trong</a:t>
            </a:r>
            <a:r>
              <a:rPr lang="en-US" sz="2800" kern="100" dirty="0" smtClean="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Trái</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Đất</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rộng</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lớn</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và</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bao</a:t>
            </a:r>
            <a:r>
              <a:rPr lang="en-US" sz="2800" kern="100" dirty="0">
                <a:solidFill>
                  <a:prstClr val="black"/>
                </a:solidFill>
                <a:latin typeface="Times New Roman" panose="02020603050405020304" pitchFamily="18" charset="0"/>
                <a:ea typeface="Times New Roman" panose="02020603050405020304" pitchFamily="18" charset="0"/>
              </a:rPr>
              <a:t> la, </a:t>
            </a:r>
            <a:r>
              <a:rPr lang="en-US" sz="2800" kern="100" dirty="0" err="1">
                <a:solidFill>
                  <a:prstClr val="black"/>
                </a:solidFill>
                <a:latin typeface="Times New Roman" panose="02020603050405020304" pitchFamily="18" charset="0"/>
                <a:ea typeface="Times New Roman" panose="02020603050405020304" pitchFamily="18" charset="0"/>
              </a:rPr>
              <a:t>có</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hàng</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triệu</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loài</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sinh</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vật</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cùng</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sinh</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sống</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Mỗi</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loài</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đều</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có</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vai</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trò</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và</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đóng</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góp</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riêng</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vào</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sự</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phát</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triển</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chung</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của</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vũ</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trụ</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Vậy</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các</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loài</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cùng</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chung</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sống</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và</a:t>
            </a:r>
            <a:r>
              <a:rPr lang="en-US" sz="2800" kern="100" dirty="0">
                <a:solidFill>
                  <a:prstClr val="black"/>
                </a:solidFill>
                <a:latin typeface="Times New Roman" panose="02020603050405020304" pitchFamily="18" charset="0"/>
                <a:ea typeface="Times New Roman" panose="02020603050405020304" pitchFamily="18" charset="0"/>
              </a:rPr>
              <a:t> chia </a:t>
            </a:r>
            <a:r>
              <a:rPr lang="en-US" sz="2800" kern="100" dirty="0" err="1">
                <a:solidFill>
                  <a:prstClr val="black"/>
                </a:solidFill>
                <a:latin typeface="Times New Roman" panose="02020603050405020304" pitchFamily="18" charset="0"/>
                <a:ea typeface="Times New Roman" panose="02020603050405020304" pitchFamily="18" charset="0"/>
              </a:rPr>
              <a:t>sẻ</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như</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thế</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nào</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để</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trái</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đất</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có</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thể</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phát</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triển</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hoà</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bình</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ổn</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định</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Bài</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học</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hôm</a:t>
            </a:r>
            <a:r>
              <a:rPr lang="en-US" sz="2800" kern="100" dirty="0">
                <a:solidFill>
                  <a:prstClr val="black"/>
                </a:solidFill>
                <a:latin typeface="Times New Roman" panose="02020603050405020304" pitchFamily="18" charset="0"/>
                <a:ea typeface="Times New Roman" panose="02020603050405020304" pitchFamily="18" charset="0"/>
              </a:rPr>
              <a:t> nay </a:t>
            </a:r>
            <a:r>
              <a:rPr lang="en-US" sz="2800" kern="100" dirty="0" err="1">
                <a:solidFill>
                  <a:prstClr val="black"/>
                </a:solidFill>
                <a:latin typeface="Times New Roman" panose="02020603050405020304" pitchFamily="18" charset="0"/>
                <a:ea typeface="Times New Roman" panose="02020603050405020304" pitchFamily="18" charset="0"/>
              </a:rPr>
              <a:t>chúng</a:t>
            </a:r>
            <a:r>
              <a:rPr lang="en-US" sz="2800" kern="100" dirty="0">
                <a:solidFill>
                  <a:prstClr val="black"/>
                </a:solidFill>
                <a:latin typeface="Times New Roman" panose="02020603050405020304" pitchFamily="18" charset="0"/>
                <a:ea typeface="Times New Roman" panose="02020603050405020304" pitchFamily="18" charset="0"/>
              </a:rPr>
              <a:t> ta </a:t>
            </a:r>
            <a:r>
              <a:rPr lang="en-US" sz="2800" kern="100" dirty="0" err="1">
                <a:solidFill>
                  <a:prstClr val="black"/>
                </a:solidFill>
                <a:latin typeface="Times New Roman" panose="02020603050405020304" pitchFamily="18" charset="0"/>
                <a:ea typeface="Times New Roman" panose="02020603050405020304" pitchFamily="18" charset="0"/>
              </a:rPr>
              <a:t>cùng</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tìm</a:t>
            </a:r>
            <a:r>
              <a:rPr lang="en-US" sz="2800" kern="100" dirty="0">
                <a:solidFill>
                  <a:prstClr val="black"/>
                </a:solidFill>
                <a:latin typeface="Times New Roman" panose="02020603050405020304" pitchFamily="18" charset="0"/>
                <a:ea typeface="Times New Roman" panose="02020603050405020304" pitchFamily="18" charset="0"/>
              </a:rPr>
              <a:t> </a:t>
            </a:r>
            <a:r>
              <a:rPr lang="en-US" sz="2800" kern="100" dirty="0" err="1">
                <a:solidFill>
                  <a:prstClr val="black"/>
                </a:solidFill>
                <a:latin typeface="Times New Roman" panose="02020603050405020304" pitchFamily="18" charset="0"/>
                <a:ea typeface="Times New Roman" panose="02020603050405020304" pitchFamily="18" charset="0"/>
              </a:rPr>
              <a:t>hiểu</a:t>
            </a:r>
            <a:r>
              <a:rPr lang="en-US" sz="2800" kern="1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572000" y="3429121"/>
            <a:ext cx="4572000" cy="3406775"/>
          </a:xfrm>
          <a:prstGeom prst="rect">
            <a:avLst/>
          </a:prstGeom>
        </p:spPr>
      </p:pic>
      <p:pic>
        <p:nvPicPr>
          <p:cNvPr id="3" name="Picture 2"/>
          <p:cNvPicPr>
            <a:picLocks noChangeAspect="1"/>
          </p:cNvPicPr>
          <p:nvPr/>
        </p:nvPicPr>
        <p:blipFill>
          <a:blip r:embed="rId3"/>
          <a:stretch>
            <a:fillRect/>
          </a:stretch>
        </p:blipFill>
        <p:spPr>
          <a:xfrm>
            <a:off x="44852" y="3567053"/>
            <a:ext cx="3538960" cy="3273585"/>
          </a:xfrm>
          <a:prstGeom prst="rect">
            <a:avLst/>
          </a:prstGeom>
        </p:spPr>
      </p:pic>
    </p:spTree>
    <p:extLst>
      <p:ext uri="{BB962C8B-B14F-4D97-AF65-F5344CB8AC3E}">
        <p14:creationId xmlns:p14="http://schemas.microsoft.com/office/powerpoint/2010/main" val="26066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2925"/>
            <a:ext cx="1238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5"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28604">
            <a:off x="4579144" y="696119"/>
            <a:ext cx="5937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536575" y="11642"/>
            <a:ext cx="7970281" cy="400110"/>
          </a:xfrm>
          <a:prstGeom prst="rect">
            <a:avLst/>
          </a:prstGeom>
          <a:ln>
            <a:solidFill>
              <a:srgbClr val="FF0000"/>
            </a:solidFill>
          </a:ln>
        </p:spPr>
        <p:txBody>
          <a:bodyPr wrap="square">
            <a:spAutoFit/>
          </a:bodyPr>
          <a:lstStyle/>
          <a:p>
            <a:r>
              <a:rPr lang="vi-VN" sz="2000" b="1" dirty="0" smtClean="0">
                <a:solidFill>
                  <a:srgbClr val="3333CC"/>
                </a:solidFill>
                <a:latin typeface="Times New Roman" pitchFamily="18" charset="0"/>
                <a:cs typeface="Times New Roman" pitchFamily="18" charset="0"/>
              </a:rPr>
              <a:t>Tiết </a:t>
            </a:r>
            <a:r>
              <a:rPr lang="vi-VN" sz="2000" b="1" dirty="0" smtClean="0">
                <a:solidFill>
                  <a:srgbClr val="3333CC"/>
                </a:solidFill>
                <a:latin typeface="Times New Roman" pitchFamily="18" charset="0"/>
                <a:cs typeface="Times New Roman" pitchFamily="18" charset="0"/>
              </a:rPr>
              <a:t>11</a:t>
            </a:r>
            <a:r>
              <a:rPr lang="en-US" sz="2000" b="1" dirty="0">
                <a:solidFill>
                  <a:srgbClr val="3333CC"/>
                </a:solidFill>
                <a:latin typeface="Times New Roman" pitchFamily="18" charset="0"/>
                <a:cs typeface="Times New Roman" pitchFamily="18" charset="0"/>
              </a:rPr>
              <a:t>7</a:t>
            </a:r>
            <a:r>
              <a:rPr lang="vi-VN" sz="2000" b="1" dirty="0" smtClean="0">
                <a:solidFill>
                  <a:srgbClr val="3333CC"/>
                </a:solidFill>
                <a:latin typeface="Times New Roman" pitchFamily="18" charset="0"/>
                <a:cs typeface="Times New Roman" pitchFamily="18" charset="0"/>
              </a:rPr>
              <a:t>-11</a:t>
            </a:r>
            <a:r>
              <a:rPr lang="en-US" sz="2000" b="1" dirty="0">
                <a:solidFill>
                  <a:srgbClr val="3333CC"/>
                </a:solidFill>
                <a:latin typeface="Times New Roman" pitchFamily="18" charset="0"/>
                <a:cs typeface="Times New Roman" pitchFamily="18" charset="0"/>
              </a:rPr>
              <a:t>8</a:t>
            </a:r>
            <a:r>
              <a:rPr lang="vi-VN" sz="2000" b="1" dirty="0" smtClean="0">
                <a:solidFill>
                  <a:srgbClr val="3333CC"/>
                </a:solidFill>
                <a:latin typeface="Times New Roman" pitchFamily="18" charset="0"/>
                <a:cs typeface="Times New Roman" pitchFamily="18" charset="0"/>
              </a:rPr>
              <a:t>: </a:t>
            </a:r>
            <a:r>
              <a:rPr lang="vi-VN" sz="2000" b="1" dirty="0" smtClean="0">
                <a:solidFill>
                  <a:srgbClr val="3333CC"/>
                </a:solidFill>
                <a:latin typeface="Times New Roman" pitchFamily="18" charset="0"/>
                <a:cs typeface="Times New Roman" pitchFamily="18" charset="0"/>
              </a:rPr>
              <a:t>Các loài chung sống với nhau như thế nào</a:t>
            </a:r>
            <a:r>
              <a:rPr lang="en-US" sz="2000" b="1" dirty="0" smtClean="0">
                <a:solidFill>
                  <a:srgbClr val="3333CC"/>
                </a:solidFill>
                <a:latin typeface="Times New Roman" pitchFamily="18" charset="0"/>
                <a:cs typeface="Times New Roman" pitchFamily="18" charset="0"/>
              </a:rPr>
              <a:t>- </a:t>
            </a:r>
            <a:r>
              <a:rPr lang="en-US" sz="2000" b="1" dirty="0" err="1" smtClean="0">
                <a:solidFill>
                  <a:srgbClr val="3333CC"/>
                </a:solidFill>
                <a:latin typeface="Times New Roman" pitchFamily="18" charset="0"/>
                <a:cs typeface="Times New Roman" pitchFamily="18" charset="0"/>
              </a:rPr>
              <a:t>Ngọc</a:t>
            </a:r>
            <a:r>
              <a:rPr lang="en-US" sz="2000" b="1" dirty="0" smtClean="0">
                <a:solidFill>
                  <a:srgbClr val="3333CC"/>
                </a:solidFill>
                <a:latin typeface="Times New Roman" pitchFamily="18" charset="0"/>
                <a:cs typeface="Times New Roman" pitchFamily="18" charset="0"/>
              </a:rPr>
              <a:t> </a:t>
            </a:r>
            <a:r>
              <a:rPr lang="en-US" sz="2000" b="1" dirty="0" err="1" smtClean="0">
                <a:solidFill>
                  <a:srgbClr val="3333CC"/>
                </a:solidFill>
                <a:latin typeface="Times New Roman" pitchFamily="18" charset="0"/>
                <a:cs typeface="Times New Roman" pitchFamily="18" charset="0"/>
              </a:rPr>
              <a:t>Phú</a:t>
            </a:r>
            <a:endParaRPr lang="en-GB" sz="2000" b="1" dirty="0">
              <a:solidFill>
                <a:srgbClr val="3333CC"/>
              </a:solidFill>
              <a:latin typeface="Times New Roman" pitchFamily="18" charset="0"/>
              <a:cs typeface="Times New Roman" pitchFamily="18" charset="0"/>
            </a:endParaRPr>
          </a:p>
        </p:txBody>
      </p:sp>
      <p:sp>
        <p:nvSpPr>
          <p:cNvPr id="2" name="Rectangle 1"/>
          <p:cNvSpPr/>
          <p:nvPr/>
        </p:nvSpPr>
        <p:spPr>
          <a:xfrm>
            <a:off x="0" y="838200"/>
            <a:ext cx="3232808" cy="461665"/>
          </a:xfrm>
          <a:prstGeom prst="rect">
            <a:avLst/>
          </a:prstGeom>
        </p:spPr>
        <p:txBody>
          <a:bodyPr wrap="none">
            <a:spAutoFit/>
          </a:bodyPr>
          <a:lstStyle/>
          <a:p>
            <a:pPr>
              <a:spcAft>
                <a:spcPts val="0"/>
              </a:spcAft>
            </a:pPr>
            <a:r>
              <a:rPr lang="en-US" sz="2400" b="1" dirty="0">
                <a:latin typeface="Times New Roman" panose="02020603050405020304" pitchFamily="18" charset="0"/>
                <a:ea typeface="Times New Roman" panose="02020603050405020304" pitchFamily="18" charset="0"/>
              </a:rPr>
              <a:t>I.  TÌM HIỂU CHUNG</a:t>
            </a:r>
            <a:endParaRPr lang="en-US" sz="24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7932" y="1299865"/>
            <a:ext cx="4006225" cy="830997"/>
          </a:xfrm>
          <a:prstGeom prst="rect">
            <a:avLst/>
          </a:prstGeom>
        </p:spPr>
        <p:txBody>
          <a:bodyPr wrap="none">
            <a:spAutoFit/>
          </a:bodyPr>
          <a:lstStyle/>
          <a:p>
            <a:pPr marL="457200" indent="-457200" algn="just">
              <a:spcAft>
                <a:spcPts val="0"/>
              </a:spcAft>
              <a:buAutoNum type="arabicParenR"/>
            </a:pPr>
            <a:r>
              <a:rPr lang="en-US" sz="2400" b="1" dirty="0" err="1" smtClean="0">
                <a:latin typeface="Times New Roman" panose="02020603050405020304" pitchFamily="18" charset="0"/>
                <a:ea typeface="Times New Roman" panose="02020603050405020304" pitchFamily="18" charset="0"/>
              </a:rPr>
              <a:t>Đọc</a:t>
            </a:r>
            <a:r>
              <a:rPr lang="en-US" sz="2400" b="1" dirty="0" smtClean="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tìm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hiểu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chú</a:t>
            </a:r>
            <a:r>
              <a:rPr lang="en-US" sz="2400" b="1" dirty="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thích</a:t>
            </a:r>
            <a:endParaRPr lang="en-US" sz="2400" b="1" dirty="0" smtClean="0">
              <a:latin typeface="Times New Roman" panose="02020603050405020304" pitchFamily="18" charset="0"/>
              <a:ea typeface="Times New Roman" panose="02020603050405020304" pitchFamily="18" charset="0"/>
            </a:endParaRPr>
          </a:p>
          <a:p>
            <a:pPr algn="just">
              <a:spcAft>
                <a:spcPts val="0"/>
              </a:spcAft>
            </a:pP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Đọc</a:t>
            </a:r>
            <a:r>
              <a:rPr lang="en-US" sz="2400" b="1" dirty="0" smtClean="0">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457200" y="2506177"/>
            <a:ext cx="7696200" cy="22770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solidFill>
                  <a:srgbClr val="3333CC"/>
                </a:solidFill>
                <a:latin typeface="Times New Roman" panose="02020603050405020304" pitchFamily="18" charset="0"/>
                <a:cs typeface="Times New Roman" panose="02020603050405020304" pitchFamily="18" charset="0"/>
              </a:rPr>
              <a:t>Yêu</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cầu</a:t>
            </a:r>
            <a:r>
              <a:rPr lang="en-US" sz="2800" b="1" dirty="0" smtClean="0">
                <a:solidFill>
                  <a:srgbClr val="3333CC"/>
                </a:solidFill>
                <a:latin typeface="Times New Roman" panose="02020603050405020304" pitchFamily="18" charset="0"/>
                <a:cs typeface="Times New Roman" panose="02020603050405020304" pitchFamily="18" charset="0"/>
              </a:rPr>
              <a:t>:</a:t>
            </a:r>
          </a:p>
          <a:p>
            <a:pPr algn="just"/>
            <a:r>
              <a:rPr lang="en-US" sz="2800" dirty="0" smtClean="0">
                <a:solidFill>
                  <a:srgbClr val="3333CC"/>
                </a:solidFill>
                <a:latin typeface="Times New Roman" panose="02020603050405020304" pitchFamily="18" charset="0"/>
                <a:cs typeface="Times New Roman" panose="02020603050405020304" pitchFamily="18" charset="0"/>
              </a:rPr>
              <a:t> - </a:t>
            </a:r>
            <a:r>
              <a:rPr lang="en-US" sz="2800" dirty="0" err="1" smtClean="0">
                <a:solidFill>
                  <a:srgbClr val="3333CC"/>
                </a:solidFill>
                <a:latin typeface="Times New Roman" panose="02020603050405020304" pitchFamily="18" charset="0"/>
                <a:cs typeface="Times New Roman" panose="02020603050405020304" pitchFamily="18" charset="0"/>
              </a:rPr>
              <a:t>Đọc</a:t>
            </a:r>
            <a:r>
              <a:rPr lang="en-US" sz="2800" dirty="0" smtClean="0">
                <a:solidFill>
                  <a:srgbClr val="3333CC"/>
                </a:solidFill>
                <a:latin typeface="Times New Roman" panose="02020603050405020304" pitchFamily="18" charset="0"/>
                <a:cs typeface="Times New Roman" panose="02020603050405020304" pitchFamily="18" charset="0"/>
              </a:rPr>
              <a:t> to, </a:t>
            </a:r>
            <a:r>
              <a:rPr lang="en-US" sz="2800" dirty="0" err="1" smtClean="0">
                <a:solidFill>
                  <a:srgbClr val="3333CC"/>
                </a:solidFill>
                <a:latin typeface="Times New Roman" panose="02020603050405020304" pitchFamily="18" charset="0"/>
                <a:cs typeface="Times New Roman" panose="02020603050405020304" pitchFamily="18" charset="0"/>
              </a:rPr>
              <a:t>rõ</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ràng</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chậm</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rãi</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đọc</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đúng</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tên</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riêng</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tiếng</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nước</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ngoài</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từ</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mượn</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Giọng</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a:solidFill>
                  <a:srgbClr val="3333CC"/>
                </a:solidFill>
                <a:latin typeface="Times New Roman" panose="02020603050405020304" pitchFamily="18" charset="0"/>
                <a:cs typeface="Times New Roman" panose="02020603050405020304" pitchFamily="18" charset="0"/>
              </a:rPr>
              <a:t>đọc</a:t>
            </a:r>
            <a:r>
              <a:rPr lang="en-US" sz="2800" dirty="0">
                <a:solidFill>
                  <a:srgbClr val="3333CC"/>
                </a:solidFill>
                <a:latin typeface="Times New Roman" panose="02020603050405020304" pitchFamily="18" charset="0"/>
                <a:cs typeface="Times New Roman" panose="02020603050405020304" pitchFamily="18" charset="0"/>
              </a:rPr>
              <a:t> </a:t>
            </a:r>
            <a:r>
              <a:rPr lang="en-US" sz="2800" dirty="0" err="1">
                <a:solidFill>
                  <a:srgbClr val="3333CC"/>
                </a:solidFill>
                <a:latin typeface="Times New Roman" panose="02020603050405020304" pitchFamily="18" charset="0"/>
                <a:cs typeface="Times New Roman" panose="02020603050405020304" pitchFamily="18" charset="0"/>
              </a:rPr>
              <a:t>khác</a:t>
            </a:r>
            <a:r>
              <a:rPr lang="en-US" sz="2800" dirty="0">
                <a:solidFill>
                  <a:srgbClr val="3333CC"/>
                </a:solidFill>
                <a:latin typeface="Times New Roman" panose="02020603050405020304" pitchFamily="18" charset="0"/>
                <a:cs typeface="Times New Roman" panose="02020603050405020304" pitchFamily="18" charset="0"/>
              </a:rPr>
              <a:t> </a:t>
            </a:r>
            <a:r>
              <a:rPr lang="en-US" sz="2800" dirty="0" err="1">
                <a:solidFill>
                  <a:srgbClr val="3333CC"/>
                </a:solidFill>
                <a:latin typeface="Times New Roman" panose="02020603050405020304" pitchFamily="18" charset="0"/>
                <a:cs typeface="Times New Roman" panose="02020603050405020304" pitchFamily="18" charset="0"/>
              </a:rPr>
              <a:t>nhau</a:t>
            </a:r>
            <a:r>
              <a:rPr lang="en-US" sz="2800" dirty="0">
                <a:solidFill>
                  <a:srgbClr val="3333CC"/>
                </a:solidFill>
                <a:latin typeface="Times New Roman" panose="02020603050405020304" pitchFamily="18" charset="0"/>
                <a:cs typeface="Times New Roman" panose="02020603050405020304" pitchFamily="18" charset="0"/>
              </a:rPr>
              <a:t> ở </a:t>
            </a:r>
            <a:r>
              <a:rPr lang="en-US" sz="2800" dirty="0" err="1">
                <a:solidFill>
                  <a:srgbClr val="3333CC"/>
                </a:solidFill>
                <a:latin typeface="Times New Roman" panose="02020603050405020304" pitchFamily="18" charset="0"/>
                <a:cs typeface="Times New Roman" panose="02020603050405020304" pitchFamily="18" charset="0"/>
              </a:rPr>
              <a:t>những</a:t>
            </a:r>
            <a:r>
              <a:rPr lang="en-US" sz="2800" dirty="0">
                <a:solidFill>
                  <a:srgbClr val="3333CC"/>
                </a:solidFill>
                <a:latin typeface="Times New Roman" panose="02020603050405020304" pitchFamily="18" charset="0"/>
                <a:cs typeface="Times New Roman" panose="02020603050405020304" pitchFamily="18" charset="0"/>
              </a:rPr>
              <a:t> </a:t>
            </a:r>
            <a:r>
              <a:rPr lang="en-US" sz="2800" dirty="0" err="1">
                <a:solidFill>
                  <a:srgbClr val="3333CC"/>
                </a:solidFill>
                <a:latin typeface="Times New Roman" panose="02020603050405020304" pitchFamily="18" charset="0"/>
                <a:cs typeface="Times New Roman" panose="02020603050405020304" pitchFamily="18" charset="0"/>
              </a:rPr>
              <a:t>đoạn</a:t>
            </a:r>
            <a:r>
              <a:rPr lang="en-US" sz="2800" dirty="0">
                <a:solidFill>
                  <a:srgbClr val="3333CC"/>
                </a:solidFill>
                <a:latin typeface="Times New Roman" panose="02020603050405020304" pitchFamily="18" charset="0"/>
                <a:cs typeface="Times New Roman" panose="02020603050405020304" pitchFamily="18" charset="0"/>
              </a:rPr>
              <a:t> </a:t>
            </a:r>
            <a:r>
              <a:rPr lang="en-US" sz="2800" dirty="0" err="1">
                <a:solidFill>
                  <a:srgbClr val="3333CC"/>
                </a:solidFill>
                <a:latin typeface="Times New Roman" panose="02020603050405020304" pitchFamily="18" charset="0"/>
                <a:cs typeface="Times New Roman" panose="02020603050405020304" pitchFamily="18" charset="0"/>
              </a:rPr>
              <a:t>bàn</a:t>
            </a:r>
            <a:r>
              <a:rPr lang="en-US" sz="2800" dirty="0">
                <a:solidFill>
                  <a:srgbClr val="3333CC"/>
                </a:solidFill>
                <a:latin typeface="Times New Roman" panose="02020603050405020304" pitchFamily="18" charset="0"/>
                <a:cs typeface="Times New Roman" panose="02020603050405020304" pitchFamily="18" charset="0"/>
              </a:rPr>
              <a:t> </a:t>
            </a:r>
            <a:r>
              <a:rPr lang="en-US" sz="2800" dirty="0" err="1">
                <a:solidFill>
                  <a:srgbClr val="3333CC"/>
                </a:solidFill>
                <a:latin typeface="Times New Roman" panose="02020603050405020304" pitchFamily="18" charset="0"/>
                <a:cs typeface="Times New Roman" panose="02020603050405020304" pitchFamily="18" charset="0"/>
              </a:rPr>
              <a:t>luận</a:t>
            </a:r>
            <a:r>
              <a:rPr lang="en-US" sz="2800" dirty="0">
                <a:solidFill>
                  <a:srgbClr val="3333CC"/>
                </a:solidFill>
                <a:latin typeface="Times New Roman" panose="02020603050405020304" pitchFamily="18" charset="0"/>
                <a:cs typeface="Times New Roman" panose="02020603050405020304" pitchFamily="18" charset="0"/>
              </a:rPr>
              <a:t> hay </a:t>
            </a:r>
            <a:r>
              <a:rPr lang="en-US" sz="2800" dirty="0" err="1">
                <a:solidFill>
                  <a:srgbClr val="3333CC"/>
                </a:solidFill>
                <a:latin typeface="Times New Roman" panose="02020603050405020304" pitchFamily="18" charset="0"/>
                <a:cs typeface="Times New Roman" panose="02020603050405020304" pitchFamily="18" charset="0"/>
              </a:rPr>
              <a:t>thống</a:t>
            </a:r>
            <a:r>
              <a:rPr lang="en-US" sz="2800" dirty="0">
                <a:solidFill>
                  <a:srgbClr val="3333CC"/>
                </a:solidFill>
                <a:latin typeface="Times New Roman" panose="02020603050405020304" pitchFamily="18" charset="0"/>
                <a:cs typeface="Times New Roman" panose="02020603050405020304" pitchFamily="18" charset="0"/>
              </a:rPr>
              <a:t> </a:t>
            </a:r>
            <a:r>
              <a:rPr lang="en-US" sz="2800" dirty="0" err="1">
                <a:solidFill>
                  <a:srgbClr val="3333CC"/>
                </a:solidFill>
                <a:latin typeface="Times New Roman" panose="02020603050405020304" pitchFamily="18" charset="0"/>
                <a:cs typeface="Times New Roman" panose="02020603050405020304" pitchFamily="18" charset="0"/>
              </a:rPr>
              <a:t>kê</a:t>
            </a:r>
            <a:r>
              <a:rPr lang="en-US" sz="2800" dirty="0">
                <a:solidFill>
                  <a:srgbClr val="3333CC"/>
                </a:solidFill>
                <a:latin typeface="Times New Roman" panose="02020603050405020304" pitchFamily="18" charset="0"/>
                <a:cs typeface="Times New Roman" panose="02020603050405020304" pitchFamily="18" charset="0"/>
              </a:rPr>
              <a:t> </a:t>
            </a:r>
            <a:r>
              <a:rPr lang="en-US" sz="2800" dirty="0" err="1">
                <a:solidFill>
                  <a:srgbClr val="3333CC"/>
                </a:solidFill>
                <a:latin typeface="Times New Roman" panose="02020603050405020304" pitchFamily="18" charset="0"/>
                <a:cs typeface="Times New Roman" panose="02020603050405020304" pitchFamily="18" charset="0"/>
              </a:rPr>
              <a:t>số</a:t>
            </a:r>
            <a:r>
              <a:rPr lang="en-US" sz="2800" dirty="0">
                <a:solidFill>
                  <a:srgbClr val="3333CC"/>
                </a:solidFill>
                <a:latin typeface="Times New Roman" panose="02020603050405020304" pitchFamily="18" charset="0"/>
                <a:cs typeface="Times New Roman" panose="02020603050405020304" pitchFamily="18" charset="0"/>
              </a:rPr>
              <a:t> </a:t>
            </a:r>
            <a:r>
              <a:rPr lang="en-US" sz="2800" dirty="0" err="1">
                <a:solidFill>
                  <a:srgbClr val="3333CC"/>
                </a:solidFill>
                <a:latin typeface="Times New Roman" panose="02020603050405020304" pitchFamily="18" charset="0"/>
                <a:cs typeface="Times New Roman" panose="02020603050405020304" pitchFamily="18" charset="0"/>
              </a:rPr>
              <a:t>liệu</a:t>
            </a:r>
            <a:endParaRPr lang="en-US" sz="2800" dirty="0" smtClean="0">
              <a:solidFill>
                <a:srgbClr val="3333CC"/>
              </a:solidFill>
              <a:latin typeface="Times New Roman" panose="02020603050405020304" pitchFamily="18" charset="0"/>
              <a:cs typeface="Times New Roman" panose="02020603050405020304" pitchFamily="18" charset="0"/>
            </a:endParaRPr>
          </a:p>
          <a:p>
            <a:pPr algn="just"/>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Sử</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dụng</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các</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chiến</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lược</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đọc</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như</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theo</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dõi</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suy</a:t>
            </a:r>
            <a:r>
              <a:rPr lang="en-US" sz="2800" dirty="0" smtClean="0">
                <a:solidFill>
                  <a:srgbClr val="3333CC"/>
                </a:solidFill>
                <a:latin typeface="Times New Roman" panose="02020603050405020304" pitchFamily="18" charset="0"/>
                <a:cs typeface="Times New Roman" panose="02020603050405020304" pitchFamily="18" charset="0"/>
              </a:rPr>
              <a:t> </a:t>
            </a:r>
            <a:r>
              <a:rPr lang="en-US" sz="2800" dirty="0" err="1" smtClean="0">
                <a:solidFill>
                  <a:srgbClr val="3333CC"/>
                </a:solidFill>
                <a:latin typeface="Times New Roman" panose="02020603050405020304" pitchFamily="18" charset="0"/>
                <a:cs typeface="Times New Roman" panose="02020603050405020304" pitchFamily="18" charset="0"/>
              </a:rPr>
              <a:t>luận</a:t>
            </a:r>
            <a:r>
              <a:rPr lang="en-US" sz="2800" dirty="0" smtClean="0">
                <a:solidFill>
                  <a:srgbClr val="3333CC"/>
                </a:solidFill>
                <a:latin typeface="Times New Roman" panose="02020603050405020304" pitchFamily="18" charset="0"/>
                <a:cs typeface="Times New Roman" panose="02020603050405020304" pitchFamily="18" charset="0"/>
              </a:rPr>
              <a:t>.</a:t>
            </a:r>
            <a:endParaRPr lang="en-US" sz="2800" dirty="0">
              <a:solidFill>
                <a:srgbClr val="3333CC"/>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6954576" y="4699862"/>
            <a:ext cx="2189424" cy="2075718"/>
          </a:xfrm>
          <a:prstGeom prst="rect">
            <a:avLst/>
          </a:prstGeom>
        </p:spPr>
      </p:pic>
    </p:spTree>
    <p:extLst>
      <p:ext uri="{BB962C8B-B14F-4D97-AF65-F5344CB8AC3E}">
        <p14:creationId xmlns:p14="http://schemas.microsoft.com/office/powerpoint/2010/main" val="2661150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2925"/>
            <a:ext cx="1238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292" y="687565"/>
            <a:ext cx="3232808" cy="461665"/>
          </a:xfrm>
          <a:prstGeom prst="rect">
            <a:avLst/>
          </a:prstGeom>
        </p:spPr>
        <p:txBody>
          <a:bodyPr wrap="none">
            <a:spAutoFit/>
          </a:bodyPr>
          <a:lstStyle/>
          <a:p>
            <a:pPr>
              <a:spcAft>
                <a:spcPts val="0"/>
              </a:spcAft>
            </a:pPr>
            <a:r>
              <a:rPr lang="en-US" sz="2400" b="1" dirty="0">
                <a:solidFill>
                  <a:srgbClr val="000000"/>
                </a:solidFill>
                <a:latin typeface="Times New Roman" panose="02020603050405020304" pitchFamily="18" charset="0"/>
                <a:ea typeface="Times New Roman" panose="02020603050405020304" pitchFamily="18" charset="0"/>
              </a:rPr>
              <a:t>I.  TÌM HIỂU CHUNG</a:t>
            </a:r>
            <a:endParaRPr lang="en-US" sz="2400" dirty="0">
              <a:solidFill>
                <a:srgbClr val="00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4343400" y="1490736"/>
            <a:ext cx="1487908" cy="523220"/>
          </a:xfrm>
          <a:prstGeom prst="rect">
            <a:avLst/>
          </a:prstGeom>
          <a:solidFill>
            <a:schemeClr val="accent5">
              <a:lumMod val="75000"/>
            </a:schemeClr>
          </a:solidFill>
          <a:ln>
            <a:solidFill>
              <a:srgbClr val="FF0000"/>
            </a:solidFill>
          </a:ln>
        </p:spPr>
        <p:txBody>
          <a:bodyPr wrap="none">
            <a:spAutoFit/>
          </a:bodyPr>
          <a:lstStyle/>
          <a:p>
            <a:pPr algn="just">
              <a:spcAft>
                <a:spcPts val="0"/>
              </a:spcAft>
            </a:pPr>
            <a:r>
              <a:rPr lang="en-US" sz="2800" b="1" dirty="0" err="1" smtClean="0">
                <a:solidFill>
                  <a:srgbClr val="3333CC"/>
                </a:solidFill>
                <a:latin typeface="Times New Roman" panose="02020603050405020304" pitchFamily="18" charset="0"/>
                <a:ea typeface="Times New Roman" panose="02020603050405020304" pitchFamily="18" charset="0"/>
              </a:rPr>
              <a:t>Từ</a:t>
            </a:r>
            <a:r>
              <a:rPr lang="en-US" sz="2800" b="1" dirty="0" smtClean="0">
                <a:solidFill>
                  <a:srgbClr val="3333CC"/>
                </a:solidFill>
                <a:latin typeface="Times New Roman" panose="02020603050405020304" pitchFamily="18" charset="0"/>
                <a:ea typeface="Times New Roman" panose="02020603050405020304" pitchFamily="18" charset="0"/>
              </a:rPr>
              <a:t>  </a:t>
            </a:r>
            <a:r>
              <a:rPr lang="en-US" sz="2800" b="1" dirty="0" err="1" smtClean="0">
                <a:solidFill>
                  <a:srgbClr val="3333CC"/>
                </a:solidFill>
                <a:latin typeface="Times New Roman" panose="02020603050405020304" pitchFamily="18" charset="0"/>
                <a:ea typeface="Times New Roman" panose="02020603050405020304" pitchFamily="18" charset="0"/>
              </a:rPr>
              <a:t>khó</a:t>
            </a:r>
            <a:r>
              <a:rPr lang="en-US" sz="2800" b="1" dirty="0" smtClean="0">
                <a:solidFill>
                  <a:srgbClr val="3333CC"/>
                </a:solidFill>
                <a:latin typeface="Times New Roman" panose="02020603050405020304" pitchFamily="18" charset="0"/>
                <a:ea typeface="Times New Roman" panose="02020603050405020304" pitchFamily="18" charset="0"/>
              </a:rPr>
              <a:t> </a:t>
            </a:r>
            <a:endParaRPr lang="en-US" sz="2800" b="1" dirty="0">
              <a:solidFill>
                <a:srgbClr val="3333CC"/>
              </a:solidFill>
              <a:latin typeface="Times New Roman" panose="02020603050405020304" pitchFamily="18" charset="0"/>
              <a:ea typeface="Times New Roman" panose="02020603050405020304" pitchFamily="18" charset="0"/>
            </a:endParaRPr>
          </a:p>
        </p:txBody>
      </p:sp>
      <p:sp>
        <p:nvSpPr>
          <p:cNvPr id="9" name="Rectangle 8"/>
          <p:cNvSpPr/>
          <p:nvPr/>
        </p:nvSpPr>
        <p:spPr>
          <a:xfrm>
            <a:off x="902844" y="2241278"/>
            <a:ext cx="1404615" cy="461665"/>
          </a:xfrm>
          <a:prstGeom prst="rect">
            <a:avLst/>
          </a:prstGeom>
          <a:solidFill>
            <a:srgbClr val="FFFF00"/>
          </a:solidFill>
          <a:ln>
            <a:solidFill>
              <a:srgbClr val="FF0000"/>
            </a:solidFill>
          </a:ln>
        </p:spPr>
        <p:txBody>
          <a:bodyPr wrap="none">
            <a:spAutoFit/>
          </a:bodyPr>
          <a:lstStyle/>
          <a:p>
            <a:pPr algn="just">
              <a:spcAft>
                <a:spcPts val="0"/>
              </a:spcAft>
            </a:pP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Tiến</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hoá</a:t>
            </a:r>
            <a:endParaRPr lang="en-US" sz="2400" b="1" dirty="0">
              <a:solidFill>
                <a:srgbClr val="000000"/>
              </a:solidFill>
              <a:latin typeface="Times New Roman" panose="02020603050405020304" pitchFamily="18" charset="0"/>
              <a:ea typeface="Times New Roman" panose="02020603050405020304" pitchFamily="18" charset="0"/>
            </a:endParaRPr>
          </a:p>
        </p:txBody>
      </p:sp>
      <p:sp>
        <p:nvSpPr>
          <p:cNvPr id="10" name="Rectangle 9"/>
          <p:cNvSpPr/>
          <p:nvPr/>
        </p:nvSpPr>
        <p:spPr>
          <a:xfrm>
            <a:off x="925349" y="2999729"/>
            <a:ext cx="1382110" cy="461665"/>
          </a:xfrm>
          <a:prstGeom prst="rect">
            <a:avLst/>
          </a:prstGeom>
          <a:solidFill>
            <a:srgbClr val="FFFF00"/>
          </a:solidFill>
          <a:ln>
            <a:solidFill>
              <a:srgbClr val="FF0000"/>
            </a:solidFill>
          </a:ln>
        </p:spPr>
        <p:txBody>
          <a:bodyPr wrap="none">
            <a:spAutoFit/>
          </a:bodyPr>
          <a:lstStyle/>
          <a:p>
            <a:pPr algn="just">
              <a:spcAft>
                <a:spcPts val="0"/>
              </a:spcAft>
            </a:pP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Quần</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xã</a:t>
            </a:r>
            <a:endParaRPr lang="en-US" sz="2400" b="1" dirty="0">
              <a:solidFill>
                <a:srgbClr val="000000"/>
              </a:solidFill>
              <a:latin typeface="Times New Roman" panose="02020603050405020304" pitchFamily="18" charset="0"/>
              <a:ea typeface="Times New Roman" panose="02020603050405020304" pitchFamily="18" charset="0"/>
            </a:endParaRPr>
          </a:p>
        </p:txBody>
      </p:sp>
      <p:sp>
        <p:nvSpPr>
          <p:cNvPr id="11" name="Rectangle 10"/>
          <p:cNvSpPr/>
          <p:nvPr/>
        </p:nvSpPr>
        <p:spPr>
          <a:xfrm>
            <a:off x="3271100" y="3004626"/>
            <a:ext cx="1279517" cy="461665"/>
          </a:xfrm>
          <a:prstGeom prst="rect">
            <a:avLst/>
          </a:prstGeom>
          <a:solidFill>
            <a:srgbClr val="FFFF00"/>
          </a:solidFill>
          <a:ln>
            <a:solidFill>
              <a:srgbClr val="FF0000"/>
            </a:solidFill>
          </a:ln>
        </p:spPr>
        <p:txBody>
          <a:bodyPr wrap="none">
            <a:spAutoFit/>
          </a:bodyPr>
          <a:lstStyle/>
          <a:p>
            <a:pPr algn="just">
              <a:spcAft>
                <a:spcPts val="0"/>
              </a:spcAft>
            </a:pP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Ký</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sinh</a:t>
            </a:r>
            <a:endParaRPr lang="en-US" sz="2400" b="1" dirty="0">
              <a:solidFill>
                <a:srgbClr val="000000"/>
              </a:solidFill>
              <a:latin typeface="Times New Roman" panose="02020603050405020304" pitchFamily="18" charset="0"/>
              <a:ea typeface="Times New Roman" panose="02020603050405020304" pitchFamily="18" charset="0"/>
            </a:endParaRPr>
          </a:p>
        </p:txBody>
      </p:sp>
      <p:sp>
        <p:nvSpPr>
          <p:cNvPr id="13" name="Rectangle 12"/>
          <p:cNvSpPr/>
          <p:nvPr/>
        </p:nvSpPr>
        <p:spPr>
          <a:xfrm>
            <a:off x="3169919" y="2243435"/>
            <a:ext cx="1098378" cy="461665"/>
          </a:xfrm>
          <a:prstGeom prst="rect">
            <a:avLst/>
          </a:prstGeom>
          <a:solidFill>
            <a:srgbClr val="FFFF00"/>
          </a:solidFill>
          <a:ln>
            <a:solidFill>
              <a:srgbClr val="FF0000"/>
            </a:solidFill>
          </a:ln>
        </p:spPr>
        <p:txBody>
          <a:bodyPr wrap="none">
            <a:spAutoFit/>
          </a:bodyPr>
          <a:lstStyle/>
          <a:p>
            <a:pPr algn="just">
              <a:spcAft>
                <a:spcPts val="0"/>
              </a:spcAft>
            </a:pPr>
            <a:r>
              <a:rPr lang="en-US" sz="2400" b="1" dirty="0" smtClean="0">
                <a:solidFill>
                  <a:srgbClr val="000000"/>
                </a:solidFill>
                <a:latin typeface="Times New Roman" panose="02020603050405020304" pitchFamily="18" charset="0"/>
                <a:ea typeface="Times New Roman" panose="02020603050405020304" pitchFamily="18" charset="0"/>
              </a:rPr>
              <a:t> Biome</a:t>
            </a:r>
            <a:endParaRPr lang="en-US" sz="2400" b="1" dirty="0">
              <a:solidFill>
                <a:srgbClr val="000000"/>
              </a:solidFill>
              <a:latin typeface="Times New Roman" panose="02020603050405020304" pitchFamily="18" charset="0"/>
              <a:ea typeface="Times New Roman" panose="02020603050405020304" pitchFamily="18" charset="0"/>
            </a:endParaRPr>
          </a:p>
        </p:txBody>
      </p:sp>
      <p:sp>
        <p:nvSpPr>
          <p:cNvPr id="14" name="Rectangle 13"/>
          <p:cNvSpPr/>
          <p:nvPr/>
        </p:nvSpPr>
        <p:spPr>
          <a:xfrm>
            <a:off x="5504612" y="2584230"/>
            <a:ext cx="2367956" cy="830997"/>
          </a:xfrm>
          <a:prstGeom prst="rect">
            <a:avLst/>
          </a:prstGeom>
          <a:solidFill>
            <a:srgbClr val="FFFF00"/>
          </a:solidFill>
          <a:ln>
            <a:solidFill>
              <a:srgbClr val="FF0000"/>
            </a:solidFill>
          </a:ln>
        </p:spPr>
        <p:txBody>
          <a:bodyPr wrap="none">
            <a:spAutoFit/>
          </a:bodyPr>
          <a:lstStyle/>
          <a:p>
            <a:pPr algn="just">
              <a:spcAft>
                <a:spcPts val="0"/>
              </a:spcAft>
            </a:pP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Yếu</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tố</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vô</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sinh</a:t>
            </a:r>
            <a:endParaRPr lang="en-US" sz="2400" b="1" dirty="0" smtClean="0">
              <a:solidFill>
                <a:srgbClr val="000000"/>
              </a:solidFill>
              <a:latin typeface="Times New Roman" panose="02020603050405020304" pitchFamily="18" charset="0"/>
              <a:ea typeface="Times New Roman" panose="02020603050405020304" pitchFamily="18" charset="0"/>
            </a:endParaRPr>
          </a:p>
          <a:p>
            <a:pPr algn="just">
              <a:spcAft>
                <a:spcPts val="0"/>
              </a:spcAft>
            </a:pP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của</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môi</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trường</a:t>
            </a:r>
            <a:endParaRPr lang="en-US" sz="2400" b="1" dirty="0">
              <a:solidFill>
                <a:srgbClr val="00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409387" y="3977335"/>
            <a:ext cx="2581989" cy="461665"/>
          </a:xfrm>
          <a:prstGeom prst="rect">
            <a:avLst/>
          </a:prstGeom>
        </p:spPr>
        <p:txBody>
          <a:bodyPr wrap="none">
            <a:spAutoFit/>
          </a:bodyPr>
          <a:lstStyle/>
          <a:p>
            <a:pPr algn="just">
              <a:spcAft>
                <a:spcPts val="0"/>
              </a:spcAft>
            </a:pPr>
            <a:r>
              <a:rPr lang="en-US" sz="2400" b="1" dirty="0">
                <a:latin typeface="Times New Roman" panose="02020603050405020304" pitchFamily="18" charset="0"/>
                <a:ea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rPr>
              <a:t>Tìm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hiểu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chung</a:t>
            </a:r>
            <a:endParaRPr lang="en-US" sz="2400" dirty="0">
              <a:effectLst/>
              <a:latin typeface="Times New Roman" panose="02020603050405020304" pitchFamily="18" charset="0"/>
              <a:ea typeface="Times New Roman" panose="02020603050405020304" pitchFamily="18" charset="0"/>
            </a:endParaRPr>
          </a:p>
        </p:txBody>
      </p:sp>
      <p:sp>
        <p:nvSpPr>
          <p:cNvPr id="17" name="Rectangle 16"/>
          <p:cNvSpPr/>
          <p:nvPr/>
        </p:nvSpPr>
        <p:spPr>
          <a:xfrm>
            <a:off x="281327" y="1199795"/>
            <a:ext cx="3443571" cy="400110"/>
          </a:xfrm>
          <a:prstGeom prst="rect">
            <a:avLst/>
          </a:prstGeom>
        </p:spPr>
        <p:txBody>
          <a:bodyPr wrap="none">
            <a:spAutoFit/>
          </a:bodyPr>
          <a:lstStyle/>
          <a:p>
            <a:pPr marL="457200" indent="-457200" algn="just">
              <a:spcAft>
                <a:spcPts val="0"/>
              </a:spcAft>
              <a:buAutoNum type="arabicParenR"/>
            </a:pPr>
            <a:r>
              <a:rPr lang="en-US" sz="2000" b="1" dirty="0" err="1" smtClean="0">
                <a:latin typeface="Times New Roman" panose="02020603050405020304" pitchFamily="18" charset="0"/>
                <a:ea typeface="Times New Roman" panose="02020603050405020304" pitchFamily="18" charset="0"/>
              </a:rPr>
              <a:t>Đọc</a:t>
            </a:r>
            <a:r>
              <a:rPr lang="en-US" sz="2000" b="1" dirty="0" smtClean="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và</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tìm</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hiểu</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chú</a:t>
            </a:r>
            <a:r>
              <a:rPr lang="en-US" sz="2000" b="1" dirty="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thích</a:t>
            </a:r>
            <a:endParaRPr lang="en-US" sz="2000" b="1" dirty="0" smtClean="0">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5410200" y="4648201"/>
            <a:ext cx="3733800" cy="2160166"/>
          </a:xfrm>
          <a:prstGeom prst="rect">
            <a:avLst/>
          </a:prstGeom>
        </p:spPr>
      </p:pic>
    </p:spTree>
    <p:extLst>
      <p:ext uri="{BB962C8B-B14F-4D97-AF65-F5344CB8AC3E}">
        <p14:creationId xmlns:p14="http://schemas.microsoft.com/office/powerpoint/2010/main" val="384726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6" grpId="0"/>
    </p:bldLst>
  </p:timing>
</p:sld>
</file>

<file path=ppt/theme/theme1.xml><?xml version="1.0" encoding="utf-8"?>
<a:theme xmlns:a="http://schemas.openxmlformats.org/drawingml/2006/main" name="Mặt kim cương">
  <a:themeElements>
    <a:clrScheme name="Mặt kim cương">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Mặt kim cương">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ặt kim cương">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TotalTime>
  <Words>2464</Words>
  <Application>Microsoft Office PowerPoint</Application>
  <PresentationFormat>On-screen Show (4:3)</PresentationFormat>
  <Paragraphs>182</Paragraphs>
  <Slides>31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Tahoma</vt:lpstr>
      <vt:lpstr>Times New Roman</vt:lpstr>
      <vt:lpstr>Trebuchet MS</vt:lpstr>
      <vt:lpstr>Wingdings</vt:lpstr>
      <vt:lpstr>Wingdings 3</vt:lpstr>
      <vt:lpstr>Mặt kim cương</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NGUYENVANTU</dc:creator>
  <cp:lastModifiedBy>Admin</cp:lastModifiedBy>
  <cp:revision>622</cp:revision>
  <dcterms:created xsi:type="dcterms:W3CDTF">2003-07-31T10:56:00Z</dcterms:created>
  <dcterms:modified xsi:type="dcterms:W3CDTF">2024-04-10T14:25:25Z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1033-11.2.0.10176</vt:lpwstr>
  </property>
</Properties>
</file>