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4" name="Google Shape;4;n"/>
          <p:cNvSpPr txBox="1"/>
          <p:nvPr>
            <p:ph idx="10" type="dt"/>
          </p:nvPr>
        </p:nvSpPr>
        <p:spPr>
          <a:xfrm>
            <a:off x="3884612"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8685212"/>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1: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
        <p:nvSpPr>
          <p:cNvPr id="98" name="Google Shape;98;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9" name="Google Shape;99;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9" name="Google Shape;189;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4" name="Google Shape;194;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9" name="Google Shape;199;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5" name="Google Shape;205;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1" name="Google Shape;211;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0" name="Google Shape;220;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6" name="Google Shape;226;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1" name="Google Shape;231;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6" name="Google Shape;236;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1" name="Google Shape;241;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9" name="Google Shape;129;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6" name="Google Shape;246;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1" name="Google Shape;271;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5" name="Google Shape;275;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 name="Google Shape;136;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 name="Google Shape;146;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2" name="Google Shape;152;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1" name="Google Shape;161;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 name="Google Shape;168;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5" name="Google Shape;175;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3" name="Google Shape;183;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2"/>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7" name="Google Shape;17;p2"/>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8" name="Google Shape;18;p2"/>
          <p:cNvSpPr txBox="1"/>
          <p:nvPr>
            <p:ph idx="10" type="dt"/>
          </p:nvPr>
        </p:nvSpPr>
        <p:spPr>
          <a:xfrm>
            <a:off x="457200" y="6245225"/>
            <a:ext cx="2133600" cy="4764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9" name="Google Shape;19;p2"/>
          <p:cNvSpPr txBox="1"/>
          <p:nvPr>
            <p:ph idx="11" type="ftr"/>
          </p:nvPr>
        </p:nvSpPr>
        <p:spPr>
          <a:xfrm>
            <a:off x="3124200" y="6245225"/>
            <a:ext cx="2895600" cy="4764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0" name="Google Shape;20;p2"/>
          <p:cNvSpPr txBox="1"/>
          <p:nvPr>
            <p:ph idx="12" type="sldNum"/>
          </p:nvPr>
        </p:nvSpPr>
        <p:spPr>
          <a:xfrm>
            <a:off x="6553200" y="6245225"/>
            <a:ext cx="2133600" cy="4764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9" name="Shape 69"/>
        <p:cNvGrpSpPr/>
        <p:nvPr/>
      </p:nvGrpSpPr>
      <p:grpSpPr>
        <a:xfrm>
          <a:off x="0" y="0"/>
          <a:ext cx="0" cy="0"/>
          <a:chOff x="0" y="0"/>
          <a:chExt cx="0" cy="0"/>
        </a:xfrm>
      </p:grpSpPr>
      <p:sp>
        <p:nvSpPr>
          <p:cNvPr id="70" name="Google Shape;70;p11"/>
          <p:cNvSpPr txBox="1"/>
          <p:nvPr>
            <p:ph type="title"/>
          </p:nvPr>
        </p:nvSpPr>
        <p:spPr>
          <a:xfrm>
            <a:off x="457200" y="273050"/>
            <a:ext cx="3008400" cy="1162200"/>
          </a:xfrm>
          <a:prstGeom prst="rect">
            <a:avLst/>
          </a:prstGeom>
          <a:noFill/>
          <a:ln>
            <a:noFill/>
          </a:ln>
        </p:spPr>
        <p:txBody>
          <a:bodyPr anchorCtr="0" anchor="b" bIns="45700" lIns="91425" spcFirstLastPara="1" rIns="91425" wrap="square" tIns="45700">
            <a:noAutofit/>
          </a:bodyPr>
          <a:lstStyle>
            <a:lvl1pPr lvl="0" rtl="0" algn="l">
              <a:spcBef>
                <a:spcPts val="0"/>
              </a:spcBef>
              <a:spcAft>
                <a:spcPts val="0"/>
              </a:spcAft>
              <a:buSzPts val="1400"/>
              <a:buNone/>
              <a:defRPr b="1" sz="20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71" name="Google Shape;71;p11"/>
          <p:cNvSpPr txBox="1"/>
          <p:nvPr>
            <p:ph idx="1" type="body"/>
          </p:nvPr>
        </p:nvSpPr>
        <p:spPr>
          <a:xfrm>
            <a:off x="3575050" y="273050"/>
            <a:ext cx="5111700" cy="5853000"/>
          </a:xfrm>
          <a:prstGeom prst="rect">
            <a:avLst/>
          </a:prstGeom>
          <a:noFill/>
          <a:ln>
            <a:noFill/>
          </a:ln>
        </p:spPr>
        <p:txBody>
          <a:bodyPr anchorCtr="0" anchor="t" bIns="45700" lIns="91425" spcFirstLastPara="1" rIns="91425" wrap="square" tIns="45700">
            <a:noAutofit/>
          </a:bodyPr>
          <a:lstStyle>
            <a:lvl1pPr indent="-431800" lvl="0" marL="457200" rtl="0" algn="l">
              <a:spcBef>
                <a:spcPts val="640"/>
              </a:spcBef>
              <a:spcAft>
                <a:spcPts val="0"/>
              </a:spcAft>
              <a:buClr>
                <a:schemeClr val="dk1"/>
              </a:buClr>
              <a:buSzPts val="3200"/>
              <a:buFont typeface="Arial"/>
              <a:buChar char="•"/>
              <a:defRPr sz="3200"/>
            </a:lvl1pPr>
            <a:lvl2pPr indent="-406400" lvl="1" marL="914400" rtl="0" algn="l">
              <a:spcBef>
                <a:spcPts val="560"/>
              </a:spcBef>
              <a:spcAft>
                <a:spcPts val="0"/>
              </a:spcAft>
              <a:buClr>
                <a:schemeClr val="dk1"/>
              </a:buClr>
              <a:buSzPts val="2800"/>
              <a:buFont typeface="Arial"/>
              <a:buChar char="–"/>
              <a:defRPr sz="2800"/>
            </a:lvl2pPr>
            <a:lvl3pPr indent="-381000" lvl="2" marL="1371600" rtl="0" algn="l">
              <a:spcBef>
                <a:spcPts val="480"/>
              </a:spcBef>
              <a:spcAft>
                <a:spcPts val="0"/>
              </a:spcAft>
              <a:buClr>
                <a:schemeClr val="dk1"/>
              </a:buClr>
              <a:buSzPts val="2400"/>
              <a:buFont typeface="Arial"/>
              <a:buChar char="•"/>
              <a:defRPr sz="2400"/>
            </a:lvl3pPr>
            <a:lvl4pPr indent="-355600" lvl="3" marL="1828800" rtl="0" algn="l">
              <a:spcBef>
                <a:spcPts val="400"/>
              </a:spcBef>
              <a:spcAft>
                <a:spcPts val="0"/>
              </a:spcAft>
              <a:buClr>
                <a:schemeClr val="dk1"/>
              </a:buClr>
              <a:buSzPts val="2000"/>
              <a:buFont typeface="Arial"/>
              <a:buChar char="–"/>
              <a:defRPr sz="2000"/>
            </a:lvl4pPr>
            <a:lvl5pPr indent="-355600" lvl="4" marL="2286000" rtl="0" algn="l">
              <a:spcBef>
                <a:spcPts val="400"/>
              </a:spcBef>
              <a:spcAft>
                <a:spcPts val="0"/>
              </a:spcAft>
              <a:buClr>
                <a:schemeClr val="dk1"/>
              </a:buClr>
              <a:buSzPts val="2000"/>
              <a:buFont typeface="Arial"/>
              <a:buChar char="»"/>
              <a:defRPr sz="2000"/>
            </a:lvl5pPr>
            <a:lvl6pPr indent="-355600" lvl="5" marL="2743200" rtl="0" algn="l">
              <a:spcBef>
                <a:spcPts val="400"/>
              </a:spcBef>
              <a:spcAft>
                <a:spcPts val="0"/>
              </a:spcAft>
              <a:buClr>
                <a:schemeClr val="dk1"/>
              </a:buClr>
              <a:buSzPts val="2000"/>
              <a:buFont typeface="Arial"/>
              <a:buChar char="»"/>
              <a:defRPr sz="2000"/>
            </a:lvl6pPr>
            <a:lvl7pPr indent="-355600" lvl="6" marL="3200400" rtl="0" algn="l">
              <a:spcBef>
                <a:spcPts val="400"/>
              </a:spcBef>
              <a:spcAft>
                <a:spcPts val="0"/>
              </a:spcAft>
              <a:buClr>
                <a:schemeClr val="dk1"/>
              </a:buClr>
              <a:buSzPts val="2000"/>
              <a:buFont typeface="Arial"/>
              <a:buChar char="»"/>
              <a:defRPr sz="2000"/>
            </a:lvl7pPr>
            <a:lvl8pPr indent="-355600" lvl="7" marL="3657600" rtl="0" algn="l">
              <a:spcBef>
                <a:spcPts val="400"/>
              </a:spcBef>
              <a:spcAft>
                <a:spcPts val="0"/>
              </a:spcAft>
              <a:buClr>
                <a:schemeClr val="dk1"/>
              </a:buClr>
              <a:buSzPts val="2000"/>
              <a:buFont typeface="Arial"/>
              <a:buChar char="»"/>
              <a:defRPr sz="2000"/>
            </a:lvl8pPr>
            <a:lvl9pPr indent="-355600" lvl="8" marL="4114800" rtl="0" algn="l">
              <a:spcBef>
                <a:spcPts val="400"/>
              </a:spcBef>
              <a:spcAft>
                <a:spcPts val="0"/>
              </a:spcAft>
              <a:buClr>
                <a:schemeClr val="dk1"/>
              </a:buClr>
              <a:buSzPts val="2000"/>
              <a:buFont typeface="Arial"/>
              <a:buChar char="»"/>
              <a:defRPr sz="2000"/>
            </a:lvl9pPr>
          </a:lstStyle>
          <a:p/>
        </p:txBody>
      </p:sp>
      <p:sp>
        <p:nvSpPr>
          <p:cNvPr id="72" name="Google Shape;72;p11"/>
          <p:cNvSpPr txBox="1"/>
          <p:nvPr>
            <p:ph idx="2" type="body"/>
          </p:nvPr>
        </p:nvSpPr>
        <p:spPr>
          <a:xfrm>
            <a:off x="457200" y="1435100"/>
            <a:ext cx="3008400" cy="4691100"/>
          </a:xfrm>
          <a:prstGeom prst="rect">
            <a:avLst/>
          </a:prstGeom>
          <a:noFill/>
          <a:ln>
            <a:noFill/>
          </a:ln>
        </p:spPr>
        <p:txBody>
          <a:bodyPr anchorCtr="0" anchor="t" bIns="45700" lIns="91425" spcFirstLastPara="1" rIns="91425" wrap="square" tIns="45700">
            <a:noAutofit/>
          </a:bodyPr>
          <a:lstStyle>
            <a:lvl1pPr indent="-228600" lvl="0" marL="457200" rtl="0" algn="l">
              <a:spcBef>
                <a:spcPts val="280"/>
              </a:spcBef>
              <a:spcAft>
                <a:spcPts val="0"/>
              </a:spcAft>
              <a:buClr>
                <a:schemeClr val="dk1"/>
              </a:buClr>
              <a:buSzPts val="1400"/>
              <a:buFont typeface="Arial"/>
              <a:buNone/>
              <a:defRPr sz="1400"/>
            </a:lvl1pPr>
            <a:lvl2pPr indent="-228600" lvl="1" marL="914400" rtl="0" algn="l">
              <a:spcBef>
                <a:spcPts val="240"/>
              </a:spcBef>
              <a:spcAft>
                <a:spcPts val="0"/>
              </a:spcAft>
              <a:buClr>
                <a:schemeClr val="dk1"/>
              </a:buClr>
              <a:buSzPts val="1200"/>
              <a:buFont typeface="Arial"/>
              <a:buNone/>
              <a:defRPr sz="1200"/>
            </a:lvl2pPr>
            <a:lvl3pPr indent="-228600" lvl="2" marL="1371600" rtl="0" algn="l">
              <a:spcBef>
                <a:spcPts val="200"/>
              </a:spcBef>
              <a:spcAft>
                <a:spcPts val="0"/>
              </a:spcAft>
              <a:buClr>
                <a:schemeClr val="dk1"/>
              </a:buClr>
              <a:buSzPts val="1000"/>
              <a:buFont typeface="Arial"/>
              <a:buNone/>
              <a:defRPr sz="1000"/>
            </a:lvl3pPr>
            <a:lvl4pPr indent="-228600" lvl="3" marL="1828800" rtl="0" algn="l">
              <a:spcBef>
                <a:spcPts val="180"/>
              </a:spcBef>
              <a:spcAft>
                <a:spcPts val="0"/>
              </a:spcAft>
              <a:buClr>
                <a:schemeClr val="dk1"/>
              </a:buClr>
              <a:buSzPts val="900"/>
              <a:buFont typeface="Arial"/>
              <a:buNone/>
              <a:defRPr sz="900"/>
            </a:lvl4pPr>
            <a:lvl5pPr indent="-228600" lvl="4" marL="2286000" rtl="0" algn="l">
              <a:spcBef>
                <a:spcPts val="180"/>
              </a:spcBef>
              <a:spcAft>
                <a:spcPts val="0"/>
              </a:spcAft>
              <a:buClr>
                <a:schemeClr val="dk1"/>
              </a:buClr>
              <a:buSzPts val="900"/>
              <a:buFont typeface="Arial"/>
              <a:buNone/>
              <a:defRPr sz="900"/>
            </a:lvl5pPr>
            <a:lvl6pPr indent="-228600" lvl="5" marL="2743200" rtl="0" algn="l">
              <a:spcBef>
                <a:spcPts val="180"/>
              </a:spcBef>
              <a:spcAft>
                <a:spcPts val="0"/>
              </a:spcAft>
              <a:buClr>
                <a:schemeClr val="dk1"/>
              </a:buClr>
              <a:buSzPts val="900"/>
              <a:buFont typeface="Arial"/>
              <a:buNone/>
              <a:defRPr sz="900"/>
            </a:lvl6pPr>
            <a:lvl7pPr indent="-228600" lvl="6" marL="3200400" rtl="0" algn="l">
              <a:spcBef>
                <a:spcPts val="180"/>
              </a:spcBef>
              <a:spcAft>
                <a:spcPts val="0"/>
              </a:spcAft>
              <a:buClr>
                <a:schemeClr val="dk1"/>
              </a:buClr>
              <a:buSzPts val="900"/>
              <a:buFont typeface="Arial"/>
              <a:buNone/>
              <a:defRPr sz="900"/>
            </a:lvl7pPr>
            <a:lvl8pPr indent="-228600" lvl="7" marL="3657600" rtl="0" algn="l">
              <a:spcBef>
                <a:spcPts val="180"/>
              </a:spcBef>
              <a:spcAft>
                <a:spcPts val="0"/>
              </a:spcAft>
              <a:buClr>
                <a:schemeClr val="dk1"/>
              </a:buClr>
              <a:buSzPts val="900"/>
              <a:buFont typeface="Arial"/>
              <a:buNone/>
              <a:defRPr sz="900"/>
            </a:lvl8pPr>
            <a:lvl9pPr indent="-228600" lvl="8" marL="4114800" rtl="0" algn="l">
              <a:spcBef>
                <a:spcPts val="180"/>
              </a:spcBef>
              <a:spcAft>
                <a:spcPts val="0"/>
              </a:spcAft>
              <a:buClr>
                <a:schemeClr val="dk1"/>
              </a:buClr>
              <a:buSzPts val="900"/>
              <a:buFont typeface="Arial"/>
              <a:buNone/>
              <a:defRPr sz="900"/>
            </a:lvl9pPr>
          </a:lstStyle>
          <a:p/>
        </p:txBody>
      </p:sp>
      <p:sp>
        <p:nvSpPr>
          <p:cNvPr id="73" name="Google Shape;73;p11"/>
          <p:cNvSpPr txBox="1"/>
          <p:nvPr>
            <p:ph idx="10" type="dt"/>
          </p:nvPr>
        </p:nvSpPr>
        <p:spPr>
          <a:xfrm>
            <a:off x="457200" y="6245225"/>
            <a:ext cx="2133600" cy="4764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4" name="Google Shape;74;p11"/>
          <p:cNvSpPr txBox="1"/>
          <p:nvPr>
            <p:ph idx="11" type="ftr"/>
          </p:nvPr>
        </p:nvSpPr>
        <p:spPr>
          <a:xfrm>
            <a:off x="3124200" y="6245225"/>
            <a:ext cx="2895600" cy="4764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5" name="Google Shape;75;p11"/>
          <p:cNvSpPr txBox="1"/>
          <p:nvPr>
            <p:ph idx="12" type="sldNum"/>
          </p:nvPr>
        </p:nvSpPr>
        <p:spPr>
          <a:xfrm>
            <a:off x="6553200" y="6245225"/>
            <a:ext cx="2133600" cy="4764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6" name="Shape 76"/>
        <p:cNvGrpSpPr/>
        <p:nvPr/>
      </p:nvGrpSpPr>
      <p:grpSpPr>
        <a:xfrm>
          <a:off x="0" y="0"/>
          <a:ext cx="0" cy="0"/>
          <a:chOff x="0" y="0"/>
          <a:chExt cx="0" cy="0"/>
        </a:xfrm>
      </p:grpSpPr>
      <p:sp>
        <p:nvSpPr>
          <p:cNvPr id="77" name="Google Shape;77;p12"/>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78" name="Google Shape;78;p12"/>
          <p:cNvSpPr txBox="1"/>
          <p:nvPr>
            <p:ph idx="10" type="dt"/>
          </p:nvPr>
        </p:nvSpPr>
        <p:spPr>
          <a:xfrm>
            <a:off x="457200" y="6245225"/>
            <a:ext cx="2133600" cy="4764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9" name="Google Shape;79;p12"/>
          <p:cNvSpPr txBox="1"/>
          <p:nvPr>
            <p:ph idx="11" type="ftr"/>
          </p:nvPr>
        </p:nvSpPr>
        <p:spPr>
          <a:xfrm>
            <a:off x="3124200" y="6245225"/>
            <a:ext cx="2895600" cy="4764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0" name="Google Shape;80;p12"/>
          <p:cNvSpPr txBox="1"/>
          <p:nvPr>
            <p:ph idx="12" type="sldNum"/>
          </p:nvPr>
        </p:nvSpPr>
        <p:spPr>
          <a:xfrm>
            <a:off x="6553200" y="6245225"/>
            <a:ext cx="2133600" cy="4764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1" name="Shape 81"/>
        <p:cNvGrpSpPr/>
        <p:nvPr/>
      </p:nvGrpSpPr>
      <p:grpSpPr>
        <a:xfrm>
          <a:off x="0" y="0"/>
          <a:ext cx="0" cy="0"/>
          <a:chOff x="0" y="0"/>
          <a:chExt cx="0" cy="0"/>
        </a:xfrm>
      </p:grpSpPr>
      <p:sp>
        <p:nvSpPr>
          <p:cNvPr id="82" name="Google Shape;82;p13"/>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83" name="Google Shape;83;p13"/>
          <p:cNvSpPr txBox="1"/>
          <p:nvPr>
            <p:ph idx="1" type="body"/>
          </p:nvPr>
        </p:nvSpPr>
        <p:spPr>
          <a:xfrm>
            <a:off x="457200" y="1535113"/>
            <a:ext cx="4040100" cy="639900"/>
          </a:xfrm>
          <a:prstGeom prst="rect">
            <a:avLst/>
          </a:prstGeom>
          <a:noFill/>
          <a:ln>
            <a:noFill/>
          </a:ln>
        </p:spPr>
        <p:txBody>
          <a:bodyPr anchorCtr="0" anchor="b" bIns="45700" lIns="91425" spcFirstLastPara="1" rIns="91425" wrap="square" tIns="45700">
            <a:noAutofit/>
          </a:bodyPr>
          <a:lstStyle>
            <a:lvl1pPr indent="-228600" lvl="0" marL="457200" rtl="0" algn="l">
              <a:spcBef>
                <a:spcPts val="480"/>
              </a:spcBef>
              <a:spcAft>
                <a:spcPts val="0"/>
              </a:spcAft>
              <a:buClr>
                <a:schemeClr val="dk1"/>
              </a:buClr>
              <a:buSzPts val="2400"/>
              <a:buFont typeface="Arial"/>
              <a:buNone/>
              <a:defRPr b="1" sz="2400"/>
            </a:lvl1pPr>
            <a:lvl2pPr indent="-228600" lvl="1" marL="914400" rtl="0" algn="l">
              <a:spcBef>
                <a:spcPts val="400"/>
              </a:spcBef>
              <a:spcAft>
                <a:spcPts val="0"/>
              </a:spcAft>
              <a:buClr>
                <a:schemeClr val="dk1"/>
              </a:buClr>
              <a:buSzPts val="2000"/>
              <a:buFont typeface="Arial"/>
              <a:buNone/>
              <a:defRPr b="1" sz="2000"/>
            </a:lvl2pPr>
            <a:lvl3pPr indent="-228600" lvl="2" marL="1371600" rtl="0" algn="l">
              <a:spcBef>
                <a:spcPts val="360"/>
              </a:spcBef>
              <a:spcAft>
                <a:spcPts val="0"/>
              </a:spcAft>
              <a:buClr>
                <a:schemeClr val="dk1"/>
              </a:buClr>
              <a:buSzPts val="1800"/>
              <a:buFont typeface="Arial"/>
              <a:buNone/>
              <a:defRPr b="1" sz="1800"/>
            </a:lvl3pPr>
            <a:lvl4pPr indent="-228600" lvl="3" marL="1828800" rtl="0" algn="l">
              <a:spcBef>
                <a:spcPts val="320"/>
              </a:spcBef>
              <a:spcAft>
                <a:spcPts val="0"/>
              </a:spcAft>
              <a:buClr>
                <a:schemeClr val="dk1"/>
              </a:buClr>
              <a:buSzPts val="1600"/>
              <a:buFont typeface="Arial"/>
              <a:buNone/>
              <a:defRPr b="1" sz="1600"/>
            </a:lvl4pPr>
            <a:lvl5pPr indent="-228600" lvl="4" marL="2286000" rtl="0" algn="l">
              <a:spcBef>
                <a:spcPts val="320"/>
              </a:spcBef>
              <a:spcAft>
                <a:spcPts val="0"/>
              </a:spcAft>
              <a:buClr>
                <a:schemeClr val="dk1"/>
              </a:buClr>
              <a:buSzPts val="1600"/>
              <a:buFont typeface="Arial"/>
              <a:buNone/>
              <a:defRPr b="1" sz="1600"/>
            </a:lvl5pPr>
            <a:lvl6pPr indent="-228600" lvl="5" marL="2743200" rtl="0" algn="l">
              <a:spcBef>
                <a:spcPts val="320"/>
              </a:spcBef>
              <a:spcAft>
                <a:spcPts val="0"/>
              </a:spcAft>
              <a:buClr>
                <a:schemeClr val="dk1"/>
              </a:buClr>
              <a:buSzPts val="1600"/>
              <a:buFont typeface="Arial"/>
              <a:buNone/>
              <a:defRPr b="1" sz="1600"/>
            </a:lvl6pPr>
            <a:lvl7pPr indent="-228600" lvl="6" marL="3200400" rtl="0" algn="l">
              <a:spcBef>
                <a:spcPts val="320"/>
              </a:spcBef>
              <a:spcAft>
                <a:spcPts val="0"/>
              </a:spcAft>
              <a:buClr>
                <a:schemeClr val="dk1"/>
              </a:buClr>
              <a:buSzPts val="1600"/>
              <a:buFont typeface="Arial"/>
              <a:buNone/>
              <a:defRPr b="1" sz="1600"/>
            </a:lvl7pPr>
            <a:lvl8pPr indent="-228600" lvl="7" marL="3657600" rtl="0" algn="l">
              <a:spcBef>
                <a:spcPts val="320"/>
              </a:spcBef>
              <a:spcAft>
                <a:spcPts val="0"/>
              </a:spcAft>
              <a:buClr>
                <a:schemeClr val="dk1"/>
              </a:buClr>
              <a:buSzPts val="1600"/>
              <a:buFont typeface="Arial"/>
              <a:buNone/>
              <a:defRPr b="1" sz="1600"/>
            </a:lvl8pPr>
            <a:lvl9pPr indent="-228600" lvl="8" marL="4114800" rtl="0" algn="l">
              <a:spcBef>
                <a:spcPts val="320"/>
              </a:spcBef>
              <a:spcAft>
                <a:spcPts val="0"/>
              </a:spcAft>
              <a:buClr>
                <a:schemeClr val="dk1"/>
              </a:buClr>
              <a:buSzPts val="1600"/>
              <a:buFont typeface="Arial"/>
              <a:buNone/>
              <a:defRPr b="1" sz="1600"/>
            </a:lvl9pPr>
          </a:lstStyle>
          <a:p/>
        </p:txBody>
      </p:sp>
      <p:sp>
        <p:nvSpPr>
          <p:cNvPr id="84" name="Google Shape;84;p13"/>
          <p:cNvSpPr txBox="1"/>
          <p:nvPr>
            <p:ph idx="2" type="body"/>
          </p:nvPr>
        </p:nvSpPr>
        <p:spPr>
          <a:xfrm>
            <a:off x="457200" y="2174875"/>
            <a:ext cx="4040100" cy="3951300"/>
          </a:xfrm>
          <a:prstGeom prst="rect">
            <a:avLst/>
          </a:prstGeom>
          <a:noFill/>
          <a:ln>
            <a:noFill/>
          </a:ln>
        </p:spPr>
        <p:txBody>
          <a:bodyPr anchorCtr="0" anchor="t" bIns="45700" lIns="91425" spcFirstLastPara="1" rIns="91425" wrap="square" tIns="45700">
            <a:noAutofit/>
          </a:bodyPr>
          <a:lstStyle>
            <a:lvl1pPr indent="-381000" lvl="0" marL="457200" rtl="0" algn="l">
              <a:spcBef>
                <a:spcPts val="480"/>
              </a:spcBef>
              <a:spcAft>
                <a:spcPts val="0"/>
              </a:spcAft>
              <a:buClr>
                <a:schemeClr val="dk1"/>
              </a:buClr>
              <a:buSzPts val="2400"/>
              <a:buFont typeface="Arial"/>
              <a:buChar char="•"/>
              <a:defRPr sz="2400"/>
            </a:lvl1pPr>
            <a:lvl2pPr indent="-355600" lvl="1" marL="914400" rtl="0" algn="l">
              <a:spcBef>
                <a:spcPts val="400"/>
              </a:spcBef>
              <a:spcAft>
                <a:spcPts val="0"/>
              </a:spcAft>
              <a:buClr>
                <a:schemeClr val="dk1"/>
              </a:buClr>
              <a:buSzPts val="2000"/>
              <a:buFont typeface="Arial"/>
              <a:buChar char="–"/>
              <a:defRPr sz="2000"/>
            </a:lvl2pPr>
            <a:lvl3pPr indent="-342900" lvl="2" marL="1371600" rtl="0" algn="l">
              <a:spcBef>
                <a:spcPts val="360"/>
              </a:spcBef>
              <a:spcAft>
                <a:spcPts val="0"/>
              </a:spcAft>
              <a:buClr>
                <a:schemeClr val="dk1"/>
              </a:buClr>
              <a:buSzPts val="1800"/>
              <a:buFont typeface="Arial"/>
              <a:buChar char="•"/>
              <a:defRPr sz="1800"/>
            </a:lvl3pPr>
            <a:lvl4pPr indent="-330200" lvl="3" marL="1828800" rtl="0" algn="l">
              <a:spcBef>
                <a:spcPts val="320"/>
              </a:spcBef>
              <a:spcAft>
                <a:spcPts val="0"/>
              </a:spcAft>
              <a:buClr>
                <a:schemeClr val="dk1"/>
              </a:buClr>
              <a:buSzPts val="1600"/>
              <a:buFont typeface="Arial"/>
              <a:buChar char="–"/>
              <a:defRPr sz="1600"/>
            </a:lvl4pPr>
            <a:lvl5pPr indent="-330200" lvl="4" marL="2286000" rtl="0" algn="l">
              <a:spcBef>
                <a:spcPts val="320"/>
              </a:spcBef>
              <a:spcAft>
                <a:spcPts val="0"/>
              </a:spcAft>
              <a:buClr>
                <a:schemeClr val="dk1"/>
              </a:buClr>
              <a:buSzPts val="1600"/>
              <a:buFont typeface="Arial"/>
              <a:buChar char="»"/>
              <a:defRPr sz="1600"/>
            </a:lvl5pPr>
            <a:lvl6pPr indent="-330200" lvl="5" marL="2743200" rtl="0" algn="l">
              <a:spcBef>
                <a:spcPts val="320"/>
              </a:spcBef>
              <a:spcAft>
                <a:spcPts val="0"/>
              </a:spcAft>
              <a:buClr>
                <a:schemeClr val="dk1"/>
              </a:buClr>
              <a:buSzPts val="1600"/>
              <a:buFont typeface="Arial"/>
              <a:buChar char="»"/>
              <a:defRPr sz="1600"/>
            </a:lvl6pPr>
            <a:lvl7pPr indent="-330200" lvl="6" marL="3200400" rtl="0" algn="l">
              <a:spcBef>
                <a:spcPts val="320"/>
              </a:spcBef>
              <a:spcAft>
                <a:spcPts val="0"/>
              </a:spcAft>
              <a:buClr>
                <a:schemeClr val="dk1"/>
              </a:buClr>
              <a:buSzPts val="1600"/>
              <a:buFont typeface="Arial"/>
              <a:buChar char="»"/>
              <a:defRPr sz="1600"/>
            </a:lvl7pPr>
            <a:lvl8pPr indent="-330200" lvl="7" marL="3657600" rtl="0" algn="l">
              <a:spcBef>
                <a:spcPts val="320"/>
              </a:spcBef>
              <a:spcAft>
                <a:spcPts val="0"/>
              </a:spcAft>
              <a:buClr>
                <a:schemeClr val="dk1"/>
              </a:buClr>
              <a:buSzPts val="1600"/>
              <a:buFont typeface="Arial"/>
              <a:buChar char="»"/>
              <a:defRPr sz="1600"/>
            </a:lvl8pPr>
            <a:lvl9pPr indent="-330200" lvl="8" marL="4114800" rtl="0" algn="l">
              <a:spcBef>
                <a:spcPts val="320"/>
              </a:spcBef>
              <a:spcAft>
                <a:spcPts val="0"/>
              </a:spcAft>
              <a:buClr>
                <a:schemeClr val="dk1"/>
              </a:buClr>
              <a:buSzPts val="1600"/>
              <a:buFont typeface="Arial"/>
              <a:buChar char="»"/>
              <a:defRPr sz="1600"/>
            </a:lvl9pPr>
          </a:lstStyle>
          <a:p/>
        </p:txBody>
      </p:sp>
      <p:sp>
        <p:nvSpPr>
          <p:cNvPr id="85" name="Google Shape;85;p13"/>
          <p:cNvSpPr txBox="1"/>
          <p:nvPr>
            <p:ph idx="3" type="body"/>
          </p:nvPr>
        </p:nvSpPr>
        <p:spPr>
          <a:xfrm>
            <a:off x="4645025" y="1535113"/>
            <a:ext cx="4041900" cy="639900"/>
          </a:xfrm>
          <a:prstGeom prst="rect">
            <a:avLst/>
          </a:prstGeom>
          <a:noFill/>
          <a:ln>
            <a:noFill/>
          </a:ln>
        </p:spPr>
        <p:txBody>
          <a:bodyPr anchorCtr="0" anchor="b" bIns="45700" lIns="91425" spcFirstLastPara="1" rIns="91425" wrap="square" tIns="45700">
            <a:noAutofit/>
          </a:bodyPr>
          <a:lstStyle>
            <a:lvl1pPr indent="-228600" lvl="0" marL="457200" rtl="0" algn="l">
              <a:spcBef>
                <a:spcPts val="480"/>
              </a:spcBef>
              <a:spcAft>
                <a:spcPts val="0"/>
              </a:spcAft>
              <a:buClr>
                <a:schemeClr val="dk1"/>
              </a:buClr>
              <a:buSzPts val="2400"/>
              <a:buFont typeface="Arial"/>
              <a:buNone/>
              <a:defRPr b="1" sz="2400"/>
            </a:lvl1pPr>
            <a:lvl2pPr indent="-228600" lvl="1" marL="914400" rtl="0" algn="l">
              <a:spcBef>
                <a:spcPts val="400"/>
              </a:spcBef>
              <a:spcAft>
                <a:spcPts val="0"/>
              </a:spcAft>
              <a:buClr>
                <a:schemeClr val="dk1"/>
              </a:buClr>
              <a:buSzPts val="2000"/>
              <a:buFont typeface="Arial"/>
              <a:buNone/>
              <a:defRPr b="1" sz="2000"/>
            </a:lvl2pPr>
            <a:lvl3pPr indent="-228600" lvl="2" marL="1371600" rtl="0" algn="l">
              <a:spcBef>
                <a:spcPts val="360"/>
              </a:spcBef>
              <a:spcAft>
                <a:spcPts val="0"/>
              </a:spcAft>
              <a:buClr>
                <a:schemeClr val="dk1"/>
              </a:buClr>
              <a:buSzPts val="1800"/>
              <a:buFont typeface="Arial"/>
              <a:buNone/>
              <a:defRPr b="1" sz="1800"/>
            </a:lvl3pPr>
            <a:lvl4pPr indent="-228600" lvl="3" marL="1828800" rtl="0" algn="l">
              <a:spcBef>
                <a:spcPts val="320"/>
              </a:spcBef>
              <a:spcAft>
                <a:spcPts val="0"/>
              </a:spcAft>
              <a:buClr>
                <a:schemeClr val="dk1"/>
              </a:buClr>
              <a:buSzPts val="1600"/>
              <a:buFont typeface="Arial"/>
              <a:buNone/>
              <a:defRPr b="1" sz="1600"/>
            </a:lvl4pPr>
            <a:lvl5pPr indent="-228600" lvl="4" marL="2286000" rtl="0" algn="l">
              <a:spcBef>
                <a:spcPts val="320"/>
              </a:spcBef>
              <a:spcAft>
                <a:spcPts val="0"/>
              </a:spcAft>
              <a:buClr>
                <a:schemeClr val="dk1"/>
              </a:buClr>
              <a:buSzPts val="1600"/>
              <a:buFont typeface="Arial"/>
              <a:buNone/>
              <a:defRPr b="1" sz="1600"/>
            </a:lvl5pPr>
            <a:lvl6pPr indent="-228600" lvl="5" marL="2743200" rtl="0" algn="l">
              <a:spcBef>
                <a:spcPts val="320"/>
              </a:spcBef>
              <a:spcAft>
                <a:spcPts val="0"/>
              </a:spcAft>
              <a:buClr>
                <a:schemeClr val="dk1"/>
              </a:buClr>
              <a:buSzPts val="1600"/>
              <a:buFont typeface="Arial"/>
              <a:buNone/>
              <a:defRPr b="1" sz="1600"/>
            </a:lvl6pPr>
            <a:lvl7pPr indent="-228600" lvl="6" marL="3200400" rtl="0" algn="l">
              <a:spcBef>
                <a:spcPts val="320"/>
              </a:spcBef>
              <a:spcAft>
                <a:spcPts val="0"/>
              </a:spcAft>
              <a:buClr>
                <a:schemeClr val="dk1"/>
              </a:buClr>
              <a:buSzPts val="1600"/>
              <a:buFont typeface="Arial"/>
              <a:buNone/>
              <a:defRPr b="1" sz="1600"/>
            </a:lvl7pPr>
            <a:lvl8pPr indent="-228600" lvl="7" marL="3657600" rtl="0" algn="l">
              <a:spcBef>
                <a:spcPts val="320"/>
              </a:spcBef>
              <a:spcAft>
                <a:spcPts val="0"/>
              </a:spcAft>
              <a:buClr>
                <a:schemeClr val="dk1"/>
              </a:buClr>
              <a:buSzPts val="1600"/>
              <a:buFont typeface="Arial"/>
              <a:buNone/>
              <a:defRPr b="1" sz="1600"/>
            </a:lvl8pPr>
            <a:lvl9pPr indent="-228600" lvl="8" marL="4114800" rtl="0" algn="l">
              <a:spcBef>
                <a:spcPts val="320"/>
              </a:spcBef>
              <a:spcAft>
                <a:spcPts val="0"/>
              </a:spcAft>
              <a:buClr>
                <a:schemeClr val="dk1"/>
              </a:buClr>
              <a:buSzPts val="1600"/>
              <a:buFont typeface="Arial"/>
              <a:buNone/>
              <a:defRPr b="1" sz="1600"/>
            </a:lvl9pPr>
          </a:lstStyle>
          <a:p/>
        </p:txBody>
      </p:sp>
      <p:sp>
        <p:nvSpPr>
          <p:cNvPr id="86" name="Google Shape;86;p13"/>
          <p:cNvSpPr txBox="1"/>
          <p:nvPr>
            <p:ph idx="4" type="body"/>
          </p:nvPr>
        </p:nvSpPr>
        <p:spPr>
          <a:xfrm>
            <a:off x="4645025" y="2174875"/>
            <a:ext cx="4041900" cy="3951300"/>
          </a:xfrm>
          <a:prstGeom prst="rect">
            <a:avLst/>
          </a:prstGeom>
          <a:noFill/>
          <a:ln>
            <a:noFill/>
          </a:ln>
        </p:spPr>
        <p:txBody>
          <a:bodyPr anchorCtr="0" anchor="t" bIns="45700" lIns="91425" spcFirstLastPara="1" rIns="91425" wrap="square" tIns="45700">
            <a:noAutofit/>
          </a:bodyPr>
          <a:lstStyle>
            <a:lvl1pPr indent="-381000" lvl="0" marL="457200" rtl="0" algn="l">
              <a:spcBef>
                <a:spcPts val="480"/>
              </a:spcBef>
              <a:spcAft>
                <a:spcPts val="0"/>
              </a:spcAft>
              <a:buClr>
                <a:schemeClr val="dk1"/>
              </a:buClr>
              <a:buSzPts val="2400"/>
              <a:buFont typeface="Arial"/>
              <a:buChar char="•"/>
              <a:defRPr sz="2400"/>
            </a:lvl1pPr>
            <a:lvl2pPr indent="-355600" lvl="1" marL="914400" rtl="0" algn="l">
              <a:spcBef>
                <a:spcPts val="400"/>
              </a:spcBef>
              <a:spcAft>
                <a:spcPts val="0"/>
              </a:spcAft>
              <a:buClr>
                <a:schemeClr val="dk1"/>
              </a:buClr>
              <a:buSzPts val="2000"/>
              <a:buFont typeface="Arial"/>
              <a:buChar char="–"/>
              <a:defRPr sz="2000"/>
            </a:lvl2pPr>
            <a:lvl3pPr indent="-342900" lvl="2" marL="1371600" rtl="0" algn="l">
              <a:spcBef>
                <a:spcPts val="360"/>
              </a:spcBef>
              <a:spcAft>
                <a:spcPts val="0"/>
              </a:spcAft>
              <a:buClr>
                <a:schemeClr val="dk1"/>
              </a:buClr>
              <a:buSzPts val="1800"/>
              <a:buFont typeface="Arial"/>
              <a:buChar char="•"/>
              <a:defRPr sz="1800"/>
            </a:lvl3pPr>
            <a:lvl4pPr indent="-330200" lvl="3" marL="1828800" rtl="0" algn="l">
              <a:spcBef>
                <a:spcPts val="320"/>
              </a:spcBef>
              <a:spcAft>
                <a:spcPts val="0"/>
              </a:spcAft>
              <a:buClr>
                <a:schemeClr val="dk1"/>
              </a:buClr>
              <a:buSzPts val="1600"/>
              <a:buFont typeface="Arial"/>
              <a:buChar char="–"/>
              <a:defRPr sz="1600"/>
            </a:lvl4pPr>
            <a:lvl5pPr indent="-330200" lvl="4" marL="2286000" rtl="0" algn="l">
              <a:spcBef>
                <a:spcPts val="320"/>
              </a:spcBef>
              <a:spcAft>
                <a:spcPts val="0"/>
              </a:spcAft>
              <a:buClr>
                <a:schemeClr val="dk1"/>
              </a:buClr>
              <a:buSzPts val="1600"/>
              <a:buFont typeface="Arial"/>
              <a:buChar char="»"/>
              <a:defRPr sz="1600"/>
            </a:lvl5pPr>
            <a:lvl6pPr indent="-330200" lvl="5" marL="2743200" rtl="0" algn="l">
              <a:spcBef>
                <a:spcPts val="320"/>
              </a:spcBef>
              <a:spcAft>
                <a:spcPts val="0"/>
              </a:spcAft>
              <a:buClr>
                <a:schemeClr val="dk1"/>
              </a:buClr>
              <a:buSzPts val="1600"/>
              <a:buFont typeface="Arial"/>
              <a:buChar char="»"/>
              <a:defRPr sz="1600"/>
            </a:lvl6pPr>
            <a:lvl7pPr indent="-330200" lvl="6" marL="3200400" rtl="0" algn="l">
              <a:spcBef>
                <a:spcPts val="320"/>
              </a:spcBef>
              <a:spcAft>
                <a:spcPts val="0"/>
              </a:spcAft>
              <a:buClr>
                <a:schemeClr val="dk1"/>
              </a:buClr>
              <a:buSzPts val="1600"/>
              <a:buFont typeface="Arial"/>
              <a:buChar char="»"/>
              <a:defRPr sz="1600"/>
            </a:lvl7pPr>
            <a:lvl8pPr indent="-330200" lvl="7" marL="3657600" rtl="0" algn="l">
              <a:spcBef>
                <a:spcPts val="320"/>
              </a:spcBef>
              <a:spcAft>
                <a:spcPts val="0"/>
              </a:spcAft>
              <a:buClr>
                <a:schemeClr val="dk1"/>
              </a:buClr>
              <a:buSzPts val="1600"/>
              <a:buFont typeface="Arial"/>
              <a:buChar char="»"/>
              <a:defRPr sz="1600"/>
            </a:lvl8pPr>
            <a:lvl9pPr indent="-330200" lvl="8" marL="4114800" rtl="0" algn="l">
              <a:spcBef>
                <a:spcPts val="320"/>
              </a:spcBef>
              <a:spcAft>
                <a:spcPts val="0"/>
              </a:spcAft>
              <a:buClr>
                <a:schemeClr val="dk1"/>
              </a:buClr>
              <a:buSzPts val="1600"/>
              <a:buFont typeface="Arial"/>
              <a:buChar char="»"/>
              <a:defRPr sz="1600"/>
            </a:lvl9pPr>
          </a:lstStyle>
          <a:p/>
        </p:txBody>
      </p:sp>
      <p:sp>
        <p:nvSpPr>
          <p:cNvPr id="87" name="Google Shape;87;p13"/>
          <p:cNvSpPr txBox="1"/>
          <p:nvPr>
            <p:ph idx="10" type="dt"/>
          </p:nvPr>
        </p:nvSpPr>
        <p:spPr>
          <a:xfrm>
            <a:off x="457200" y="6245225"/>
            <a:ext cx="2133600" cy="4764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8" name="Google Shape;88;p13"/>
          <p:cNvSpPr txBox="1"/>
          <p:nvPr>
            <p:ph idx="11" type="ftr"/>
          </p:nvPr>
        </p:nvSpPr>
        <p:spPr>
          <a:xfrm>
            <a:off x="3124200" y="6245225"/>
            <a:ext cx="2895600" cy="4764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9" name="Google Shape;89;p13"/>
          <p:cNvSpPr txBox="1"/>
          <p:nvPr>
            <p:ph idx="12" type="sldNum"/>
          </p:nvPr>
        </p:nvSpPr>
        <p:spPr>
          <a:xfrm>
            <a:off x="6553200" y="6245225"/>
            <a:ext cx="2133600" cy="4764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0" name="Shape 90"/>
        <p:cNvGrpSpPr/>
        <p:nvPr/>
      </p:nvGrpSpPr>
      <p:grpSpPr>
        <a:xfrm>
          <a:off x="0" y="0"/>
          <a:ext cx="0" cy="0"/>
          <a:chOff x="0" y="0"/>
          <a:chExt cx="0" cy="0"/>
        </a:xfrm>
      </p:grpSpPr>
      <p:sp>
        <p:nvSpPr>
          <p:cNvPr id="91" name="Google Shape;91;p14"/>
          <p:cNvSpPr txBox="1"/>
          <p:nvPr>
            <p:ph type="title"/>
          </p:nvPr>
        </p:nvSpPr>
        <p:spPr>
          <a:xfrm>
            <a:off x="722313" y="4406900"/>
            <a:ext cx="7772400" cy="1362000"/>
          </a:xfrm>
          <a:prstGeom prst="rect">
            <a:avLst/>
          </a:prstGeom>
          <a:noFill/>
          <a:ln>
            <a:noFill/>
          </a:ln>
        </p:spPr>
        <p:txBody>
          <a:bodyPr anchorCtr="0" anchor="t" bIns="45700" lIns="91425" spcFirstLastPara="1" rIns="91425" wrap="square" tIns="45700">
            <a:noAutofit/>
          </a:bodyPr>
          <a:lstStyle>
            <a:lvl1pPr lvl="0" rtl="0" algn="l">
              <a:spcBef>
                <a:spcPts val="0"/>
              </a:spcBef>
              <a:spcAft>
                <a:spcPts val="0"/>
              </a:spcAft>
              <a:buSzPts val="1400"/>
              <a:buNone/>
              <a:defRPr b="1" sz="4000" cap="none"/>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92" name="Google Shape;92;p14"/>
          <p:cNvSpPr txBox="1"/>
          <p:nvPr>
            <p:ph idx="1" type="body"/>
          </p:nvPr>
        </p:nvSpPr>
        <p:spPr>
          <a:xfrm>
            <a:off x="722313" y="2906713"/>
            <a:ext cx="7772400" cy="1500300"/>
          </a:xfrm>
          <a:prstGeom prst="rect">
            <a:avLst/>
          </a:prstGeom>
          <a:noFill/>
          <a:ln>
            <a:noFill/>
          </a:ln>
        </p:spPr>
        <p:txBody>
          <a:bodyPr anchorCtr="0" anchor="b" bIns="45700" lIns="91425" spcFirstLastPara="1" rIns="91425" wrap="square" tIns="45700">
            <a:noAutofit/>
          </a:bodyPr>
          <a:lstStyle>
            <a:lvl1pPr indent="-228600" lvl="0" marL="457200" rtl="0" algn="l">
              <a:spcBef>
                <a:spcPts val="400"/>
              </a:spcBef>
              <a:spcAft>
                <a:spcPts val="0"/>
              </a:spcAft>
              <a:buClr>
                <a:schemeClr val="dk1"/>
              </a:buClr>
              <a:buSzPts val="2000"/>
              <a:buFont typeface="Arial"/>
              <a:buNone/>
              <a:defRPr sz="2000"/>
            </a:lvl1pPr>
            <a:lvl2pPr indent="-228600" lvl="1" marL="914400" rtl="0" algn="l">
              <a:spcBef>
                <a:spcPts val="360"/>
              </a:spcBef>
              <a:spcAft>
                <a:spcPts val="0"/>
              </a:spcAft>
              <a:buClr>
                <a:schemeClr val="dk1"/>
              </a:buClr>
              <a:buSzPts val="1800"/>
              <a:buFont typeface="Arial"/>
              <a:buNone/>
              <a:defRPr sz="1800"/>
            </a:lvl2pPr>
            <a:lvl3pPr indent="-228600" lvl="2" marL="1371600" rtl="0" algn="l">
              <a:spcBef>
                <a:spcPts val="320"/>
              </a:spcBef>
              <a:spcAft>
                <a:spcPts val="0"/>
              </a:spcAft>
              <a:buClr>
                <a:schemeClr val="dk1"/>
              </a:buClr>
              <a:buSzPts val="1600"/>
              <a:buFont typeface="Arial"/>
              <a:buNone/>
              <a:defRPr sz="1600"/>
            </a:lvl3pPr>
            <a:lvl4pPr indent="-228600" lvl="3" marL="1828800" rtl="0" algn="l">
              <a:spcBef>
                <a:spcPts val="280"/>
              </a:spcBef>
              <a:spcAft>
                <a:spcPts val="0"/>
              </a:spcAft>
              <a:buClr>
                <a:schemeClr val="dk1"/>
              </a:buClr>
              <a:buSzPts val="1400"/>
              <a:buFont typeface="Arial"/>
              <a:buNone/>
              <a:defRPr sz="1400"/>
            </a:lvl4pPr>
            <a:lvl5pPr indent="-228600" lvl="4" marL="2286000" rtl="0" algn="l">
              <a:spcBef>
                <a:spcPts val="280"/>
              </a:spcBef>
              <a:spcAft>
                <a:spcPts val="0"/>
              </a:spcAft>
              <a:buClr>
                <a:schemeClr val="dk1"/>
              </a:buClr>
              <a:buSzPts val="1400"/>
              <a:buFont typeface="Arial"/>
              <a:buNone/>
              <a:defRPr sz="1400"/>
            </a:lvl5pPr>
            <a:lvl6pPr indent="-228600" lvl="5" marL="2743200" rtl="0" algn="l">
              <a:spcBef>
                <a:spcPts val="280"/>
              </a:spcBef>
              <a:spcAft>
                <a:spcPts val="0"/>
              </a:spcAft>
              <a:buClr>
                <a:schemeClr val="dk1"/>
              </a:buClr>
              <a:buSzPts val="1400"/>
              <a:buFont typeface="Arial"/>
              <a:buNone/>
              <a:defRPr sz="1400"/>
            </a:lvl6pPr>
            <a:lvl7pPr indent="-228600" lvl="6" marL="3200400" rtl="0" algn="l">
              <a:spcBef>
                <a:spcPts val="280"/>
              </a:spcBef>
              <a:spcAft>
                <a:spcPts val="0"/>
              </a:spcAft>
              <a:buClr>
                <a:schemeClr val="dk1"/>
              </a:buClr>
              <a:buSzPts val="1400"/>
              <a:buFont typeface="Arial"/>
              <a:buNone/>
              <a:defRPr sz="1400"/>
            </a:lvl7pPr>
            <a:lvl8pPr indent="-228600" lvl="7" marL="3657600" rtl="0" algn="l">
              <a:spcBef>
                <a:spcPts val="280"/>
              </a:spcBef>
              <a:spcAft>
                <a:spcPts val="0"/>
              </a:spcAft>
              <a:buClr>
                <a:schemeClr val="dk1"/>
              </a:buClr>
              <a:buSzPts val="1400"/>
              <a:buFont typeface="Arial"/>
              <a:buNone/>
              <a:defRPr sz="1400"/>
            </a:lvl8pPr>
            <a:lvl9pPr indent="-228600" lvl="8" marL="4114800" rtl="0" algn="l">
              <a:spcBef>
                <a:spcPts val="280"/>
              </a:spcBef>
              <a:spcAft>
                <a:spcPts val="0"/>
              </a:spcAft>
              <a:buClr>
                <a:schemeClr val="dk1"/>
              </a:buClr>
              <a:buSzPts val="1400"/>
              <a:buFont typeface="Arial"/>
              <a:buNone/>
              <a:defRPr sz="1400"/>
            </a:lvl9pPr>
          </a:lstStyle>
          <a:p/>
        </p:txBody>
      </p:sp>
      <p:sp>
        <p:nvSpPr>
          <p:cNvPr id="93" name="Google Shape;93;p14"/>
          <p:cNvSpPr txBox="1"/>
          <p:nvPr>
            <p:ph idx="10" type="dt"/>
          </p:nvPr>
        </p:nvSpPr>
        <p:spPr>
          <a:xfrm>
            <a:off x="457200" y="6245225"/>
            <a:ext cx="2133600" cy="4764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4" name="Google Shape;94;p14"/>
          <p:cNvSpPr txBox="1"/>
          <p:nvPr>
            <p:ph idx="11" type="ftr"/>
          </p:nvPr>
        </p:nvSpPr>
        <p:spPr>
          <a:xfrm>
            <a:off x="3124200" y="6245225"/>
            <a:ext cx="2895600" cy="4764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5" name="Google Shape;95;p14"/>
          <p:cNvSpPr txBox="1"/>
          <p:nvPr>
            <p:ph idx="12" type="sldNum"/>
          </p:nvPr>
        </p:nvSpPr>
        <p:spPr>
          <a:xfrm>
            <a:off x="6553200" y="6245225"/>
            <a:ext cx="2133600" cy="4764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 name="Shape 21"/>
        <p:cNvGrpSpPr/>
        <p:nvPr/>
      </p:nvGrpSpPr>
      <p:grpSpPr>
        <a:xfrm>
          <a:off x="0" y="0"/>
          <a:ext cx="0" cy="0"/>
          <a:chOff x="0" y="0"/>
          <a:chExt cx="0" cy="0"/>
        </a:xfrm>
      </p:grpSpPr>
      <p:sp>
        <p:nvSpPr>
          <p:cNvPr id="22" name="Google Shape;22;p3"/>
          <p:cNvSpPr txBox="1"/>
          <p:nvPr>
            <p:ph idx="10" type="dt"/>
          </p:nvPr>
        </p:nvSpPr>
        <p:spPr>
          <a:xfrm>
            <a:off x="457200" y="6245225"/>
            <a:ext cx="2133600" cy="4764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3" name="Google Shape;23;p3"/>
          <p:cNvSpPr txBox="1"/>
          <p:nvPr>
            <p:ph idx="11" type="ftr"/>
          </p:nvPr>
        </p:nvSpPr>
        <p:spPr>
          <a:xfrm>
            <a:off x="3124200" y="6245225"/>
            <a:ext cx="2895600" cy="4764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4" name="Google Shape;24;p3"/>
          <p:cNvSpPr txBox="1"/>
          <p:nvPr>
            <p:ph idx="12" type="sldNum"/>
          </p:nvPr>
        </p:nvSpPr>
        <p:spPr>
          <a:xfrm>
            <a:off x="6553200" y="6245225"/>
            <a:ext cx="2133600" cy="4764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5" name="Shape 25"/>
        <p:cNvGrpSpPr/>
        <p:nvPr/>
      </p:nvGrpSpPr>
      <p:grpSpPr>
        <a:xfrm>
          <a:off x="0" y="0"/>
          <a:ext cx="0" cy="0"/>
          <a:chOff x="0" y="0"/>
          <a:chExt cx="0" cy="0"/>
        </a:xfrm>
      </p:grpSpPr>
      <p:sp>
        <p:nvSpPr>
          <p:cNvPr id="26" name="Google Shape;26;p4"/>
          <p:cNvSpPr txBox="1"/>
          <p:nvPr>
            <p:ph type="ctrTitle"/>
          </p:nvPr>
        </p:nvSpPr>
        <p:spPr>
          <a:xfrm>
            <a:off x="685800" y="2130425"/>
            <a:ext cx="7772400" cy="14700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7" name="Google Shape;27;p4"/>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rtl="0" algn="ctr">
              <a:spcBef>
                <a:spcPts val="640"/>
              </a:spcBef>
              <a:spcAft>
                <a:spcPts val="0"/>
              </a:spcAft>
              <a:buClr>
                <a:schemeClr val="dk1"/>
              </a:buClr>
              <a:buSzPts val="3200"/>
              <a:buFont typeface="Arial"/>
              <a:buNone/>
              <a:defRPr/>
            </a:lvl1pPr>
            <a:lvl2pPr lvl="1" rtl="0" algn="ctr">
              <a:spcBef>
                <a:spcPts val="560"/>
              </a:spcBef>
              <a:spcAft>
                <a:spcPts val="0"/>
              </a:spcAft>
              <a:buClr>
                <a:schemeClr val="dk1"/>
              </a:buClr>
              <a:buSzPts val="2800"/>
              <a:buFont typeface="Arial"/>
              <a:buNone/>
              <a:defRPr/>
            </a:lvl2pPr>
            <a:lvl3pPr lvl="2" rtl="0" algn="ctr">
              <a:spcBef>
                <a:spcPts val="480"/>
              </a:spcBef>
              <a:spcAft>
                <a:spcPts val="0"/>
              </a:spcAft>
              <a:buClr>
                <a:schemeClr val="dk1"/>
              </a:buClr>
              <a:buSzPts val="2400"/>
              <a:buFont typeface="Arial"/>
              <a:buNone/>
              <a:defRPr/>
            </a:lvl3pPr>
            <a:lvl4pPr lvl="3" rtl="0" algn="ctr">
              <a:spcBef>
                <a:spcPts val="400"/>
              </a:spcBef>
              <a:spcAft>
                <a:spcPts val="0"/>
              </a:spcAft>
              <a:buClr>
                <a:schemeClr val="dk1"/>
              </a:buClr>
              <a:buSzPts val="2000"/>
              <a:buFont typeface="Arial"/>
              <a:buNone/>
              <a:defRPr/>
            </a:lvl4pPr>
            <a:lvl5pPr lvl="4" rtl="0" algn="ctr">
              <a:spcBef>
                <a:spcPts val="400"/>
              </a:spcBef>
              <a:spcAft>
                <a:spcPts val="0"/>
              </a:spcAft>
              <a:buClr>
                <a:schemeClr val="dk1"/>
              </a:buClr>
              <a:buSzPts val="2000"/>
              <a:buFont typeface="Arial"/>
              <a:buNone/>
              <a:defRPr/>
            </a:lvl5pPr>
            <a:lvl6pPr lvl="5" rtl="0" algn="ctr">
              <a:spcBef>
                <a:spcPts val="400"/>
              </a:spcBef>
              <a:spcAft>
                <a:spcPts val="0"/>
              </a:spcAft>
              <a:buClr>
                <a:schemeClr val="dk1"/>
              </a:buClr>
              <a:buSzPts val="2000"/>
              <a:buFont typeface="Arial"/>
              <a:buNone/>
              <a:defRPr/>
            </a:lvl6pPr>
            <a:lvl7pPr lvl="6" rtl="0" algn="ctr">
              <a:spcBef>
                <a:spcPts val="400"/>
              </a:spcBef>
              <a:spcAft>
                <a:spcPts val="0"/>
              </a:spcAft>
              <a:buClr>
                <a:schemeClr val="dk1"/>
              </a:buClr>
              <a:buSzPts val="2000"/>
              <a:buFont typeface="Arial"/>
              <a:buNone/>
              <a:defRPr/>
            </a:lvl7pPr>
            <a:lvl8pPr lvl="7" rtl="0" algn="ctr">
              <a:spcBef>
                <a:spcPts val="400"/>
              </a:spcBef>
              <a:spcAft>
                <a:spcPts val="0"/>
              </a:spcAft>
              <a:buClr>
                <a:schemeClr val="dk1"/>
              </a:buClr>
              <a:buSzPts val="2000"/>
              <a:buFont typeface="Arial"/>
              <a:buNone/>
              <a:defRPr/>
            </a:lvl8pPr>
            <a:lvl9pPr lvl="8" rtl="0" algn="ctr">
              <a:spcBef>
                <a:spcPts val="400"/>
              </a:spcBef>
              <a:spcAft>
                <a:spcPts val="0"/>
              </a:spcAft>
              <a:buClr>
                <a:schemeClr val="dk1"/>
              </a:buClr>
              <a:buSzPts val="2000"/>
              <a:buFont typeface="Arial"/>
              <a:buNone/>
              <a:defRPr/>
            </a:lvl9pPr>
          </a:lstStyle>
          <a:p/>
        </p:txBody>
      </p:sp>
      <p:sp>
        <p:nvSpPr>
          <p:cNvPr id="28" name="Google Shape;28;p4"/>
          <p:cNvSpPr txBox="1"/>
          <p:nvPr>
            <p:ph idx="10" type="dt"/>
          </p:nvPr>
        </p:nvSpPr>
        <p:spPr>
          <a:xfrm>
            <a:off x="457200" y="6245225"/>
            <a:ext cx="2133600" cy="4764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9" name="Google Shape;29;p4"/>
          <p:cNvSpPr txBox="1"/>
          <p:nvPr>
            <p:ph idx="11" type="ftr"/>
          </p:nvPr>
        </p:nvSpPr>
        <p:spPr>
          <a:xfrm>
            <a:off x="3124200" y="6245225"/>
            <a:ext cx="2895600" cy="4764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0" name="Google Shape;30;p4"/>
          <p:cNvSpPr txBox="1"/>
          <p:nvPr>
            <p:ph idx="12" type="sldNum"/>
          </p:nvPr>
        </p:nvSpPr>
        <p:spPr>
          <a:xfrm>
            <a:off x="6553200" y="6245225"/>
            <a:ext cx="2133600" cy="4764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1" name="Shape 31"/>
        <p:cNvGrpSpPr/>
        <p:nvPr/>
      </p:nvGrpSpPr>
      <p:grpSpPr>
        <a:xfrm>
          <a:off x="0" y="0"/>
          <a:ext cx="0" cy="0"/>
          <a:chOff x="0" y="0"/>
          <a:chExt cx="0" cy="0"/>
        </a:xfrm>
      </p:grpSpPr>
      <p:sp>
        <p:nvSpPr>
          <p:cNvPr id="32" name="Google Shape;32;p5"/>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33" name="Google Shape;33;p5"/>
          <p:cNvSpPr txBox="1"/>
          <p:nvPr>
            <p:ph idx="1" type="body"/>
          </p:nvPr>
        </p:nvSpPr>
        <p:spPr>
          <a:xfrm>
            <a:off x="457200" y="1600200"/>
            <a:ext cx="4038600" cy="4526100"/>
          </a:xfrm>
          <a:prstGeom prst="rect">
            <a:avLst/>
          </a:prstGeom>
          <a:noFill/>
          <a:ln>
            <a:noFill/>
          </a:ln>
        </p:spPr>
        <p:txBody>
          <a:bodyPr anchorCtr="0" anchor="t" bIns="45700" lIns="91425" spcFirstLastPara="1" rIns="91425" wrap="square" tIns="45700">
            <a:noAutofit/>
          </a:bodyPr>
          <a:lstStyle>
            <a:lvl1pPr indent="-406400" lvl="0" marL="457200" rtl="0" algn="l">
              <a:spcBef>
                <a:spcPts val="560"/>
              </a:spcBef>
              <a:spcAft>
                <a:spcPts val="0"/>
              </a:spcAft>
              <a:buClr>
                <a:schemeClr val="dk1"/>
              </a:buClr>
              <a:buSzPts val="2800"/>
              <a:buFont typeface="Arial"/>
              <a:buChar char="•"/>
              <a:defRPr sz="2800"/>
            </a:lvl1pPr>
            <a:lvl2pPr indent="-381000" lvl="1" marL="914400" rtl="0" algn="l">
              <a:spcBef>
                <a:spcPts val="480"/>
              </a:spcBef>
              <a:spcAft>
                <a:spcPts val="0"/>
              </a:spcAft>
              <a:buClr>
                <a:schemeClr val="dk1"/>
              </a:buClr>
              <a:buSzPts val="2400"/>
              <a:buFont typeface="Arial"/>
              <a:buChar char="–"/>
              <a:defRPr sz="2400"/>
            </a:lvl2pPr>
            <a:lvl3pPr indent="-355600" lvl="2" marL="1371600" rtl="0" algn="l">
              <a:spcBef>
                <a:spcPts val="400"/>
              </a:spcBef>
              <a:spcAft>
                <a:spcPts val="0"/>
              </a:spcAft>
              <a:buClr>
                <a:schemeClr val="dk1"/>
              </a:buClr>
              <a:buSzPts val="2000"/>
              <a:buFont typeface="Arial"/>
              <a:buChar char="•"/>
              <a:defRPr sz="2000"/>
            </a:lvl3pPr>
            <a:lvl4pPr indent="-342900" lvl="3" marL="1828800" rtl="0" algn="l">
              <a:spcBef>
                <a:spcPts val="360"/>
              </a:spcBef>
              <a:spcAft>
                <a:spcPts val="0"/>
              </a:spcAft>
              <a:buClr>
                <a:schemeClr val="dk1"/>
              </a:buClr>
              <a:buSzPts val="1800"/>
              <a:buFont typeface="Arial"/>
              <a:buChar char="–"/>
              <a:defRPr sz="1800"/>
            </a:lvl4pPr>
            <a:lvl5pPr indent="-342900" lvl="4" marL="2286000" rtl="0" algn="l">
              <a:spcBef>
                <a:spcPts val="360"/>
              </a:spcBef>
              <a:spcAft>
                <a:spcPts val="0"/>
              </a:spcAft>
              <a:buClr>
                <a:schemeClr val="dk1"/>
              </a:buClr>
              <a:buSzPts val="1800"/>
              <a:buFont typeface="Arial"/>
              <a:buChar char="»"/>
              <a:defRPr sz="1800"/>
            </a:lvl5pPr>
            <a:lvl6pPr indent="-342900" lvl="5" marL="2743200" rtl="0" algn="l">
              <a:spcBef>
                <a:spcPts val="360"/>
              </a:spcBef>
              <a:spcAft>
                <a:spcPts val="0"/>
              </a:spcAft>
              <a:buClr>
                <a:schemeClr val="dk1"/>
              </a:buClr>
              <a:buSzPts val="1800"/>
              <a:buFont typeface="Arial"/>
              <a:buChar char="»"/>
              <a:defRPr sz="1800"/>
            </a:lvl6pPr>
            <a:lvl7pPr indent="-342900" lvl="6" marL="3200400" rtl="0" algn="l">
              <a:spcBef>
                <a:spcPts val="360"/>
              </a:spcBef>
              <a:spcAft>
                <a:spcPts val="0"/>
              </a:spcAft>
              <a:buClr>
                <a:schemeClr val="dk1"/>
              </a:buClr>
              <a:buSzPts val="1800"/>
              <a:buFont typeface="Arial"/>
              <a:buChar char="»"/>
              <a:defRPr sz="1800"/>
            </a:lvl7pPr>
            <a:lvl8pPr indent="-342900" lvl="7" marL="3657600" rtl="0" algn="l">
              <a:spcBef>
                <a:spcPts val="360"/>
              </a:spcBef>
              <a:spcAft>
                <a:spcPts val="0"/>
              </a:spcAft>
              <a:buClr>
                <a:schemeClr val="dk1"/>
              </a:buClr>
              <a:buSzPts val="1800"/>
              <a:buFont typeface="Arial"/>
              <a:buChar char="»"/>
              <a:defRPr sz="1800"/>
            </a:lvl8pPr>
            <a:lvl9pPr indent="-342900" lvl="8" marL="4114800" rtl="0" algn="l">
              <a:spcBef>
                <a:spcPts val="360"/>
              </a:spcBef>
              <a:spcAft>
                <a:spcPts val="0"/>
              </a:spcAft>
              <a:buClr>
                <a:schemeClr val="dk1"/>
              </a:buClr>
              <a:buSzPts val="1800"/>
              <a:buFont typeface="Arial"/>
              <a:buChar char="»"/>
              <a:defRPr sz="1800"/>
            </a:lvl9pPr>
          </a:lstStyle>
          <a:p/>
        </p:txBody>
      </p:sp>
      <p:sp>
        <p:nvSpPr>
          <p:cNvPr id="34" name="Google Shape;34;p5"/>
          <p:cNvSpPr txBox="1"/>
          <p:nvPr>
            <p:ph idx="2" type="body"/>
          </p:nvPr>
        </p:nvSpPr>
        <p:spPr>
          <a:xfrm>
            <a:off x="4648200" y="1600200"/>
            <a:ext cx="4038600" cy="4526100"/>
          </a:xfrm>
          <a:prstGeom prst="rect">
            <a:avLst/>
          </a:prstGeom>
          <a:noFill/>
          <a:ln>
            <a:noFill/>
          </a:ln>
        </p:spPr>
        <p:txBody>
          <a:bodyPr anchorCtr="0" anchor="t" bIns="45700" lIns="91425" spcFirstLastPara="1" rIns="91425" wrap="square" tIns="45700">
            <a:noAutofit/>
          </a:bodyPr>
          <a:lstStyle>
            <a:lvl1pPr indent="-406400" lvl="0" marL="457200" rtl="0" algn="l">
              <a:spcBef>
                <a:spcPts val="560"/>
              </a:spcBef>
              <a:spcAft>
                <a:spcPts val="0"/>
              </a:spcAft>
              <a:buClr>
                <a:schemeClr val="dk1"/>
              </a:buClr>
              <a:buSzPts val="2800"/>
              <a:buFont typeface="Arial"/>
              <a:buChar char="•"/>
              <a:defRPr sz="2800"/>
            </a:lvl1pPr>
            <a:lvl2pPr indent="-381000" lvl="1" marL="914400" rtl="0" algn="l">
              <a:spcBef>
                <a:spcPts val="480"/>
              </a:spcBef>
              <a:spcAft>
                <a:spcPts val="0"/>
              </a:spcAft>
              <a:buClr>
                <a:schemeClr val="dk1"/>
              </a:buClr>
              <a:buSzPts val="2400"/>
              <a:buFont typeface="Arial"/>
              <a:buChar char="–"/>
              <a:defRPr sz="2400"/>
            </a:lvl2pPr>
            <a:lvl3pPr indent="-355600" lvl="2" marL="1371600" rtl="0" algn="l">
              <a:spcBef>
                <a:spcPts val="400"/>
              </a:spcBef>
              <a:spcAft>
                <a:spcPts val="0"/>
              </a:spcAft>
              <a:buClr>
                <a:schemeClr val="dk1"/>
              </a:buClr>
              <a:buSzPts val="2000"/>
              <a:buFont typeface="Arial"/>
              <a:buChar char="•"/>
              <a:defRPr sz="2000"/>
            </a:lvl3pPr>
            <a:lvl4pPr indent="-342900" lvl="3" marL="1828800" rtl="0" algn="l">
              <a:spcBef>
                <a:spcPts val="360"/>
              </a:spcBef>
              <a:spcAft>
                <a:spcPts val="0"/>
              </a:spcAft>
              <a:buClr>
                <a:schemeClr val="dk1"/>
              </a:buClr>
              <a:buSzPts val="1800"/>
              <a:buFont typeface="Arial"/>
              <a:buChar char="–"/>
              <a:defRPr sz="1800"/>
            </a:lvl4pPr>
            <a:lvl5pPr indent="-342900" lvl="4" marL="2286000" rtl="0" algn="l">
              <a:spcBef>
                <a:spcPts val="360"/>
              </a:spcBef>
              <a:spcAft>
                <a:spcPts val="0"/>
              </a:spcAft>
              <a:buClr>
                <a:schemeClr val="dk1"/>
              </a:buClr>
              <a:buSzPts val="1800"/>
              <a:buFont typeface="Arial"/>
              <a:buChar char="»"/>
              <a:defRPr sz="1800"/>
            </a:lvl5pPr>
            <a:lvl6pPr indent="-342900" lvl="5" marL="2743200" rtl="0" algn="l">
              <a:spcBef>
                <a:spcPts val="360"/>
              </a:spcBef>
              <a:spcAft>
                <a:spcPts val="0"/>
              </a:spcAft>
              <a:buClr>
                <a:schemeClr val="dk1"/>
              </a:buClr>
              <a:buSzPts val="1800"/>
              <a:buFont typeface="Arial"/>
              <a:buChar char="»"/>
              <a:defRPr sz="1800"/>
            </a:lvl6pPr>
            <a:lvl7pPr indent="-342900" lvl="6" marL="3200400" rtl="0" algn="l">
              <a:spcBef>
                <a:spcPts val="360"/>
              </a:spcBef>
              <a:spcAft>
                <a:spcPts val="0"/>
              </a:spcAft>
              <a:buClr>
                <a:schemeClr val="dk1"/>
              </a:buClr>
              <a:buSzPts val="1800"/>
              <a:buFont typeface="Arial"/>
              <a:buChar char="»"/>
              <a:defRPr sz="1800"/>
            </a:lvl7pPr>
            <a:lvl8pPr indent="-342900" lvl="7" marL="3657600" rtl="0" algn="l">
              <a:spcBef>
                <a:spcPts val="360"/>
              </a:spcBef>
              <a:spcAft>
                <a:spcPts val="0"/>
              </a:spcAft>
              <a:buClr>
                <a:schemeClr val="dk1"/>
              </a:buClr>
              <a:buSzPts val="1800"/>
              <a:buFont typeface="Arial"/>
              <a:buChar char="»"/>
              <a:defRPr sz="1800"/>
            </a:lvl8pPr>
            <a:lvl9pPr indent="-342900" lvl="8" marL="4114800" rtl="0" algn="l">
              <a:spcBef>
                <a:spcPts val="360"/>
              </a:spcBef>
              <a:spcAft>
                <a:spcPts val="0"/>
              </a:spcAft>
              <a:buClr>
                <a:schemeClr val="dk1"/>
              </a:buClr>
              <a:buSzPts val="1800"/>
              <a:buFont typeface="Arial"/>
              <a:buChar char="»"/>
              <a:defRPr sz="1800"/>
            </a:lvl9pPr>
          </a:lstStyle>
          <a:p/>
        </p:txBody>
      </p:sp>
      <p:sp>
        <p:nvSpPr>
          <p:cNvPr id="35" name="Google Shape;35;p5"/>
          <p:cNvSpPr txBox="1"/>
          <p:nvPr>
            <p:ph idx="10" type="dt"/>
          </p:nvPr>
        </p:nvSpPr>
        <p:spPr>
          <a:xfrm>
            <a:off x="457200" y="6245225"/>
            <a:ext cx="2133600" cy="4764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6" name="Google Shape;36;p5"/>
          <p:cNvSpPr txBox="1"/>
          <p:nvPr>
            <p:ph idx="11" type="ftr"/>
          </p:nvPr>
        </p:nvSpPr>
        <p:spPr>
          <a:xfrm>
            <a:off x="3124200" y="6245225"/>
            <a:ext cx="2895600" cy="4764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7" name="Google Shape;37;p5"/>
          <p:cNvSpPr txBox="1"/>
          <p:nvPr>
            <p:ph idx="12" type="sldNum"/>
          </p:nvPr>
        </p:nvSpPr>
        <p:spPr>
          <a:xfrm>
            <a:off x="6553200" y="6245225"/>
            <a:ext cx="2133600" cy="4764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ype="objOnly">
  <p:cSld name="OBJECT_ONLY">
    <p:spTree>
      <p:nvGrpSpPr>
        <p:cNvPr id="38" name="Shape 38"/>
        <p:cNvGrpSpPr/>
        <p:nvPr/>
      </p:nvGrpSpPr>
      <p:grpSpPr>
        <a:xfrm>
          <a:off x="0" y="0"/>
          <a:ext cx="0" cy="0"/>
          <a:chOff x="0" y="0"/>
          <a:chExt cx="0" cy="0"/>
        </a:xfrm>
      </p:grpSpPr>
      <p:sp>
        <p:nvSpPr>
          <p:cNvPr id="39" name="Google Shape;39;p6"/>
          <p:cNvSpPr txBox="1"/>
          <p:nvPr>
            <p:ph idx="1" type="body"/>
          </p:nvPr>
        </p:nvSpPr>
        <p:spPr>
          <a:xfrm>
            <a:off x="457200" y="274638"/>
            <a:ext cx="8229600" cy="58515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40" name="Google Shape;40;p6"/>
          <p:cNvSpPr txBox="1"/>
          <p:nvPr>
            <p:ph idx="10" type="dt"/>
          </p:nvPr>
        </p:nvSpPr>
        <p:spPr>
          <a:xfrm>
            <a:off x="457200" y="6245225"/>
            <a:ext cx="2133600" cy="4764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1" name="Google Shape;41;p6"/>
          <p:cNvSpPr txBox="1"/>
          <p:nvPr>
            <p:ph idx="11" type="ftr"/>
          </p:nvPr>
        </p:nvSpPr>
        <p:spPr>
          <a:xfrm>
            <a:off x="3124200" y="6245225"/>
            <a:ext cx="2895600" cy="4764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2" name="Google Shape;42;p6"/>
          <p:cNvSpPr txBox="1"/>
          <p:nvPr>
            <p:ph idx="12" type="sldNum"/>
          </p:nvPr>
        </p:nvSpPr>
        <p:spPr>
          <a:xfrm>
            <a:off x="6553200" y="6245225"/>
            <a:ext cx="2133600" cy="4764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Content" type="txAndObj">
  <p:cSld name="TEXT_AND_OBJECT">
    <p:spTree>
      <p:nvGrpSpPr>
        <p:cNvPr id="43" name="Shape 43"/>
        <p:cNvGrpSpPr/>
        <p:nvPr/>
      </p:nvGrpSpPr>
      <p:grpSpPr>
        <a:xfrm>
          <a:off x="0" y="0"/>
          <a:ext cx="0" cy="0"/>
          <a:chOff x="0" y="0"/>
          <a:chExt cx="0" cy="0"/>
        </a:xfrm>
      </p:grpSpPr>
      <p:sp>
        <p:nvSpPr>
          <p:cNvPr id="44" name="Google Shape;44;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45" name="Google Shape;45;p7"/>
          <p:cNvSpPr txBox="1"/>
          <p:nvPr>
            <p:ph idx="1" type="body"/>
          </p:nvPr>
        </p:nvSpPr>
        <p:spPr>
          <a:xfrm>
            <a:off x="457200" y="1600200"/>
            <a:ext cx="4038600" cy="45261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46" name="Google Shape;46;p7"/>
          <p:cNvSpPr txBox="1"/>
          <p:nvPr>
            <p:ph idx="2" type="body"/>
          </p:nvPr>
        </p:nvSpPr>
        <p:spPr>
          <a:xfrm>
            <a:off x="4648200" y="1600200"/>
            <a:ext cx="4038600" cy="45261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47" name="Google Shape;47;p7"/>
          <p:cNvSpPr txBox="1"/>
          <p:nvPr>
            <p:ph idx="10" type="dt"/>
          </p:nvPr>
        </p:nvSpPr>
        <p:spPr>
          <a:xfrm>
            <a:off x="457200" y="6245225"/>
            <a:ext cx="2133600" cy="4764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8" name="Google Shape;48;p7"/>
          <p:cNvSpPr txBox="1"/>
          <p:nvPr>
            <p:ph idx="11" type="ftr"/>
          </p:nvPr>
        </p:nvSpPr>
        <p:spPr>
          <a:xfrm>
            <a:off x="3124200" y="6245225"/>
            <a:ext cx="2895600" cy="4764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9" name="Google Shape;49;p7"/>
          <p:cNvSpPr txBox="1"/>
          <p:nvPr>
            <p:ph idx="12" type="sldNum"/>
          </p:nvPr>
        </p:nvSpPr>
        <p:spPr>
          <a:xfrm>
            <a:off x="6553200" y="6245225"/>
            <a:ext cx="2133600" cy="4764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50" name="Shape 50"/>
        <p:cNvGrpSpPr/>
        <p:nvPr/>
      </p:nvGrpSpPr>
      <p:grpSpPr>
        <a:xfrm>
          <a:off x="0" y="0"/>
          <a:ext cx="0" cy="0"/>
          <a:chOff x="0" y="0"/>
          <a:chExt cx="0" cy="0"/>
        </a:xfrm>
      </p:grpSpPr>
      <p:sp>
        <p:nvSpPr>
          <p:cNvPr id="51" name="Google Shape;51;p8"/>
          <p:cNvSpPr txBox="1"/>
          <p:nvPr>
            <p:ph type="title"/>
          </p:nvPr>
        </p:nvSpPr>
        <p:spPr>
          <a:xfrm rot="5400000">
            <a:off x="4732350" y="2171688"/>
            <a:ext cx="5851500" cy="20574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52" name="Google Shape;52;p8"/>
          <p:cNvSpPr txBox="1"/>
          <p:nvPr>
            <p:ph idx="1" type="body"/>
          </p:nvPr>
        </p:nvSpPr>
        <p:spPr>
          <a:xfrm rot="5400000">
            <a:off x="541350" y="190488"/>
            <a:ext cx="5851500" cy="60198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53" name="Google Shape;53;p8"/>
          <p:cNvSpPr txBox="1"/>
          <p:nvPr>
            <p:ph idx="10" type="dt"/>
          </p:nvPr>
        </p:nvSpPr>
        <p:spPr>
          <a:xfrm>
            <a:off x="457200" y="6245225"/>
            <a:ext cx="2133600" cy="4764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4" name="Google Shape;54;p8"/>
          <p:cNvSpPr txBox="1"/>
          <p:nvPr>
            <p:ph idx="11" type="ftr"/>
          </p:nvPr>
        </p:nvSpPr>
        <p:spPr>
          <a:xfrm>
            <a:off x="3124200" y="6245225"/>
            <a:ext cx="2895600" cy="4764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5" name="Google Shape;55;p8"/>
          <p:cNvSpPr txBox="1"/>
          <p:nvPr>
            <p:ph idx="12" type="sldNum"/>
          </p:nvPr>
        </p:nvSpPr>
        <p:spPr>
          <a:xfrm>
            <a:off x="6553200" y="6245225"/>
            <a:ext cx="2133600" cy="4764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56" name="Shape 56"/>
        <p:cNvGrpSpPr/>
        <p:nvPr/>
      </p:nvGrpSpPr>
      <p:grpSpPr>
        <a:xfrm>
          <a:off x="0" y="0"/>
          <a:ext cx="0" cy="0"/>
          <a:chOff x="0" y="0"/>
          <a:chExt cx="0" cy="0"/>
        </a:xfrm>
      </p:grpSpPr>
      <p:sp>
        <p:nvSpPr>
          <p:cNvPr id="57" name="Google Shape;57;p9"/>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58" name="Google Shape;58;p9"/>
          <p:cNvSpPr txBox="1"/>
          <p:nvPr>
            <p:ph idx="1" type="body"/>
          </p:nvPr>
        </p:nvSpPr>
        <p:spPr>
          <a:xfrm rot="5400000">
            <a:off x="2308950" y="-251550"/>
            <a:ext cx="4526100" cy="82296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59" name="Google Shape;59;p9"/>
          <p:cNvSpPr txBox="1"/>
          <p:nvPr>
            <p:ph idx="10" type="dt"/>
          </p:nvPr>
        </p:nvSpPr>
        <p:spPr>
          <a:xfrm>
            <a:off x="457200" y="6245225"/>
            <a:ext cx="2133600" cy="4764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0" name="Google Shape;60;p9"/>
          <p:cNvSpPr txBox="1"/>
          <p:nvPr>
            <p:ph idx="11" type="ftr"/>
          </p:nvPr>
        </p:nvSpPr>
        <p:spPr>
          <a:xfrm>
            <a:off x="3124200" y="6245225"/>
            <a:ext cx="2895600" cy="4764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1" name="Google Shape;61;p9"/>
          <p:cNvSpPr txBox="1"/>
          <p:nvPr>
            <p:ph idx="12" type="sldNum"/>
          </p:nvPr>
        </p:nvSpPr>
        <p:spPr>
          <a:xfrm>
            <a:off x="6553200" y="6245225"/>
            <a:ext cx="2133600" cy="4764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2" name="Shape 62"/>
        <p:cNvGrpSpPr/>
        <p:nvPr/>
      </p:nvGrpSpPr>
      <p:grpSpPr>
        <a:xfrm>
          <a:off x="0" y="0"/>
          <a:ext cx="0" cy="0"/>
          <a:chOff x="0" y="0"/>
          <a:chExt cx="0" cy="0"/>
        </a:xfrm>
      </p:grpSpPr>
      <p:sp>
        <p:nvSpPr>
          <p:cNvPr id="63" name="Google Shape;63;p10"/>
          <p:cNvSpPr txBox="1"/>
          <p:nvPr>
            <p:ph type="title"/>
          </p:nvPr>
        </p:nvSpPr>
        <p:spPr>
          <a:xfrm>
            <a:off x="1792288" y="4800600"/>
            <a:ext cx="5486400" cy="566700"/>
          </a:xfrm>
          <a:prstGeom prst="rect">
            <a:avLst/>
          </a:prstGeom>
          <a:noFill/>
          <a:ln>
            <a:noFill/>
          </a:ln>
        </p:spPr>
        <p:txBody>
          <a:bodyPr anchorCtr="0" anchor="b" bIns="45700" lIns="91425" spcFirstLastPara="1" rIns="91425" wrap="square" tIns="45700">
            <a:noAutofit/>
          </a:bodyPr>
          <a:lstStyle>
            <a:lvl1pPr lvl="0" rtl="0" algn="l">
              <a:spcBef>
                <a:spcPts val="0"/>
              </a:spcBef>
              <a:spcAft>
                <a:spcPts val="0"/>
              </a:spcAft>
              <a:buSzPts val="1400"/>
              <a:buNone/>
              <a:defRPr b="1" sz="20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64" name="Google Shape;64;p10"/>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Autofit/>
          </a:bodyPr>
          <a:lstStyle>
            <a:lvl1pPr lvl="0" marR="0" rtl="0" algn="l">
              <a:spcBef>
                <a:spcPts val="640"/>
              </a:spcBef>
              <a:spcAft>
                <a:spcPts val="0"/>
              </a:spcAft>
              <a:buClr>
                <a:schemeClr val="dk1"/>
              </a:buClr>
              <a:buSzPts val="3200"/>
              <a:buFont typeface="Arial"/>
              <a:buNone/>
              <a:defRPr sz="3200">
                <a:solidFill>
                  <a:schemeClr val="dk1"/>
                </a:solidFill>
                <a:latin typeface="Arial"/>
                <a:ea typeface="Arial"/>
                <a:cs typeface="Arial"/>
                <a:sym typeface="Arial"/>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65" name="Google Shape;65;p10"/>
          <p:cNvSpPr txBox="1"/>
          <p:nvPr>
            <p:ph idx="1" type="body"/>
          </p:nvPr>
        </p:nvSpPr>
        <p:spPr>
          <a:xfrm>
            <a:off x="1792288" y="5367338"/>
            <a:ext cx="5486400" cy="804900"/>
          </a:xfrm>
          <a:prstGeom prst="rect">
            <a:avLst/>
          </a:prstGeom>
          <a:noFill/>
          <a:ln>
            <a:noFill/>
          </a:ln>
        </p:spPr>
        <p:txBody>
          <a:bodyPr anchorCtr="0" anchor="t" bIns="45700" lIns="91425" spcFirstLastPara="1" rIns="91425" wrap="square" tIns="45700">
            <a:noAutofit/>
          </a:bodyPr>
          <a:lstStyle>
            <a:lvl1pPr indent="-228600" lvl="0" marL="457200" rtl="0" algn="l">
              <a:spcBef>
                <a:spcPts val="280"/>
              </a:spcBef>
              <a:spcAft>
                <a:spcPts val="0"/>
              </a:spcAft>
              <a:buClr>
                <a:schemeClr val="dk1"/>
              </a:buClr>
              <a:buSzPts val="1400"/>
              <a:buFont typeface="Arial"/>
              <a:buNone/>
              <a:defRPr sz="1400"/>
            </a:lvl1pPr>
            <a:lvl2pPr indent="-228600" lvl="1" marL="914400" rtl="0" algn="l">
              <a:spcBef>
                <a:spcPts val="240"/>
              </a:spcBef>
              <a:spcAft>
                <a:spcPts val="0"/>
              </a:spcAft>
              <a:buClr>
                <a:schemeClr val="dk1"/>
              </a:buClr>
              <a:buSzPts val="1200"/>
              <a:buFont typeface="Arial"/>
              <a:buNone/>
              <a:defRPr sz="1200"/>
            </a:lvl2pPr>
            <a:lvl3pPr indent="-228600" lvl="2" marL="1371600" rtl="0" algn="l">
              <a:spcBef>
                <a:spcPts val="200"/>
              </a:spcBef>
              <a:spcAft>
                <a:spcPts val="0"/>
              </a:spcAft>
              <a:buClr>
                <a:schemeClr val="dk1"/>
              </a:buClr>
              <a:buSzPts val="1000"/>
              <a:buFont typeface="Arial"/>
              <a:buNone/>
              <a:defRPr sz="1000"/>
            </a:lvl3pPr>
            <a:lvl4pPr indent="-228600" lvl="3" marL="1828800" rtl="0" algn="l">
              <a:spcBef>
                <a:spcPts val="180"/>
              </a:spcBef>
              <a:spcAft>
                <a:spcPts val="0"/>
              </a:spcAft>
              <a:buClr>
                <a:schemeClr val="dk1"/>
              </a:buClr>
              <a:buSzPts val="900"/>
              <a:buFont typeface="Arial"/>
              <a:buNone/>
              <a:defRPr sz="900"/>
            </a:lvl4pPr>
            <a:lvl5pPr indent="-228600" lvl="4" marL="2286000" rtl="0" algn="l">
              <a:spcBef>
                <a:spcPts val="180"/>
              </a:spcBef>
              <a:spcAft>
                <a:spcPts val="0"/>
              </a:spcAft>
              <a:buClr>
                <a:schemeClr val="dk1"/>
              </a:buClr>
              <a:buSzPts val="900"/>
              <a:buFont typeface="Arial"/>
              <a:buNone/>
              <a:defRPr sz="900"/>
            </a:lvl5pPr>
            <a:lvl6pPr indent="-228600" lvl="5" marL="2743200" rtl="0" algn="l">
              <a:spcBef>
                <a:spcPts val="180"/>
              </a:spcBef>
              <a:spcAft>
                <a:spcPts val="0"/>
              </a:spcAft>
              <a:buClr>
                <a:schemeClr val="dk1"/>
              </a:buClr>
              <a:buSzPts val="900"/>
              <a:buFont typeface="Arial"/>
              <a:buNone/>
              <a:defRPr sz="900"/>
            </a:lvl6pPr>
            <a:lvl7pPr indent="-228600" lvl="6" marL="3200400" rtl="0" algn="l">
              <a:spcBef>
                <a:spcPts val="180"/>
              </a:spcBef>
              <a:spcAft>
                <a:spcPts val="0"/>
              </a:spcAft>
              <a:buClr>
                <a:schemeClr val="dk1"/>
              </a:buClr>
              <a:buSzPts val="900"/>
              <a:buFont typeface="Arial"/>
              <a:buNone/>
              <a:defRPr sz="900"/>
            </a:lvl7pPr>
            <a:lvl8pPr indent="-228600" lvl="7" marL="3657600" rtl="0" algn="l">
              <a:spcBef>
                <a:spcPts val="180"/>
              </a:spcBef>
              <a:spcAft>
                <a:spcPts val="0"/>
              </a:spcAft>
              <a:buClr>
                <a:schemeClr val="dk1"/>
              </a:buClr>
              <a:buSzPts val="900"/>
              <a:buFont typeface="Arial"/>
              <a:buNone/>
              <a:defRPr sz="900"/>
            </a:lvl8pPr>
            <a:lvl9pPr indent="-228600" lvl="8" marL="4114800" rtl="0" algn="l">
              <a:spcBef>
                <a:spcPts val="180"/>
              </a:spcBef>
              <a:spcAft>
                <a:spcPts val="0"/>
              </a:spcAft>
              <a:buClr>
                <a:schemeClr val="dk1"/>
              </a:buClr>
              <a:buSzPts val="900"/>
              <a:buFont typeface="Arial"/>
              <a:buNone/>
              <a:defRPr sz="900"/>
            </a:lvl9pPr>
          </a:lstStyle>
          <a:p/>
        </p:txBody>
      </p:sp>
      <p:sp>
        <p:nvSpPr>
          <p:cNvPr id="66" name="Google Shape;66;p10"/>
          <p:cNvSpPr txBox="1"/>
          <p:nvPr>
            <p:ph idx="10" type="dt"/>
          </p:nvPr>
        </p:nvSpPr>
        <p:spPr>
          <a:xfrm>
            <a:off x="457200" y="6245225"/>
            <a:ext cx="2133600" cy="4764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7" name="Google Shape;67;p10"/>
          <p:cNvSpPr txBox="1"/>
          <p:nvPr>
            <p:ph idx="11" type="ftr"/>
          </p:nvPr>
        </p:nvSpPr>
        <p:spPr>
          <a:xfrm>
            <a:off x="3124200" y="6245225"/>
            <a:ext cx="2895600" cy="4764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8" name="Google Shape;68;p10"/>
          <p:cNvSpPr txBox="1"/>
          <p:nvPr>
            <p:ph idx="12" type="sldNum"/>
          </p:nvPr>
        </p:nvSpPr>
        <p:spPr>
          <a:xfrm>
            <a:off x="6553200" y="6245225"/>
            <a:ext cx="2133600" cy="4764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11" name="Google Shape;11;p1"/>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2" name="Google Shape;12;p1"/>
          <p:cNvSpPr txBox="1"/>
          <p:nvPr>
            <p:ph idx="10" type="dt"/>
          </p:nvPr>
        </p:nvSpPr>
        <p:spPr>
          <a:xfrm>
            <a:off x="457200" y="6245225"/>
            <a:ext cx="2133600" cy="4764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1"/>
          <p:cNvSpPr txBox="1"/>
          <p:nvPr>
            <p:ph idx="11" type="ftr"/>
          </p:nvPr>
        </p:nvSpPr>
        <p:spPr>
          <a:xfrm>
            <a:off x="3124200" y="6245225"/>
            <a:ext cx="2895600" cy="4764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1"/>
          <p:cNvSpPr txBox="1"/>
          <p:nvPr>
            <p:ph idx="12" type="sldNum"/>
          </p:nvPr>
        </p:nvSpPr>
        <p:spPr>
          <a:xfrm>
            <a:off x="6553200" y="6245225"/>
            <a:ext cx="2133600" cy="4764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000000"/>
              </a:solidFil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 Id="rId9" Type="http://schemas.openxmlformats.org/officeDocument/2006/relationships/image" Target="../media/image7.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1.jpg"/><Relationship Id="rId4" Type="http://schemas.openxmlformats.org/officeDocument/2006/relationships/image" Target="../media/image2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6.jpg"/><Relationship Id="rId4" Type="http://schemas.openxmlformats.org/officeDocument/2006/relationships/image" Target="../media/image27.jpg"/><Relationship Id="rId5" Type="http://schemas.openxmlformats.org/officeDocument/2006/relationships/image" Target="../media/image28.jpg"/><Relationship Id="rId6" Type="http://schemas.openxmlformats.org/officeDocument/2006/relationships/image" Target="../media/image25.jpg"/><Relationship Id="rId7" Type="http://schemas.openxmlformats.org/officeDocument/2006/relationships/image" Target="../media/image24.jpg"/><Relationship Id="rId8" Type="http://schemas.openxmlformats.org/officeDocument/2006/relationships/image" Target="../media/image2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10.jpg"/><Relationship Id="rId5" Type="http://schemas.openxmlformats.org/officeDocument/2006/relationships/image" Target="../media/image1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7.jpg"/><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5"/>
          <p:cNvSpPr txBox="1"/>
          <p:nvPr/>
        </p:nvSpPr>
        <p:spPr>
          <a:xfrm>
            <a:off x="971550" y="2492375"/>
            <a:ext cx="7704000" cy="779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descr="flower2DivWHT[1]" id="102" name="Google Shape;102;p15"/>
          <p:cNvPicPr preferRelativeResize="0"/>
          <p:nvPr/>
        </p:nvPicPr>
        <p:blipFill rotWithShape="1">
          <a:blip r:embed="rId3">
            <a:alphaModFix/>
          </a:blip>
          <a:srcRect b="0" l="0" r="0" t="0"/>
          <a:stretch/>
        </p:blipFill>
        <p:spPr>
          <a:xfrm rot="10800000">
            <a:off x="0" y="6021387"/>
            <a:ext cx="4427537" cy="836612"/>
          </a:xfrm>
          <a:prstGeom prst="rect">
            <a:avLst/>
          </a:prstGeom>
          <a:noFill/>
          <a:ln>
            <a:noFill/>
          </a:ln>
        </p:spPr>
      </p:pic>
      <p:pic>
        <p:nvPicPr>
          <p:cNvPr descr="flower2DivWHT[1]" id="103" name="Google Shape;103;p15"/>
          <p:cNvPicPr preferRelativeResize="0"/>
          <p:nvPr/>
        </p:nvPicPr>
        <p:blipFill rotWithShape="1">
          <a:blip r:embed="rId3">
            <a:alphaModFix/>
          </a:blip>
          <a:srcRect b="0" l="0" r="0" t="0"/>
          <a:stretch/>
        </p:blipFill>
        <p:spPr>
          <a:xfrm rot="10800000">
            <a:off x="4716462" y="6021387"/>
            <a:ext cx="4427537" cy="836612"/>
          </a:xfrm>
          <a:prstGeom prst="rect">
            <a:avLst/>
          </a:prstGeom>
          <a:noFill/>
          <a:ln>
            <a:noFill/>
          </a:ln>
        </p:spPr>
      </p:pic>
      <p:grpSp>
        <p:nvGrpSpPr>
          <p:cNvPr id="104" name="Google Shape;104;p15"/>
          <p:cNvGrpSpPr/>
          <p:nvPr/>
        </p:nvGrpSpPr>
        <p:grpSpPr>
          <a:xfrm>
            <a:off x="1908175" y="115887"/>
            <a:ext cx="833437" cy="762000"/>
            <a:chOff x="672" y="624"/>
            <a:chExt cx="525" cy="480"/>
          </a:xfrm>
        </p:grpSpPr>
        <p:sp>
          <p:nvSpPr>
            <p:cNvPr id="105" name="Google Shape;105;p15"/>
            <p:cNvSpPr/>
            <p:nvPr/>
          </p:nvSpPr>
          <p:spPr>
            <a:xfrm>
              <a:off x="672" y="624"/>
              <a:ext cx="525" cy="480"/>
            </a:xfrm>
            <a:custGeom>
              <a:rect b="b" l="l" r="r" t="t"/>
              <a:pathLst>
                <a:path extrusionOk="0" h="480" w="525">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a:gsLst>
                <a:gs pos="0">
                  <a:srgbClr val="FFFFFF"/>
                </a:gs>
                <a:gs pos="100000">
                  <a:schemeClr val="lt1"/>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06" name="Google Shape;106;p15"/>
            <p:cNvSpPr/>
            <p:nvPr/>
          </p:nvSpPr>
          <p:spPr>
            <a:xfrm>
              <a:off x="744" y="689"/>
              <a:ext cx="382" cy="350"/>
            </a:xfrm>
            <a:custGeom>
              <a:rect b="b" l="l" r="r" t="t"/>
              <a:pathLst>
                <a:path extrusionOk="0" h="350" w="382">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a:gsLst>
                <a:gs pos="0">
                  <a:srgbClr val="FFFFFF"/>
                </a:gs>
                <a:gs pos="100000">
                  <a:srgbClr val="9966FF"/>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07" name="Google Shape;107;p15"/>
            <p:cNvSpPr/>
            <p:nvPr/>
          </p:nvSpPr>
          <p:spPr>
            <a:xfrm>
              <a:off x="800" y="698"/>
              <a:ext cx="270" cy="332"/>
            </a:xfrm>
            <a:custGeom>
              <a:rect b="b" l="l" r="r" t="t"/>
              <a:pathLst>
                <a:path extrusionOk="0" h="332" w="270">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a:gsLst>
                <a:gs pos="0">
                  <a:srgbClr val="FFFFFF"/>
                </a:gs>
                <a:gs pos="100000">
                  <a:schemeClr val="lt1"/>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08" name="Google Shape;108;p15"/>
            <p:cNvSpPr/>
            <p:nvPr/>
          </p:nvSpPr>
          <p:spPr>
            <a:xfrm>
              <a:off x="901" y="821"/>
              <a:ext cx="68" cy="85"/>
            </a:xfrm>
            <a:custGeom>
              <a:rect b="b" l="l" r="r" t="t"/>
              <a:pathLst>
                <a:path extrusionOk="0" h="85" w="68">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grpSp>
        <p:nvGrpSpPr>
          <p:cNvPr id="109" name="Google Shape;109;p15"/>
          <p:cNvGrpSpPr/>
          <p:nvPr/>
        </p:nvGrpSpPr>
        <p:grpSpPr>
          <a:xfrm>
            <a:off x="6084887" y="0"/>
            <a:ext cx="833437" cy="762000"/>
            <a:chOff x="672" y="624"/>
            <a:chExt cx="525" cy="480"/>
          </a:xfrm>
        </p:grpSpPr>
        <p:sp>
          <p:nvSpPr>
            <p:cNvPr id="110" name="Google Shape;110;p15"/>
            <p:cNvSpPr/>
            <p:nvPr/>
          </p:nvSpPr>
          <p:spPr>
            <a:xfrm>
              <a:off x="672" y="624"/>
              <a:ext cx="525" cy="480"/>
            </a:xfrm>
            <a:custGeom>
              <a:rect b="b" l="l" r="r" t="t"/>
              <a:pathLst>
                <a:path extrusionOk="0" h="480" w="525">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a:gsLst>
                <a:gs pos="0">
                  <a:srgbClr val="FFFFFF"/>
                </a:gs>
                <a:gs pos="100000">
                  <a:schemeClr val="lt1"/>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11" name="Google Shape;111;p15"/>
            <p:cNvSpPr/>
            <p:nvPr/>
          </p:nvSpPr>
          <p:spPr>
            <a:xfrm>
              <a:off x="744" y="689"/>
              <a:ext cx="382" cy="350"/>
            </a:xfrm>
            <a:custGeom>
              <a:rect b="b" l="l" r="r" t="t"/>
              <a:pathLst>
                <a:path extrusionOk="0" h="350" w="382">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a:gsLst>
                <a:gs pos="0">
                  <a:srgbClr val="FFFFFF"/>
                </a:gs>
                <a:gs pos="100000">
                  <a:srgbClr val="9966FF"/>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12" name="Google Shape;112;p15"/>
            <p:cNvSpPr/>
            <p:nvPr/>
          </p:nvSpPr>
          <p:spPr>
            <a:xfrm>
              <a:off x="800" y="698"/>
              <a:ext cx="270" cy="332"/>
            </a:xfrm>
            <a:custGeom>
              <a:rect b="b" l="l" r="r" t="t"/>
              <a:pathLst>
                <a:path extrusionOk="0" h="332" w="270">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a:gsLst>
                <a:gs pos="0">
                  <a:srgbClr val="FFFFFF"/>
                </a:gs>
                <a:gs pos="100000">
                  <a:schemeClr val="lt1"/>
                </a:gs>
              </a:gsLst>
              <a:path path="circle">
                <a:fillToRect b="50%" l="50%" r="50%" t="50%"/>
              </a:path>
              <a:tileRect/>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13" name="Google Shape;113;p15"/>
            <p:cNvSpPr/>
            <p:nvPr/>
          </p:nvSpPr>
          <p:spPr>
            <a:xfrm>
              <a:off x="901" y="821"/>
              <a:ext cx="68" cy="85"/>
            </a:xfrm>
            <a:custGeom>
              <a:rect b="b" l="l" r="r" t="t"/>
              <a:pathLst>
                <a:path extrusionOk="0" h="85" w="68">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pic>
        <p:nvPicPr>
          <p:cNvPr descr="DSTARS-P" id="114" name="Google Shape;114;p15"/>
          <p:cNvPicPr preferRelativeResize="0"/>
          <p:nvPr/>
        </p:nvPicPr>
        <p:blipFill rotWithShape="1">
          <a:blip r:embed="rId4">
            <a:alphaModFix/>
          </a:blip>
          <a:srcRect b="0" l="0" r="0" t="0"/>
          <a:stretch/>
        </p:blipFill>
        <p:spPr>
          <a:xfrm>
            <a:off x="468312" y="3716337"/>
            <a:ext cx="1806575" cy="1598612"/>
          </a:xfrm>
          <a:prstGeom prst="rect">
            <a:avLst/>
          </a:prstGeom>
          <a:noFill/>
          <a:ln>
            <a:noFill/>
          </a:ln>
        </p:spPr>
      </p:pic>
      <p:pic>
        <p:nvPicPr>
          <p:cNvPr descr="DSTARS-P" id="115" name="Google Shape;115;p15"/>
          <p:cNvPicPr preferRelativeResize="0"/>
          <p:nvPr/>
        </p:nvPicPr>
        <p:blipFill rotWithShape="1">
          <a:blip r:embed="rId4">
            <a:alphaModFix/>
          </a:blip>
          <a:srcRect b="0" l="0" r="0" t="0"/>
          <a:stretch/>
        </p:blipFill>
        <p:spPr>
          <a:xfrm>
            <a:off x="7524750" y="3860800"/>
            <a:ext cx="1806575" cy="1598612"/>
          </a:xfrm>
          <a:prstGeom prst="rect">
            <a:avLst/>
          </a:prstGeom>
          <a:noFill/>
          <a:ln>
            <a:noFill/>
          </a:ln>
        </p:spPr>
      </p:pic>
      <p:pic>
        <p:nvPicPr>
          <p:cNvPr descr="Frames PPT 008" id="116" name="Google Shape;116;p15"/>
          <p:cNvPicPr preferRelativeResize="0"/>
          <p:nvPr/>
        </p:nvPicPr>
        <p:blipFill rotWithShape="1">
          <a:blip r:embed="rId5">
            <a:alphaModFix/>
          </a:blip>
          <a:srcRect b="0" l="0" r="0" t="0"/>
          <a:stretch/>
        </p:blipFill>
        <p:spPr>
          <a:xfrm>
            <a:off x="0" y="0"/>
            <a:ext cx="9144000" cy="6858000"/>
          </a:xfrm>
          <a:prstGeom prst="rect">
            <a:avLst/>
          </a:prstGeom>
          <a:noFill/>
          <a:ln>
            <a:noFill/>
          </a:ln>
        </p:spPr>
      </p:pic>
      <p:sp>
        <p:nvSpPr>
          <p:cNvPr id="117" name="Shape 117"/>
          <p:cNvSpPr/>
          <p:nvPr/>
        </p:nvSpPr>
        <p:spPr>
          <a:xfrm>
            <a:off x="685800" y="4781550"/>
            <a:ext cx="8094650" cy="1162050"/>
          </a:xfrm>
          <a:prstGeom prst="rect"/>
          <a:solidFill>
            <a:srgbClr val="FF0000"/>
          </a:solidFill>
          <a:ln cap="flat" cmpd="sng" w="22225" algn="ctr">
            <a:solidFill>
              <a:srgbClr val="800000"/>
            </a:solidFill>
            <a:miter lim="800000"/>
            <a:headEnd/>
            <a:tailEnd/>
          </a:ln>
        </p:spPr>
        <p:txBody>
          <a:bodyPr fromWordArt="1"/>
          <a:lstStyle>
            <a:defPPr lvl="0"/>
            <a:lvl1pPr lvl="0"/>
            <a:lvl2pPr lvl="1"/>
            <a:lvl3pPr lvl="2"/>
            <a:lvl4pPr lvl="3"/>
            <a:lvl5pPr lvl="4"/>
            <a:lvl6pPr lvl="5"/>
            <a:lvl7pPr lvl="6"/>
            <a:lvl8pPr lvl="7"/>
            <a:lvl9pPr lvl="8"/>
          </a:lstStyle>
          <a:p>
            <a:r>
              <a:rPr b="0" i="1" u="none" cap="none">
                <a:latin typeface=".VnHelvetInsH"/>
              </a:rPr>
              <a:t>tËp thÓ líp 9A
nhiÖt liÖt chµo mõng quý thÇy c« tíi dù giê
</a:t>
            </a:r>
          </a:p>
        </p:txBody>
      </p:sp>
      <p:pic>
        <p:nvPicPr>
          <p:cNvPr descr="ROSE" id="118" name="Google Shape;118;p15"/>
          <p:cNvPicPr preferRelativeResize="0"/>
          <p:nvPr/>
        </p:nvPicPr>
        <p:blipFill rotWithShape="1">
          <a:blip r:embed="rId6">
            <a:alphaModFix/>
          </a:blip>
          <a:srcRect b="0" l="0" r="0" t="0"/>
          <a:stretch/>
        </p:blipFill>
        <p:spPr>
          <a:xfrm>
            <a:off x="3657600" y="533400"/>
            <a:ext cx="6248400" cy="3200400"/>
          </a:xfrm>
          <a:prstGeom prst="rect">
            <a:avLst/>
          </a:prstGeom>
          <a:noFill/>
          <a:ln>
            <a:noFill/>
          </a:ln>
        </p:spPr>
      </p:pic>
      <p:sp>
        <p:nvSpPr>
          <p:cNvPr id="119" name="Shape 119"/>
          <p:cNvSpPr/>
          <p:nvPr/>
        </p:nvSpPr>
        <p:spPr>
          <a:xfrm>
            <a:off x="1295400" y="1219200"/>
            <a:ext cx="3352800" cy="2914650"/>
          </a:xfrm>
          <a:prstGeom prst="rect"/>
          <a:solidFill>
            <a:srgbClr val="FF0000"/>
          </a:solidFill>
          <a:ln cap="flat" cmpd="sng" w="22225" algn="ctr">
            <a:solidFill>
              <a:srgbClr val="800000"/>
            </a:solidFill>
            <a:miter lim="800000"/>
            <a:headEnd/>
            <a:tailEnd/>
          </a:ln>
        </p:spPr>
        <p:txBody>
          <a:bodyPr fromWordArt="1"/>
          <a:lstStyle>
            <a:defPPr lvl="0"/>
            <a:lvl1pPr lvl="0"/>
            <a:lvl2pPr lvl="1"/>
            <a:lvl3pPr lvl="2"/>
            <a:lvl4pPr lvl="3"/>
            <a:lvl5pPr lvl="4"/>
            <a:lvl6pPr lvl="5"/>
            <a:lvl7pPr lvl="6"/>
            <a:lvl8pPr lvl="7"/>
            <a:lvl9pPr lvl="8"/>
          </a:lstStyle>
          <a:p>
            <a:r>
              <a:rPr b="0" i="1" u="none" cap="none">
                <a:latin typeface=".VnAristoteH"/>
              </a:rPr>
              <a:t>häc v¨n
vµ
yªu v¨n
</a:t>
            </a:r>
          </a:p>
        </p:txBody>
      </p:sp>
      <p:pic>
        <p:nvPicPr>
          <p:cNvPr descr="btula" id="120" name="Google Shape;120;p15"/>
          <p:cNvPicPr preferRelativeResize="0"/>
          <p:nvPr/>
        </p:nvPicPr>
        <p:blipFill rotWithShape="1">
          <a:blip r:embed="rId7">
            <a:alphaModFix/>
          </a:blip>
          <a:srcRect b="0" l="0" r="0" t="0"/>
          <a:stretch/>
        </p:blipFill>
        <p:spPr>
          <a:xfrm>
            <a:off x="5562600" y="990600"/>
            <a:ext cx="304800" cy="231775"/>
          </a:xfrm>
          <a:prstGeom prst="rect">
            <a:avLst/>
          </a:prstGeom>
          <a:noFill/>
          <a:ln>
            <a:noFill/>
          </a:ln>
        </p:spPr>
      </p:pic>
      <p:pic>
        <p:nvPicPr>
          <p:cNvPr descr="3d butterfly" id="121" name="Google Shape;121;p15"/>
          <p:cNvPicPr preferRelativeResize="0"/>
          <p:nvPr/>
        </p:nvPicPr>
        <p:blipFill rotWithShape="1">
          <a:blip r:embed="rId8">
            <a:alphaModFix/>
          </a:blip>
          <a:srcRect b="0" l="0" r="0" t="0"/>
          <a:stretch/>
        </p:blipFill>
        <p:spPr>
          <a:xfrm>
            <a:off x="8382000" y="1447800"/>
            <a:ext cx="327025" cy="190500"/>
          </a:xfrm>
          <a:prstGeom prst="rect">
            <a:avLst/>
          </a:prstGeom>
          <a:noFill/>
          <a:ln>
            <a:noFill/>
          </a:ln>
        </p:spPr>
      </p:pic>
      <p:pic>
        <p:nvPicPr>
          <p:cNvPr descr="bflyWHT" id="122" name="Google Shape;122;p15"/>
          <p:cNvPicPr preferRelativeResize="0"/>
          <p:nvPr/>
        </p:nvPicPr>
        <p:blipFill rotWithShape="1">
          <a:blip r:embed="rId9">
            <a:alphaModFix/>
          </a:blip>
          <a:srcRect b="0" l="0" r="0" t="0"/>
          <a:stretch/>
        </p:blipFill>
        <p:spPr>
          <a:xfrm>
            <a:off x="7315200" y="1066800"/>
            <a:ext cx="333375" cy="381000"/>
          </a:xfrm>
          <a:prstGeom prst="rect">
            <a:avLst/>
          </a:prstGeom>
          <a:noFill/>
          <a:ln>
            <a:noFill/>
          </a:ln>
        </p:spPr>
      </p:pic>
      <p:pic>
        <p:nvPicPr>
          <p:cNvPr descr="bflyWHT" id="123" name="Google Shape;123;p15"/>
          <p:cNvPicPr preferRelativeResize="0"/>
          <p:nvPr/>
        </p:nvPicPr>
        <p:blipFill rotWithShape="1">
          <a:blip r:embed="rId9">
            <a:alphaModFix/>
          </a:blip>
          <a:srcRect b="0" l="0" r="0" t="0"/>
          <a:stretch/>
        </p:blipFill>
        <p:spPr>
          <a:xfrm>
            <a:off x="5105400" y="1828800"/>
            <a:ext cx="333375" cy="381000"/>
          </a:xfrm>
          <a:prstGeom prst="rect">
            <a:avLst/>
          </a:prstGeom>
          <a:noFill/>
          <a:ln>
            <a:noFill/>
          </a:ln>
        </p:spPr>
      </p:pic>
      <p:pic>
        <p:nvPicPr>
          <p:cNvPr descr="3d butterfly" id="124" name="Google Shape;124;p15"/>
          <p:cNvPicPr preferRelativeResize="0"/>
          <p:nvPr/>
        </p:nvPicPr>
        <p:blipFill rotWithShape="1">
          <a:blip r:embed="rId8">
            <a:alphaModFix/>
          </a:blip>
          <a:srcRect b="0" l="0" r="0" t="0"/>
          <a:stretch/>
        </p:blipFill>
        <p:spPr>
          <a:xfrm>
            <a:off x="6400800" y="685800"/>
            <a:ext cx="327025" cy="190500"/>
          </a:xfrm>
          <a:prstGeom prst="rect">
            <a:avLst/>
          </a:prstGeom>
          <a:noFill/>
          <a:ln>
            <a:noFill/>
          </a:ln>
        </p:spPr>
      </p:pic>
      <p:pic>
        <p:nvPicPr>
          <p:cNvPr descr="bflyWHT" id="125" name="Google Shape;125;p15"/>
          <p:cNvPicPr preferRelativeResize="0"/>
          <p:nvPr/>
        </p:nvPicPr>
        <p:blipFill rotWithShape="1">
          <a:blip r:embed="rId9">
            <a:alphaModFix/>
          </a:blip>
          <a:srcRect b="0" l="0" r="0" t="0"/>
          <a:stretch/>
        </p:blipFill>
        <p:spPr>
          <a:xfrm>
            <a:off x="6934200" y="1600200"/>
            <a:ext cx="333375" cy="381000"/>
          </a:xfrm>
          <a:prstGeom prst="rect">
            <a:avLst/>
          </a:prstGeom>
          <a:noFill/>
          <a:ln>
            <a:noFill/>
          </a:ln>
        </p:spPr>
      </p:pic>
      <p:pic>
        <p:nvPicPr>
          <p:cNvPr descr="bflyWHT" id="126" name="Google Shape;126;p15"/>
          <p:cNvPicPr preferRelativeResize="0"/>
          <p:nvPr/>
        </p:nvPicPr>
        <p:blipFill rotWithShape="1">
          <a:blip r:embed="rId9">
            <a:alphaModFix/>
          </a:blip>
          <a:srcRect b="0" l="0" r="0" t="0"/>
          <a:stretch/>
        </p:blipFill>
        <p:spPr>
          <a:xfrm>
            <a:off x="6934200" y="2438400"/>
            <a:ext cx="333375" cy="381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pic>
        <p:nvPicPr>
          <p:cNvPr descr="Picture 047" id="191" name="Google Shape;191;p24"/>
          <p:cNvPicPr preferRelativeResize="0"/>
          <p:nvPr/>
        </p:nvPicPr>
        <p:blipFill rotWithShape="1">
          <a:blip r:embed="rId3">
            <a:alphaModFix/>
          </a:blip>
          <a:srcRect b="4062" l="3746" r="3755" t="9686"/>
          <a:stretch/>
        </p:blipFill>
        <p:spPr>
          <a:xfrm>
            <a:off x="0" y="0"/>
            <a:ext cx="9144000" cy="6858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5"/>
          <p:cNvSpPr txBox="1"/>
          <p:nvPr/>
        </p:nvSpPr>
        <p:spPr>
          <a:xfrm>
            <a:off x="1143000" y="381000"/>
            <a:ext cx="7543800" cy="65565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2800"/>
              <a:buFont typeface="Times New Roman"/>
              <a:buNone/>
            </a:pPr>
            <a:r>
              <a:rPr b="1" i="0" lang="en-US" sz="2800" u="none">
                <a:solidFill>
                  <a:schemeClr val="dk1"/>
                </a:solidFill>
                <a:latin typeface="Times New Roman"/>
                <a:ea typeface="Times New Roman"/>
                <a:cs typeface="Times New Roman"/>
                <a:sym typeface="Times New Roman"/>
              </a:rPr>
              <a:t> Ngày 18-10-2010 nhà thơ Nguyễn Duy (ảnh) đã được Viện hàn lâm quốc tế Mihai Eminescu tại Craiova, Rumani trao Giải thưởng lớn về Thơ năm 2010. Đây là giải thưởng lớn dành cho các nhà văn, nhà thơ nước ngoài có những tác phẩm xuất sắc được đánh giá qua Hội đồng nghệ thuật Rumani. Nhà thơ Nguyễn Duy đã dành hầu hết cuộc đời cho nền thi ca Việt Nam, khơi gợi niềm tự hào về quê hương dân tộc, ngợi ca vẻ đẹp đằm thắm của non sông gấm vóc, tôn vinh nét đẹp của thiên nhiên, của cuộc sống... Các tác phẩm của ông đã được đưa vào sách giáo khoa Ngữ văn như: Ánh trăng (lớp 9), Đò Lèn (lớp 12), Tre Việt Nam (sách giáo khoa Tiếng Việt lớp 4)...</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26"/>
          <p:cNvSpPr txBox="1"/>
          <p:nvPr/>
        </p:nvSpPr>
        <p:spPr>
          <a:xfrm>
            <a:off x="457200" y="1600200"/>
            <a:ext cx="1828800" cy="366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descr="Picture 049" id="202" name="Google Shape;202;p26"/>
          <p:cNvPicPr preferRelativeResize="0"/>
          <p:nvPr/>
        </p:nvPicPr>
        <p:blipFill rotWithShape="1">
          <a:blip r:embed="rId3">
            <a:alphaModFix/>
          </a:blip>
          <a:srcRect b="19998" l="31250" r="18750" t="20937"/>
          <a:stretch/>
        </p:blipFill>
        <p:spPr>
          <a:xfrm>
            <a:off x="2295525" y="381000"/>
            <a:ext cx="4562475" cy="62484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27"/>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Arial"/>
              <a:buNone/>
            </a:pPr>
            <a:r>
              <a:rPr b="1" i="0" lang="en-US" sz="4400" u="none">
                <a:solidFill>
                  <a:schemeClr val="dk2"/>
                </a:solidFill>
                <a:latin typeface="Arial"/>
                <a:ea typeface="Arial"/>
                <a:cs typeface="Arial"/>
                <a:sym typeface="Arial"/>
              </a:rPr>
              <a:t>Thảo luận cặp đôi</a:t>
            </a:r>
            <a:endParaRPr/>
          </a:p>
        </p:txBody>
      </p:sp>
      <p:sp>
        <p:nvSpPr>
          <p:cNvPr id="208" name="Google Shape;208;p27"/>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200"/>
              <a:buFont typeface="Arial"/>
              <a:buChar char="•"/>
            </a:pPr>
            <a:r>
              <a:rPr b="0" i="0" lang="en-US" sz="3200" u="none" cap="none" strike="noStrike">
                <a:solidFill>
                  <a:schemeClr val="dk1"/>
                </a:solidFill>
                <a:latin typeface="Arial"/>
                <a:ea typeface="Arial"/>
                <a:cs typeface="Arial"/>
                <a:sym typeface="Arial"/>
              </a:rPr>
              <a:t>1. Hoàn cảnh sáng tác</a:t>
            </a:r>
            <a:endParaRPr/>
          </a:p>
          <a:p>
            <a:pPr indent="-342900" lvl="0" marL="342900" marR="0" rtl="0" algn="l">
              <a:lnSpc>
                <a:spcPct val="100000"/>
              </a:lnSpc>
              <a:spcBef>
                <a:spcPts val="640"/>
              </a:spcBef>
              <a:spcAft>
                <a:spcPts val="0"/>
              </a:spcAft>
              <a:buClr>
                <a:schemeClr val="dk1"/>
              </a:buClr>
              <a:buSzPts val="3200"/>
              <a:buFont typeface="Arial"/>
              <a:buChar char="•"/>
            </a:pPr>
            <a:r>
              <a:rPr b="0" i="0" lang="en-US" sz="3200" u="none" cap="none" strike="noStrike">
                <a:solidFill>
                  <a:schemeClr val="dk1"/>
                </a:solidFill>
                <a:latin typeface="Arial"/>
                <a:ea typeface="Arial"/>
                <a:cs typeface="Arial"/>
                <a:sym typeface="Arial"/>
              </a:rPr>
              <a:t>2.Thể thơ</a:t>
            </a:r>
            <a:endParaRPr/>
          </a:p>
          <a:p>
            <a:pPr indent="-342900" lvl="0" marL="342900" marR="0" rtl="0" algn="l">
              <a:lnSpc>
                <a:spcPct val="100000"/>
              </a:lnSpc>
              <a:spcBef>
                <a:spcPts val="640"/>
              </a:spcBef>
              <a:spcAft>
                <a:spcPts val="0"/>
              </a:spcAft>
              <a:buClr>
                <a:schemeClr val="dk1"/>
              </a:buClr>
              <a:buSzPts val="3200"/>
              <a:buFont typeface="Arial"/>
              <a:buChar char="•"/>
            </a:pPr>
            <a:r>
              <a:rPr b="0" i="0" lang="en-US" sz="3200" u="none" cap="none" strike="noStrike">
                <a:solidFill>
                  <a:schemeClr val="dk1"/>
                </a:solidFill>
                <a:latin typeface="Arial"/>
                <a:ea typeface="Arial"/>
                <a:cs typeface="Arial"/>
                <a:sym typeface="Arial"/>
              </a:rPr>
              <a:t>3.PTBĐ</a:t>
            </a:r>
            <a:endParaRPr/>
          </a:p>
          <a:p>
            <a:pPr indent="-342900" lvl="0" marL="342900" marR="0" rtl="0" algn="l">
              <a:lnSpc>
                <a:spcPct val="100000"/>
              </a:lnSpc>
              <a:spcBef>
                <a:spcPts val="640"/>
              </a:spcBef>
              <a:spcAft>
                <a:spcPts val="0"/>
              </a:spcAft>
              <a:buClr>
                <a:schemeClr val="dk1"/>
              </a:buClr>
              <a:buSzPts val="3200"/>
              <a:buFont typeface="Arial"/>
              <a:buChar char="•"/>
            </a:pPr>
            <a:r>
              <a:rPr b="0" i="0" lang="en-US" sz="3200" u="none" cap="none" strike="noStrike">
                <a:solidFill>
                  <a:schemeClr val="dk1"/>
                </a:solidFill>
                <a:latin typeface="Arial"/>
                <a:ea typeface="Arial"/>
                <a:cs typeface="Arial"/>
                <a:sym typeface="Arial"/>
              </a:rPr>
              <a:t>4. Mạch cảm xúc</a:t>
            </a:r>
            <a:endParaRPr/>
          </a:p>
          <a:p>
            <a:pPr indent="-342900" lvl="0" marL="342900" marR="0" rtl="0" algn="l">
              <a:lnSpc>
                <a:spcPct val="100000"/>
              </a:lnSpc>
              <a:spcBef>
                <a:spcPts val="640"/>
              </a:spcBef>
              <a:spcAft>
                <a:spcPts val="0"/>
              </a:spcAft>
              <a:buClr>
                <a:schemeClr val="dk1"/>
              </a:buClr>
              <a:buSzPts val="3200"/>
              <a:buFont typeface="Arial"/>
              <a:buChar char="•"/>
            </a:pPr>
            <a:r>
              <a:rPr b="0" i="0" lang="en-US" sz="3200" u="none" cap="none" strike="noStrike">
                <a:solidFill>
                  <a:schemeClr val="dk1"/>
                </a:solidFill>
                <a:latin typeface="Arial"/>
                <a:ea typeface="Arial"/>
                <a:cs typeface="Arial"/>
                <a:sym typeface="Arial"/>
              </a:rPr>
              <a:t>5.Nhân vật trữ tình, đối tượng trữ tình.</a:t>
            </a:r>
            <a:endParaRPr/>
          </a:p>
          <a:p>
            <a:pPr indent="-342900" lvl="0" marL="342900" marR="0" rtl="0" algn="l">
              <a:lnSpc>
                <a:spcPct val="100000"/>
              </a:lnSpc>
              <a:spcBef>
                <a:spcPts val="640"/>
              </a:spcBef>
              <a:spcAft>
                <a:spcPts val="0"/>
              </a:spcAft>
              <a:buClr>
                <a:schemeClr val="dk1"/>
              </a:buClr>
              <a:buSzPts val="3200"/>
              <a:buFont typeface="Arial"/>
              <a:buChar char="•"/>
            </a:pPr>
            <a:r>
              <a:rPr b="0" i="0" lang="en-US" sz="3200" u="none" cap="none" strike="noStrike">
                <a:solidFill>
                  <a:schemeClr val="dk1"/>
                </a:solidFill>
                <a:latin typeface="Arial"/>
                <a:ea typeface="Arial"/>
                <a:cs typeface="Arial"/>
                <a:sym typeface="Arial"/>
              </a:rPr>
              <a:t>6. Chủ đề</a:t>
            </a:r>
            <a:endParaRPr/>
          </a:p>
          <a:p>
            <a:pPr indent="-342900" lvl="0" marL="342900" marR="0" rtl="0" algn="l">
              <a:lnSpc>
                <a:spcPct val="100000"/>
              </a:lnSpc>
              <a:spcBef>
                <a:spcPts val="640"/>
              </a:spcBef>
              <a:spcAft>
                <a:spcPts val="0"/>
              </a:spcAft>
              <a:buClr>
                <a:schemeClr val="dk1"/>
              </a:buClr>
              <a:buSzPts val="3200"/>
              <a:buFont typeface="Arial"/>
              <a:buChar char="•"/>
            </a:pPr>
            <a:r>
              <a:rPr b="0" i="0" lang="en-US" sz="3200" u="none" cap="none" strike="noStrike">
                <a:solidFill>
                  <a:schemeClr val="dk1"/>
                </a:solidFill>
                <a:latin typeface="Arial"/>
                <a:ea typeface="Arial"/>
                <a:cs typeface="Arial"/>
                <a:sym typeface="Arial"/>
              </a:rPr>
              <a:t>7. Bố cục</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28"/>
          <p:cNvSpPr txBox="1"/>
          <p:nvPr>
            <p:ph type="title"/>
          </p:nvPr>
        </p:nvSpPr>
        <p:spPr>
          <a:xfrm>
            <a:off x="152400" y="5029200"/>
            <a:ext cx="4259400" cy="6192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2"/>
              </a:buClr>
              <a:buSzPts val="4000"/>
              <a:buFont typeface="Times New Roman"/>
              <a:buNone/>
            </a:pPr>
            <a:br>
              <a:rPr b="1" i="0" lang="en-US" sz="4000" u="sng">
                <a:solidFill>
                  <a:schemeClr val="dk2"/>
                </a:solidFill>
                <a:latin typeface="Times New Roman"/>
                <a:ea typeface="Times New Roman"/>
                <a:cs typeface="Times New Roman"/>
                <a:sym typeface="Times New Roman"/>
              </a:rPr>
            </a:br>
            <a:br>
              <a:rPr b="1" i="0" lang="en-US" sz="4000" u="none">
                <a:solidFill>
                  <a:schemeClr val="dk2"/>
                </a:solidFill>
                <a:latin typeface="Times New Roman"/>
                <a:ea typeface="Times New Roman"/>
                <a:cs typeface="Times New Roman"/>
                <a:sym typeface="Times New Roman"/>
              </a:rPr>
            </a:br>
            <a:endParaRPr/>
          </a:p>
        </p:txBody>
      </p:sp>
      <p:sp>
        <p:nvSpPr>
          <p:cNvPr id="214" name="Google Shape;214;p28"/>
          <p:cNvSpPr txBox="1"/>
          <p:nvPr/>
        </p:nvSpPr>
        <p:spPr>
          <a:xfrm>
            <a:off x="2743200" y="457200"/>
            <a:ext cx="3753000" cy="4024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800"/>
              <a:buFont typeface="Arial"/>
              <a:buNone/>
            </a:pPr>
            <a:r>
              <a:t/>
            </a:r>
            <a:endParaRPr b="0" i="0" sz="2800" u="non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800"/>
              <a:buFont typeface="Times New Roman"/>
              <a:buNone/>
            </a:pPr>
            <a:r>
              <a:rPr b="0" i="0" lang="en-US" sz="2800" u="none">
                <a:solidFill>
                  <a:schemeClr val="dk1"/>
                </a:solidFill>
                <a:latin typeface="Times New Roman"/>
                <a:ea typeface="Times New Roman"/>
                <a:cs typeface="Times New Roman"/>
                <a:sym typeface="Times New Roman"/>
              </a:rPr>
              <a:t>Hồi nhỏ sống với đồng </a:t>
            </a:r>
            <a:br>
              <a:rPr b="0" i="0" lang="en-US" sz="2800" u="none">
                <a:solidFill>
                  <a:schemeClr val="dk1"/>
                </a:solidFill>
                <a:latin typeface="Times New Roman"/>
                <a:ea typeface="Times New Roman"/>
                <a:cs typeface="Times New Roman"/>
                <a:sym typeface="Times New Roman"/>
              </a:rPr>
            </a:br>
            <a:r>
              <a:rPr b="0" i="0" lang="en-US" sz="2800" u="none">
                <a:solidFill>
                  <a:schemeClr val="dk1"/>
                </a:solidFill>
                <a:latin typeface="Times New Roman"/>
                <a:ea typeface="Times New Roman"/>
                <a:cs typeface="Times New Roman"/>
                <a:sym typeface="Times New Roman"/>
              </a:rPr>
              <a:t>với sông rồi với bể</a:t>
            </a:r>
            <a:br>
              <a:rPr b="0" i="0" lang="en-US" sz="2800" u="none">
                <a:solidFill>
                  <a:schemeClr val="dk1"/>
                </a:solidFill>
                <a:latin typeface="Times New Roman"/>
                <a:ea typeface="Times New Roman"/>
                <a:cs typeface="Times New Roman"/>
                <a:sym typeface="Times New Roman"/>
              </a:rPr>
            </a:br>
            <a:r>
              <a:rPr b="0" i="0" lang="en-US" sz="2800" u="none">
                <a:solidFill>
                  <a:schemeClr val="dk1"/>
                </a:solidFill>
                <a:latin typeface="Times New Roman"/>
                <a:ea typeface="Times New Roman"/>
                <a:cs typeface="Times New Roman"/>
                <a:sym typeface="Times New Roman"/>
              </a:rPr>
              <a:t>hồi chiến tranh ở rừng</a:t>
            </a:r>
            <a:br>
              <a:rPr b="0" i="0" lang="en-US" sz="2800" u="none">
                <a:solidFill>
                  <a:schemeClr val="dk1"/>
                </a:solidFill>
                <a:latin typeface="Times New Roman"/>
                <a:ea typeface="Times New Roman"/>
                <a:cs typeface="Times New Roman"/>
                <a:sym typeface="Times New Roman"/>
              </a:rPr>
            </a:br>
            <a:r>
              <a:rPr b="0" i="0" lang="en-US" sz="2800" u="none">
                <a:solidFill>
                  <a:schemeClr val="dk1"/>
                </a:solidFill>
                <a:latin typeface="Times New Roman"/>
                <a:ea typeface="Times New Roman"/>
                <a:cs typeface="Times New Roman"/>
                <a:sym typeface="Times New Roman"/>
              </a:rPr>
              <a:t>vầng trăng thành tri kỉ</a:t>
            </a:r>
            <a:br>
              <a:rPr b="0" i="0" lang="en-US" sz="2800" u="none">
                <a:solidFill>
                  <a:schemeClr val="dk1"/>
                </a:solidFill>
                <a:latin typeface="Times New Roman"/>
                <a:ea typeface="Times New Roman"/>
                <a:cs typeface="Times New Roman"/>
                <a:sym typeface="Times New Roman"/>
              </a:rPr>
            </a:br>
            <a:endParaRPr/>
          </a:p>
          <a:p>
            <a:pPr indent="0" lvl="0" marL="0" marR="0" rtl="0" algn="l">
              <a:lnSpc>
                <a:spcPct val="100000"/>
              </a:lnSpc>
              <a:spcBef>
                <a:spcPts val="0"/>
              </a:spcBef>
              <a:spcAft>
                <a:spcPts val="0"/>
              </a:spcAft>
              <a:buClr>
                <a:schemeClr val="dk1"/>
              </a:buClr>
              <a:buSzPts val="2800"/>
              <a:buFont typeface="Times New Roman"/>
              <a:buNone/>
            </a:pPr>
            <a:br>
              <a:rPr b="0" i="0" lang="en-US" sz="2800" u="none">
                <a:solidFill>
                  <a:schemeClr val="dk1"/>
                </a:solidFill>
                <a:latin typeface="Times New Roman"/>
                <a:ea typeface="Times New Roman"/>
                <a:cs typeface="Times New Roman"/>
                <a:sym typeface="Times New Roman"/>
              </a:rPr>
            </a:br>
            <a:r>
              <a:rPr b="0" i="0" lang="en-US" sz="2800" u="none">
                <a:solidFill>
                  <a:schemeClr val="dk1"/>
                </a:solidFill>
                <a:latin typeface="Times New Roman"/>
                <a:ea typeface="Times New Roman"/>
                <a:cs typeface="Times New Roman"/>
                <a:sym typeface="Times New Roman"/>
              </a:rPr>
              <a:t>Trần trụi với thiên nhiên</a:t>
            </a:r>
            <a:br>
              <a:rPr b="0" i="0" lang="en-US" sz="2800" u="none">
                <a:solidFill>
                  <a:schemeClr val="dk1"/>
                </a:solidFill>
                <a:latin typeface="Times New Roman"/>
                <a:ea typeface="Times New Roman"/>
                <a:cs typeface="Times New Roman"/>
                <a:sym typeface="Times New Roman"/>
              </a:rPr>
            </a:br>
            <a:r>
              <a:rPr b="0" i="0" lang="en-US" sz="2800" u="none">
                <a:solidFill>
                  <a:schemeClr val="dk1"/>
                </a:solidFill>
                <a:latin typeface="Times New Roman"/>
                <a:ea typeface="Times New Roman"/>
                <a:cs typeface="Times New Roman"/>
                <a:sym typeface="Times New Roman"/>
              </a:rPr>
              <a:t>hồn nhiên như cây cỏ</a:t>
            </a:r>
            <a:br>
              <a:rPr b="0" i="0" lang="en-US" sz="2800" u="none">
                <a:solidFill>
                  <a:schemeClr val="dk1"/>
                </a:solidFill>
                <a:latin typeface="Times New Roman"/>
                <a:ea typeface="Times New Roman"/>
                <a:cs typeface="Times New Roman"/>
                <a:sym typeface="Times New Roman"/>
              </a:rPr>
            </a:br>
            <a:r>
              <a:rPr b="0" i="0" lang="en-US" sz="2800" u="none">
                <a:solidFill>
                  <a:schemeClr val="dk1"/>
                </a:solidFill>
                <a:latin typeface="Times New Roman"/>
                <a:ea typeface="Times New Roman"/>
                <a:cs typeface="Times New Roman"/>
                <a:sym typeface="Times New Roman"/>
              </a:rPr>
              <a:t>ngỡ không bao giờ quên </a:t>
            </a:r>
            <a:br>
              <a:rPr b="0" i="0" lang="en-US" sz="2800" u="none">
                <a:solidFill>
                  <a:schemeClr val="dk1"/>
                </a:solidFill>
                <a:latin typeface="Times New Roman"/>
                <a:ea typeface="Times New Roman"/>
                <a:cs typeface="Times New Roman"/>
                <a:sym typeface="Times New Roman"/>
              </a:rPr>
            </a:br>
            <a:r>
              <a:rPr b="0" i="0" lang="en-US" sz="2800" u="none">
                <a:solidFill>
                  <a:schemeClr val="dk1"/>
                </a:solidFill>
                <a:latin typeface="Times New Roman"/>
                <a:ea typeface="Times New Roman"/>
                <a:cs typeface="Times New Roman"/>
                <a:sym typeface="Times New Roman"/>
              </a:rPr>
              <a:t>cái vầng trăng tình nghĩa</a:t>
            </a:r>
            <a:endParaRPr/>
          </a:p>
        </p:txBody>
      </p:sp>
      <p:pic>
        <p:nvPicPr>
          <p:cNvPr id="215" name="Google Shape;215;p28"/>
          <p:cNvPicPr preferRelativeResize="0"/>
          <p:nvPr/>
        </p:nvPicPr>
        <p:blipFill rotWithShape="1">
          <a:blip r:embed="rId3">
            <a:alphaModFix/>
          </a:blip>
          <a:srcRect b="0" l="0" r="0" t="0"/>
          <a:stretch/>
        </p:blipFill>
        <p:spPr>
          <a:xfrm>
            <a:off x="228600" y="838200"/>
            <a:ext cx="2396400" cy="2396400"/>
          </a:xfrm>
          <a:prstGeom prst="roundRect">
            <a:avLst>
              <a:gd fmla="val 16667" name="adj"/>
            </a:avLst>
          </a:prstGeom>
          <a:noFill/>
          <a:ln>
            <a:noFill/>
          </a:ln>
          <a:effectLst>
            <a:outerShdw blurRad="76200" rotWithShape="0" algn="tl" dir="7800000" dist="38100">
              <a:srgbClr val="000000">
                <a:alpha val="40000"/>
              </a:srgbClr>
            </a:outerShdw>
          </a:effectLst>
        </p:spPr>
      </p:pic>
      <p:sp>
        <p:nvSpPr>
          <p:cNvPr id="216" name="Google Shape;216;p28"/>
          <p:cNvSpPr txBox="1"/>
          <p:nvPr/>
        </p:nvSpPr>
        <p:spPr>
          <a:xfrm>
            <a:off x="141287" y="184150"/>
            <a:ext cx="5061000" cy="447600"/>
          </a:xfrm>
          <a:prstGeom prst="rect">
            <a:avLst/>
          </a:prstGeom>
          <a:noFill/>
          <a:ln>
            <a:noFill/>
          </a:ln>
        </p:spPr>
        <p:txBody>
          <a:bodyPr anchorCtr="0" anchor="t" bIns="45700" lIns="91425" spcFirstLastPara="1" rIns="91425" wrap="square" tIns="45700">
            <a:normAutofit/>
          </a:bodyPr>
          <a:lstStyle/>
          <a:p>
            <a:pPr indent="0" lvl="0" marL="0" marR="0" rtl="0" algn="ctr">
              <a:lnSpc>
                <a:spcPct val="80000"/>
              </a:lnSpc>
              <a:spcBef>
                <a:spcPts val="0"/>
              </a:spcBef>
              <a:spcAft>
                <a:spcPts val="0"/>
              </a:spcAft>
              <a:buClr>
                <a:srgbClr val="FFC000"/>
              </a:buClr>
              <a:buSzPts val="2700"/>
              <a:buFont typeface="Times New Roman"/>
              <a:buNone/>
            </a:pPr>
            <a:r>
              <a:rPr b="1" i="0" lang="en-US" sz="2700" u="none">
                <a:solidFill>
                  <a:srgbClr val="FFC000"/>
                </a:solidFill>
                <a:latin typeface="Times New Roman"/>
                <a:ea typeface="Times New Roman"/>
                <a:cs typeface="Times New Roman"/>
                <a:sym typeface="Times New Roman"/>
              </a:rPr>
              <a:t>ÁNH TRĂNG – NGUYỄN DUY</a:t>
            </a:r>
            <a:endParaRPr/>
          </a:p>
        </p:txBody>
      </p:sp>
      <p:pic>
        <p:nvPicPr>
          <p:cNvPr descr="Bai tho Dong chi" id="217" name="Google Shape;217;p28"/>
          <p:cNvPicPr preferRelativeResize="0"/>
          <p:nvPr>
            <p:ph idx="1" type="body"/>
          </p:nvPr>
        </p:nvPicPr>
        <p:blipFill rotWithShape="1">
          <a:blip r:embed="rId4">
            <a:alphaModFix/>
          </a:blip>
          <a:srcRect b="0" l="0" r="0" t="0"/>
          <a:stretch/>
        </p:blipFill>
        <p:spPr>
          <a:xfrm>
            <a:off x="6332537" y="914400"/>
            <a:ext cx="2811600" cy="2057400"/>
          </a:xfrm>
          <a:prstGeom prst="rect">
            <a:avLst/>
          </a:prstGeom>
          <a:noFill/>
          <a:ln cap="flat" cmpd="sng" w="9525">
            <a:solidFill>
              <a:srgbClr val="FF0000"/>
            </a:solidFill>
            <a:prstDash val="solid"/>
            <a:miter lim="524288"/>
            <a:headEnd len="sm" w="sm" type="none"/>
            <a:tailEnd len="sm" w="sm" type="none"/>
          </a:ln>
        </p:spPr>
      </p:pic>
    </p:spTree>
  </p:cSld>
  <p:clrMapOvr>
    <a:masterClrMapping/>
  </p:clrMapOvr>
  <p:transition>
    <p:wipe dir="d"/>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29"/>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Arial"/>
              <a:buNone/>
            </a:pPr>
            <a:r>
              <a:rPr b="1" i="0" lang="en-US" sz="4400" u="none">
                <a:solidFill>
                  <a:schemeClr val="dk2"/>
                </a:solidFill>
                <a:latin typeface="Arial"/>
                <a:ea typeface="Arial"/>
                <a:cs typeface="Arial"/>
                <a:sym typeface="Arial"/>
              </a:rPr>
              <a:t>Thảo luận nhóm</a:t>
            </a:r>
            <a:endParaRPr/>
          </a:p>
        </p:txBody>
      </p:sp>
      <p:sp>
        <p:nvSpPr>
          <p:cNvPr id="223" name="Google Shape;223;p29"/>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600"/>
              <a:buFont typeface="Arial"/>
              <a:buChar char="•"/>
            </a:pPr>
            <a:r>
              <a:rPr b="0" i="0" lang="en-US" sz="3600" u="none" cap="none" strike="noStrike">
                <a:solidFill>
                  <a:schemeClr val="dk1"/>
                </a:solidFill>
                <a:latin typeface="Arial"/>
                <a:ea typeface="Arial"/>
                <a:cs typeface="Arial"/>
                <a:sym typeface="Arial"/>
              </a:rPr>
              <a:t>1.Quá khứ được tác giả tái hiện ở mấy thời điểm? </a:t>
            </a:r>
            <a:endParaRPr/>
          </a:p>
          <a:p>
            <a:pPr indent="-114300" lvl="0" marL="342900" marR="0" rtl="0" algn="l">
              <a:lnSpc>
                <a:spcPct val="100000"/>
              </a:lnSpc>
              <a:spcBef>
                <a:spcPts val="720"/>
              </a:spcBef>
              <a:spcAft>
                <a:spcPts val="0"/>
              </a:spcAft>
              <a:buClr>
                <a:schemeClr val="dk1"/>
              </a:buClr>
              <a:buSzPts val="3600"/>
              <a:buFont typeface="Arial"/>
              <a:buNone/>
            </a:pPr>
            <a:r>
              <a:t/>
            </a:r>
            <a:endParaRPr b="0" i="0" sz="3600" u="none" cap="none" strike="noStrike">
              <a:solidFill>
                <a:schemeClr val="dk1"/>
              </a:solidFill>
              <a:latin typeface="Arial"/>
              <a:ea typeface="Arial"/>
              <a:cs typeface="Arial"/>
              <a:sym typeface="Arial"/>
            </a:endParaRPr>
          </a:p>
          <a:p>
            <a:pPr indent="-342900" lvl="0" marL="342900" marR="0" rtl="0" algn="l">
              <a:lnSpc>
                <a:spcPct val="100000"/>
              </a:lnSpc>
              <a:spcBef>
                <a:spcPts val="720"/>
              </a:spcBef>
              <a:spcAft>
                <a:spcPts val="0"/>
              </a:spcAft>
              <a:buClr>
                <a:schemeClr val="dk1"/>
              </a:buClr>
              <a:buSzPts val="3600"/>
              <a:buFont typeface="Arial"/>
              <a:buChar char="•"/>
            </a:pPr>
            <a:r>
              <a:rPr b="0" i="0" lang="en-US" sz="3600" u="none" cap="none" strike="noStrike">
                <a:solidFill>
                  <a:schemeClr val="dk1"/>
                </a:solidFill>
                <a:latin typeface="Arial"/>
                <a:ea typeface="Arial"/>
                <a:cs typeface="Arial"/>
                <a:sym typeface="Arial"/>
              </a:rPr>
              <a:t>2. Phát hiện tín hiệu nghệ thuật trong khổ thơ 1,2? Nêu tác dụng? Em có nhận xét gì về không gian được nhắc đến?</a:t>
            </a:r>
            <a:endParaRPr b="0" i="0" sz="3600" u="none" cap="none" strike="noStrike">
              <a:solidFill>
                <a:schemeClr val="dk1"/>
              </a:solidFill>
              <a:latin typeface="Arial"/>
              <a:ea typeface="Arial"/>
              <a:cs typeface="Arial"/>
              <a:sym typeface="Arial"/>
            </a:endParaRPr>
          </a:p>
          <a:p>
            <a:pPr indent="-114300" lvl="0" marL="342900" marR="0" rtl="0" algn="l">
              <a:spcBef>
                <a:spcPts val="720"/>
              </a:spcBef>
              <a:spcAft>
                <a:spcPts val="0"/>
              </a:spcAft>
              <a:buClr>
                <a:schemeClr val="dk1"/>
              </a:buClr>
              <a:buSzPts val="3600"/>
              <a:buFont typeface="Arial"/>
              <a:buNone/>
            </a:pPr>
            <a:r>
              <a:t/>
            </a:r>
            <a:endParaRPr b="0" i="0" sz="3600" u="none">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pic>
        <p:nvPicPr>
          <p:cNvPr descr="image-D16D_4B4C0E63" id="228" name="Google Shape;228;p30"/>
          <p:cNvPicPr preferRelativeResize="0"/>
          <p:nvPr>
            <p:ph idx="1" type="body"/>
          </p:nvPr>
        </p:nvPicPr>
        <p:blipFill rotWithShape="1">
          <a:blip r:embed="rId3">
            <a:alphaModFix/>
          </a:blip>
          <a:srcRect b="0" l="0" r="0" t="0"/>
          <a:stretch/>
        </p:blipFill>
        <p:spPr>
          <a:xfrm>
            <a:off x="990600" y="685800"/>
            <a:ext cx="7467600" cy="56388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pic>
        <p:nvPicPr>
          <p:cNvPr descr="sau_mua_vu" id="233" name="Google Shape;233;p31"/>
          <p:cNvPicPr preferRelativeResize="0"/>
          <p:nvPr>
            <p:ph idx="1" type="body"/>
          </p:nvPr>
        </p:nvPicPr>
        <p:blipFill rotWithShape="1">
          <a:blip r:embed="rId3">
            <a:alphaModFix/>
          </a:blip>
          <a:srcRect b="0" l="0" r="0" t="0"/>
          <a:stretch/>
        </p:blipFill>
        <p:spPr>
          <a:xfrm>
            <a:off x="762000" y="381000"/>
            <a:ext cx="7620000" cy="57912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pic>
        <p:nvPicPr>
          <p:cNvPr descr="C%E1%BA%A3nh%2520%C4%91%E1%BA%B9p%2520h%C3%B9ng%2520v%E1%BB%B9%2520%E1%BB%9F%2520n%C3%BAi%2520r%E1%BB%ABng%2520T%C3%A2y%2520B%E1%BA%AFc" id="238" name="Google Shape;238;p32"/>
          <p:cNvPicPr preferRelativeResize="0"/>
          <p:nvPr>
            <p:ph idx="1" type="body"/>
          </p:nvPr>
        </p:nvPicPr>
        <p:blipFill rotWithShape="1">
          <a:blip r:embed="rId3">
            <a:alphaModFix/>
          </a:blip>
          <a:srcRect b="0" l="0" r="0" t="0"/>
          <a:stretch/>
        </p:blipFill>
        <p:spPr>
          <a:xfrm>
            <a:off x="914400" y="838200"/>
            <a:ext cx="7239000" cy="50292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pic>
        <p:nvPicPr>
          <p:cNvPr descr="dongchi" id="243" name="Google Shape;243;p33"/>
          <p:cNvPicPr preferRelativeResize="0"/>
          <p:nvPr>
            <p:ph idx="1" type="body"/>
          </p:nvPr>
        </p:nvPicPr>
        <p:blipFill rotWithShape="1">
          <a:blip r:embed="rId3">
            <a:alphaModFix/>
          </a:blip>
          <a:srcRect b="0" l="0" r="0" t="0"/>
          <a:stretch/>
        </p:blipFill>
        <p:spPr>
          <a:xfrm>
            <a:off x="1066800" y="838200"/>
            <a:ext cx="7239000" cy="52578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pic>
        <p:nvPicPr>
          <p:cNvPr descr="B38" id="131" name="Google Shape;131;p16"/>
          <p:cNvPicPr preferRelativeResize="0"/>
          <p:nvPr/>
        </p:nvPicPr>
        <p:blipFill rotWithShape="1">
          <a:blip r:embed="rId3">
            <a:alphaModFix/>
          </a:blip>
          <a:srcRect b="0" l="0" r="0" t="0"/>
          <a:stretch/>
        </p:blipFill>
        <p:spPr>
          <a:xfrm>
            <a:off x="-1828800" y="-457200"/>
            <a:ext cx="11811000" cy="7315200"/>
          </a:xfrm>
          <a:prstGeom prst="rect">
            <a:avLst/>
          </a:prstGeom>
          <a:noFill/>
          <a:ln>
            <a:noFill/>
          </a:ln>
        </p:spPr>
      </p:pic>
      <p:sp>
        <p:nvSpPr>
          <p:cNvPr id="132" name="Google Shape;132;p16"/>
          <p:cNvSpPr txBox="1"/>
          <p:nvPr/>
        </p:nvSpPr>
        <p:spPr>
          <a:xfrm>
            <a:off x="1600200" y="533400"/>
            <a:ext cx="5715000" cy="646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3600"/>
              <a:buFont typeface="Arial"/>
              <a:buNone/>
            </a:pPr>
            <a:r>
              <a:rPr b="0" i="0" lang="en-US" sz="3600" u="none">
                <a:solidFill>
                  <a:srgbClr val="FF0000"/>
                </a:solidFill>
                <a:latin typeface="Arial"/>
                <a:ea typeface="Arial"/>
                <a:cs typeface="Arial"/>
                <a:sym typeface="Arial"/>
              </a:rPr>
              <a:t>TRÒ CHƠI : THẢ THƠ</a:t>
            </a:r>
            <a:endParaRPr/>
          </a:p>
        </p:txBody>
      </p:sp>
      <p:sp>
        <p:nvSpPr>
          <p:cNvPr id="133" name="Google Shape;133;p16"/>
          <p:cNvSpPr txBox="1"/>
          <p:nvPr/>
        </p:nvSpPr>
        <p:spPr>
          <a:xfrm>
            <a:off x="0" y="1447800"/>
            <a:ext cx="8305800" cy="2738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FF"/>
              </a:buClr>
              <a:buSzPts val="3600"/>
              <a:buFont typeface="Times New Roman"/>
              <a:buNone/>
            </a:pPr>
            <a:r>
              <a:rPr b="0" i="0" lang="en-US" sz="3600" u="none">
                <a:solidFill>
                  <a:srgbClr val="FF00FF"/>
                </a:solidFill>
                <a:latin typeface="Times New Roman"/>
                <a:ea typeface="Times New Roman"/>
                <a:cs typeface="Times New Roman"/>
                <a:sym typeface="Times New Roman"/>
              </a:rPr>
              <a:t>- Có 5 bức tranh minh họa cho các tác phẩm văn học trong chương trình Ngữ văn THCS</a:t>
            </a:r>
            <a:endParaRPr/>
          </a:p>
          <a:p>
            <a:pPr indent="0" lvl="0" marL="0" marR="0" rtl="0" algn="l">
              <a:lnSpc>
                <a:spcPct val="100000"/>
              </a:lnSpc>
              <a:spcBef>
                <a:spcPts val="0"/>
              </a:spcBef>
              <a:spcAft>
                <a:spcPts val="0"/>
              </a:spcAft>
              <a:buClr>
                <a:schemeClr val="dk1"/>
              </a:buClr>
              <a:buSzPts val="3600"/>
              <a:buFont typeface="Times New Roman"/>
              <a:buNone/>
            </a:pPr>
            <a:r>
              <a:rPr b="0" i="0" lang="en-US" sz="3600" u="none">
                <a:solidFill>
                  <a:schemeClr val="dk1"/>
                </a:solidFill>
                <a:latin typeface="Times New Roman"/>
                <a:ea typeface="Times New Roman"/>
                <a:cs typeface="Times New Roman"/>
                <a:sym typeface="Times New Roman"/>
              </a:rPr>
              <a:t> </a:t>
            </a:r>
            <a:r>
              <a:rPr b="0" i="0" lang="en-US" sz="3600" u="none">
                <a:solidFill>
                  <a:srgbClr val="0070C0"/>
                </a:solidFill>
                <a:latin typeface="Times New Roman"/>
                <a:ea typeface="Times New Roman"/>
                <a:cs typeface="Times New Roman"/>
                <a:sym typeface="Times New Roman"/>
              </a:rPr>
              <a:t>- Em hãy quan sát tranh và đọc những câu thơ có hình ảnh </a:t>
            </a:r>
            <a:r>
              <a:rPr b="0" i="1" lang="en-US" sz="3600" u="none">
                <a:solidFill>
                  <a:srgbClr val="0070C0"/>
                </a:solidFill>
                <a:latin typeface="Times New Roman"/>
                <a:ea typeface="Times New Roman"/>
                <a:cs typeface="Times New Roman"/>
                <a:sym typeface="Times New Roman"/>
              </a:rPr>
              <a:t>trăng </a:t>
            </a:r>
            <a:r>
              <a:rPr b="0" i="0" lang="en-US" sz="3600" u="none">
                <a:solidFill>
                  <a:srgbClr val="0070C0"/>
                </a:solidFill>
                <a:latin typeface="Times New Roman"/>
                <a:ea typeface="Times New Roman"/>
                <a:cs typeface="Times New Roman"/>
                <a:sym typeface="Times New Roman"/>
              </a:rPr>
              <a:t>trong các bài thơ đó.</a:t>
            </a:r>
            <a:endParaRPr b="1" i="0" sz="3600" u="none">
              <a:solidFill>
                <a:srgbClr val="FFC000"/>
              </a:solidFill>
              <a:latin typeface="Arial"/>
              <a:ea typeface="Arial"/>
              <a:cs typeface="Arial"/>
              <a:sym typeface="Arial"/>
            </a:endParaRPr>
          </a:p>
          <a:p>
            <a:pPr indent="0" lvl="0" marL="0" marR="0" rtl="0" algn="l">
              <a:lnSpc>
                <a:spcPct val="100000"/>
              </a:lnSpc>
              <a:spcBef>
                <a:spcPts val="0"/>
              </a:spcBef>
              <a:spcAft>
                <a:spcPts val="0"/>
              </a:spcAft>
              <a:buNone/>
            </a:pPr>
            <a:r>
              <a:t/>
            </a:r>
            <a:endParaRPr b="1" i="0" sz="3600" u="none">
              <a:solidFill>
                <a:srgbClr val="FFC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34"/>
          <p:cNvSpPr txBox="1"/>
          <p:nvPr/>
        </p:nvSpPr>
        <p:spPr>
          <a:xfrm>
            <a:off x="1066800" y="533400"/>
            <a:ext cx="6324600" cy="366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nvGrpSpPr>
          <p:cNvPr id="249" name="Google Shape;249;p34"/>
          <p:cNvGrpSpPr/>
          <p:nvPr/>
        </p:nvGrpSpPr>
        <p:grpSpPr>
          <a:xfrm>
            <a:off x="3048000" y="0"/>
            <a:ext cx="3657600" cy="1009649"/>
            <a:chOff x="1920" y="0"/>
            <a:chExt cx="2304" cy="636"/>
          </a:xfrm>
        </p:grpSpPr>
        <p:sp>
          <p:nvSpPr>
            <p:cNvPr id="250" name="Google Shape;250;p34"/>
            <p:cNvSpPr txBox="1"/>
            <p:nvPr/>
          </p:nvSpPr>
          <p:spPr>
            <a:xfrm>
              <a:off x="1920" y="0"/>
              <a:ext cx="1200" cy="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51" name="Google Shape;251;p34"/>
            <p:cNvSpPr txBox="1"/>
            <p:nvPr/>
          </p:nvSpPr>
          <p:spPr>
            <a:xfrm>
              <a:off x="3024" y="336"/>
              <a:ext cx="1200" cy="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252" name="Google Shape;252;p34"/>
          <p:cNvSpPr txBox="1"/>
          <p:nvPr/>
        </p:nvSpPr>
        <p:spPr>
          <a:xfrm>
            <a:off x="7604125" y="3389312"/>
            <a:ext cx="311100" cy="366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  </a:t>
            </a:r>
            <a:endParaRPr/>
          </a:p>
        </p:txBody>
      </p:sp>
      <p:sp>
        <p:nvSpPr>
          <p:cNvPr id="253" name="Google Shape;253;p34"/>
          <p:cNvSpPr txBox="1"/>
          <p:nvPr/>
        </p:nvSpPr>
        <p:spPr>
          <a:xfrm>
            <a:off x="5851525" y="2322512"/>
            <a:ext cx="247500" cy="366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 </a:t>
            </a:r>
            <a:endParaRPr/>
          </a:p>
        </p:txBody>
      </p:sp>
      <p:sp>
        <p:nvSpPr>
          <p:cNvPr id="254" name="Google Shape;254;p34"/>
          <p:cNvSpPr txBox="1"/>
          <p:nvPr/>
        </p:nvSpPr>
        <p:spPr>
          <a:xfrm>
            <a:off x="0" y="1600200"/>
            <a:ext cx="9144000" cy="641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55" name="Google Shape;255;p34"/>
          <p:cNvSpPr txBox="1"/>
          <p:nvPr/>
        </p:nvSpPr>
        <p:spPr>
          <a:xfrm>
            <a:off x="1089025" y="5249862"/>
            <a:ext cx="3559200" cy="641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56" name="Google Shape;256;p34"/>
          <p:cNvSpPr txBox="1"/>
          <p:nvPr/>
        </p:nvSpPr>
        <p:spPr>
          <a:xfrm>
            <a:off x="6858000" y="6324600"/>
            <a:ext cx="1371600" cy="366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descr="dongchi" id="257" name="Google Shape;257;p34"/>
          <p:cNvPicPr preferRelativeResize="0"/>
          <p:nvPr/>
        </p:nvPicPr>
        <p:blipFill rotWithShape="1">
          <a:blip r:embed="rId3">
            <a:alphaModFix/>
          </a:blip>
          <a:srcRect b="0" l="0" r="0" t="0"/>
          <a:stretch/>
        </p:blipFill>
        <p:spPr>
          <a:xfrm>
            <a:off x="3048000" y="3124200"/>
            <a:ext cx="3429000" cy="2286000"/>
          </a:xfrm>
          <a:prstGeom prst="rect">
            <a:avLst/>
          </a:prstGeom>
          <a:noFill/>
          <a:ln>
            <a:noFill/>
          </a:ln>
        </p:spPr>
      </p:pic>
      <p:pic>
        <p:nvPicPr>
          <p:cNvPr descr="dem 3" id="258" name="Google Shape;258;p34"/>
          <p:cNvPicPr preferRelativeResize="0"/>
          <p:nvPr/>
        </p:nvPicPr>
        <p:blipFill rotWithShape="1">
          <a:blip r:embed="rId4">
            <a:alphaModFix/>
          </a:blip>
          <a:srcRect b="0" l="0" r="0" t="0"/>
          <a:stretch/>
        </p:blipFill>
        <p:spPr>
          <a:xfrm>
            <a:off x="6019800" y="0"/>
            <a:ext cx="3124200" cy="2667001"/>
          </a:xfrm>
          <a:prstGeom prst="rect">
            <a:avLst/>
          </a:prstGeom>
          <a:noFill/>
          <a:ln>
            <a:noFill/>
          </a:ln>
        </p:spPr>
      </p:pic>
      <p:sp>
        <p:nvSpPr>
          <p:cNvPr id="259" name="Google Shape;259;p34"/>
          <p:cNvSpPr txBox="1"/>
          <p:nvPr/>
        </p:nvSpPr>
        <p:spPr>
          <a:xfrm>
            <a:off x="838200" y="3048000"/>
            <a:ext cx="7162800" cy="366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60" name="Google Shape;260;p34"/>
          <p:cNvSpPr txBox="1"/>
          <p:nvPr/>
        </p:nvSpPr>
        <p:spPr>
          <a:xfrm>
            <a:off x="457200" y="2667000"/>
            <a:ext cx="8458200" cy="369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EA"/>
              </a:buClr>
              <a:buSzPts val="1800"/>
              <a:buFont typeface="Arial"/>
              <a:buNone/>
            </a:pPr>
            <a:r>
              <a:rPr b="1" i="0" lang="en-US" sz="1800" u="none">
                <a:solidFill>
                  <a:srgbClr val="0000EA"/>
                </a:solidFill>
                <a:latin typeface="Arial"/>
                <a:ea typeface="Arial"/>
                <a:cs typeface="Arial"/>
                <a:sym typeface="Arial"/>
              </a:rPr>
              <a:t>Làng quê                                Núi rừng                                  Thành phố</a:t>
            </a:r>
            <a:r>
              <a:rPr b="0" i="0" lang="en-US" sz="1800" u="none">
                <a:solidFill>
                  <a:srgbClr val="0000EA"/>
                </a:solidFill>
                <a:latin typeface="Arial"/>
                <a:ea typeface="Arial"/>
                <a:cs typeface="Arial"/>
                <a:sym typeface="Arial"/>
              </a:rPr>
              <a:t>                               </a:t>
            </a:r>
            <a:endParaRPr/>
          </a:p>
        </p:txBody>
      </p:sp>
      <p:sp>
        <p:nvSpPr>
          <p:cNvPr id="261" name="Google Shape;261;p34"/>
          <p:cNvSpPr txBox="1"/>
          <p:nvPr/>
        </p:nvSpPr>
        <p:spPr>
          <a:xfrm>
            <a:off x="609600" y="5334000"/>
            <a:ext cx="7924800" cy="366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EA"/>
              </a:buClr>
              <a:buSzPts val="1800"/>
              <a:buFont typeface="Arial"/>
              <a:buNone/>
            </a:pPr>
            <a:r>
              <a:rPr b="1" i="0" lang="en-US" sz="1800" u="none">
                <a:solidFill>
                  <a:srgbClr val="0000EA"/>
                </a:solidFill>
                <a:latin typeface="Arial"/>
                <a:ea typeface="Arial"/>
                <a:cs typeface="Arial"/>
                <a:sym typeface="Arial"/>
              </a:rPr>
              <a:t>     Tuổi thơ</a:t>
            </a:r>
            <a:r>
              <a:rPr b="0" i="0" lang="en-US" sz="1800" u="none">
                <a:solidFill>
                  <a:srgbClr val="0000EA"/>
                </a:solidFill>
                <a:latin typeface="Arial"/>
                <a:ea typeface="Arial"/>
                <a:cs typeface="Arial"/>
                <a:sym typeface="Arial"/>
              </a:rPr>
              <a:t>                                 </a:t>
            </a:r>
            <a:r>
              <a:rPr b="1" i="0" lang="en-US" sz="1800" u="none">
                <a:solidFill>
                  <a:srgbClr val="0000EA"/>
                </a:solidFill>
                <a:latin typeface="Arial"/>
                <a:ea typeface="Arial"/>
                <a:cs typeface="Arial"/>
                <a:sym typeface="Arial"/>
              </a:rPr>
              <a:t>Người lính</a:t>
            </a:r>
            <a:r>
              <a:rPr b="0" i="0" lang="en-US" sz="1800" u="none">
                <a:solidFill>
                  <a:srgbClr val="0000EA"/>
                </a:solidFill>
                <a:latin typeface="Arial"/>
                <a:ea typeface="Arial"/>
                <a:cs typeface="Arial"/>
                <a:sym typeface="Arial"/>
              </a:rPr>
              <a:t>                                </a:t>
            </a:r>
            <a:r>
              <a:rPr b="1" i="0" lang="en-US" sz="1800" u="none">
                <a:solidFill>
                  <a:srgbClr val="0000EA"/>
                </a:solidFill>
                <a:latin typeface="Arial"/>
                <a:ea typeface="Arial"/>
                <a:cs typeface="Arial"/>
                <a:sym typeface="Arial"/>
              </a:rPr>
              <a:t>Công chức</a:t>
            </a:r>
            <a:endParaRPr/>
          </a:p>
        </p:txBody>
      </p:sp>
      <p:sp>
        <p:nvSpPr>
          <p:cNvPr id="262" name="Google Shape;262;p34"/>
          <p:cNvSpPr txBox="1"/>
          <p:nvPr/>
        </p:nvSpPr>
        <p:spPr>
          <a:xfrm>
            <a:off x="609600" y="5867400"/>
            <a:ext cx="8534400" cy="9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Cuộc sống hiện đại làm con người thay đổi nếp sống, nếp nghĩ</a:t>
            </a:r>
            <a:endParaRPr/>
          </a:p>
        </p:txBody>
      </p:sp>
      <p:pic>
        <p:nvPicPr>
          <p:cNvPr descr="cchuc-020709" id="263" name="Google Shape;263;p34"/>
          <p:cNvPicPr preferRelativeResize="0"/>
          <p:nvPr/>
        </p:nvPicPr>
        <p:blipFill rotWithShape="1">
          <a:blip r:embed="rId5">
            <a:alphaModFix/>
          </a:blip>
          <a:srcRect b="0" l="0" r="0" t="0"/>
          <a:stretch/>
        </p:blipFill>
        <p:spPr>
          <a:xfrm>
            <a:off x="6172200" y="3124200"/>
            <a:ext cx="2971800" cy="2286000"/>
          </a:xfrm>
          <a:prstGeom prst="rect">
            <a:avLst/>
          </a:prstGeom>
          <a:noFill/>
          <a:ln>
            <a:noFill/>
          </a:ln>
        </p:spPr>
      </p:pic>
      <p:pic>
        <p:nvPicPr>
          <p:cNvPr descr="C%E1%BA%A3nh%2520%C4%91%E1%BA%B9p%2520h%C3%B9ng%2520v%E1%BB%B9%2520%E1%BB%9F%2520n%C3%BAi%2520r%E1%BB%ABng%2520T%C3%A2y%2520B%E1%BA%AFc" id="264" name="Google Shape;264;p34"/>
          <p:cNvPicPr preferRelativeResize="0"/>
          <p:nvPr/>
        </p:nvPicPr>
        <p:blipFill rotWithShape="1">
          <a:blip r:embed="rId6">
            <a:alphaModFix/>
          </a:blip>
          <a:srcRect b="0" l="0" r="0" t="0"/>
          <a:stretch/>
        </p:blipFill>
        <p:spPr>
          <a:xfrm>
            <a:off x="3048000" y="0"/>
            <a:ext cx="2971800" cy="2667000"/>
          </a:xfrm>
          <a:prstGeom prst="rect">
            <a:avLst/>
          </a:prstGeom>
          <a:noFill/>
          <a:ln>
            <a:noFill/>
          </a:ln>
        </p:spPr>
      </p:pic>
      <p:pic>
        <p:nvPicPr>
          <p:cNvPr descr="sau_mua_vu" id="265" name="Google Shape;265;p34"/>
          <p:cNvPicPr preferRelativeResize="0"/>
          <p:nvPr/>
        </p:nvPicPr>
        <p:blipFill rotWithShape="1">
          <a:blip r:embed="rId7">
            <a:alphaModFix/>
          </a:blip>
          <a:srcRect b="0" l="0" r="0" t="0"/>
          <a:stretch/>
        </p:blipFill>
        <p:spPr>
          <a:xfrm>
            <a:off x="0" y="3124200"/>
            <a:ext cx="3048000" cy="2286000"/>
          </a:xfrm>
          <a:prstGeom prst="rect">
            <a:avLst/>
          </a:prstGeom>
          <a:noFill/>
          <a:ln>
            <a:noFill/>
          </a:ln>
        </p:spPr>
      </p:pic>
      <p:pic>
        <p:nvPicPr>
          <p:cNvPr descr="image-D16D_4B4C0E63" id="266" name="Google Shape;266;p34"/>
          <p:cNvPicPr preferRelativeResize="0"/>
          <p:nvPr/>
        </p:nvPicPr>
        <p:blipFill rotWithShape="1">
          <a:blip r:embed="rId8">
            <a:alphaModFix/>
          </a:blip>
          <a:srcRect b="0" l="0" r="0" t="0"/>
          <a:stretch/>
        </p:blipFill>
        <p:spPr>
          <a:xfrm>
            <a:off x="0" y="0"/>
            <a:ext cx="3048000" cy="2667000"/>
          </a:xfrm>
          <a:prstGeom prst="rect">
            <a:avLst/>
          </a:prstGeom>
          <a:noFill/>
          <a:ln>
            <a:noFill/>
          </a:ln>
        </p:spPr>
      </p:pic>
      <p:sp>
        <p:nvSpPr>
          <p:cNvPr id="267" name="Google Shape;267;p34"/>
          <p:cNvSpPr/>
          <p:nvPr/>
        </p:nvSpPr>
        <p:spPr>
          <a:xfrm>
            <a:off x="0" y="5334000"/>
            <a:ext cx="609600" cy="838200"/>
          </a:xfrm>
          <a:prstGeom prst="curvedRightArrow">
            <a:avLst>
              <a:gd fmla="val 25000" name="adj1"/>
              <a:gd fmla="val 50000" name="adj2"/>
              <a:gd fmla="val 25000" name="adj3"/>
            </a:avLst>
          </a:prstGeom>
          <a:solidFill>
            <a:srgbClr val="0000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descr="image-D16D_4B4C0E63" id="268" name="Google Shape;268;p34"/>
          <p:cNvPicPr preferRelativeResize="0"/>
          <p:nvPr/>
        </p:nvPicPr>
        <p:blipFill rotWithShape="1">
          <a:blip r:embed="rId8">
            <a:alphaModFix/>
          </a:blip>
          <a:srcRect b="0" l="0" r="0" t="0"/>
          <a:stretch/>
        </p:blipFill>
        <p:spPr>
          <a:xfrm>
            <a:off x="152400" y="152400"/>
            <a:ext cx="3048000" cy="2667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7"/>
                                        </p:tgtEl>
                                        <p:attrNameLst>
                                          <p:attrName>style.visibility</p:attrName>
                                        </p:attrNameLst>
                                      </p:cBhvr>
                                      <p:to>
                                        <p:strVal val="visible"/>
                                      </p:to>
                                    </p:set>
                                    <p:animEffect filter="fade" transition="in">
                                      <p:cBhvr>
                                        <p:cTn dur="1000"/>
                                        <p:tgtEl>
                                          <p:spTgt spid="267"/>
                                        </p:tgtEl>
                                      </p:cBhvr>
                                    </p:animEffect>
                                  </p:childTnLst>
                                </p:cTn>
                              </p:par>
                              <p:par>
                                <p:cTn fill="hold" nodeType="withEffect" presetClass="entr" presetID="10" presetSubtype="0">
                                  <p:stCondLst>
                                    <p:cond delay="0"/>
                                  </p:stCondLst>
                                  <p:childTnLst>
                                    <p:set>
                                      <p:cBhvr>
                                        <p:cTn dur="1" fill="hold">
                                          <p:stCondLst>
                                            <p:cond delay="0"/>
                                          </p:stCondLst>
                                        </p:cTn>
                                        <p:tgtEl>
                                          <p:spTgt spid="262"/>
                                        </p:tgtEl>
                                        <p:attrNameLst>
                                          <p:attrName>style.visibility</p:attrName>
                                        </p:attrNameLst>
                                      </p:cBhvr>
                                      <p:to>
                                        <p:strVal val="visible"/>
                                      </p:to>
                                    </p:set>
                                    <p:animEffect filter="fade" transition="in">
                                      <p:cBhvr>
                                        <p:cTn dur="1000"/>
                                        <p:tgtEl>
                                          <p:spTgt spid="2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pic>
        <p:nvPicPr>
          <p:cNvPr descr="Anh dep 10" id="277" name="Google Shape;277;p36"/>
          <p:cNvPicPr preferRelativeResize="0"/>
          <p:nvPr/>
        </p:nvPicPr>
        <p:blipFill rotWithShape="1">
          <a:blip r:embed="rId3">
            <a:alphaModFix/>
          </a:blip>
          <a:srcRect b="0" l="0" r="0" t="0"/>
          <a:stretch/>
        </p:blipFill>
        <p:spPr>
          <a:xfrm>
            <a:off x="685800" y="-788987"/>
            <a:ext cx="7772400" cy="7646987"/>
          </a:xfrm>
          <a:prstGeom prst="rect">
            <a:avLst/>
          </a:prstGeom>
          <a:noFill/>
          <a:ln>
            <a:noFill/>
          </a:ln>
        </p:spPr>
      </p:pic>
      <p:sp>
        <p:nvSpPr>
          <p:cNvPr id="278" name="Shape 278"/>
          <p:cNvSpPr/>
          <p:nvPr/>
        </p:nvSpPr>
        <p:spPr>
          <a:xfrm rot="-179882">
            <a:off x="1447770" y="1219331"/>
            <a:ext cx="7162575" cy="2057335"/>
          </a:xfrm>
          <a:prstGeom prst="rect"/>
          <a:gradFill>
            <a:gsLst>
              <a:gs pos="0">
                <a:srgbClr val="FF3399"/>
              </a:gs>
              <a:gs pos="25000">
                <a:srgbClr val="FF6633"/>
              </a:gs>
              <a:gs pos="50000">
                <a:srgbClr val="FFFF00"/>
              </a:gs>
              <a:gs pos="75000">
                <a:srgbClr val="01A78F"/>
              </a:gs>
              <a:gs pos="100000">
                <a:srgbClr val="3366FF"/>
              </a:gs>
            </a:gsLst>
            <a:lin ang="5400000" scaled="0"/>
          </a:gradFill>
          <a:ln cap="flat" cmpd="sng" w="12700" algn="ctr">
            <a:solidFill>
              <a:schemeClr val="tx1"/>
            </a:solidFill>
            <a:miter lim="800000"/>
            <a:headEnd/>
            <a:tailEnd/>
          </a:ln>
        </p:spPr>
        <p:txBody>
          <a:bodyPr fromWordArt="1"/>
          <a:lstStyle>
            <a:defPPr lvl="0"/>
            <a:lvl1pPr lvl="0"/>
            <a:lvl2pPr lvl="1"/>
            <a:lvl3pPr lvl="2"/>
            <a:lvl4pPr lvl="3"/>
            <a:lvl5pPr lvl="4"/>
            <a:lvl6pPr lvl="5"/>
            <a:lvl7pPr lvl="6"/>
            <a:lvl8pPr lvl="7"/>
            <a:lvl9pPr lvl="8"/>
          </a:lstStyle>
          <a:p>
            <a:r>
              <a:rPr b="0" i="0" u="none" cap="none">
                <a:latin typeface="Arial"/>
              </a:rPr>
              <a:t>CHÚC CÁC EM VUI KHOẺ, HỌC GIỎI
</a:t>
            </a:r>
          </a:p>
        </p:txBody>
      </p:sp>
      <p:sp>
        <p:nvSpPr>
          <p:cNvPr id="279" name="Google Shape;279;p36"/>
          <p:cNvSpPr/>
          <p:nvPr/>
        </p:nvSpPr>
        <p:spPr>
          <a:xfrm>
            <a:off x="3657600" y="2590800"/>
            <a:ext cx="1905000" cy="1524000"/>
          </a:xfrm>
          <a:prstGeom prst="star16">
            <a:avLst>
              <a:gd fmla="val 8442" name="adj"/>
            </a:avLst>
          </a:prstGeom>
          <a:solidFill>
            <a:schemeClr val="accent1"/>
          </a:solid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80" name="Google Shape;280;p36"/>
          <p:cNvSpPr/>
          <p:nvPr/>
        </p:nvSpPr>
        <p:spPr>
          <a:xfrm>
            <a:off x="228600" y="304800"/>
            <a:ext cx="1905000" cy="1600200"/>
          </a:xfrm>
          <a:prstGeom prst="star24">
            <a:avLst>
              <a:gd fmla="val 10800" name="adj"/>
            </a:avLst>
          </a:prstGeom>
          <a:solidFill>
            <a:srgbClr val="FF0000"/>
          </a:solidFill>
          <a:ln cap="flat" cmpd="sng" w="28575">
            <a:solidFill>
              <a:srgbClr val="99CC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81" name="Google Shape;281;p36"/>
          <p:cNvSpPr/>
          <p:nvPr/>
        </p:nvSpPr>
        <p:spPr>
          <a:xfrm>
            <a:off x="3733800" y="4267200"/>
            <a:ext cx="1981200" cy="1143000"/>
          </a:xfrm>
          <a:prstGeom prst="star32">
            <a:avLst>
              <a:gd fmla="val 10800" name="adj"/>
            </a:avLst>
          </a:prstGeom>
          <a:solidFill>
            <a:srgbClr val="33CC33"/>
          </a:solidFill>
          <a:ln cap="flat" cmpd="sng" w="28575">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id="282" name="Google Shape;282;p36"/>
          <p:cNvPicPr preferRelativeResize="0"/>
          <p:nvPr/>
        </p:nvPicPr>
        <p:blipFill rotWithShape="1">
          <a:blip r:embed="rId4">
            <a:alphaModFix/>
          </a:blip>
          <a:srcRect b="0" l="0" r="0" t="0"/>
          <a:stretch/>
        </p:blipFill>
        <p:spPr>
          <a:xfrm>
            <a:off x="9677400" y="-3048000"/>
            <a:ext cx="304800" cy="304800"/>
          </a:xfrm>
          <a:prstGeom prst="rect">
            <a:avLst/>
          </a:prstGeom>
          <a:noFill/>
          <a:ln>
            <a:noFill/>
          </a:ln>
        </p:spPr>
      </p:pic>
      <p:sp>
        <p:nvSpPr>
          <p:cNvPr id="283" name="Google Shape;283;p36"/>
          <p:cNvSpPr/>
          <p:nvPr/>
        </p:nvSpPr>
        <p:spPr>
          <a:xfrm>
            <a:off x="6477000" y="304800"/>
            <a:ext cx="2438400" cy="1600200"/>
          </a:xfrm>
          <a:prstGeom prst="star32">
            <a:avLst>
              <a:gd fmla="val 10800" name="adj"/>
            </a:avLst>
          </a:prstGeom>
          <a:solidFill>
            <a:srgbClr val="33CC33"/>
          </a:solidFill>
          <a:ln cap="flat" cmpd="sng" w="28575">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84" name="Google Shape;284;p36"/>
          <p:cNvSpPr/>
          <p:nvPr/>
        </p:nvSpPr>
        <p:spPr>
          <a:xfrm>
            <a:off x="228600" y="381000"/>
            <a:ext cx="1905000" cy="1600200"/>
          </a:xfrm>
          <a:prstGeom prst="star24">
            <a:avLst>
              <a:gd fmla="val 8964" name="adj"/>
            </a:avLst>
          </a:prstGeom>
          <a:solidFill>
            <a:srgbClr val="FF0000"/>
          </a:solidFill>
          <a:ln cap="flat" cmpd="sng" w="28575">
            <a:solidFill>
              <a:srgbClr val="008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85" name="Google Shape;285;p36"/>
          <p:cNvSpPr/>
          <p:nvPr/>
        </p:nvSpPr>
        <p:spPr>
          <a:xfrm>
            <a:off x="6477000" y="304800"/>
            <a:ext cx="2438400" cy="1600200"/>
          </a:xfrm>
          <a:prstGeom prst="star32">
            <a:avLst>
              <a:gd fmla="val 8409" name="adj"/>
            </a:avLst>
          </a:prstGeom>
          <a:solidFill>
            <a:srgbClr val="33CC33"/>
          </a:solid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86" name="Google Shape;286;p36"/>
          <p:cNvSpPr txBox="1"/>
          <p:nvPr/>
        </p:nvSpPr>
        <p:spPr>
          <a:xfrm>
            <a:off x="9144000" y="6278562"/>
            <a:ext cx="19050000"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2400"/>
              <a:buFont typeface="Times New Roman"/>
              <a:buNone/>
            </a:pPr>
            <a:r>
              <a:rPr b="1" i="0" lang="en-US" sz="2400" u="none">
                <a:solidFill>
                  <a:srgbClr val="FF0000"/>
                </a:solidFill>
                <a:latin typeface="Times New Roman"/>
                <a:ea typeface="Times New Roman"/>
                <a:cs typeface="Times New Roman"/>
                <a:sym typeface="Times New Roman"/>
              </a:rPr>
              <a:t>XIN CHÂN THÀNH CẢM ƠN  QUÍ THẦY CÔ GIÁO ĐÃ THAM DỰ</a:t>
            </a:r>
            <a:endParaRPr/>
          </a:p>
        </p:txBody>
      </p:sp>
      <p:pic>
        <p:nvPicPr>
          <p:cNvPr id="287" name="Google Shape;287;p36"/>
          <p:cNvPicPr preferRelativeResize="0"/>
          <p:nvPr/>
        </p:nvPicPr>
        <p:blipFill rotWithShape="1">
          <a:blip r:embed="rId5">
            <a:alphaModFix/>
          </a:blip>
          <a:srcRect b="0" l="0" r="0" t="0"/>
          <a:stretch/>
        </p:blipFill>
        <p:spPr>
          <a:xfrm>
            <a:off x="4419600" y="3276600"/>
            <a:ext cx="304800" cy="304800"/>
          </a:xfrm>
          <a:prstGeom prst="rect">
            <a:avLst/>
          </a:prstGeom>
          <a:noFill/>
          <a:ln>
            <a:noFill/>
          </a:ln>
        </p:spPr>
      </p:pic>
      <p:pic>
        <p:nvPicPr>
          <p:cNvPr id="288" name="Google Shape;288;p36"/>
          <p:cNvPicPr preferRelativeResize="0"/>
          <p:nvPr/>
        </p:nvPicPr>
        <p:blipFill rotWithShape="1">
          <a:blip r:embed="rId6">
            <a:alphaModFix/>
          </a:blip>
          <a:srcRect b="0" l="0" r="0" t="0"/>
          <a:stretch/>
        </p:blipFill>
        <p:spPr>
          <a:xfrm>
            <a:off x="5486400" y="2590800"/>
            <a:ext cx="304800" cy="304800"/>
          </a:xfrm>
          <a:prstGeom prst="rect">
            <a:avLst/>
          </a:prstGeom>
          <a:noFill/>
          <a:ln>
            <a:noFill/>
          </a:ln>
        </p:spPr>
      </p:pic>
    </p:spTree>
  </p:cSld>
  <p:clrMapOvr>
    <a:masterClrMapping/>
  </p:clrMapOvr>
  <p:transition spd="slow">
    <p:wipe dir="d"/>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278"/>
                                        </p:tgtEl>
                                        <p:attrNameLst>
                                          <p:attrName>style.visibility</p:attrName>
                                        </p:attrNameLst>
                                      </p:cBhvr>
                                      <p:to>
                                        <p:strVal val="visible"/>
                                      </p:to>
                                    </p:set>
                                    <p:anim calcmode="lin" valueType="num">
                                      <p:cBhvr additive="base">
                                        <p:cTn dur="2000"/>
                                        <p:tgtEl>
                                          <p:spTgt spid="278"/>
                                        </p:tgtEl>
                                        <p:attrNameLst>
                                          <p:attrName>ppt_w</p:attrName>
                                        </p:attrNameLst>
                                      </p:cBhvr>
                                      <p:tavLst>
                                        <p:tav fmla="" tm="0">
                                          <p:val>
                                            <p:strVal val="0"/>
                                          </p:val>
                                        </p:tav>
                                        <p:tav fmla="" tm="100000">
                                          <p:val>
                                            <p:strVal val="#ppt_w"/>
                                          </p:val>
                                        </p:tav>
                                      </p:tavLst>
                                    </p:anim>
                                    <p:anim calcmode="lin" valueType="num">
                                      <p:cBhvr additive="base">
                                        <p:cTn dur="2000"/>
                                        <p:tgtEl>
                                          <p:spTgt spid="278"/>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280"/>
                                        </p:tgtEl>
                                        <p:attrNameLst>
                                          <p:attrName>style.visibility</p:attrName>
                                        </p:attrNameLst>
                                      </p:cBhvr>
                                      <p:to>
                                        <p:strVal val="visible"/>
                                      </p:to>
                                    </p:set>
                                    <p:animEffect filter="fade" transition="in">
                                      <p:cBhvr>
                                        <p:cTn dur="1230"/>
                                        <p:tgtEl>
                                          <p:spTgt spid="280"/>
                                        </p:tgtEl>
                                      </p:cBhvr>
                                    </p:animEffect>
                                  </p:childTnLst>
                                </p:cTn>
                              </p:par>
                              <p:par>
                                <p:cTn fill="hold" nodeType="withEffect" presetClass="emph" presetID="8" presetSubtype="0">
                                  <p:stCondLst>
                                    <p:cond delay="0"/>
                                  </p:stCondLst>
                                  <p:childTnLst>
                                    <p:animRot by="-21600000">
                                      <p:cBhvr>
                                        <p:cTn dur="2000" fill="hold"/>
                                        <p:tgtEl>
                                          <p:spTgt spid="280"/>
                                        </p:tgtEl>
                                        <p:attrNameLst>
                                          <p:attrName>r</p:attrName>
                                        </p:attrNameLst>
                                      </p:cBhvr>
                                    </p:animRot>
                                  </p:childTnLst>
                                </p:cTn>
                              </p:par>
                              <p:par>
                                <p:cTn fill="hold" nodeType="withEffect" presetClass="entr" presetID="10" presetSubtype="0">
                                  <p:stCondLst>
                                    <p:cond delay="0"/>
                                  </p:stCondLst>
                                  <p:childTnLst>
                                    <p:set>
                                      <p:cBhvr>
                                        <p:cTn dur="1" fill="hold">
                                          <p:stCondLst>
                                            <p:cond delay="0"/>
                                          </p:stCondLst>
                                        </p:cTn>
                                        <p:tgtEl>
                                          <p:spTgt spid="279"/>
                                        </p:tgtEl>
                                        <p:attrNameLst>
                                          <p:attrName>style.visibility</p:attrName>
                                        </p:attrNameLst>
                                      </p:cBhvr>
                                      <p:to>
                                        <p:strVal val="visible"/>
                                      </p:to>
                                    </p:set>
                                    <p:animEffect filter="fade" transition="in">
                                      <p:cBhvr>
                                        <p:cTn dur="1230"/>
                                        <p:tgtEl>
                                          <p:spTgt spid="279"/>
                                        </p:tgtEl>
                                      </p:cBhvr>
                                    </p:animEffect>
                                  </p:childTnLst>
                                </p:cTn>
                              </p:par>
                              <p:par>
                                <p:cTn fill="hold" nodeType="withEffect" presetClass="entr" presetID="10" presetSubtype="0">
                                  <p:stCondLst>
                                    <p:cond delay="0"/>
                                  </p:stCondLst>
                                  <p:childTnLst>
                                    <p:set>
                                      <p:cBhvr>
                                        <p:cTn dur="1" fill="hold">
                                          <p:stCondLst>
                                            <p:cond delay="0"/>
                                          </p:stCondLst>
                                        </p:cTn>
                                        <p:tgtEl>
                                          <p:spTgt spid="280"/>
                                        </p:tgtEl>
                                        <p:attrNameLst>
                                          <p:attrName>style.visibility</p:attrName>
                                        </p:attrNameLst>
                                      </p:cBhvr>
                                      <p:to>
                                        <p:strVal val="visible"/>
                                      </p:to>
                                    </p:set>
                                    <p:animEffect filter="fade" transition="in">
                                      <p:cBhvr>
                                        <p:cTn dur="1230"/>
                                        <p:tgtEl>
                                          <p:spTgt spid="280"/>
                                        </p:tgtEl>
                                      </p:cBhvr>
                                    </p:animEffect>
                                  </p:childTnLst>
                                </p:cTn>
                              </p:par>
                              <p:par>
                                <p:cTn fill="hold" nodeType="withEffect" presetClass="entr" presetID="10" presetSubtype="0">
                                  <p:stCondLst>
                                    <p:cond delay="0"/>
                                  </p:stCondLst>
                                  <p:childTnLst>
                                    <p:set>
                                      <p:cBhvr>
                                        <p:cTn dur="1" fill="hold">
                                          <p:stCondLst>
                                            <p:cond delay="0"/>
                                          </p:stCondLst>
                                        </p:cTn>
                                        <p:tgtEl>
                                          <p:spTgt spid="279"/>
                                        </p:tgtEl>
                                        <p:attrNameLst>
                                          <p:attrName>style.visibility</p:attrName>
                                        </p:attrNameLst>
                                      </p:cBhvr>
                                      <p:to>
                                        <p:strVal val="visible"/>
                                      </p:to>
                                    </p:set>
                                    <p:animEffect filter="fade" transition="in">
                                      <p:cBhvr>
                                        <p:cTn dur="2000"/>
                                        <p:tgtEl>
                                          <p:spTgt spid="279"/>
                                        </p:tgtEl>
                                      </p:cBhvr>
                                    </p:animEffect>
                                  </p:childTnLst>
                                </p:cTn>
                              </p:par>
                              <p:par>
                                <p:cTn fill="hold" nodeType="withEffect" presetClass="entr" presetID="10" presetSubtype="0">
                                  <p:stCondLst>
                                    <p:cond delay="0"/>
                                  </p:stCondLst>
                                  <p:childTnLst>
                                    <p:set>
                                      <p:cBhvr>
                                        <p:cTn dur="1" fill="hold">
                                          <p:stCondLst>
                                            <p:cond delay="0"/>
                                          </p:stCondLst>
                                        </p:cTn>
                                        <p:tgtEl>
                                          <p:spTgt spid="281"/>
                                        </p:tgtEl>
                                        <p:attrNameLst>
                                          <p:attrName>style.visibility</p:attrName>
                                        </p:attrNameLst>
                                      </p:cBhvr>
                                      <p:to>
                                        <p:strVal val="visible"/>
                                      </p:to>
                                    </p:set>
                                    <p:animEffect filter="fade" transition="in">
                                      <p:cBhvr>
                                        <p:cTn dur="1230"/>
                                        <p:tgtEl>
                                          <p:spTgt spid="281"/>
                                        </p:tgtEl>
                                      </p:cBhvr>
                                    </p:animEffect>
                                  </p:childTnLst>
                                </p:cTn>
                              </p:par>
                              <p:par>
                                <p:cTn fill="hold" nodeType="withEffect" presetClass="emph" presetID="8" presetSubtype="0">
                                  <p:stCondLst>
                                    <p:cond delay="0"/>
                                  </p:stCondLst>
                                  <p:childTnLst>
                                    <p:animRot by="-21600000">
                                      <p:cBhvr>
                                        <p:cTn dur="2000" fill="hold"/>
                                        <p:tgtEl>
                                          <p:spTgt spid="281"/>
                                        </p:tgtEl>
                                        <p:attrNameLst>
                                          <p:attrName>r</p:attrName>
                                        </p:attrNameLst>
                                      </p:cBhvr>
                                    </p:animRot>
                                  </p:childTnLst>
                                </p:cTn>
                              </p:par>
                              <p:par>
                                <p:cTn fill="hold" nodeType="withEffect" presetClass="emph" presetID="8" presetSubtype="0">
                                  <p:stCondLst>
                                    <p:cond delay="0"/>
                                  </p:stCondLst>
                                  <p:childTnLst>
                                    <p:animRot by="-21600000">
                                      <p:cBhvr>
                                        <p:cTn dur="2000" fill="hold"/>
                                        <p:tgtEl>
                                          <p:spTgt spid="281"/>
                                        </p:tgtEl>
                                        <p:attrNameLst>
                                          <p:attrName>r</p:attrName>
                                        </p:attrNameLst>
                                      </p:cBhvr>
                                    </p:animRot>
                                  </p:childTnLst>
                                </p:cTn>
                              </p:par>
                              <p:par>
                                <p:cTn fill="hold" nodeType="withEffect" presetClass="entr" presetID="10" presetSubtype="0">
                                  <p:stCondLst>
                                    <p:cond delay="0"/>
                                  </p:stCondLst>
                                  <p:childTnLst>
                                    <p:set>
                                      <p:cBhvr>
                                        <p:cTn dur="1" fill="hold">
                                          <p:stCondLst>
                                            <p:cond delay="0"/>
                                          </p:stCondLst>
                                        </p:cTn>
                                        <p:tgtEl>
                                          <p:spTgt spid="283"/>
                                        </p:tgtEl>
                                        <p:attrNameLst>
                                          <p:attrName>style.visibility</p:attrName>
                                        </p:attrNameLst>
                                      </p:cBhvr>
                                      <p:to>
                                        <p:strVal val="visible"/>
                                      </p:to>
                                    </p:set>
                                    <p:animEffect filter="fade" transition="in">
                                      <p:cBhvr>
                                        <p:cTn dur="1230"/>
                                        <p:tgtEl>
                                          <p:spTgt spid="283"/>
                                        </p:tgtEl>
                                      </p:cBhvr>
                                    </p:animEffect>
                                  </p:childTnLst>
                                </p:cTn>
                              </p:par>
                              <p:par>
                                <p:cTn fill="hold" nodeType="withEffect" presetClass="emph" presetID="8" presetSubtype="0">
                                  <p:stCondLst>
                                    <p:cond delay="0"/>
                                  </p:stCondLst>
                                  <p:childTnLst>
                                    <p:animRot by="-21600000">
                                      <p:cBhvr>
                                        <p:cTn dur="2000" fill="hold"/>
                                        <p:tgtEl>
                                          <p:spTgt spid="283"/>
                                        </p:tgtEl>
                                        <p:attrNameLst>
                                          <p:attrName>r</p:attrName>
                                        </p:attrNameLst>
                                      </p:cBhvr>
                                    </p:animRot>
                                  </p:childTnLst>
                                </p:cTn>
                              </p:par>
                              <p:par>
                                <p:cTn fill="hold" nodeType="withEffect" presetClass="emph" presetID="8" presetSubtype="0">
                                  <p:stCondLst>
                                    <p:cond delay="0"/>
                                  </p:stCondLst>
                                  <p:childTnLst>
                                    <p:animRot by="-21600000">
                                      <p:cBhvr>
                                        <p:cTn dur="2000" fill="hold"/>
                                        <p:tgtEl>
                                          <p:spTgt spid="283"/>
                                        </p:tgtEl>
                                        <p:attrNameLst>
                                          <p:attrName>r</p:attrName>
                                        </p:attrNameLst>
                                      </p:cBhvr>
                                    </p:animRot>
                                  </p:childTnLst>
                                </p:cTn>
                              </p:par>
                              <p:par>
                                <p:cTn fill="hold" nodeType="withEffect" presetClass="entr" presetID="10" presetSubtype="0">
                                  <p:stCondLst>
                                    <p:cond delay="0"/>
                                  </p:stCondLst>
                                  <p:childTnLst>
                                    <p:set>
                                      <p:cBhvr>
                                        <p:cTn dur="1" fill="hold">
                                          <p:stCondLst>
                                            <p:cond delay="0"/>
                                          </p:stCondLst>
                                        </p:cTn>
                                        <p:tgtEl>
                                          <p:spTgt spid="284"/>
                                        </p:tgtEl>
                                        <p:attrNameLst>
                                          <p:attrName>style.visibility</p:attrName>
                                        </p:attrNameLst>
                                      </p:cBhvr>
                                      <p:to>
                                        <p:strVal val="visible"/>
                                      </p:to>
                                    </p:set>
                                    <p:animEffect filter="fade" transition="in">
                                      <p:cBhvr>
                                        <p:cTn dur="1230"/>
                                        <p:tgtEl>
                                          <p:spTgt spid="284"/>
                                        </p:tgtEl>
                                      </p:cBhvr>
                                    </p:animEffect>
                                  </p:childTnLst>
                                </p:cTn>
                              </p:par>
                              <p:par>
                                <p:cTn fill="hold" nodeType="withEffect" presetClass="emph" presetID="8" presetSubtype="0">
                                  <p:stCondLst>
                                    <p:cond delay="0"/>
                                  </p:stCondLst>
                                  <p:childTnLst>
                                    <p:animRot by="-21600000">
                                      <p:cBhvr>
                                        <p:cTn dur="2000" fill="hold"/>
                                        <p:tgtEl>
                                          <p:spTgt spid="284"/>
                                        </p:tgtEl>
                                        <p:attrNameLst>
                                          <p:attrName>r</p:attrName>
                                        </p:attrNameLst>
                                      </p:cBhvr>
                                    </p:animRot>
                                  </p:childTnLst>
                                </p:cTn>
                              </p:par>
                              <p:par>
                                <p:cTn fill="hold" nodeType="withEffect" presetClass="entr" presetID="10" presetSubtype="0">
                                  <p:stCondLst>
                                    <p:cond delay="0"/>
                                  </p:stCondLst>
                                  <p:childTnLst>
                                    <p:set>
                                      <p:cBhvr>
                                        <p:cTn dur="1" fill="hold">
                                          <p:stCondLst>
                                            <p:cond delay="0"/>
                                          </p:stCondLst>
                                        </p:cTn>
                                        <p:tgtEl>
                                          <p:spTgt spid="284"/>
                                        </p:tgtEl>
                                        <p:attrNameLst>
                                          <p:attrName>style.visibility</p:attrName>
                                        </p:attrNameLst>
                                      </p:cBhvr>
                                      <p:to>
                                        <p:strVal val="visible"/>
                                      </p:to>
                                    </p:set>
                                    <p:animEffect filter="fade" transition="in">
                                      <p:cBhvr>
                                        <p:cTn dur="1230"/>
                                        <p:tgtEl>
                                          <p:spTgt spid="284"/>
                                        </p:tgtEl>
                                      </p:cBhvr>
                                    </p:animEffect>
                                  </p:childTnLst>
                                </p:cTn>
                              </p:par>
                            </p:childTnLst>
                          </p:cTn>
                        </p:par>
                        <p:par>
                          <p:cTn fill="hold">
                            <p:stCondLst>
                              <p:cond delay="2000"/>
                            </p:stCondLst>
                            <p:childTnLst>
                              <p:par>
                                <p:cTn fill="hold" nodeType="afterEffect" presetClass="exit" presetID="2" presetSubtype="8">
                                  <p:stCondLst>
                                    <p:cond delay="0"/>
                                  </p:stCondLst>
                                  <p:childTnLst>
                                    <p:anim calcmode="lin" valueType="num">
                                      <p:cBhvr additive="base">
                                        <p:cTn dur="5000"/>
                                        <p:tgtEl>
                                          <p:spTgt spid="286"/>
                                        </p:tgtEl>
                                        <p:attrNameLst>
                                          <p:attrName>ppt_x</p:attrName>
                                        </p:attrNameLst>
                                      </p:cBhvr>
                                      <p:tavLst>
                                        <p:tav fmla="" tm="0">
                                          <p:val>
                                            <p:strVal val="#ppt_x"/>
                                          </p:val>
                                        </p:tav>
                                        <p:tav fmla="" tm="100000">
                                          <p:val>
                                            <p:strVal val="#ppt_x-1"/>
                                          </p:val>
                                        </p:tav>
                                      </p:tavLst>
                                    </p:anim>
                                    <p:set>
                                      <p:cBhvr>
                                        <p:cTn dur="1" fill="hold">
                                          <p:stCondLst>
                                            <p:cond delay="5000"/>
                                          </p:stCondLst>
                                        </p:cTn>
                                        <p:tgtEl>
                                          <p:spTgt spid="286"/>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285"/>
                                        </p:tgtEl>
                                        <p:attrNameLst>
                                          <p:attrName>style.visibility</p:attrName>
                                        </p:attrNameLst>
                                      </p:cBhvr>
                                      <p:to>
                                        <p:strVal val="visible"/>
                                      </p:to>
                                    </p:set>
                                    <p:animEffect filter="fade" transition="in">
                                      <p:cBhvr>
                                        <p:cTn dur="1230"/>
                                        <p:tgtEl>
                                          <p:spTgt spid="285"/>
                                        </p:tgtEl>
                                      </p:cBhvr>
                                    </p:animEffect>
                                  </p:childTnLst>
                                </p:cTn>
                              </p:par>
                              <p:par>
                                <p:cTn fill="hold" nodeType="withEffect" presetClass="emph" presetID="8" presetSubtype="0">
                                  <p:stCondLst>
                                    <p:cond delay="0"/>
                                  </p:stCondLst>
                                  <p:childTnLst>
                                    <p:animRot by="-21600000">
                                      <p:cBhvr>
                                        <p:cTn dur="2000" fill="hold"/>
                                        <p:tgtEl>
                                          <p:spTgt spid="285"/>
                                        </p:tgtEl>
                                        <p:attrNameLst>
                                          <p:attrName>r</p:attrName>
                                        </p:attrNameLst>
                                      </p:cBhvr>
                                    </p:animRot>
                                  </p:childTnLst>
                                </p:cTn>
                              </p:par>
                              <p:par>
                                <p:cTn fill="hold" nodeType="withEffect" presetClass="emph" presetID="8" presetSubtype="0">
                                  <p:stCondLst>
                                    <p:cond delay="0"/>
                                  </p:stCondLst>
                                  <p:childTnLst>
                                    <p:animRot by="-21600000">
                                      <p:cBhvr>
                                        <p:cTn dur="2000" fill="hold"/>
                                        <p:tgtEl>
                                          <p:spTgt spid="285"/>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17"/>
          <p:cNvSpPr txBox="1"/>
          <p:nvPr/>
        </p:nvSpPr>
        <p:spPr>
          <a:xfrm>
            <a:off x="3581400" y="457200"/>
            <a:ext cx="8077200" cy="830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Arial"/>
              <a:buNone/>
            </a:pPr>
            <a:r>
              <a:t/>
            </a:r>
            <a:endParaRPr b="1" i="0" sz="2400" u="non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1" i="0" sz="2400" u="none">
              <a:solidFill>
                <a:schemeClr val="dk1"/>
              </a:solidFill>
              <a:latin typeface="Arial"/>
              <a:ea typeface="Arial"/>
              <a:cs typeface="Arial"/>
              <a:sym typeface="Arial"/>
            </a:endParaRPr>
          </a:p>
        </p:txBody>
      </p:sp>
      <p:sp>
        <p:nvSpPr>
          <p:cNvPr id="139" name="Google Shape;139;p17"/>
          <p:cNvSpPr txBox="1"/>
          <p:nvPr/>
        </p:nvSpPr>
        <p:spPr>
          <a:xfrm>
            <a:off x="0" y="3505200"/>
            <a:ext cx="3505200" cy="42540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a:t>
            </a:r>
            <a:endParaRPr/>
          </a:p>
        </p:txBody>
      </p:sp>
      <p:pic>
        <p:nvPicPr>
          <p:cNvPr descr="Moon (3)" id="140" name="Google Shape;140;p17"/>
          <p:cNvPicPr preferRelativeResize="0"/>
          <p:nvPr/>
        </p:nvPicPr>
        <p:blipFill rotWithShape="1">
          <a:blip r:embed="rId3">
            <a:alphaModFix/>
          </a:blip>
          <a:srcRect b="0" l="0" r="0" t="0"/>
          <a:stretch/>
        </p:blipFill>
        <p:spPr>
          <a:xfrm>
            <a:off x="0" y="2133600"/>
            <a:ext cx="9144000" cy="4724400"/>
          </a:xfrm>
          <a:prstGeom prst="rect">
            <a:avLst/>
          </a:prstGeom>
          <a:noFill/>
          <a:ln>
            <a:noFill/>
          </a:ln>
        </p:spPr>
      </p:pic>
      <p:pic>
        <p:nvPicPr>
          <p:cNvPr descr="F:\ÁNH TRĂNG\tranh cảnh khua.jpg" id="141" name="Google Shape;141;p17"/>
          <p:cNvPicPr preferRelativeResize="0"/>
          <p:nvPr/>
        </p:nvPicPr>
        <p:blipFill rotWithShape="1">
          <a:blip r:embed="rId4">
            <a:alphaModFix/>
          </a:blip>
          <a:srcRect b="0" l="0" r="0" t="0"/>
          <a:stretch/>
        </p:blipFill>
        <p:spPr>
          <a:xfrm>
            <a:off x="0" y="1011237"/>
            <a:ext cx="5619750" cy="3941762"/>
          </a:xfrm>
          <a:prstGeom prst="rect">
            <a:avLst/>
          </a:prstGeom>
          <a:noFill/>
          <a:ln>
            <a:noFill/>
          </a:ln>
        </p:spPr>
      </p:pic>
      <p:pic>
        <p:nvPicPr>
          <p:cNvPr descr="BH04" id="142" name="Google Shape;142;p17"/>
          <p:cNvPicPr preferRelativeResize="0"/>
          <p:nvPr/>
        </p:nvPicPr>
        <p:blipFill rotWithShape="1">
          <a:blip r:embed="rId5">
            <a:alphaModFix/>
          </a:blip>
          <a:srcRect b="0" l="0" r="0" t="0"/>
          <a:stretch/>
        </p:blipFill>
        <p:spPr>
          <a:xfrm>
            <a:off x="5638800" y="990600"/>
            <a:ext cx="3505200" cy="3962400"/>
          </a:xfrm>
          <a:prstGeom prst="rect">
            <a:avLst/>
          </a:prstGeom>
          <a:noFill/>
          <a:ln>
            <a:noFill/>
          </a:ln>
        </p:spPr>
      </p:pic>
      <p:sp>
        <p:nvSpPr>
          <p:cNvPr id="143" name="Google Shape;143;p17"/>
          <p:cNvSpPr txBox="1"/>
          <p:nvPr/>
        </p:nvSpPr>
        <p:spPr>
          <a:xfrm>
            <a:off x="1600200" y="457200"/>
            <a:ext cx="6396000" cy="523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00"/>
              </a:buClr>
              <a:buSzPts val="2800"/>
              <a:buFont typeface="Times New Roman"/>
              <a:buNone/>
            </a:pPr>
            <a:r>
              <a:rPr b="0" i="0" lang="en-US" sz="2800" u="none">
                <a:solidFill>
                  <a:srgbClr val="FF0000"/>
                </a:solidFill>
                <a:latin typeface="Times New Roman"/>
                <a:ea typeface="Times New Roman"/>
                <a:cs typeface="Times New Roman"/>
                <a:sym typeface="Times New Roman"/>
              </a:rPr>
              <a:t>“Khuya về bát ngát trăng ngân đầy thuyền”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500"/>
                                        <p:tgtEl>
                                          <p:spTgt spid="1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pic>
        <p:nvPicPr>
          <p:cNvPr id="148" name="Google Shape;148;p18"/>
          <p:cNvPicPr preferRelativeResize="0"/>
          <p:nvPr/>
        </p:nvPicPr>
        <p:blipFill rotWithShape="1">
          <a:blip r:embed="rId3">
            <a:alphaModFix/>
          </a:blip>
          <a:srcRect b="0" l="0" r="0" t="0"/>
          <a:stretch/>
        </p:blipFill>
        <p:spPr>
          <a:xfrm>
            <a:off x="533400" y="914400"/>
            <a:ext cx="7924800" cy="5943600"/>
          </a:xfrm>
          <a:prstGeom prst="rect">
            <a:avLst/>
          </a:prstGeom>
          <a:noFill/>
          <a:ln>
            <a:noFill/>
          </a:ln>
        </p:spPr>
      </p:pic>
      <p:sp>
        <p:nvSpPr>
          <p:cNvPr id="149" name="Google Shape;149;p18"/>
          <p:cNvSpPr txBox="1"/>
          <p:nvPr/>
        </p:nvSpPr>
        <p:spPr>
          <a:xfrm>
            <a:off x="1752600" y="381000"/>
            <a:ext cx="5584800" cy="523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2800"/>
              <a:buFont typeface="Times New Roman"/>
              <a:buNone/>
            </a:pPr>
            <a:r>
              <a:rPr b="0" i="0" lang="en-US" sz="2800" u="none">
                <a:solidFill>
                  <a:srgbClr val="FF0000"/>
                </a:solidFill>
                <a:latin typeface="Times New Roman"/>
                <a:ea typeface="Times New Roman"/>
                <a:cs typeface="Times New Roman"/>
                <a:sym typeface="Times New Roman"/>
              </a:rPr>
              <a:t>“ Trăng nhòm khe cửa ngắm nhà thơ”</a:t>
            </a:r>
            <a:endParaRPr/>
          </a:p>
        </p:txBody>
      </p:sp>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1000"/>
                                        <p:tgtEl>
                                          <p:spTgt spid="1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grpSp>
        <p:nvGrpSpPr>
          <p:cNvPr id="154" name="Google Shape;154;p19"/>
          <p:cNvGrpSpPr/>
          <p:nvPr/>
        </p:nvGrpSpPr>
        <p:grpSpPr>
          <a:xfrm>
            <a:off x="0" y="1066800"/>
            <a:ext cx="9144000" cy="5791199"/>
            <a:chOff x="0" y="1066800"/>
            <a:chExt cx="9144000" cy="5791199"/>
          </a:xfrm>
        </p:grpSpPr>
        <p:pic>
          <p:nvPicPr>
            <p:cNvPr id="155" name="Google Shape;155;p19"/>
            <p:cNvPicPr preferRelativeResize="0"/>
            <p:nvPr/>
          </p:nvPicPr>
          <p:blipFill rotWithShape="1">
            <a:blip r:embed="rId3">
              <a:alphaModFix/>
            </a:blip>
            <a:srcRect b="0" l="0" r="0" t="0"/>
            <a:stretch/>
          </p:blipFill>
          <p:spPr>
            <a:xfrm>
              <a:off x="0" y="1066800"/>
              <a:ext cx="9144000" cy="5791200"/>
            </a:xfrm>
            <a:prstGeom prst="rect">
              <a:avLst/>
            </a:prstGeom>
            <a:noFill/>
            <a:ln>
              <a:noFill/>
            </a:ln>
          </p:spPr>
        </p:pic>
        <p:sp>
          <p:nvSpPr>
            <p:cNvPr id="156" name="Google Shape;156;p19"/>
            <p:cNvSpPr txBox="1"/>
            <p:nvPr/>
          </p:nvSpPr>
          <p:spPr>
            <a:xfrm>
              <a:off x="7924800" y="1143000"/>
              <a:ext cx="1219200" cy="181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800"/>
                <a:buFont typeface="Times New Roman"/>
                <a:buNone/>
              </a:pPr>
              <a:r>
                <a:rPr b="1" i="0" lang="en-US" sz="2800" u="none">
                  <a:solidFill>
                    <a:schemeClr val="lt1"/>
                  </a:solidFill>
                  <a:latin typeface="Times New Roman"/>
                  <a:ea typeface="Times New Roman"/>
                  <a:cs typeface="Times New Roman"/>
                  <a:sym typeface="Times New Roman"/>
                </a:rPr>
                <a:t>Nhà thơ</a:t>
              </a:r>
              <a:endParaRPr/>
            </a:p>
            <a:p>
              <a:pPr indent="0" lvl="0" marL="0" marR="0" rtl="0" algn="l">
                <a:lnSpc>
                  <a:spcPct val="100000"/>
                </a:lnSpc>
                <a:spcBef>
                  <a:spcPts val="0"/>
                </a:spcBef>
                <a:spcAft>
                  <a:spcPts val="0"/>
                </a:spcAft>
                <a:buClr>
                  <a:schemeClr val="lt1"/>
                </a:buClr>
                <a:buSzPts val="2800"/>
                <a:buFont typeface="Times New Roman"/>
                <a:buNone/>
              </a:pPr>
              <a:r>
                <a:rPr b="1" i="0" lang="en-US" sz="2800" u="none">
                  <a:solidFill>
                    <a:schemeClr val="lt1"/>
                  </a:solidFill>
                  <a:latin typeface="Times New Roman"/>
                  <a:ea typeface="Times New Roman"/>
                  <a:cs typeface="Times New Roman"/>
                  <a:sym typeface="Times New Roman"/>
                </a:rPr>
                <a:t>Lí Bạch</a:t>
              </a:r>
              <a:endParaRPr/>
            </a:p>
          </p:txBody>
        </p:sp>
      </p:grpSp>
      <p:sp>
        <p:nvSpPr>
          <p:cNvPr id="157" name="Google Shape;157;p19"/>
          <p:cNvSpPr txBox="1"/>
          <p:nvPr/>
        </p:nvSpPr>
        <p:spPr>
          <a:xfrm>
            <a:off x="1828800" y="-304800"/>
            <a:ext cx="184200" cy="369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58" name="Google Shape;158;p19"/>
          <p:cNvSpPr txBox="1"/>
          <p:nvPr/>
        </p:nvSpPr>
        <p:spPr>
          <a:xfrm>
            <a:off x="2209800" y="381000"/>
            <a:ext cx="4546500" cy="523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2800"/>
              <a:buFont typeface="Arial"/>
              <a:buNone/>
            </a:pPr>
            <a:r>
              <a:rPr b="0" i="0" lang="en-US" sz="2800" u="none">
                <a:solidFill>
                  <a:srgbClr val="FF0000"/>
                </a:solidFill>
                <a:latin typeface="Arial"/>
                <a:ea typeface="Arial"/>
                <a:cs typeface="Arial"/>
                <a:sym typeface="Arial"/>
              </a:rPr>
              <a:t>Ngẩng đầu nhìn trăng sáng</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xEl>
                                              <p:pRg end="0" st="0"/>
                                            </p:txEl>
                                          </p:spTgt>
                                        </p:tgtEl>
                                        <p:attrNameLst>
                                          <p:attrName>style.visibility</p:attrName>
                                        </p:attrNameLst>
                                      </p:cBhvr>
                                      <p:to>
                                        <p:strVal val="visible"/>
                                      </p:to>
                                    </p:set>
                                    <p:animEffect filter="fade" transition="in">
                                      <p:cBhvr>
                                        <p:cTn dur="1000"/>
                                        <p:tgtEl>
                                          <p:spTgt spid="158">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0"/>
          <p:cNvSpPr txBox="1"/>
          <p:nvPr/>
        </p:nvSpPr>
        <p:spPr>
          <a:xfrm>
            <a:off x="0" y="2438400"/>
            <a:ext cx="4343400" cy="523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         </a:t>
            </a:r>
            <a:endParaRPr/>
          </a:p>
        </p:txBody>
      </p:sp>
      <p:pic>
        <p:nvPicPr>
          <p:cNvPr descr="Bai tho Dong chi" id="164" name="Google Shape;164;p20"/>
          <p:cNvPicPr preferRelativeResize="0"/>
          <p:nvPr>
            <p:ph idx="1" type="body"/>
          </p:nvPr>
        </p:nvPicPr>
        <p:blipFill rotWithShape="1">
          <a:blip r:embed="rId3">
            <a:alphaModFix/>
          </a:blip>
          <a:srcRect b="0" l="0" r="0" t="0"/>
          <a:stretch/>
        </p:blipFill>
        <p:spPr>
          <a:xfrm>
            <a:off x="-228600" y="0"/>
            <a:ext cx="9372600" cy="6858000"/>
          </a:xfrm>
          <a:prstGeom prst="rect">
            <a:avLst/>
          </a:prstGeom>
          <a:noFill/>
          <a:ln cap="flat" cmpd="sng" w="9525">
            <a:solidFill>
              <a:srgbClr val="FF0000"/>
            </a:solidFill>
            <a:prstDash val="solid"/>
            <a:miter lim="524288"/>
            <a:headEnd len="sm" w="sm" type="none"/>
            <a:tailEnd len="sm" w="sm" type="none"/>
          </a:ln>
        </p:spPr>
      </p:pic>
      <p:sp>
        <p:nvSpPr>
          <p:cNvPr id="165" name="Google Shape;165;p20"/>
          <p:cNvSpPr txBox="1"/>
          <p:nvPr/>
        </p:nvSpPr>
        <p:spPr>
          <a:xfrm>
            <a:off x="1600200" y="228600"/>
            <a:ext cx="5521200" cy="9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800"/>
              <a:buFont typeface="Arial"/>
              <a:buNone/>
            </a:pPr>
            <a:r>
              <a:rPr b="0" i="0" lang="en-US" sz="2800" u="none">
                <a:solidFill>
                  <a:schemeClr val="lt1"/>
                </a:solidFill>
                <a:latin typeface="Arial"/>
                <a:ea typeface="Arial"/>
                <a:cs typeface="Arial"/>
                <a:sym typeface="Arial"/>
              </a:rPr>
              <a:t>Đứng cạnh bên nhau chờ giặc tới</a:t>
            </a:r>
            <a:endParaRPr/>
          </a:p>
          <a:p>
            <a:pPr indent="0" lvl="0" marL="0" marR="0" rtl="0" algn="l">
              <a:lnSpc>
                <a:spcPct val="100000"/>
              </a:lnSpc>
              <a:spcBef>
                <a:spcPts val="0"/>
              </a:spcBef>
              <a:spcAft>
                <a:spcPts val="0"/>
              </a:spcAft>
              <a:buClr>
                <a:schemeClr val="lt1"/>
              </a:buClr>
              <a:buSzPts val="2800"/>
              <a:buFont typeface="Arial"/>
              <a:buNone/>
            </a:pPr>
            <a:r>
              <a:rPr b="0" i="0" lang="en-US" sz="2800" u="none">
                <a:solidFill>
                  <a:schemeClr val="lt1"/>
                </a:solidFill>
                <a:latin typeface="Arial"/>
                <a:ea typeface="Arial"/>
                <a:cs typeface="Arial"/>
                <a:sym typeface="Arial"/>
              </a:rPr>
              <a:t>Đầu súng trăng treo</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1000"/>
                                        <p:tgtEl>
                                          <p:spTgt spid="1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pic>
        <p:nvPicPr>
          <p:cNvPr descr="F:\ÁNH TRĂNG\nhớ rừng.jpg" id="170" name="Google Shape;170;p21"/>
          <p:cNvPicPr preferRelativeResize="0"/>
          <p:nvPr/>
        </p:nvPicPr>
        <p:blipFill rotWithShape="1">
          <a:blip r:embed="rId3">
            <a:alphaModFix/>
          </a:blip>
          <a:srcRect b="0" l="0" r="0" t="0"/>
          <a:stretch/>
        </p:blipFill>
        <p:spPr>
          <a:xfrm>
            <a:off x="0" y="685800"/>
            <a:ext cx="9448800" cy="6629400"/>
          </a:xfrm>
          <a:prstGeom prst="rect">
            <a:avLst/>
          </a:prstGeom>
          <a:noFill/>
          <a:ln>
            <a:noFill/>
          </a:ln>
        </p:spPr>
      </p:pic>
      <p:sp>
        <p:nvSpPr>
          <p:cNvPr id="171" name="Google Shape;171;p21"/>
          <p:cNvSpPr txBox="1"/>
          <p:nvPr/>
        </p:nvSpPr>
        <p:spPr>
          <a:xfrm>
            <a:off x="0" y="381000"/>
            <a:ext cx="9525000" cy="1754100"/>
          </a:xfrm>
          <a:prstGeom prst="rect">
            <a:avLst/>
          </a:prstGeom>
          <a:solidFill>
            <a:schemeClr val="lt1"/>
          </a:solidFill>
          <a:ln cap="flat" cmpd="sng" w="25400">
            <a:solidFill>
              <a:srgbClr val="BCBCBC"/>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a:solidFill>
                <a:srgbClr val="FFFFFF"/>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t/>
            </a:r>
            <a:endParaRPr b="0" i="0" sz="1800" u="none">
              <a:solidFill>
                <a:srgbClr val="FFFFFF"/>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t/>
            </a:r>
            <a:endParaRPr b="0" i="0" sz="1800" u="none">
              <a:solidFill>
                <a:srgbClr val="FFFFFF"/>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t/>
            </a:r>
            <a:endParaRPr b="0" i="0" sz="1800" u="none">
              <a:solidFill>
                <a:srgbClr val="FFFFFF"/>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t/>
            </a:r>
            <a:endParaRPr b="0" i="0" sz="1800" u="none">
              <a:solidFill>
                <a:srgbClr val="FFFFFF"/>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00" u="none">
              <a:solidFill>
                <a:srgbClr val="FFFFFF"/>
              </a:solidFill>
              <a:latin typeface="Arial"/>
              <a:ea typeface="Arial"/>
              <a:cs typeface="Arial"/>
              <a:sym typeface="Arial"/>
            </a:endParaRPr>
          </a:p>
        </p:txBody>
      </p:sp>
      <p:sp>
        <p:nvSpPr>
          <p:cNvPr id="172" name="Google Shape;172;p21"/>
          <p:cNvSpPr txBox="1"/>
          <p:nvPr/>
        </p:nvSpPr>
        <p:spPr>
          <a:xfrm>
            <a:off x="2209800" y="381000"/>
            <a:ext cx="5965800" cy="523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2800"/>
              <a:buFont typeface="Arial"/>
              <a:buNone/>
            </a:pPr>
            <a:r>
              <a:rPr b="0" i="0" lang="en-US" sz="2800" u="none">
                <a:solidFill>
                  <a:srgbClr val="FF0000"/>
                </a:solidFill>
                <a:latin typeface="Arial"/>
                <a:ea typeface="Arial"/>
                <a:cs typeface="Arial"/>
                <a:sym typeface="Arial"/>
              </a:rPr>
              <a:t>Ta say mồi đứng uống ánh trăng tan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2">
                                            <p:txEl>
                                              <p:pRg end="0" st="0"/>
                                            </p:txEl>
                                          </p:spTgt>
                                        </p:tgtEl>
                                        <p:attrNameLst>
                                          <p:attrName>style.visibility</p:attrName>
                                        </p:attrNameLst>
                                      </p:cBhvr>
                                      <p:to>
                                        <p:strVal val="visible"/>
                                      </p:to>
                                    </p:set>
                                    <p:animEffect filter="fade" transition="in">
                                      <p:cBhvr>
                                        <p:cTn dur="1000"/>
                                        <p:tgtEl>
                                          <p:spTgt spid="172">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pic>
        <p:nvPicPr>
          <p:cNvPr descr="1600_177" id="177" name="Google Shape;177;p22"/>
          <p:cNvPicPr preferRelativeResize="0"/>
          <p:nvPr/>
        </p:nvPicPr>
        <p:blipFill rotWithShape="1">
          <a:blip r:embed="rId3">
            <a:alphaModFix/>
          </a:blip>
          <a:srcRect b="0" l="0" r="0" t="0"/>
          <a:stretch/>
        </p:blipFill>
        <p:spPr>
          <a:xfrm>
            <a:off x="-1219200" y="0"/>
            <a:ext cx="10363200" cy="7162800"/>
          </a:xfrm>
          <a:prstGeom prst="rect">
            <a:avLst/>
          </a:prstGeom>
          <a:noFill/>
          <a:ln>
            <a:noFill/>
          </a:ln>
        </p:spPr>
      </p:pic>
      <p:sp>
        <p:nvSpPr>
          <p:cNvPr id="178" name="Google Shape;178;p22"/>
          <p:cNvSpPr txBox="1"/>
          <p:nvPr/>
        </p:nvSpPr>
        <p:spPr>
          <a:xfrm>
            <a:off x="1295400" y="609600"/>
            <a:ext cx="5105400" cy="641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00"/>
              </a:buClr>
              <a:buSzPts val="3600"/>
              <a:buFont typeface="Times New Roman"/>
              <a:buNone/>
            </a:pPr>
            <a:r>
              <a:rPr b="1" i="0" lang="en-US" sz="3600" u="none">
                <a:solidFill>
                  <a:srgbClr val="FFFF00"/>
                </a:solidFill>
                <a:latin typeface="Times New Roman"/>
                <a:ea typeface="Times New Roman"/>
                <a:cs typeface="Times New Roman"/>
                <a:sym typeface="Times New Roman"/>
              </a:rPr>
              <a:t> </a:t>
            </a:r>
            <a:r>
              <a:rPr b="1" i="0" lang="en-US" sz="3600" u="none">
                <a:solidFill>
                  <a:schemeClr val="lt1"/>
                </a:solidFill>
                <a:latin typeface="Arial"/>
                <a:ea typeface="Arial"/>
                <a:cs typeface="Arial"/>
                <a:sym typeface="Arial"/>
              </a:rPr>
              <a:t>Ngữ văn – Tiết 46:</a:t>
            </a:r>
            <a:endParaRPr/>
          </a:p>
        </p:txBody>
      </p:sp>
      <p:sp>
        <p:nvSpPr>
          <p:cNvPr id="179" name="Shape 179"/>
          <p:cNvSpPr/>
          <p:nvPr/>
        </p:nvSpPr>
        <p:spPr>
          <a:xfrm>
            <a:off x="685800" y="1752600"/>
            <a:ext cx="6629400" cy="1600200"/>
          </a:xfrm>
          <a:prstGeom prst="rect"/>
          <a:solidFill>
            <a:srgbClr val="FFFF00"/>
          </a:solidFill>
          <a:ln cap="flat" cmpd="sng" algn="ctr">
            <a:solidFill>
              <a:srgbClr val="00FF00"/>
            </a:solidFill>
            <a:miter lim="800000"/>
            <a:headEnd/>
            <a:tailEnd/>
          </a:ln>
        </p:spPr>
        <p:txBody>
          <a:bodyPr fromWordArt="1"/>
          <a:lstStyle>
            <a:defPPr lvl="0"/>
            <a:lvl1pPr lvl="0"/>
            <a:lvl2pPr lvl="1"/>
            <a:lvl3pPr lvl="2"/>
            <a:lvl4pPr lvl="3"/>
            <a:lvl5pPr lvl="4"/>
            <a:lvl6pPr lvl="5"/>
            <a:lvl7pPr lvl="6"/>
            <a:lvl8pPr lvl="7"/>
            <a:lvl9pPr lvl="8"/>
          </a:lstStyle>
          <a:p>
            <a:r>
              <a:rPr b="0" i="1" u="sng" cap="none">
                <a:latin typeface="Times New Roman"/>
              </a:rPr>
              <a:t>ÁNH  TRĂNG
</a:t>
            </a:r>
          </a:p>
        </p:txBody>
      </p:sp>
      <p:sp>
        <p:nvSpPr>
          <p:cNvPr id="180" name="Google Shape;180;p22"/>
          <p:cNvSpPr txBox="1"/>
          <p:nvPr/>
        </p:nvSpPr>
        <p:spPr>
          <a:xfrm>
            <a:off x="5867400" y="3429000"/>
            <a:ext cx="2743200" cy="519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800"/>
              <a:buFont typeface="Times New Roman"/>
              <a:buNone/>
            </a:pPr>
            <a:r>
              <a:rPr b="1" i="0" lang="en-US" sz="2800" u="none">
                <a:solidFill>
                  <a:schemeClr val="lt1"/>
                </a:solidFill>
                <a:latin typeface="Times New Roman"/>
                <a:ea typeface="Times New Roman"/>
                <a:cs typeface="Times New Roman"/>
                <a:sym typeface="Times New Roman"/>
              </a:rPr>
              <a:t>( </a:t>
            </a:r>
            <a:r>
              <a:rPr b="1" i="0" lang="en-US" sz="2800" u="none">
                <a:solidFill>
                  <a:schemeClr val="lt1"/>
                </a:solidFill>
                <a:latin typeface="Arial"/>
                <a:ea typeface="Arial"/>
                <a:cs typeface="Arial"/>
                <a:sym typeface="Arial"/>
              </a:rPr>
              <a:t>Nguyễn  Duy</a:t>
            </a:r>
            <a:r>
              <a:rPr b="1" i="0" lang="en-US" sz="2800" u="none">
                <a:solidFill>
                  <a:schemeClr val="lt1"/>
                </a:solidFill>
                <a:latin typeface="Times New Roman"/>
                <a:ea typeface="Times New Roman"/>
                <a:cs typeface="Times New Roman"/>
                <a:sym typeface="Times New Roman"/>
              </a:rPr>
              <a: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pic>
        <p:nvPicPr>
          <p:cNvPr descr="nguyen duy" id="185" name="Google Shape;185;p23"/>
          <p:cNvPicPr preferRelativeResize="0"/>
          <p:nvPr/>
        </p:nvPicPr>
        <p:blipFill rotWithShape="1">
          <a:blip r:embed="rId3">
            <a:alphaModFix/>
          </a:blip>
          <a:srcRect b="0" l="0" r="0" t="0"/>
          <a:stretch/>
        </p:blipFill>
        <p:spPr>
          <a:xfrm>
            <a:off x="4724400" y="0"/>
            <a:ext cx="4419601" cy="6172198"/>
          </a:xfrm>
          <a:prstGeom prst="rect">
            <a:avLst/>
          </a:prstGeom>
          <a:noFill/>
          <a:ln cap="flat" cmpd="sng" w="38100">
            <a:solidFill>
              <a:schemeClr val="lt1"/>
            </a:solidFill>
            <a:prstDash val="solid"/>
            <a:miter lim="800000"/>
            <a:headEnd len="sm" w="sm" type="none"/>
            <a:tailEnd len="sm" w="sm" type="none"/>
          </a:ln>
        </p:spPr>
      </p:pic>
      <p:pic>
        <p:nvPicPr>
          <p:cNvPr descr="C:\Users\VIETLAM\Pictures\nguyenduytho.jpg" id="186" name="Google Shape;186;p23"/>
          <p:cNvPicPr preferRelativeResize="0"/>
          <p:nvPr/>
        </p:nvPicPr>
        <p:blipFill rotWithShape="1">
          <a:blip r:embed="rId4">
            <a:alphaModFix/>
          </a:blip>
          <a:srcRect b="0" l="0" r="0" t="0"/>
          <a:stretch/>
        </p:blipFill>
        <p:spPr>
          <a:xfrm>
            <a:off x="0" y="0"/>
            <a:ext cx="4724401" cy="6172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500"/>
                                        <p:tgtEl>
                                          <p:spTgt spid="1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500"/>
                                        <p:tgtEl>
                                          <p:spTgt spid="1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