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7" r:id="rId4"/>
    <p:sldId id="282" r:id="rId5"/>
    <p:sldId id="258" r:id="rId6"/>
    <p:sldId id="288" r:id="rId7"/>
    <p:sldId id="281" r:id="rId8"/>
    <p:sldId id="289" r:id="rId9"/>
    <p:sldId id="280" r:id="rId10"/>
    <p:sldId id="279" r:id="rId11"/>
    <p:sldId id="259" r:id="rId12"/>
    <p:sldId id="278" r:id="rId13"/>
    <p:sldId id="261" r:id="rId14"/>
    <p:sldId id="260" r:id="rId15"/>
    <p:sldId id="285" r:id="rId16"/>
    <p:sldId id="283" r:id="rId17"/>
    <p:sldId id="262" r:id="rId18"/>
    <p:sldId id="284" r:id="rId19"/>
    <p:sldId id="290" r:id="rId20"/>
    <p:sldId id="291" r:id="rId21"/>
    <p:sldId id="287" r:id="rId22"/>
    <p:sldId id="263" r:id="rId23"/>
    <p:sldId id="264" r:id="rId24"/>
    <p:sldId id="292" r:id="rId25"/>
    <p:sldId id="265" r:id="rId26"/>
    <p:sldId id="286" r:id="rId27"/>
    <p:sldId id="266" r:id="rId28"/>
    <p:sldId id="268" r:id="rId29"/>
    <p:sldId id="272" r:id="rId30"/>
    <p:sldId id="269" r:id="rId31"/>
    <p:sldId id="267" r:id="rId32"/>
    <p:sldId id="270" r:id="rId33"/>
    <p:sldId id="294" r:id="rId34"/>
    <p:sldId id="295" r:id="rId35"/>
    <p:sldId id="271" r:id="rId36"/>
    <p:sldId id="273" r:id="rId37"/>
    <p:sldId id="296" r:id="rId38"/>
    <p:sldId id="275" r:id="rId39"/>
  </p:sldIdLst>
  <p:sldSz cx="18288000" cy="10287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672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0" Type="http://schemas.openxmlformats.org/officeDocument/2006/relationships/image" Target="../media/image35.jp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3" Type="http://schemas.openxmlformats.org/officeDocument/2006/relationships/image" Target="../media/image10.svg"/><Relationship Id="rId12" Type="http://schemas.openxmlformats.org/officeDocument/2006/relationships/image" Target="../media/image19.svg"/><Relationship Id="rId2" Type="http://schemas.openxmlformats.org/officeDocument/2006/relationships/image" Target="../media/image44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png"/><Relationship Id="rId15" Type="http://schemas.openxmlformats.org/officeDocument/2006/relationships/image" Target="../media/image48.png"/><Relationship Id="rId10" Type="http://schemas.openxmlformats.org/officeDocument/2006/relationships/image" Target="../media/image17.svg"/><Relationship Id="rId4" Type="http://schemas.openxmlformats.org/officeDocument/2006/relationships/image" Target="../media/image45.png"/><Relationship Id="rId1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2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6.svg"/><Relationship Id="rId7" Type="http://schemas.openxmlformats.org/officeDocument/2006/relationships/image" Target="../media/image68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5.sv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4.png"/><Relationship Id="rId3" Type="http://schemas.openxmlformats.org/officeDocument/2006/relationships/image" Target="../media/image52.svg"/><Relationship Id="rId7" Type="http://schemas.openxmlformats.org/officeDocument/2006/relationships/image" Target="../media/image61.png"/><Relationship Id="rId12" Type="http://schemas.openxmlformats.org/officeDocument/2006/relationships/image" Target="../media/image15.svg"/><Relationship Id="rId2" Type="http://schemas.openxmlformats.org/officeDocument/2006/relationships/image" Target="../media/image59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63.png"/><Relationship Id="rId15" Type="http://schemas.openxmlformats.org/officeDocument/2006/relationships/image" Target="../media/image66.png"/><Relationship Id="rId10" Type="http://schemas.openxmlformats.org/officeDocument/2006/relationships/image" Target="../media/image57.svg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1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3" Type="http://schemas.openxmlformats.org/officeDocument/2006/relationships/image" Target="../media/image59.svg"/><Relationship Id="rId7" Type="http://schemas.openxmlformats.org/officeDocument/2006/relationships/image" Target="../media/image76.png"/><Relationship Id="rId12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77.jpg"/><Relationship Id="rId10" Type="http://schemas.openxmlformats.org/officeDocument/2006/relationships/image" Target="../media/image64.svg"/><Relationship Id="rId4" Type="http://schemas.openxmlformats.org/officeDocument/2006/relationships/image" Target="../media/image10.png"/><Relationship Id="rId1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0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1.jp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g"/><Relationship Id="rId5" Type="http://schemas.openxmlformats.org/officeDocument/2006/relationships/image" Target="../media/image20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52.svg"/><Relationship Id="rId7" Type="http://schemas.openxmlformats.org/officeDocument/2006/relationships/image" Target="../media/image8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1.jp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openxmlformats.org/officeDocument/2006/relationships/image" Target="../media/image9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0.pn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47" Type="http://schemas.microsoft.com/office/2007/relationships/hdphoto" Target="../media/hdphoto1.wdp"/><Relationship Id="rId50" Type="http://schemas.openxmlformats.org/officeDocument/2006/relationships/image" Target="../media/image42.png"/><Relationship Id="rId46" Type="http://schemas.openxmlformats.org/officeDocument/2006/relationships/image" Target="../media/image9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99.svg"/><Relationship Id="rId36" Type="http://schemas.openxmlformats.org/officeDocument/2006/relationships/image" Target="../media/image96.png"/><Relationship Id="rId49" Type="http://schemas.openxmlformats.org/officeDocument/2006/relationships/image" Target="../media/image72.png"/><Relationship Id="rId35" Type="http://schemas.openxmlformats.org/officeDocument/2006/relationships/image" Target="../media/image40.svg"/><Relationship Id="rId48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0.png"/><Relationship Id="rId7" Type="http://schemas.openxmlformats.org/officeDocument/2006/relationships/image" Target="../media/image8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01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104.png"/><Relationship Id="rId5" Type="http://schemas.openxmlformats.org/officeDocument/2006/relationships/image" Target="../media/image26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0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6.sv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26.svg"/><Relationship Id="rId10" Type="http://schemas.openxmlformats.org/officeDocument/2006/relationships/image" Target="../media/image42.png"/><Relationship Id="rId4" Type="http://schemas.openxmlformats.org/officeDocument/2006/relationships/image" Target="../media/image104.png"/><Relationship Id="rId9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svg"/><Relationship Id="rId7" Type="http://schemas.openxmlformats.org/officeDocument/2006/relationships/image" Target="../media/image1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26.svg"/><Relationship Id="rId4" Type="http://schemas.openxmlformats.org/officeDocument/2006/relationships/image" Target="../media/image104.png"/><Relationship Id="rId9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26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19.png"/><Relationship Id="rId7" Type="http://schemas.openxmlformats.org/officeDocument/2006/relationships/image" Target="../media/image8.svg"/><Relationship Id="rId17" Type="http://schemas.openxmlformats.org/officeDocument/2006/relationships/image" Target="../media/image1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6.svg"/><Relationship Id="rId10" Type="http://schemas.openxmlformats.org/officeDocument/2006/relationships/image" Target="../media/image18.png"/><Relationship Id="rId9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7.svg"/><Relationship Id="rId7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7.svg"/><Relationship Id="rId7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31.pn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12.png"/><Relationship Id="rId10" Type="http://schemas.openxmlformats.org/officeDocument/2006/relationships/image" Target="../media/image8.svg"/><Relationship Id="rId4" Type="http://schemas.openxmlformats.org/officeDocument/2006/relationships/image" Target="../media/image30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1685">
            <a:off x="1738666" y="663359"/>
            <a:ext cx="15646680" cy="5433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107" y="1946035"/>
            <a:ext cx="1223432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452" y="5445675"/>
            <a:ext cx="7105193" cy="493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678808" y="244481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415299" y="559848"/>
            <a:ext cx="9495671" cy="120060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2356152" y="2317440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1444269">
            <a:off x="1637660" y="3622588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922773" y="5782897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  <a:blipFill rotWithShape="0">
                <a:blip r:embed="rId16"/>
                <a:stretch>
                  <a:fillRect l="-4412" r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7794"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giải thích vì sao hình a không phải là hai góc đối đỉnh?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3919246" y="-1671348"/>
            <a:ext cx="10601907" cy="1600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33094">
            <a:off x="-132947" y="6608395"/>
            <a:ext cx="250628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87200" y="203029"/>
            <a:ext cx="2387656" cy="231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2467447"/>
            <a:ext cx="1211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 rotWithShape="0"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68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⁰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47566"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9991"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1685">
            <a:off x="3471793" y="594297"/>
            <a:ext cx="11785744" cy="2996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318" y="5994866"/>
            <a:ext cx="6631482" cy="460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</a:t>
            </a:r>
            <a:r>
              <a:rPr lang="nl-NL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2771" y="5899261"/>
            <a:ext cx="494428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</a:t>
            </a:r>
            <a:r>
              <a:rPr lang="vi-VN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nghĩa: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1493</Words>
  <Application>Microsoft Office PowerPoint</Application>
  <PresentationFormat>Custom</PresentationFormat>
  <Paragraphs>161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Quicksand Italics</vt:lpstr>
      <vt:lpstr>Calibri</vt:lpstr>
      <vt:lpstr>Wingdings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45</cp:revision>
  <dcterms:created xsi:type="dcterms:W3CDTF">2006-08-16T00:00:00Z</dcterms:created>
  <dcterms:modified xsi:type="dcterms:W3CDTF">2022-06-25T07:25:14Z</dcterms:modified>
  <dc:identifier>DAFCm-7J2_Y</dc:identifier>
</cp:coreProperties>
</file>