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3" r:id="rId3"/>
    <p:sldMasterId id="2147483780" r:id="rId4"/>
  </p:sldMasterIdLst>
  <p:notesMasterIdLst>
    <p:notesMasterId r:id="rId29"/>
  </p:notesMasterIdLst>
  <p:sldIdLst>
    <p:sldId id="319" r:id="rId5"/>
    <p:sldId id="302" r:id="rId6"/>
    <p:sldId id="309" r:id="rId7"/>
    <p:sldId id="354" r:id="rId8"/>
    <p:sldId id="355" r:id="rId9"/>
    <p:sldId id="357" r:id="rId10"/>
    <p:sldId id="298" r:id="rId11"/>
    <p:sldId id="303" r:id="rId12"/>
    <p:sldId id="288" r:id="rId13"/>
    <p:sldId id="323" r:id="rId14"/>
    <p:sldId id="308" r:id="rId15"/>
    <p:sldId id="358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14" r:id="rId24"/>
    <p:sldId id="317" r:id="rId25"/>
    <p:sldId id="321" r:id="rId26"/>
    <p:sldId id="315" r:id="rId27"/>
    <p:sldId id="31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FF00FF"/>
    <a:srgbClr val="0045D0"/>
    <a:srgbClr val="178995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4" autoAdjust="0"/>
    <p:restoredTop sz="94773" autoAdjust="0"/>
  </p:normalViewPr>
  <p:slideViewPr>
    <p:cSldViewPr snapToGrid="0">
      <p:cViewPr>
        <p:scale>
          <a:sx n="72" d="100"/>
          <a:sy n="72" d="100"/>
        </p:scale>
        <p:origin x="-840" y="-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Sái" userId="f04fbad5d1cdecc8" providerId="LiveId" clId="{5FE2B2D2-AE81-4CCA-A0C3-9E5C16F0FE0E}"/>
    <pc:docChg chg="undo redo custSel addSld delSld modSld sldOrd replTag modShowInfo">
      <pc:chgData name="Vân Sái" userId="f04fbad5d1cdecc8" providerId="LiveId" clId="{5FE2B2D2-AE81-4CCA-A0C3-9E5C16F0FE0E}" dt="2021-11-05T14:33:06.420" v="12835" actId="14100"/>
      <pc:docMkLst>
        <pc:docMk/>
      </pc:docMkLst>
      <pc:sldChg chg="modSp">
        <pc:chgData name="Vân Sái" userId="f04fbad5d1cdecc8" providerId="LiveId" clId="{5FE2B2D2-AE81-4CCA-A0C3-9E5C16F0FE0E}" dt="2021-10-21T09:25:46.477" v="103" actId="20577"/>
        <pc:sldMkLst>
          <pc:docMk/>
          <pc:sldMk cId="1768499494" sldId="282"/>
        </pc:sldMkLst>
        <pc:spChg chg="mod">
          <ac:chgData name="Vân Sái" userId="f04fbad5d1cdecc8" providerId="LiveId" clId="{5FE2B2D2-AE81-4CCA-A0C3-9E5C16F0FE0E}" dt="2021-10-21T09:25:46.477" v="103" actId="20577"/>
          <ac:spMkLst>
            <pc:docMk/>
            <pc:sldMk cId="1768499494" sldId="282"/>
            <ac:spMk id="13" creationId="{00000000-0000-0000-0000-000000000000}"/>
          </ac:spMkLst>
        </pc:spChg>
      </pc:sldChg>
      <pc:sldChg chg="modSp mod">
        <pc:chgData name="Vân Sái" userId="f04fbad5d1cdecc8" providerId="LiveId" clId="{5FE2B2D2-AE81-4CCA-A0C3-9E5C16F0FE0E}" dt="2021-10-21T09:23:20.208" v="20" actId="20577"/>
        <pc:sldMkLst>
          <pc:docMk/>
          <pc:sldMk cId="3937198978" sldId="302"/>
        </pc:sldMkLst>
        <pc:spChg chg="mod">
          <ac:chgData name="Vân Sái" userId="f04fbad5d1cdecc8" providerId="LiveId" clId="{5FE2B2D2-AE81-4CCA-A0C3-9E5C16F0FE0E}" dt="2021-10-21T09:23:20.208" v="20" actId="20577"/>
          <ac:spMkLst>
            <pc:docMk/>
            <pc:sldMk cId="3937198978" sldId="302"/>
            <ac:spMk id="6" creationId="{00000000-0000-0000-0000-000000000000}"/>
          </ac:spMkLst>
        </pc:spChg>
      </pc:sldChg>
      <pc:sldChg chg="modSp mod">
        <pc:chgData name="Vân Sái" userId="f04fbad5d1cdecc8" providerId="LiveId" clId="{5FE2B2D2-AE81-4CCA-A0C3-9E5C16F0FE0E}" dt="2021-11-05T14:33:06.420" v="12835" actId="14100"/>
        <pc:sldMkLst>
          <pc:docMk/>
          <pc:sldMk cId="4272574189" sldId="303"/>
        </pc:sldMkLst>
        <pc:picChg chg="mod modCrop">
          <ac:chgData name="Vân Sái" userId="f04fbad5d1cdecc8" providerId="LiveId" clId="{5FE2B2D2-AE81-4CCA-A0C3-9E5C16F0FE0E}" dt="2021-11-05T14:33:06.420" v="12835" actId="14100"/>
          <ac:picMkLst>
            <pc:docMk/>
            <pc:sldMk cId="4272574189" sldId="303"/>
            <ac:picMk id="2" creationId="{00000000-0000-0000-0000-000000000000}"/>
          </ac:picMkLst>
        </pc:picChg>
      </pc:sldChg>
      <pc:sldChg chg="modSp mod">
        <pc:chgData name="Vân Sái" userId="f04fbad5d1cdecc8" providerId="LiveId" clId="{5FE2B2D2-AE81-4CCA-A0C3-9E5C16F0FE0E}" dt="2021-10-21T09:41:17.079" v="281" actId="20577"/>
        <pc:sldMkLst>
          <pc:docMk/>
          <pc:sldMk cId="3050991515" sldId="304"/>
        </pc:sldMkLst>
        <pc:spChg chg="mod">
          <ac:chgData name="Vân Sái" userId="f04fbad5d1cdecc8" providerId="LiveId" clId="{5FE2B2D2-AE81-4CCA-A0C3-9E5C16F0FE0E}" dt="2021-10-21T09:41:17.079" v="281" actId="20577"/>
          <ac:spMkLst>
            <pc:docMk/>
            <pc:sldMk cId="3050991515" sldId="304"/>
            <ac:spMk id="2" creationId="{00000000-0000-0000-0000-000000000000}"/>
          </ac:spMkLst>
        </pc:spChg>
      </pc:sldChg>
      <pc:sldChg chg="ord">
        <pc:chgData name="Vân Sái" userId="f04fbad5d1cdecc8" providerId="LiveId" clId="{5FE2B2D2-AE81-4CCA-A0C3-9E5C16F0FE0E}" dt="2021-10-21T09:33:20.928" v="280"/>
        <pc:sldMkLst>
          <pc:docMk/>
          <pc:sldMk cId="2959558804" sldId="305"/>
        </pc:sldMkLst>
      </pc:sldChg>
      <pc:sldChg chg="addSp delSp modSp mod setBg modAnim">
        <pc:chgData name="Vân Sái" userId="f04fbad5d1cdecc8" providerId="LiveId" clId="{5FE2B2D2-AE81-4CCA-A0C3-9E5C16F0FE0E}" dt="2021-11-05T01:11:53.898" v="11639"/>
        <pc:sldMkLst>
          <pc:docMk/>
          <pc:sldMk cId="3910797152" sldId="314"/>
        </pc:sldMkLst>
        <pc:spChg chg="mod">
          <ac:chgData name="Vân Sái" userId="f04fbad5d1cdecc8" providerId="LiveId" clId="{5FE2B2D2-AE81-4CCA-A0C3-9E5C16F0FE0E}" dt="2021-10-25T01:36:30.988" v="535" actId="20577"/>
          <ac:spMkLst>
            <pc:docMk/>
            <pc:sldMk cId="3910797152" sldId="314"/>
            <ac:spMk id="2" creationId="{00000000-0000-0000-0000-000000000000}"/>
          </ac:spMkLst>
        </pc:spChg>
        <pc:spChg chg="mod">
          <ac:chgData name="Vân Sái" userId="f04fbad5d1cdecc8" providerId="LiveId" clId="{5FE2B2D2-AE81-4CCA-A0C3-9E5C16F0FE0E}" dt="2021-10-25T03:34:33.875" v="2439" actId="20577"/>
          <ac:spMkLst>
            <pc:docMk/>
            <pc:sldMk cId="3910797152" sldId="314"/>
            <ac:spMk id="4" creationId="{00000000-0000-0000-0000-000000000000}"/>
          </ac:spMkLst>
        </pc:spChg>
        <pc:picChg chg="mod">
          <ac:chgData name="Vân Sái" userId="f04fbad5d1cdecc8" providerId="LiveId" clId="{5FE2B2D2-AE81-4CCA-A0C3-9E5C16F0FE0E}" dt="2021-10-25T02:59:10.464" v="1794" actId="1076"/>
          <ac:picMkLst>
            <pc:docMk/>
            <pc:sldMk cId="3910797152" sldId="314"/>
            <ac:picMk id="3" creationId="{00000000-0000-0000-0000-000000000000}"/>
          </ac:picMkLst>
        </pc:picChg>
        <pc:picChg chg="add del mod ord modVis replST">
          <ac:chgData name="Vân Sái" userId="f04fbad5d1cdecc8" providerId="LiveId" clId="{5FE2B2D2-AE81-4CCA-A0C3-9E5C16F0FE0E}" dt="2021-10-25T02:57:58.301" v="1728"/>
          <ac:picMkLst>
            <pc:docMk/>
            <pc:sldMk cId="3910797152" sldId="314"/>
            <ac:picMk id="6" creationId="{0D0BCDA3-7C18-4B3B-A51F-BB5FA6202703}"/>
          </ac:picMkLst>
        </pc:picChg>
        <pc:picChg chg="add mod ord modVis replST">
          <ac:chgData name="Vân Sái" userId="f04fbad5d1cdecc8" providerId="LiveId" clId="{5FE2B2D2-AE81-4CCA-A0C3-9E5C16F0FE0E}" dt="2021-11-05T01:11:53.898" v="11639"/>
          <ac:picMkLst>
            <pc:docMk/>
            <pc:sldMk cId="3910797152" sldId="314"/>
            <ac:picMk id="7" creationId="{358F36D3-1827-491E-BC58-8D258431CBFE}"/>
          </ac:picMkLst>
        </pc:picChg>
      </pc:sldChg>
      <pc:sldChg chg="ord">
        <pc:chgData name="Vân Sái" userId="f04fbad5d1cdecc8" providerId="LiveId" clId="{5FE2B2D2-AE81-4CCA-A0C3-9E5C16F0FE0E}" dt="2021-10-21T09:27:49.468" v="107"/>
        <pc:sldMkLst>
          <pc:docMk/>
          <pc:sldMk cId="3323870123" sldId="318"/>
        </pc:sldMkLst>
      </pc:sldChg>
      <pc:sldChg chg="delSp modSp mod delAnim">
        <pc:chgData name="Vân Sái" userId="f04fbad5d1cdecc8" providerId="LiveId" clId="{5FE2B2D2-AE81-4CCA-A0C3-9E5C16F0FE0E}" dt="2021-10-21T09:24:40.622" v="93" actId="20577"/>
        <pc:sldMkLst>
          <pc:docMk/>
          <pc:sldMk cId="768224342" sldId="319"/>
        </pc:sldMkLst>
        <pc:spChg chg="mod">
          <ac:chgData name="Vân Sái" userId="f04fbad5d1cdecc8" providerId="LiveId" clId="{5FE2B2D2-AE81-4CCA-A0C3-9E5C16F0FE0E}" dt="2021-10-21T09:24:40.622" v="93" actId="20577"/>
          <ac:spMkLst>
            <pc:docMk/>
            <pc:sldMk cId="768224342" sldId="319"/>
            <ac:spMk id="7" creationId="{00000000-0000-0000-0000-000000000000}"/>
          </ac:spMkLst>
        </pc:spChg>
        <pc:spChg chg="del mod">
          <ac:chgData name="Vân Sái" userId="f04fbad5d1cdecc8" providerId="LiveId" clId="{5FE2B2D2-AE81-4CCA-A0C3-9E5C16F0FE0E}" dt="2021-10-21T09:22:56.421" v="2" actId="478"/>
          <ac:spMkLst>
            <pc:docMk/>
            <pc:sldMk cId="768224342" sldId="319"/>
            <ac:spMk id="8" creationId="{00000000-0000-0000-0000-000000000000}"/>
          </ac:spMkLst>
        </pc:spChg>
      </pc:sldChg>
      <pc:sldChg chg="modSp add del mod ord modTransition">
        <pc:chgData name="Vân Sái" userId="f04fbad5d1cdecc8" providerId="LiveId" clId="{5FE2B2D2-AE81-4CCA-A0C3-9E5C16F0FE0E}" dt="2021-10-21T09:30:40.590" v="180" actId="2696"/>
        <pc:sldMkLst>
          <pc:docMk/>
          <pc:sldMk cId="1137984932" sldId="325"/>
        </pc:sldMkLst>
        <pc:spChg chg="mod">
          <ac:chgData name="Vân Sái" userId="f04fbad5d1cdecc8" providerId="LiveId" clId="{5FE2B2D2-AE81-4CCA-A0C3-9E5C16F0FE0E}" dt="2021-10-21T09:30:23.988" v="162"/>
          <ac:spMkLst>
            <pc:docMk/>
            <pc:sldMk cId="1137984932" sldId="325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0:23.995" v="164"/>
          <ac:spMkLst>
            <pc:docMk/>
            <pc:sldMk cId="1137984932" sldId="325"/>
            <ac:spMk id="5" creationId="{00000000-0000-0000-0000-000000000000}"/>
          </ac:spMkLst>
        </pc:spChg>
        <pc:picChg chg="mod">
          <ac:chgData name="Vân Sái" userId="f04fbad5d1cdecc8" providerId="LiveId" clId="{5FE2B2D2-AE81-4CCA-A0C3-9E5C16F0FE0E}" dt="2021-10-21T09:30:23.980" v="160"/>
          <ac:picMkLst>
            <pc:docMk/>
            <pc:sldMk cId="1137984932" sldId="325"/>
            <ac:picMk id="3" creationId="{00000000-0000-0000-0000-000000000000}"/>
          </ac:picMkLst>
        </pc:picChg>
      </pc:sldChg>
      <pc:sldChg chg="add">
        <pc:chgData name="Vân Sái" userId="f04fbad5d1cdecc8" providerId="LiveId" clId="{5FE2B2D2-AE81-4CCA-A0C3-9E5C16F0FE0E}" dt="2021-10-21T09:33:08.308" v="278" actId="22"/>
        <pc:sldMkLst>
          <pc:docMk/>
          <pc:sldMk cId="1151347011" sldId="325"/>
        </pc:sldMkLst>
      </pc:sldChg>
      <pc:sldChg chg="modSp add del mod ord modTransition modAnim">
        <pc:chgData name="Vân Sái" userId="f04fbad5d1cdecc8" providerId="LiveId" clId="{5FE2B2D2-AE81-4CCA-A0C3-9E5C16F0FE0E}" dt="2021-10-21T09:32:56.471" v="274" actId="2696"/>
        <pc:sldMkLst>
          <pc:docMk/>
          <pc:sldMk cId="3204171442" sldId="325"/>
        </pc:sldMkLst>
        <pc:spChg chg="mod">
          <ac:chgData name="Vân Sái" userId="f04fbad5d1cdecc8" providerId="LiveId" clId="{5FE2B2D2-AE81-4CCA-A0C3-9E5C16F0FE0E}" dt="2021-10-21T09:32:52.396" v="229"/>
          <ac:spMkLst>
            <pc:docMk/>
            <pc:sldMk cId="3204171442" sldId="325"/>
            <ac:spMk id="3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2.405" v="233"/>
          <ac:spMkLst>
            <pc:docMk/>
            <pc:sldMk cId="3204171442" sldId="325"/>
            <ac:spMk id="5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3.658" v="237"/>
          <ac:spMkLst>
            <pc:docMk/>
            <pc:sldMk cId="3204171442" sldId="325"/>
            <ac:spMk id="7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3.666" v="243"/>
          <ac:spMkLst>
            <pc:docMk/>
            <pc:sldMk cId="3204171442" sldId="325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4.858" v="245"/>
          <ac:spMkLst>
            <pc:docMk/>
            <pc:sldMk cId="3204171442" sldId="325"/>
            <ac:spMk id="9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5.114" v="263"/>
          <ac:spMkLst>
            <pc:docMk/>
            <pc:sldMk cId="3204171442" sldId="325"/>
            <ac:spMk id="10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6.336" v="267"/>
          <ac:spMkLst>
            <pc:docMk/>
            <pc:sldMk cId="3204171442" sldId="325"/>
            <ac:spMk id="11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6.337" v="273"/>
          <ac:spMkLst>
            <pc:docMk/>
            <pc:sldMk cId="3204171442" sldId="325"/>
            <ac:spMk id="12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2.396" v="231"/>
          <ac:spMkLst>
            <pc:docMk/>
            <pc:sldMk cId="3204171442" sldId="325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2.410" v="235"/>
          <ac:spMkLst>
            <pc:docMk/>
            <pc:sldMk cId="3204171442" sldId="325"/>
            <ac:spMk id="15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3.664" v="239"/>
          <ac:spMkLst>
            <pc:docMk/>
            <pc:sldMk cId="3204171442" sldId="325"/>
            <ac:spMk id="16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3.665" v="241"/>
          <ac:spMkLst>
            <pc:docMk/>
            <pc:sldMk cId="3204171442" sldId="325"/>
            <ac:spMk id="17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4.859" v="247"/>
          <ac:spMkLst>
            <pc:docMk/>
            <pc:sldMk cId="3204171442" sldId="325"/>
            <ac:spMk id="19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4.866" v="249"/>
          <ac:spMkLst>
            <pc:docMk/>
            <pc:sldMk cId="3204171442" sldId="325"/>
            <ac:spMk id="20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6.336" v="269"/>
          <ac:spMkLst>
            <pc:docMk/>
            <pc:sldMk cId="3204171442" sldId="325"/>
            <ac:spMk id="22" creationId="{00000000-0000-0000-0000-000000000000}"/>
          </ac:spMkLst>
        </pc:spChg>
        <pc:spChg chg="mod">
          <ac:chgData name="Vân Sái" userId="f04fbad5d1cdecc8" providerId="LiveId" clId="{5FE2B2D2-AE81-4CCA-A0C3-9E5C16F0FE0E}" dt="2021-10-21T09:32:56.337" v="271"/>
          <ac:spMkLst>
            <pc:docMk/>
            <pc:sldMk cId="3204171442" sldId="325"/>
            <ac:spMk id="23" creationId="{00000000-0000-0000-0000-000000000000}"/>
          </ac:spMkLst>
        </pc:spChg>
      </pc:sldChg>
      <pc:sldChg chg="modSp add del mod ord modTransition">
        <pc:chgData name="Vân Sái" userId="f04fbad5d1cdecc8" providerId="LiveId" clId="{5FE2B2D2-AE81-4CCA-A0C3-9E5C16F0FE0E}" dt="2021-10-23T01:19:43.937" v="295" actId="2696"/>
        <pc:sldMkLst>
          <pc:docMk/>
          <pc:sldMk cId="124755474" sldId="326"/>
        </pc:sldMkLst>
        <pc:spChg chg="mod">
          <ac:chgData name="Vân Sái" userId="f04fbad5d1cdecc8" providerId="LiveId" clId="{5FE2B2D2-AE81-4CCA-A0C3-9E5C16F0FE0E}" dt="2021-10-23T01:19:43.835" v="294"/>
          <ac:spMkLst>
            <pc:docMk/>
            <pc:sldMk cId="124755474" sldId="326"/>
            <ac:spMk id="7" creationId="{00000000-0000-0000-0000-000000000000}"/>
          </ac:spMkLst>
        </pc:spChg>
      </pc:sldChg>
      <pc:sldChg chg="modSp add del mod ord modTransition modAnim">
        <pc:chgData name="Vân Sái" userId="f04fbad5d1cdecc8" providerId="LiveId" clId="{5FE2B2D2-AE81-4CCA-A0C3-9E5C16F0FE0E}" dt="2021-10-23T01:47:53.888" v="491" actId="2696"/>
        <pc:sldMkLst>
          <pc:docMk/>
          <pc:sldMk cId="187891350" sldId="326"/>
        </pc:sldMkLst>
        <pc:spChg chg="mod">
          <ac:chgData name="Vân Sái" userId="f04fbad5d1cdecc8" providerId="LiveId" clId="{5FE2B2D2-AE81-4CCA-A0C3-9E5C16F0FE0E}" dt="2021-10-23T01:47:51.914" v="446"/>
          <ac:spMkLst>
            <pc:docMk/>
            <pc:sldMk cId="187891350" sldId="326"/>
            <ac:spMk id="3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1.916" v="450"/>
          <ac:spMkLst>
            <pc:docMk/>
            <pc:sldMk cId="187891350" sldId="326"/>
            <ac:spMk id="5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2.464" v="454"/>
          <ac:spMkLst>
            <pc:docMk/>
            <pc:sldMk cId="187891350" sldId="326"/>
            <ac:spMk id="7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2.466" v="460"/>
          <ac:spMkLst>
            <pc:docMk/>
            <pc:sldMk cId="187891350" sldId="326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2.726" v="462"/>
          <ac:spMkLst>
            <pc:docMk/>
            <pc:sldMk cId="187891350" sldId="326"/>
            <ac:spMk id="9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2.828" v="480"/>
          <ac:spMkLst>
            <pc:docMk/>
            <pc:sldMk cId="187891350" sldId="326"/>
            <ac:spMk id="10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3.705" v="484"/>
          <ac:spMkLst>
            <pc:docMk/>
            <pc:sldMk cId="187891350" sldId="326"/>
            <ac:spMk id="11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3.708" v="490"/>
          <ac:spMkLst>
            <pc:docMk/>
            <pc:sldMk cId="187891350" sldId="326"/>
            <ac:spMk id="12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1.914" v="448"/>
          <ac:spMkLst>
            <pc:docMk/>
            <pc:sldMk cId="187891350" sldId="326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1.916" v="452"/>
          <ac:spMkLst>
            <pc:docMk/>
            <pc:sldMk cId="187891350" sldId="326"/>
            <ac:spMk id="15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2.465" v="456"/>
          <ac:spMkLst>
            <pc:docMk/>
            <pc:sldMk cId="187891350" sldId="326"/>
            <ac:spMk id="16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2.465" v="458"/>
          <ac:spMkLst>
            <pc:docMk/>
            <pc:sldMk cId="187891350" sldId="326"/>
            <ac:spMk id="17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2.727" v="464"/>
          <ac:spMkLst>
            <pc:docMk/>
            <pc:sldMk cId="187891350" sldId="326"/>
            <ac:spMk id="19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2.727" v="466"/>
          <ac:spMkLst>
            <pc:docMk/>
            <pc:sldMk cId="187891350" sldId="326"/>
            <ac:spMk id="20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3.707" v="486"/>
          <ac:spMkLst>
            <pc:docMk/>
            <pc:sldMk cId="187891350" sldId="326"/>
            <ac:spMk id="22" creationId="{00000000-0000-0000-0000-000000000000}"/>
          </ac:spMkLst>
        </pc:spChg>
        <pc:spChg chg="mod">
          <ac:chgData name="Vân Sái" userId="f04fbad5d1cdecc8" providerId="LiveId" clId="{5FE2B2D2-AE81-4CCA-A0C3-9E5C16F0FE0E}" dt="2021-10-23T01:47:53.708" v="488"/>
          <ac:spMkLst>
            <pc:docMk/>
            <pc:sldMk cId="187891350" sldId="326"/>
            <ac:spMk id="23" creationId="{00000000-0000-0000-0000-000000000000}"/>
          </ac:spMkLst>
        </pc:spChg>
      </pc:sldChg>
      <pc:sldChg chg="modSp add del mod ord modTransition">
        <pc:chgData name="Vân Sái" userId="f04fbad5d1cdecc8" providerId="LiveId" clId="{5FE2B2D2-AE81-4CCA-A0C3-9E5C16F0FE0E}" dt="2021-10-23T01:28:15.443" v="403" actId="2696"/>
        <pc:sldMkLst>
          <pc:docMk/>
          <pc:sldMk cId="199920690" sldId="326"/>
        </pc:sldMkLst>
        <pc:cxnChg chg="mod">
          <ac:chgData name="Vân Sái" userId="f04fbad5d1cdecc8" providerId="LiveId" clId="{5FE2B2D2-AE81-4CCA-A0C3-9E5C16F0FE0E}" dt="2021-10-23T01:28:10.523" v="396"/>
          <ac:cxnSpMkLst>
            <pc:docMk/>
            <pc:sldMk cId="199920690" sldId="326"/>
            <ac:cxnSpMk id="22" creationId="{00000000-0000-0000-0000-000000000000}"/>
          </ac:cxnSpMkLst>
        </pc:cxnChg>
        <pc:cxnChg chg="mod">
          <ac:chgData name="Vân Sái" userId="f04fbad5d1cdecc8" providerId="LiveId" clId="{5FE2B2D2-AE81-4CCA-A0C3-9E5C16F0FE0E}" dt="2021-10-23T01:28:11.684" v="398"/>
          <ac:cxnSpMkLst>
            <pc:docMk/>
            <pc:sldMk cId="199920690" sldId="326"/>
            <ac:cxnSpMk id="27" creationId="{00000000-0000-0000-0000-000000000000}"/>
          </ac:cxnSpMkLst>
        </pc:cxnChg>
        <pc:cxnChg chg="mod">
          <ac:chgData name="Vân Sái" userId="f04fbad5d1cdecc8" providerId="LiveId" clId="{5FE2B2D2-AE81-4CCA-A0C3-9E5C16F0FE0E}" dt="2021-10-23T01:28:13.473" v="400"/>
          <ac:cxnSpMkLst>
            <pc:docMk/>
            <pc:sldMk cId="199920690" sldId="326"/>
            <ac:cxnSpMk id="29" creationId="{00000000-0000-0000-0000-000000000000}"/>
          </ac:cxnSpMkLst>
        </pc:cxnChg>
        <pc:cxnChg chg="mod">
          <ac:chgData name="Vân Sái" userId="f04fbad5d1cdecc8" providerId="LiveId" clId="{5FE2B2D2-AE81-4CCA-A0C3-9E5C16F0FE0E}" dt="2021-10-23T01:28:15.336" v="402"/>
          <ac:cxnSpMkLst>
            <pc:docMk/>
            <pc:sldMk cId="199920690" sldId="326"/>
            <ac:cxnSpMk id="31" creationId="{00000000-0000-0000-0000-000000000000}"/>
          </ac:cxnSpMkLst>
        </pc:cxnChg>
      </pc:sldChg>
      <pc:sldChg chg="modSp add del mod ord modTransition modAnim">
        <pc:chgData name="Vân Sái" userId="f04fbad5d1cdecc8" providerId="LiveId" clId="{5FE2B2D2-AE81-4CCA-A0C3-9E5C16F0FE0E}" dt="2021-10-23T01:24:14.760" v="379" actId="2696"/>
        <pc:sldMkLst>
          <pc:docMk/>
          <pc:sldMk cId="829893791" sldId="326"/>
        </pc:sldMkLst>
        <pc:spChg chg="mod">
          <ac:chgData name="Vân Sái" userId="f04fbad5d1cdecc8" providerId="LiveId" clId="{5FE2B2D2-AE81-4CCA-A0C3-9E5C16F0FE0E}" dt="2021-10-23T01:24:14.423" v="378"/>
          <ac:spMkLst>
            <pc:docMk/>
            <pc:sldMk cId="829893791" sldId="326"/>
            <ac:spMk id="25" creationId="{DFCFAD9E-0D09-4B92-922B-FBD6F1268D75}"/>
          </ac:spMkLst>
        </pc:spChg>
      </pc:sldChg>
      <pc:sldChg chg="modSp add del mod ord modTransition">
        <pc:chgData name="Vân Sái" userId="f04fbad5d1cdecc8" providerId="LiveId" clId="{5FE2B2D2-AE81-4CCA-A0C3-9E5C16F0FE0E}" dt="2021-10-23T01:52:48.102" v="515" actId="2696"/>
        <pc:sldMkLst>
          <pc:docMk/>
          <pc:sldMk cId="1185120644" sldId="326"/>
        </pc:sldMkLst>
        <pc:spChg chg="mod">
          <ac:chgData name="Vân Sái" userId="f04fbad5d1cdecc8" providerId="LiveId" clId="{5FE2B2D2-AE81-4CCA-A0C3-9E5C16F0FE0E}" dt="2021-10-23T01:52:47.831" v="514"/>
          <ac:spMkLst>
            <pc:docMk/>
            <pc:sldMk cId="1185120644" sldId="326"/>
            <ac:spMk id="5" creationId="{BB06BCEF-3B2A-418C-A19B-313DD1DC0E92}"/>
          </ac:spMkLst>
        </pc:spChg>
      </pc:sldChg>
      <pc:sldChg chg="modSp add del mod ord modTransition">
        <pc:chgData name="Vân Sái" userId="f04fbad5d1cdecc8" providerId="LiveId" clId="{5FE2B2D2-AE81-4CCA-A0C3-9E5C16F0FE0E}" dt="2021-10-23T01:22:02.922" v="355" actId="2696"/>
        <pc:sldMkLst>
          <pc:docMk/>
          <pc:sldMk cId="1608882840" sldId="326"/>
        </pc:sldMkLst>
        <pc:spChg chg="mod">
          <ac:chgData name="Vân Sái" userId="f04fbad5d1cdecc8" providerId="LiveId" clId="{5FE2B2D2-AE81-4CCA-A0C3-9E5C16F0FE0E}" dt="2021-10-23T01:22:02.736" v="354"/>
          <ac:spMkLst>
            <pc:docMk/>
            <pc:sldMk cId="1608882840" sldId="326"/>
            <ac:spMk id="12" creationId="{00000000-0000-0000-0000-000000000000}"/>
          </ac:spMkLst>
        </pc:spChg>
        <pc:spChg chg="mod">
          <ac:chgData name="Vân Sái" userId="f04fbad5d1cdecc8" providerId="LiveId" clId="{5FE2B2D2-AE81-4CCA-A0C3-9E5C16F0FE0E}" dt="2021-10-23T01:21:57.501" v="352"/>
          <ac:spMkLst>
            <pc:docMk/>
            <pc:sldMk cId="1608882840" sldId="326"/>
            <ac:spMk id="13" creationId="{00000000-0000-0000-0000-000000000000}"/>
          </ac:spMkLst>
        </pc:spChg>
        <pc:picChg chg="mod">
          <ac:chgData name="Vân Sái" userId="f04fbad5d1cdecc8" providerId="LiveId" clId="{5FE2B2D2-AE81-4CCA-A0C3-9E5C16F0FE0E}" dt="2021-10-23T01:21:45.677" v="346"/>
          <ac:picMkLst>
            <pc:docMk/>
            <pc:sldMk cId="1608882840" sldId="326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0-23T01:21:44.821" v="344"/>
          <ac:picMkLst>
            <pc:docMk/>
            <pc:sldMk cId="1608882840" sldId="326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0-23T01:21:42.137" v="341"/>
          <ac:picMkLst>
            <pc:docMk/>
            <pc:sldMk cId="1608882840" sldId="326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0-23T01:21:51.090" v="348"/>
          <ac:picMkLst>
            <pc:docMk/>
            <pc:sldMk cId="1608882840" sldId="326"/>
            <ac:picMk id="7" creationId="{00000000-0000-0000-0000-000000000000}"/>
          </ac:picMkLst>
        </pc:picChg>
        <pc:picChg chg="mod">
          <ac:chgData name="Vân Sái" userId="f04fbad5d1cdecc8" providerId="LiveId" clId="{5FE2B2D2-AE81-4CCA-A0C3-9E5C16F0FE0E}" dt="2021-10-23T01:21:55.995" v="350"/>
          <ac:picMkLst>
            <pc:docMk/>
            <pc:sldMk cId="1608882840" sldId="326"/>
            <ac:picMk id="17" creationId="{00000000-0000-0000-0000-000000000000}"/>
          </ac:picMkLst>
        </pc:picChg>
        <pc:picChg chg="mod">
          <ac:chgData name="Vân Sái" userId="f04fbad5d1cdecc8" providerId="LiveId" clId="{5FE2B2D2-AE81-4CCA-A0C3-9E5C16F0FE0E}" dt="2021-10-23T01:21:41.313" v="339"/>
          <ac:picMkLst>
            <pc:docMk/>
            <pc:sldMk cId="1608882840" sldId="326"/>
            <ac:picMk id="2050" creationId="{00000000-0000-0000-0000-000000000000}"/>
          </ac:picMkLst>
        </pc:picChg>
        <pc:picChg chg="mod">
          <ac:chgData name="Vân Sái" userId="f04fbad5d1cdecc8" providerId="LiveId" clId="{5FE2B2D2-AE81-4CCA-A0C3-9E5C16F0FE0E}" dt="2021-10-23T01:21:43.272" v="342"/>
          <ac:picMkLst>
            <pc:docMk/>
            <pc:sldMk cId="1608882840" sldId="326"/>
            <ac:picMk id="2052" creationId="{00000000-0000-0000-0000-000000000000}"/>
          </ac:picMkLst>
        </pc:picChg>
        <pc:picChg chg="mod">
          <ac:chgData name="Vân Sái" userId="f04fbad5d1cdecc8" providerId="LiveId" clId="{5FE2B2D2-AE81-4CCA-A0C3-9E5C16F0FE0E}" dt="2021-10-23T01:21:52.172" v="349"/>
          <ac:picMkLst>
            <pc:docMk/>
            <pc:sldMk cId="1608882840" sldId="326"/>
            <ac:picMk id="2054" creationId="{00000000-0000-0000-0000-000000000000}"/>
          </ac:picMkLst>
        </pc:picChg>
      </pc:sldChg>
      <pc:sldChg chg="modSp add del mod ord modTransition">
        <pc:chgData name="Vân Sái" userId="f04fbad5d1cdecc8" providerId="LiveId" clId="{5FE2B2D2-AE81-4CCA-A0C3-9E5C16F0FE0E}" dt="2021-10-23T01:49:30.144" v="503" actId="2696"/>
        <pc:sldMkLst>
          <pc:docMk/>
          <pc:sldMk cId="2027403368" sldId="326"/>
        </pc:sldMkLst>
        <pc:spChg chg="mod">
          <ac:chgData name="Vân Sái" userId="f04fbad5d1cdecc8" providerId="LiveId" clId="{5FE2B2D2-AE81-4CCA-A0C3-9E5C16F0FE0E}" dt="2021-10-23T01:49:29.964" v="502"/>
          <ac:spMkLst>
            <pc:docMk/>
            <pc:sldMk cId="2027403368" sldId="326"/>
            <ac:spMk id="3" creationId="{00000000-0000-0000-0000-000000000000}"/>
          </ac:spMkLst>
        </pc:spChg>
      </pc:sldChg>
      <pc:sldChg chg="addSp delSp modSp add mod delAnim modAnim">
        <pc:chgData name="Vân Sái" userId="f04fbad5d1cdecc8" providerId="LiveId" clId="{5FE2B2D2-AE81-4CCA-A0C3-9E5C16F0FE0E}" dt="2021-10-25T02:08:56.147" v="867" actId="478"/>
        <pc:sldMkLst>
          <pc:docMk/>
          <pc:sldMk cId="2870380847" sldId="326"/>
        </pc:sldMkLst>
        <pc:spChg chg="del">
          <ac:chgData name="Vân Sái" userId="f04fbad5d1cdecc8" providerId="LiveId" clId="{5FE2B2D2-AE81-4CCA-A0C3-9E5C16F0FE0E}" dt="2021-10-25T01:58:58.835" v="662" actId="478"/>
          <ac:spMkLst>
            <pc:docMk/>
            <pc:sldMk cId="2870380847" sldId="326"/>
            <ac:spMk id="10" creationId="{00000000-0000-0000-0000-000000000000}"/>
          </ac:spMkLst>
        </pc:spChg>
        <pc:spChg chg="del mod">
          <ac:chgData name="Vân Sái" userId="f04fbad5d1cdecc8" providerId="LiveId" clId="{5FE2B2D2-AE81-4CCA-A0C3-9E5C16F0FE0E}" dt="2021-10-25T01:59:19.526" v="664" actId="478"/>
          <ac:spMkLst>
            <pc:docMk/>
            <pc:sldMk cId="2870380847" sldId="326"/>
            <ac:spMk id="12" creationId="{00000000-0000-0000-0000-000000000000}"/>
          </ac:spMkLst>
        </pc:spChg>
        <pc:spChg chg="del mod">
          <ac:chgData name="Vân Sái" userId="f04fbad5d1cdecc8" providerId="LiveId" clId="{5FE2B2D2-AE81-4CCA-A0C3-9E5C16F0FE0E}" dt="2021-10-25T01:59:16.811" v="663" actId="478"/>
          <ac:spMkLst>
            <pc:docMk/>
            <pc:sldMk cId="2870380847" sldId="326"/>
            <ac:spMk id="13" creationId="{00000000-0000-0000-0000-000000000000}"/>
          </ac:spMkLst>
        </pc:spChg>
        <pc:spChg chg="add mod">
          <ac:chgData name="Vân Sái" userId="f04fbad5d1cdecc8" providerId="LiveId" clId="{5FE2B2D2-AE81-4CCA-A0C3-9E5C16F0FE0E}" dt="2021-10-25T02:00:16.331" v="766" actId="20577"/>
          <ac:spMkLst>
            <pc:docMk/>
            <pc:sldMk cId="2870380847" sldId="326"/>
            <ac:spMk id="15" creationId="{92D2C63E-6F6A-4DE3-9BA4-4CFF12BECFF2}"/>
          </ac:spMkLst>
        </pc:spChg>
        <pc:picChg chg="del mod">
          <ac:chgData name="Vân Sái" userId="f04fbad5d1cdecc8" providerId="LiveId" clId="{5FE2B2D2-AE81-4CCA-A0C3-9E5C16F0FE0E}" dt="2021-10-25T01:58:56.587" v="661" actId="478"/>
          <ac:picMkLst>
            <pc:docMk/>
            <pc:sldMk cId="2870380847" sldId="326"/>
            <ac:picMk id="17" creationId="{00000000-0000-0000-0000-000000000000}"/>
          </ac:picMkLst>
        </pc:picChg>
        <pc:picChg chg="add del">
          <ac:chgData name="Vân Sái" userId="f04fbad5d1cdecc8" providerId="LiveId" clId="{5FE2B2D2-AE81-4CCA-A0C3-9E5C16F0FE0E}" dt="2021-10-25T02:08:56.147" v="867" actId="478"/>
          <ac:picMkLst>
            <pc:docMk/>
            <pc:sldMk cId="2870380847" sldId="326"/>
            <ac:picMk id="2052" creationId="{00000000-0000-0000-0000-000000000000}"/>
          </ac:picMkLst>
        </pc:picChg>
        <pc:picChg chg="del mod">
          <ac:chgData name="Vân Sái" userId="f04fbad5d1cdecc8" providerId="LiveId" clId="{5FE2B2D2-AE81-4CCA-A0C3-9E5C16F0FE0E}" dt="2021-10-25T01:58:53.330" v="659" actId="478"/>
          <ac:picMkLst>
            <pc:docMk/>
            <pc:sldMk cId="2870380847" sldId="326"/>
            <ac:picMk id="2058" creationId="{00000000-0000-0000-0000-000000000000}"/>
          </ac:picMkLst>
        </pc:picChg>
      </pc:sldChg>
      <pc:sldChg chg="modSp add del ord modTransition modAnim">
        <pc:chgData name="Vân Sái" userId="f04fbad5d1cdecc8" providerId="LiveId" clId="{5FE2B2D2-AE81-4CCA-A0C3-9E5C16F0FE0E}" dt="2021-10-21T09:32:56.484" v="275" actId="2696"/>
        <pc:sldMkLst>
          <pc:docMk/>
          <pc:sldMk cId="2953250997" sldId="326"/>
        </pc:sldMkLst>
        <pc:spChg chg="mod">
          <ac:chgData name="Vân Sái" userId="f04fbad5d1cdecc8" providerId="LiveId" clId="{5FE2B2D2-AE81-4CCA-A0C3-9E5C16F0FE0E}" dt="2021-10-21T09:32:55.014" v="254"/>
          <ac:spMkLst>
            <pc:docMk/>
            <pc:sldMk cId="2953250997" sldId="326"/>
            <ac:spMk id="10" creationId="{00000000-0000-0000-0000-000000000000}"/>
          </ac:spMkLst>
        </pc:spChg>
      </pc:sldChg>
      <pc:sldChg chg="modSp add del mod ord modTransition">
        <pc:chgData name="Vân Sái" userId="f04fbad5d1cdecc8" providerId="LiveId" clId="{5FE2B2D2-AE81-4CCA-A0C3-9E5C16F0FE0E}" dt="2021-10-23T01:21:12.886" v="315" actId="2696"/>
        <pc:sldMkLst>
          <pc:docMk/>
          <pc:sldMk cId="3005301666" sldId="326"/>
        </pc:sldMkLst>
        <pc:spChg chg="mod">
          <ac:chgData name="Vân Sái" userId="f04fbad5d1cdecc8" providerId="LiveId" clId="{5FE2B2D2-AE81-4CCA-A0C3-9E5C16F0FE0E}" dt="2021-10-23T01:21:09.211" v="310"/>
          <ac:spMkLst>
            <pc:docMk/>
            <pc:sldMk cId="3005301666" sldId="326"/>
            <ac:spMk id="2" creationId="{00000000-0000-0000-0000-000000000000}"/>
          </ac:spMkLst>
        </pc:spChg>
        <pc:spChg chg="mod">
          <ac:chgData name="Vân Sái" userId="f04fbad5d1cdecc8" providerId="LiveId" clId="{5FE2B2D2-AE81-4CCA-A0C3-9E5C16F0FE0E}" dt="2021-10-23T01:21:10.292" v="312"/>
          <ac:spMkLst>
            <pc:docMk/>
            <pc:sldMk cId="3005301666" sldId="326"/>
            <ac:spMk id="16" creationId="{00000000-0000-0000-0000-000000000000}"/>
          </ac:spMkLst>
        </pc:spChg>
        <pc:spChg chg="mod">
          <ac:chgData name="Vân Sái" userId="f04fbad5d1cdecc8" providerId="LiveId" clId="{5FE2B2D2-AE81-4CCA-A0C3-9E5C16F0FE0E}" dt="2021-10-23T01:21:12.693" v="314"/>
          <ac:spMkLst>
            <pc:docMk/>
            <pc:sldMk cId="3005301666" sldId="326"/>
            <ac:spMk id="17" creationId="{00000000-0000-0000-0000-000000000000}"/>
          </ac:spMkLst>
        </pc:spChg>
      </pc:sldChg>
      <pc:sldChg chg="add del ord modTransition">
        <pc:chgData name="Vân Sái" userId="f04fbad5d1cdecc8" providerId="LiveId" clId="{5FE2B2D2-AE81-4CCA-A0C3-9E5C16F0FE0E}" dt="2021-10-21T09:30:40.594" v="181" actId="2696"/>
        <pc:sldMkLst>
          <pc:docMk/>
          <pc:sldMk cId="4193934157" sldId="326"/>
        </pc:sldMkLst>
      </pc:sldChg>
      <pc:sldChg chg="modSp add del mod ord modTransition">
        <pc:chgData name="Vân Sái" userId="f04fbad5d1cdecc8" providerId="LiveId" clId="{5FE2B2D2-AE81-4CCA-A0C3-9E5C16F0FE0E}" dt="2021-10-25T01:55:13.522" v="587" actId="2696"/>
        <pc:sldMkLst>
          <pc:docMk/>
          <pc:sldMk cId="627571319" sldId="327"/>
        </pc:sldMkLst>
        <pc:spChg chg="mod">
          <ac:chgData name="Vân Sái" userId="f04fbad5d1cdecc8" providerId="LiveId" clId="{5FE2B2D2-AE81-4CCA-A0C3-9E5C16F0FE0E}" dt="2021-10-25T01:54:37.411" v="573"/>
          <ac:spMkLst>
            <pc:docMk/>
            <pc:sldMk cId="627571319" sldId="327"/>
            <ac:spMk id="12" creationId="{00000000-0000-0000-0000-000000000000}"/>
          </ac:spMkLst>
        </pc:spChg>
        <pc:spChg chg="mod">
          <ac:chgData name="Vân Sái" userId="f04fbad5d1cdecc8" providerId="LiveId" clId="{5FE2B2D2-AE81-4CCA-A0C3-9E5C16F0FE0E}" dt="2021-10-25T01:54:37.397" v="571"/>
          <ac:spMkLst>
            <pc:docMk/>
            <pc:sldMk cId="627571319" sldId="327"/>
            <ac:spMk id="13" creationId="{00000000-0000-0000-0000-000000000000}"/>
          </ac:spMkLst>
        </pc:spChg>
        <pc:picChg chg="mod">
          <ac:chgData name="Vân Sái" userId="f04fbad5d1cdecc8" providerId="LiveId" clId="{5FE2B2D2-AE81-4CCA-A0C3-9E5C16F0FE0E}" dt="2021-10-25T01:54:41.276" v="581"/>
          <ac:picMkLst>
            <pc:docMk/>
            <pc:sldMk cId="627571319" sldId="327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1:54:40.023" v="579"/>
          <ac:picMkLst>
            <pc:docMk/>
            <pc:sldMk cId="627571319" sldId="327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1:54:38.041" v="576"/>
          <ac:picMkLst>
            <pc:docMk/>
            <pc:sldMk cId="627571319" sldId="327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1:54:42.429" v="583"/>
          <ac:picMkLst>
            <pc:docMk/>
            <pc:sldMk cId="627571319" sldId="327"/>
            <ac:picMk id="7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1:54:37.388" v="569"/>
          <ac:picMkLst>
            <pc:docMk/>
            <pc:sldMk cId="627571319" sldId="327"/>
            <ac:picMk id="17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1:54:37.735" v="574"/>
          <ac:picMkLst>
            <pc:docMk/>
            <pc:sldMk cId="627571319" sldId="327"/>
            <ac:picMk id="2050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1:54:38.664" v="577"/>
          <ac:picMkLst>
            <pc:docMk/>
            <pc:sldMk cId="627571319" sldId="327"/>
            <ac:picMk id="2052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1:54:44.283" v="584"/>
          <ac:picMkLst>
            <pc:docMk/>
            <pc:sldMk cId="627571319" sldId="327"/>
            <ac:picMk id="2054" creationId="{00000000-0000-0000-0000-000000000000}"/>
          </ac:picMkLst>
        </pc:picChg>
      </pc:sldChg>
      <pc:sldChg chg="add del ord modTransition">
        <pc:chgData name="Vân Sái" userId="f04fbad5d1cdecc8" providerId="LiveId" clId="{5FE2B2D2-AE81-4CCA-A0C3-9E5C16F0FE0E}" dt="2021-10-23T01:28:15.448" v="404" actId="2696"/>
        <pc:sldMkLst>
          <pc:docMk/>
          <pc:sldMk cId="775180530" sldId="327"/>
        </pc:sldMkLst>
      </pc:sldChg>
      <pc:sldChg chg="modSp add del ord modTransition modAnim">
        <pc:chgData name="Vân Sái" userId="f04fbad5d1cdecc8" providerId="LiveId" clId="{5FE2B2D2-AE81-4CCA-A0C3-9E5C16F0FE0E}" dt="2021-10-23T01:47:53.902" v="492" actId="2696"/>
        <pc:sldMkLst>
          <pc:docMk/>
          <pc:sldMk cId="909320631" sldId="327"/>
        </pc:sldMkLst>
        <pc:spChg chg="mod">
          <ac:chgData name="Vân Sái" userId="f04fbad5d1cdecc8" providerId="LiveId" clId="{5FE2B2D2-AE81-4CCA-A0C3-9E5C16F0FE0E}" dt="2021-10-23T01:47:52.777" v="471"/>
          <ac:spMkLst>
            <pc:docMk/>
            <pc:sldMk cId="909320631" sldId="327"/>
            <ac:spMk id="10" creationId="{00000000-0000-0000-0000-000000000000}"/>
          </ac:spMkLst>
        </pc:spChg>
      </pc:sldChg>
      <pc:sldChg chg="addSp delSp modSp add del mod delAnim modAnim">
        <pc:chgData name="Vân Sái" userId="f04fbad5d1cdecc8" providerId="LiveId" clId="{5FE2B2D2-AE81-4CCA-A0C3-9E5C16F0FE0E}" dt="2021-10-25T02:29:02.624" v="1137" actId="22"/>
        <pc:sldMkLst>
          <pc:docMk/>
          <pc:sldMk cId="1420759179" sldId="327"/>
        </pc:sldMkLst>
        <pc:spChg chg="add mod">
          <ac:chgData name="Vân Sái" userId="f04fbad5d1cdecc8" providerId="LiveId" clId="{5FE2B2D2-AE81-4CCA-A0C3-9E5C16F0FE0E}" dt="2021-10-25T02:01:10.485" v="849" actId="14100"/>
          <ac:spMkLst>
            <pc:docMk/>
            <pc:sldMk cId="1420759179" sldId="327"/>
            <ac:spMk id="2" creationId="{00805761-C574-43FE-A397-FEAB023266D8}"/>
          </ac:spMkLst>
        </pc:spChg>
        <pc:spChg chg="add mod">
          <ac:chgData name="Vân Sái" userId="f04fbad5d1cdecc8" providerId="LiveId" clId="{5FE2B2D2-AE81-4CCA-A0C3-9E5C16F0FE0E}" dt="2021-10-25T02:24:51.617" v="1069" actId="14100"/>
          <ac:spMkLst>
            <pc:docMk/>
            <pc:sldMk cId="1420759179" sldId="327"/>
            <ac:spMk id="3" creationId="{C6A8BBA4-6D10-4A66-A10B-F6B26373880E}"/>
          </ac:spMkLst>
        </pc:spChg>
        <pc:spChg chg="add">
          <ac:chgData name="Vân Sái" userId="f04fbad5d1cdecc8" providerId="LiveId" clId="{5FE2B2D2-AE81-4CCA-A0C3-9E5C16F0FE0E}" dt="2021-10-25T02:11:50.589" v="918" actId="767"/>
          <ac:spMkLst>
            <pc:docMk/>
            <pc:sldMk cId="1420759179" sldId="327"/>
            <ac:spMk id="8" creationId="{73C68430-BBC9-4342-B0F8-17DF4A2EF766}"/>
          </ac:spMkLst>
        </pc:spChg>
        <pc:spChg chg="del mod">
          <ac:chgData name="Vân Sái" userId="f04fbad5d1cdecc8" providerId="LiveId" clId="{5FE2B2D2-AE81-4CCA-A0C3-9E5C16F0FE0E}" dt="2021-10-25T01:56:14.952" v="597" actId="478"/>
          <ac:spMkLst>
            <pc:docMk/>
            <pc:sldMk cId="1420759179" sldId="327"/>
            <ac:spMk id="10" creationId="{00000000-0000-0000-0000-000000000000}"/>
          </ac:spMkLst>
        </pc:spChg>
        <pc:spChg chg="del mod">
          <ac:chgData name="Vân Sái" userId="f04fbad5d1cdecc8" providerId="LiveId" clId="{5FE2B2D2-AE81-4CCA-A0C3-9E5C16F0FE0E}" dt="2021-10-25T01:56:02.379" v="591" actId="478"/>
          <ac:spMkLst>
            <pc:docMk/>
            <pc:sldMk cId="1420759179" sldId="327"/>
            <ac:spMk id="12" creationId="{00000000-0000-0000-0000-000000000000}"/>
          </ac:spMkLst>
        </pc:spChg>
        <pc:spChg chg="del mod">
          <ac:chgData name="Vân Sái" userId="f04fbad5d1cdecc8" providerId="LiveId" clId="{5FE2B2D2-AE81-4CCA-A0C3-9E5C16F0FE0E}" dt="2021-10-25T01:56:21.540" v="598" actId="478"/>
          <ac:spMkLst>
            <pc:docMk/>
            <pc:sldMk cId="1420759179" sldId="327"/>
            <ac:spMk id="13" creationId="{00000000-0000-0000-0000-000000000000}"/>
          </ac:spMkLst>
        </pc:spChg>
        <pc:spChg chg="add mod">
          <ac:chgData name="Vân Sái" userId="f04fbad5d1cdecc8" providerId="LiveId" clId="{5FE2B2D2-AE81-4CCA-A0C3-9E5C16F0FE0E}" dt="2021-10-25T02:25:06.711" v="1071" actId="1076"/>
          <ac:spMkLst>
            <pc:docMk/>
            <pc:sldMk cId="1420759179" sldId="327"/>
            <ac:spMk id="19" creationId="{CBFB8F91-03B6-42DB-8C69-A8B80C10621A}"/>
          </ac:spMkLst>
        </pc:spChg>
        <pc:spChg chg="add mod">
          <ac:chgData name="Vân Sái" userId="f04fbad5d1cdecc8" providerId="LiveId" clId="{5FE2B2D2-AE81-4CCA-A0C3-9E5C16F0FE0E}" dt="2021-10-25T02:25:16.092" v="1073" actId="14100"/>
          <ac:spMkLst>
            <pc:docMk/>
            <pc:sldMk cId="1420759179" sldId="327"/>
            <ac:spMk id="20" creationId="{B6BA29D4-4104-4C1A-A00B-34BCAEF6258D}"/>
          </ac:spMkLst>
        </pc:spChg>
        <pc:spChg chg="add mod">
          <ac:chgData name="Vân Sái" userId="f04fbad5d1cdecc8" providerId="LiveId" clId="{5FE2B2D2-AE81-4CCA-A0C3-9E5C16F0FE0E}" dt="2021-10-25T02:25:44.209" v="1076" actId="1076"/>
          <ac:spMkLst>
            <pc:docMk/>
            <pc:sldMk cId="1420759179" sldId="327"/>
            <ac:spMk id="25" creationId="{C41F225E-794F-4DC6-9BA2-2EDA219BA814}"/>
          </ac:spMkLst>
        </pc:spChg>
        <pc:spChg chg="add mod">
          <ac:chgData name="Vân Sái" userId="f04fbad5d1cdecc8" providerId="LiveId" clId="{5FE2B2D2-AE81-4CCA-A0C3-9E5C16F0FE0E}" dt="2021-10-25T02:25:54.027" v="1078" actId="255"/>
          <ac:spMkLst>
            <pc:docMk/>
            <pc:sldMk cId="1420759179" sldId="327"/>
            <ac:spMk id="26" creationId="{9FAF4EC2-9E22-47B4-B0A7-81CFCC95A6BF}"/>
          </ac:spMkLst>
        </pc:spChg>
        <pc:picChg chg="mod">
          <ac:chgData name="Vân Sái" userId="f04fbad5d1cdecc8" providerId="LiveId" clId="{5FE2B2D2-AE81-4CCA-A0C3-9E5C16F0FE0E}" dt="2021-10-25T02:21:47.263" v="1024" actId="1076"/>
          <ac:picMkLst>
            <pc:docMk/>
            <pc:sldMk cId="1420759179" sldId="327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21:44.316" v="1023" actId="1076"/>
          <ac:picMkLst>
            <pc:docMk/>
            <pc:sldMk cId="1420759179" sldId="327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21:34.592" v="1021" actId="1076"/>
          <ac:picMkLst>
            <pc:docMk/>
            <pc:sldMk cId="1420759179" sldId="327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21:52.567" v="1026" actId="1076"/>
          <ac:picMkLst>
            <pc:docMk/>
            <pc:sldMk cId="1420759179" sldId="327"/>
            <ac:picMk id="7" creationId="{00000000-0000-0000-0000-000000000000}"/>
          </ac:picMkLst>
        </pc:picChg>
        <pc:picChg chg="add del mod">
          <ac:chgData name="Vân Sái" userId="f04fbad5d1cdecc8" providerId="LiveId" clId="{5FE2B2D2-AE81-4CCA-A0C3-9E5C16F0FE0E}" dt="2021-10-25T02:10:43.820" v="894"/>
          <ac:picMkLst>
            <pc:docMk/>
            <pc:sldMk cId="1420759179" sldId="327"/>
            <ac:picMk id="15" creationId="{602373DB-7C8D-425F-B867-6FBB70415A4C}"/>
          </ac:picMkLst>
        </pc:picChg>
        <pc:picChg chg="add del mod">
          <ac:chgData name="Vân Sái" userId="f04fbad5d1cdecc8" providerId="LiveId" clId="{5FE2B2D2-AE81-4CCA-A0C3-9E5C16F0FE0E}" dt="2021-10-25T02:10:37.956" v="887"/>
          <ac:picMkLst>
            <pc:docMk/>
            <pc:sldMk cId="1420759179" sldId="327"/>
            <ac:picMk id="16" creationId="{5FE93E97-ABF5-4102-8EA2-AD2705980E85}"/>
          </ac:picMkLst>
        </pc:picChg>
        <pc:picChg chg="del">
          <ac:chgData name="Vân Sái" userId="f04fbad5d1cdecc8" providerId="LiveId" clId="{5FE2B2D2-AE81-4CCA-A0C3-9E5C16F0FE0E}" dt="2021-10-25T01:56:12.227" v="595" actId="478"/>
          <ac:picMkLst>
            <pc:docMk/>
            <pc:sldMk cId="1420759179" sldId="327"/>
            <ac:picMk id="17" creationId="{00000000-0000-0000-0000-000000000000}"/>
          </ac:picMkLst>
        </pc:picChg>
        <pc:picChg chg="add mod">
          <ac:chgData name="Vân Sái" userId="f04fbad5d1cdecc8" providerId="LiveId" clId="{5FE2B2D2-AE81-4CCA-A0C3-9E5C16F0FE0E}" dt="2021-10-25T02:23:21.994" v="1059" actId="1076"/>
          <ac:picMkLst>
            <pc:docMk/>
            <pc:sldMk cId="1420759179" sldId="327"/>
            <ac:picMk id="21" creationId="{56232098-CAA8-42BB-919E-D92CBE46B992}"/>
          </ac:picMkLst>
        </pc:picChg>
        <pc:picChg chg="add del mod">
          <ac:chgData name="Vân Sái" userId="f04fbad5d1cdecc8" providerId="LiveId" clId="{5FE2B2D2-AE81-4CCA-A0C3-9E5C16F0FE0E}" dt="2021-10-25T02:21:21.342" v="1018" actId="478"/>
          <ac:picMkLst>
            <pc:docMk/>
            <pc:sldMk cId="1420759179" sldId="327"/>
            <ac:picMk id="22" creationId="{0C2782E6-9AD5-4B2D-B2F9-F96CFCAFE5BD}"/>
          </ac:picMkLst>
        </pc:picChg>
        <pc:picChg chg="add del mod modCrop">
          <ac:chgData name="Vân Sái" userId="f04fbad5d1cdecc8" providerId="LiveId" clId="{5FE2B2D2-AE81-4CCA-A0C3-9E5C16F0FE0E}" dt="2021-10-25T02:20:35.004" v="1013" actId="478"/>
          <ac:picMkLst>
            <pc:docMk/>
            <pc:sldMk cId="1420759179" sldId="327"/>
            <ac:picMk id="23" creationId="{4A608592-D650-4053-AE22-E56E16F5BB7C}"/>
          </ac:picMkLst>
        </pc:picChg>
        <pc:picChg chg="add mod">
          <ac:chgData name="Vân Sái" userId="f04fbad5d1cdecc8" providerId="LiveId" clId="{5FE2B2D2-AE81-4CCA-A0C3-9E5C16F0FE0E}" dt="2021-10-25T02:21:56.573" v="1028" actId="1076"/>
          <ac:picMkLst>
            <pc:docMk/>
            <pc:sldMk cId="1420759179" sldId="327"/>
            <ac:picMk id="24" creationId="{53A2C4EF-2870-4F07-BE5F-43AE34D6C4D0}"/>
          </ac:picMkLst>
        </pc:picChg>
        <pc:picChg chg="add mod">
          <ac:chgData name="Vân Sái" userId="f04fbad5d1cdecc8" providerId="LiveId" clId="{5FE2B2D2-AE81-4CCA-A0C3-9E5C16F0FE0E}" dt="2021-10-25T02:25:45.414" v="1077" actId="1076"/>
          <ac:picMkLst>
            <pc:docMk/>
            <pc:sldMk cId="1420759179" sldId="327"/>
            <ac:picMk id="27" creationId="{CCD56E61-2B6F-4782-80CF-AD1F457C2EBC}"/>
          </ac:picMkLst>
        </pc:picChg>
        <pc:picChg chg="add del mod">
          <ac:chgData name="Vân Sái" userId="f04fbad5d1cdecc8" providerId="LiveId" clId="{5FE2B2D2-AE81-4CCA-A0C3-9E5C16F0FE0E}" dt="2021-10-25T02:21:32.598" v="1020" actId="1076"/>
          <ac:picMkLst>
            <pc:docMk/>
            <pc:sldMk cId="1420759179" sldId="327"/>
            <ac:picMk id="2050" creationId="{00000000-0000-0000-0000-000000000000}"/>
          </ac:picMkLst>
        </pc:picChg>
        <pc:picChg chg="add del mod">
          <ac:chgData name="Vân Sái" userId="f04fbad5d1cdecc8" providerId="LiveId" clId="{5FE2B2D2-AE81-4CCA-A0C3-9E5C16F0FE0E}" dt="2021-10-25T02:10:44.527" v="895" actId="478"/>
          <ac:picMkLst>
            <pc:docMk/>
            <pc:sldMk cId="1420759179" sldId="327"/>
            <ac:picMk id="2052" creationId="{00000000-0000-0000-0000-000000000000}"/>
          </ac:picMkLst>
        </pc:picChg>
        <pc:picChg chg="del">
          <ac:chgData name="Vân Sái" userId="f04fbad5d1cdecc8" providerId="LiveId" clId="{5FE2B2D2-AE81-4CCA-A0C3-9E5C16F0FE0E}" dt="2021-10-25T02:13:23.255" v="925" actId="478"/>
          <ac:picMkLst>
            <pc:docMk/>
            <pc:sldMk cId="1420759179" sldId="327"/>
            <ac:picMk id="2054" creationId="{00000000-0000-0000-0000-000000000000}"/>
          </ac:picMkLst>
        </pc:picChg>
        <pc:picChg chg="del mod">
          <ac:chgData name="Vân Sái" userId="f04fbad5d1cdecc8" providerId="LiveId" clId="{5FE2B2D2-AE81-4CCA-A0C3-9E5C16F0FE0E}" dt="2021-10-25T02:05:32.294" v="851" actId="478"/>
          <ac:picMkLst>
            <pc:docMk/>
            <pc:sldMk cId="1420759179" sldId="327"/>
            <ac:picMk id="2058" creationId="{00000000-0000-0000-0000-000000000000}"/>
          </ac:picMkLst>
        </pc:picChg>
        <pc:cxnChg chg="add del mod">
          <ac:chgData name="Vân Sái" userId="f04fbad5d1cdecc8" providerId="LiveId" clId="{5FE2B2D2-AE81-4CCA-A0C3-9E5C16F0FE0E}" dt="2021-10-25T02:24:17.878" v="1067" actId="11529"/>
          <ac:cxnSpMkLst>
            <pc:docMk/>
            <pc:sldMk cId="1420759179" sldId="327"/>
            <ac:cxnSpMk id="11" creationId="{AD9CBBCF-C9ED-4A23-A2E4-3DBC258F9FAD}"/>
          </ac:cxnSpMkLst>
        </pc:cxnChg>
      </pc:sldChg>
      <pc:sldChg chg="modSp add del mod ord modTransition">
        <pc:chgData name="Vân Sái" userId="f04fbad5d1cdecc8" providerId="LiveId" clId="{5FE2B2D2-AE81-4CCA-A0C3-9E5C16F0FE0E}" dt="2021-10-21T09:30:40.595" v="182" actId="2696"/>
        <pc:sldMkLst>
          <pc:docMk/>
          <pc:sldMk cId="1668860982" sldId="327"/>
        </pc:sldMkLst>
        <pc:spChg chg="mod">
          <ac:chgData name="Vân Sái" userId="f04fbad5d1cdecc8" providerId="LiveId" clId="{5FE2B2D2-AE81-4CCA-A0C3-9E5C16F0FE0E}" dt="2021-10-21T09:30:34.308" v="172"/>
          <ac:spMkLst>
            <pc:docMk/>
            <pc:sldMk cId="1668860982" sldId="327"/>
            <ac:spMk id="5" creationId="{00000000-0000-0000-0000-000000000000}"/>
          </ac:spMkLst>
        </pc:spChg>
      </pc:sldChg>
      <pc:sldChg chg="modSp add del ord modTransition modAnim">
        <pc:chgData name="Vân Sái" userId="f04fbad5d1cdecc8" providerId="LiveId" clId="{5FE2B2D2-AE81-4CCA-A0C3-9E5C16F0FE0E}" dt="2021-10-23T01:24:14.763" v="380" actId="2696"/>
        <pc:sldMkLst>
          <pc:docMk/>
          <pc:sldMk cId="1814150067" sldId="327"/>
        </pc:sldMkLst>
        <pc:spChg chg="mod">
          <ac:chgData name="Vân Sái" userId="f04fbad5d1cdecc8" providerId="LiveId" clId="{5FE2B2D2-AE81-4CCA-A0C3-9E5C16F0FE0E}" dt="2021-10-23T01:24:14.362" v="369"/>
          <ac:spMkLst>
            <pc:docMk/>
            <pc:sldMk cId="1814150067" sldId="327"/>
            <ac:spMk id="25" creationId="{DFCFAD9E-0D09-4B92-922B-FBD6F1268D75}"/>
          </ac:spMkLst>
        </pc:spChg>
      </pc:sldChg>
      <pc:sldChg chg="add del ord modTransition">
        <pc:chgData name="Vân Sái" userId="f04fbad5d1cdecc8" providerId="LiveId" clId="{5FE2B2D2-AE81-4CCA-A0C3-9E5C16F0FE0E}" dt="2021-10-23T01:49:30.148" v="504" actId="2696"/>
        <pc:sldMkLst>
          <pc:docMk/>
          <pc:sldMk cId="2417585314" sldId="327"/>
        </pc:sldMkLst>
      </pc:sldChg>
      <pc:sldChg chg="add del ord modTransition">
        <pc:chgData name="Vân Sái" userId="f04fbad5d1cdecc8" providerId="LiveId" clId="{5FE2B2D2-AE81-4CCA-A0C3-9E5C16F0FE0E}" dt="2021-10-23T01:52:48.111" v="516" actId="2696"/>
        <pc:sldMkLst>
          <pc:docMk/>
          <pc:sldMk cId="3106003503" sldId="327"/>
        </pc:sldMkLst>
      </pc:sldChg>
      <pc:sldChg chg="add del ord modTransition">
        <pc:chgData name="Vân Sái" userId="f04fbad5d1cdecc8" providerId="LiveId" clId="{5FE2B2D2-AE81-4CCA-A0C3-9E5C16F0FE0E}" dt="2021-10-23T01:19:43.940" v="296" actId="2696"/>
        <pc:sldMkLst>
          <pc:docMk/>
          <pc:sldMk cId="4106931578" sldId="327"/>
        </pc:sldMkLst>
      </pc:sldChg>
      <pc:sldChg chg="add del ord modTransition">
        <pc:chgData name="Vân Sái" userId="f04fbad5d1cdecc8" providerId="LiveId" clId="{5FE2B2D2-AE81-4CCA-A0C3-9E5C16F0FE0E}" dt="2021-10-23T01:21:12.892" v="316" actId="2696"/>
        <pc:sldMkLst>
          <pc:docMk/>
          <pc:sldMk cId="4220182240" sldId="327"/>
        </pc:sldMkLst>
      </pc:sldChg>
      <pc:sldChg chg="add del ord modTransition">
        <pc:chgData name="Vân Sái" userId="f04fbad5d1cdecc8" providerId="LiveId" clId="{5FE2B2D2-AE81-4CCA-A0C3-9E5C16F0FE0E}" dt="2021-10-23T01:22:02.928" v="356" actId="2696"/>
        <pc:sldMkLst>
          <pc:docMk/>
          <pc:sldMk cId="4256983036" sldId="327"/>
        </pc:sldMkLst>
      </pc:sldChg>
      <pc:sldChg chg="add del ord modTransition">
        <pc:chgData name="Vân Sái" userId="f04fbad5d1cdecc8" providerId="LiveId" clId="{5FE2B2D2-AE81-4CCA-A0C3-9E5C16F0FE0E}" dt="2021-10-21T09:30:40.597" v="183" actId="2696"/>
        <pc:sldMkLst>
          <pc:docMk/>
          <pc:sldMk cId="72715938" sldId="328"/>
        </pc:sldMkLst>
      </pc:sldChg>
      <pc:sldChg chg="add del ord modTransition">
        <pc:chgData name="Vân Sái" userId="f04fbad5d1cdecc8" providerId="LiveId" clId="{5FE2B2D2-AE81-4CCA-A0C3-9E5C16F0FE0E}" dt="2021-10-25T01:55:13.529" v="588" actId="2696"/>
        <pc:sldMkLst>
          <pc:docMk/>
          <pc:sldMk cId="542133897" sldId="328"/>
        </pc:sldMkLst>
      </pc:sldChg>
      <pc:sldChg chg="addSp delSp modSp">
        <pc:chgData name="Vân Sái" userId="f04fbad5d1cdecc8" providerId="LiveId" clId="{5FE2B2D2-AE81-4CCA-A0C3-9E5C16F0FE0E}" dt="2021-10-25T02:05:38.487" v="853"/>
        <pc:sldMkLst>
          <pc:docMk/>
          <pc:sldMk cId="1829747194" sldId="328"/>
        </pc:sldMkLst>
        <pc:spChg chg="del">
          <ac:chgData name="Vân Sái" userId="f04fbad5d1cdecc8" providerId="LiveId" clId="{5FE2B2D2-AE81-4CCA-A0C3-9E5C16F0FE0E}" dt="2021-10-25T02:05:38.487" v="853"/>
          <ac:spMkLst>
            <pc:docMk/>
            <pc:sldMk cId="1829747194" sldId="328"/>
            <ac:spMk id="3" creationId="{DDC31F2C-561B-4486-91DA-E2645B724204}"/>
          </ac:spMkLst>
        </pc:spChg>
        <pc:picChg chg="add mod">
          <ac:chgData name="Vân Sái" userId="f04fbad5d1cdecc8" providerId="LiveId" clId="{5FE2B2D2-AE81-4CCA-A0C3-9E5C16F0FE0E}" dt="2021-10-25T02:05:38.487" v="853"/>
          <ac:picMkLst>
            <pc:docMk/>
            <pc:sldMk cId="1829747194" sldId="328"/>
            <ac:picMk id="1026" creationId="{338A960C-33FB-4212-9B81-50D336C9478A}"/>
          </ac:picMkLst>
        </pc:picChg>
      </pc:sldChg>
      <pc:sldChg chg="delSp modSp new add del mod">
        <pc:chgData name="Vân Sái" userId="f04fbad5d1cdecc8" providerId="LiveId" clId="{5FE2B2D2-AE81-4CCA-A0C3-9E5C16F0FE0E}" dt="2021-10-25T02:26:05.478" v="1079" actId="2696"/>
        <pc:sldMkLst>
          <pc:docMk/>
          <pc:sldMk cId="3880604419" sldId="328"/>
        </pc:sldMkLst>
        <pc:spChg chg="del">
          <ac:chgData name="Vân Sái" userId="f04fbad5d1cdecc8" providerId="LiveId" clId="{5FE2B2D2-AE81-4CCA-A0C3-9E5C16F0FE0E}" dt="2021-10-25T02:05:46.486" v="856" actId="478"/>
          <ac:spMkLst>
            <pc:docMk/>
            <pc:sldMk cId="3880604419" sldId="328"/>
            <ac:spMk id="2" creationId="{C6E46E1D-05A8-4998-B6EE-F82A83135FC9}"/>
          </ac:spMkLst>
        </pc:spChg>
        <pc:picChg chg="mod modCrop">
          <ac:chgData name="Vân Sái" userId="f04fbad5d1cdecc8" providerId="LiveId" clId="{5FE2B2D2-AE81-4CCA-A0C3-9E5C16F0FE0E}" dt="2021-10-25T02:20:50.528" v="1015" actId="732"/>
          <ac:picMkLst>
            <pc:docMk/>
            <pc:sldMk cId="3880604419" sldId="328"/>
            <ac:picMk id="1026" creationId="{338A960C-33FB-4212-9B81-50D336C9478A}"/>
          </ac:picMkLst>
        </pc:picChg>
      </pc:sldChg>
      <pc:sldChg chg="modSp add del mod">
        <pc:chgData name="Vân Sái" userId="f04fbad5d1cdecc8" providerId="LiveId" clId="{5FE2B2D2-AE81-4CCA-A0C3-9E5C16F0FE0E}" dt="2021-10-25T02:26:14.210" v="1081" actId="2696"/>
        <pc:sldMkLst>
          <pc:docMk/>
          <pc:sldMk cId="2717951936" sldId="329"/>
        </pc:sldMkLst>
        <pc:picChg chg="mod modCrop">
          <ac:chgData name="Vân Sái" userId="f04fbad5d1cdecc8" providerId="LiveId" clId="{5FE2B2D2-AE81-4CCA-A0C3-9E5C16F0FE0E}" dt="2021-10-25T02:10:40.441" v="890" actId="732"/>
          <ac:picMkLst>
            <pc:docMk/>
            <pc:sldMk cId="2717951936" sldId="329"/>
            <ac:picMk id="1026" creationId="{338A960C-33FB-4212-9B81-50D336C9478A}"/>
          </ac:picMkLst>
        </pc:picChg>
      </pc:sldChg>
      <pc:sldChg chg="modSp add del mod">
        <pc:chgData name="Vân Sái" userId="f04fbad5d1cdecc8" providerId="LiveId" clId="{5FE2B2D2-AE81-4CCA-A0C3-9E5C16F0FE0E}" dt="2021-10-25T02:26:09.039" v="1080" actId="2696"/>
        <pc:sldMkLst>
          <pc:docMk/>
          <pc:sldMk cId="1495709809" sldId="330"/>
        </pc:sldMkLst>
        <pc:picChg chg="mod modCrop">
          <ac:chgData name="Vân Sái" userId="f04fbad5d1cdecc8" providerId="LiveId" clId="{5FE2B2D2-AE81-4CCA-A0C3-9E5C16F0FE0E}" dt="2021-10-25T02:14:00.048" v="929" actId="732"/>
          <ac:picMkLst>
            <pc:docMk/>
            <pc:sldMk cId="1495709809" sldId="330"/>
            <ac:picMk id="1026" creationId="{338A960C-33FB-4212-9B81-50D336C9478A}"/>
          </ac:picMkLst>
        </pc:picChg>
      </pc:sldChg>
      <pc:sldChg chg="add ord">
        <pc:chgData name="Vân Sái" userId="f04fbad5d1cdecc8" providerId="LiveId" clId="{5FE2B2D2-AE81-4CCA-A0C3-9E5C16F0FE0E}" dt="2021-10-25T02:26:17.047" v="1083"/>
        <pc:sldMkLst>
          <pc:docMk/>
          <pc:sldMk cId="362454136" sldId="331"/>
        </pc:sldMkLst>
      </pc:sldChg>
      <pc:sldChg chg="addSp delSp modSp new add del mod setBg modAnim">
        <pc:chgData name="Vân Sái" userId="f04fbad5d1cdecc8" providerId="LiveId" clId="{5FE2B2D2-AE81-4CCA-A0C3-9E5C16F0FE0E}" dt="2021-11-01T01:43:52.927" v="9815" actId="478"/>
        <pc:sldMkLst>
          <pc:docMk/>
          <pc:sldMk cId="62295380" sldId="332"/>
        </pc:sldMkLst>
        <pc:spChg chg="del">
          <ac:chgData name="Vân Sái" userId="f04fbad5d1cdecc8" providerId="LiveId" clId="{5FE2B2D2-AE81-4CCA-A0C3-9E5C16F0FE0E}" dt="2021-10-25T02:29:22.469" v="1145" actId="478"/>
          <ac:spMkLst>
            <pc:docMk/>
            <pc:sldMk cId="62295380" sldId="332"/>
            <ac:spMk id="2" creationId="{60A366F8-1CF7-4DF0-98FB-41326E7C3797}"/>
          </ac:spMkLst>
        </pc:spChg>
        <pc:spChg chg="add mod">
          <ac:chgData name="Vân Sái" userId="f04fbad5d1cdecc8" providerId="LiveId" clId="{5FE2B2D2-AE81-4CCA-A0C3-9E5C16F0FE0E}" dt="2021-10-28T15:28:27.932" v="3154" actId="14100"/>
          <ac:spMkLst>
            <pc:docMk/>
            <pc:sldMk cId="62295380" sldId="332"/>
            <ac:spMk id="3" creationId="{32D09EE2-12B0-455D-AB89-6D03E0AA45BA}"/>
          </ac:spMkLst>
        </pc:spChg>
        <pc:spChg chg="add mod">
          <ac:chgData name="Vân Sái" userId="f04fbad5d1cdecc8" providerId="LiveId" clId="{5FE2B2D2-AE81-4CCA-A0C3-9E5C16F0FE0E}" dt="2021-10-25T02:33:08.143" v="1374" actId="1076"/>
          <ac:spMkLst>
            <pc:docMk/>
            <pc:sldMk cId="62295380" sldId="332"/>
            <ac:spMk id="4" creationId="{72458E30-0F17-486D-97C9-DFDF63045301}"/>
          </ac:spMkLst>
        </pc:spChg>
        <pc:picChg chg="add del mod ord modVis replST">
          <ac:chgData name="Vân Sái" userId="f04fbad5d1cdecc8" providerId="LiveId" clId="{5FE2B2D2-AE81-4CCA-A0C3-9E5C16F0FE0E}" dt="2021-10-25T03:34:07.799" v="2425"/>
          <ac:picMkLst>
            <pc:docMk/>
            <pc:sldMk cId="62295380" sldId="332"/>
            <ac:picMk id="6" creationId="{0C3A8BBA-9B37-4118-BD0A-E4098C560514}"/>
          </ac:picMkLst>
        </pc:picChg>
        <pc:picChg chg="add del mod ord modVis replST">
          <ac:chgData name="Vân Sái" userId="f04fbad5d1cdecc8" providerId="LiveId" clId="{5FE2B2D2-AE81-4CCA-A0C3-9E5C16F0FE0E}" dt="2021-11-01T01:43:52.927" v="9815" actId="478"/>
          <ac:picMkLst>
            <pc:docMk/>
            <pc:sldMk cId="62295380" sldId="332"/>
            <ac:picMk id="8" creationId="{4D831A18-D5FF-466B-A37B-C2B0DD322F77}"/>
          </ac:picMkLst>
        </pc:picChg>
        <pc:picChg chg="mod">
          <ac:chgData name="Vân Sái" userId="f04fbad5d1cdecc8" providerId="LiveId" clId="{5FE2B2D2-AE81-4CCA-A0C3-9E5C16F0FE0E}" dt="2021-10-25T02:29:25.589" v="1146" actId="14100"/>
          <ac:picMkLst>
            <pc:docMk/>
            <pc:sldMk cId="62295380" sldId="332"/>
            <ac:picMk id="3074" creationId="{8400E2CD-6113-4188-B7E9-0E15F5998351}"/>
          </ac:picMkLst>
        </pc:picChg>
      </pc:sldChg>
      <pc:sldChg chg="modSp add del mod ord modTransition">
        <pc:chgData name="Vân Sái" userId="f04fbad5d1cdecc8" providerId="LiveId" clId="{5FE2B2D2-AE81-4CCA-A0C3-9E5C16F0FE0E}" dt="2021-10-25T02:26:34.117" v="1116" actId="2696"/>
        <pc:sldMkLst>
          <pc:docMk/>
          <pc:sldMk cId="1704936416" sldId="332"/>
        </pc:sldMkLst>
        <pc:picChg chg="mod">
          <ac:chgData name="Vân Sái" userId="f04fbad5d1cdecc8" providerId="LiveId" clId="{5FE2B2D2-AE81-4CCA-A0C3-9E5C16F0FE0E}" dt="2021-10-25T02:26:32.307" v="1111"/>
          <ac:picMkLst>
            <pc:docMk/>
            <pc:sldMk cId="1704936416" sldId="332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26:31.857" v="1109"/>
          <ac:picMkLst>
            <pc:docMk/>
            <pc:sldMk cId="1704936416" sldId="332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26:31.142" v="1106"/>
          <ac:picMkLst>
            <pc:docMk/>
            <pc:sldMk cId="1704936416" sldId="332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26:32.880" v="1113"/>
          <ac:picMkLst>
            <pc:docMk/>
            <pc:sldMk cId="1704936416" sldId="332"/>
            <ac:picMk id="7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26:33.959" v="1115"/>
          <ac:picMkLst>
            <pc:docMk/>
            <pc:sldMk cId="1704936416" sldId="332"/>
            <ac:picMk id="27" creationId="{CCD56E61-2B6F-4782-80CF-AD1F457C2EBC}"/>
          </ac:picMkLst>
        </pc:picChg>
        <pc:picChg chg="mod">
          <ac:chgData name="Vân Sái" userId="f04fbad5d1cdecc8" providerId="LiveId" clId="{5FE2B2D2-AE81-4CCA-A0C3-9E5C16F0FE0E}" dt="2021-10-25T02:26:30.759" v="1104"/>
          <ac:picMkLst>
            <pc:docMk/>
            <pc:sldMk cId="1704936416" sldId="332"/>
            <ac:picMk id="2050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26:31.468" v="1107"/>
          <ac:picMkLst>
            <pc:docMk/>
            <pc:sldMk cId="1704936416" sldId="332"/>
            <ac:picMk id="2052" creationId="{00000000-0000-0000-0000-000000000000}"/>
          </ac:picMkLst>
        </pc:picChg>
      </pc:sldChg>
      <pc:sldChg chg="addSp delSp modSp">
        <pc:chgData name="Vân Sái" userId="f04fbad5d1cdecc8" providerId="LiveId" clId="{5FE2B2D2-AE81-4CCA-A0C3-9E5C16F0FE0E}" dt="2021-10-25T02:29:07.006" v="1139"/>
        <pc:sldMkLst>
          <pc:docMk/>
          <pc:sldMk cId="2751253532" sldId="332"/>
        </pc:sldMkLst>
        <pc:spChg chg="del">
          <ac:chgData name="Vân Sái" userId="f04fbad5d1cdecc8" providerId="LiveId" clId="{5FE2B2D2-AE81-4CCA-A0C3-9E5C16F0FE0E}" dt="2021-10-25T02:29:07.006" v="1139"/>
          <ac:spMkLst>
            <pc:docMk/>
            <pc:sldMk cId="2751253532" sldId="332"/>
            <ac:spMk id="3" creationId="{8C409A68-8880-41E1-AAE5-3C51EFC8D34F}"/>
          </ac:spMkLst>
        </pc:spChg>
        <pc:picChg chg="add mod">
          <ac:chgData name="Vân Sái" userId="f04fbad5d1cdecc8" providerId="LiveId" clId="{5FE2B2D2-AE81-4CCA-A0C3-9E5C16F0FE0E}" dt="2021-10-25T02:29:07.006" v="1139"/>
          <ac:picMkLst>
            <pc:docMk/>
            <pc:sldMk cId="2751253532" sldId="332"/>
            <ac:picMk id="3074" creationId="{8400E2CD-6113-4188-B7E9-0E15F5998351}"/>
          </ac:picMkLst>
        </pc:picChg>
      </pc:sldChg>
      <pc:sldChg chg="addSp delSp modSp new add del mod">
        <pc:chgData name="Vân Sái" userId="f04fbad5d1cdecc8" providerId="LiveId" clId="{5FE2B2D2-AE81-4CCA-A0C3-9E5C16F0FE0E}" dt="2021-10-25T02:43:26.237" v="1411" actId="478"/>
        <pc:sldMkLst>
          <pc:docMk/>
          <pc:sldMk cId="85178451" sldId="333"/>
        </pc:sldMkLst>
        <pc:spChg chg="mod">
          <ac:chgData name="Vân Sái" userId="f04fbad5d1cdecc8" providerId="LiveId" clId="{5FE2B2D2-AE81-4CCA-A0C3-9E5C16F0FE0E}" dt="2021-10-25T02:43:17.802" v="1409" actId="368"/>
          <ac:spMkLst>
            <pc:docMk/>
            <pc:sldMk cId="85178451" sldId="333"/>
            <ac:spMk id="2" creationId="{F0A2EF6F-0D50-402D-9735-5EEF3380CE1D}"/>
          </ac:spMkLst>
        </pc:spChg>
        <pc:picChg chg="add del mod ord replST">
          <ac:chgData name="Vân Sái" userId="f04fbad5d1cdecc8" providerId="LiveId" clId="{5FE2B2D2-AE81-4CCA-A0C3-9E5C16F0FE0E}" dt="2021-10-25T02:43:26.237" v="1411" actId="478"/>
          <ac:picMkLst>
            <pc:docMk/>
            <pc:sldMk cId="85178451" sldId="333"/>
            <ac:picMk id="4" creationId="{CD025C2D-A1C1-4F0D-88C4-EE52DD39C69A}"/>
          </ac:picMkLst>
        </pc:picChg>
        <pc:picChg chg="mod">
          <ac:chgData name="Vân Sái" userId="f04fbad5d1cdecc8" providerId="LiveId" clId="{5FE2B2D2-AE81-4CCA-A0C3-9E5C16F0FE0E}" dt="2021-10-25T02:38:58.637" v="1383" actId="14100"/>
          <ac:picMkLst>
            <pc:docMk/>
            <pc:sldMk cId="85178451" sldId="333"/>
            <ac:picMk id="4098" creationId="{C653271B-0309-4EF1-8FE0-27B77EC959EC}"/>
          </ac:picMkLst>
        </pc:picChg>
      </pc:sldChg>
      <pc:sldChg chg="add del ord modTransition">
        <pc:chgData name="Vân Sái" userId="f04fbad5d1cdecc8" providerId="LiveId" clId="{5FE2B2D2-AE81-4CCA-A0C3-9E5C16F0FE0E}" dt="2021-10-25T02:26:34.120" v="1117" actId="2696"/>
        <pc:sldMkLst>
          <pc:docMk/>
          <pc:sldMk cId="92445124" sldId="333"/>
        </pc:sldMkLst>
      </pc:sldChg>
      <pc:sldChg chg="addSp delSp modSp">
        <pc:chgData name="Vân Sái" userId="f04fbad5d1cdecc8" providerId="LiveId" clId="{5FE2B2D2-AE81-4CCA-A0C3-9E5C16F0FE0E}" dt="2021-10-25T02:38:37.976" v="1376"/>
        <pc:sldMkLst>
          <pc:docMk/>
          <pc:sldMk cId="735592903" sldId="333"/>
        </pc:sldMkLst>
        <pc:spChg chg="del">
          <ac:chgData name="Vân Sái" userId="f04fbad5d1cdecc8" providerId="LiveId" clId="{5FE2B2D2-AE81-4CCA-A0C3-9E5C16F0FE0E}" dt="2021-10-25T02:38:37.976" v="1376"/>
          <ac:spMkLst>
            <pc:docMk/>
            <pc:sldMk cId="735592903" sldId="333"/>
            <ac:spMk id="3" creationId="{4B6373E8-6C98-4CF6-B76F-42E88330A925}"/>
          </ac:spMkLst>
        </pc:spChg>
        <pc:picChg chg="add mod">
          <ac:chgData name="Vân Sái" userId="f04fbad5d1cdecc8" providerId="LiveId" clId="{5FE2B2D2-AE81-4CCA-A0C3-9E5C16F0FE0E}" dt="2021-10-25T02:38:37.976" v="1376"/>
          <ac:picMkLst>
            <pc:docMk/>
            <pc:sldMk cId="735592903" sldId="333"/>
            <ac:picMk id="4098" creationId="{C653271B-0309-4EF1-8FE0-27B77EC959EC}"/>
          </ac:picMkLst>
        </pc:picChg>
      </pc:sldChg>
      <pc:sldChg chg="modSp add del mod ord modTransition">
        <pc:chgData name="Vân Sái" userId="f04fbad5d1cdecc8" providerId="LiveId" clId="{5FE2B2D2-AE81-4CCA-A0C3-9E5C16F0FE0E}" dt="2021-10-25T02:58:18.362" v="1762" actId="2696"/>
        <pc:sldMkLst>
          <pc:docMk/>
          <pc:sldMk cId="378711189" sldId="334"/>
        </pc:sldMkLst>
        <pc:spChg chg="mod">
          <ac:chgData name="Vân Sái" userId="f04fbad5d1cdecc8" providerId="LiveId" clId="{5FE2B2D2-AE81-4CCA-A0C3-9E5C16F0FE0E}" dt="2021-10-25T02:58:18.226" v="1761"/>
          <ac:spMkLst>
            <pc:docMk/>
            <pc:sldMk cId="378711189" sldId="334"/>
            <ac:spMk id="4" creationId="{00000000-0000-0000-0000-000000000000}"/>
          </ac:spMkLst>
        </pc:spChg>
        <pc:picChg chg="mod">
          <ac:chgData name="Vân Sái" userId="f04fbad5d1cdecc8" providerId="LiveId" clId="{5FE2B2D2-AE81-4CCA-A0C3-9E5C16F0FE0E}" dt="2021-10-25T02:58:17.891" v="1759"/>
          <ac:picMkLst>
            <pc:docMk/>
            <pc:sldMk cId="378711189" sldId="334"/>
            <ac:picMk id="3" creationId="{00000000-0000-0000-0000-000000000000}"/>
          </ac:picMkLst>
        </pc:picChg>
      </pc:sldChg>
      <pc:sldChg chg="modSp add del mod ord modTransition">
        <pc:chgData name="Vân Sái" userId="f04fbad5d1cdecc8" providerId="LiveId" clId="{5FE2B2D2-AE81-4CCA-A0C3-9E5C16F0FE0E}" dt="2021-10-25T02:48:04.915" v="1539" actId="2696"/>
        <pc:sldMkLst>
          <pc:docMk/>
          <pc:sldMk cId="797464632" sldId="334"/>
        </pc:sldMkLst>
        <pc:spChg chg="mod">
          <ac:chgData name="Vân Sái" userId="f04fbad5d1cdecc8" providerId="LiveId" clId="{5FE2B2D2-AE81-4CCA-A0C3-9E5C16F0FE0E}" dt="2021-10-25T02:48:04.748" v="1538"/>
          <ac:spMkLst>
            <pc:docMk/>
            <pc:sldMk cId="797464632" sldId="334"/>
            <ac:spMk id="4" creationId="{00000000-0000-0000-0000-000000000000}"/>
          </ac:spMkLst>
        </pc:spChg>
        <pc:picChg chg="mod">
          <ac:chgData name="Vân Sái" userId="f04fbad5d1cdecc8" providerId="LiveId" clId="{5FE2B2D2-AE81-4CCA-A0C3-9E5C16F0FE0E}" dt="2021-10-25T02:47:38.883" v="1536"/>
          <ac:picMkLst>
            <pc:docMk/>
            <pc:sldMk cId="797464632" sldId="334"/>
            <ac:picMk id="3" creationId="{00000000-0000-0000-0000-000000000000}"/>
          </ac:picMkLst>
        </pc:picChg>
      </pc:sldChg>
      <pc:sldChg chg="modSp add del mod ord modTransition">
        <pc:chgData name="Vân Sái" userId="f04fbad5d1cdecc8" providerId="LiveId" clId="{5FE2B2D2-AE81-4CCA-A0C3-9E5C16F0FE0E}" dt="2021-10-25T03:24:02.944" v="1977" actId="2696"/>
        <pc:sldMkLst>
          <pc:docMk/>
          <pc:sldMk cId="997640106" sldId="334"/>
        </pc:sldMkLst>
        <pc:spChg chg="mod">
          <ac:chgData name="Vân Sái" userId="f04fbad5d1cdecc8" providerId="LiveId" clId="{5FE2B2D2-AE81-4CCA-A0C3-9E5C16F0FE0E}" dt="2021-10-25T03:24:02.821" v="1976"/>
          <ac:spMkLst>
            <pc:docMk/>
            <pc:sldMk cId="997640106" sldId="334"/>
            <ac:spMk id="4" creationId="{72458E30-0F17-486D-97C9-DFDF63045301}"/>
          </ac:spMkLst>
        </pc:spChg>
        <pc:picChg chg="mod">
          <ac:chgData name="Vân Sái" userId="f04fbad5d1cdecc8" providerId="LiveId" clId="{5FE2B2D2-AE81-4CCA-A0C3-9E5C16F0FE0E}" dt="2021-10-25T03:23:33.575" v="1974"/>
          <ac:picMkLst>
            <pc:docMk/>
            <pc:sldMk cId="997640106" sldId="334"/>
            <ac:picMk id="3074" creationId="{8400E2CD-6113-4188-B7E9-0E15F5998351}"/>
          </ac:picMkLst>
        </pc:picChg>
      </pc:sldChg>
      <pc:sldChg chg="modSp add del mod ord modTransition">
        <pc:chgData name="Vân Sái" userId="f04fbad5d1cdecc8" providerId="LiveId" clId="{5FE2B2D2-AE81-4CCA-A0C3-9E5C16F0FE0E}" dt="2021-10-25T02:53:58.080" v="1661" actId="2696"/>
        <pc:sldMkLst>
          <pc:docMk/>
          <pc:sldMk cId="1027520140" sldId="334"/>
        </pc:sldMkLst>
        <pc:spChg chg="mod">
          <ac:chgData name="Vân Sái" userId="f04fbad5d1cdecc8" providerId="LiveId" clId="{5FE2B2D2-AE81-4CCA-A0C3-9E5C16F0FE0E}" dt="2021-10-25T02:53:57.942" v="1660"/>
          <ac:spMkLst>
            <pc:docMk/>
            <pc:sldMk cId="1027520140" sldId="334"/>
            <ac:spMk id="4" creationId="{00000000-0000-0000-0000-000000000000}"/>
          </ac:spMkLst>
        </pc:spChg>
        <pc:picChg chg="mod">
          <ac:chgData name="Vân Sái" userId="f04fbad5d1cdecc8" providerId="LiveId" clId="{5FE2B2D2-AE81-4CCA-A0C3-9E5C16F0FE0E}" dt="2021-10-25T02:53:57.509" v="1658"/>
          <ac:picMkLst>
            <pc:docMk/>
            <pc:sldMk cId="1027520140" sldId="334"/>
            <ac:picMk id="3" creationId="{00000000-0000-0000-0000-000000000000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8T14:43:32.569" v="2453" actId="2696"/>
        <pc:sldMkLst>
          <pc:docMk/>
          <pc:sldMk cId="1079005606" sldId="334"/>
        </pc:sldMkLst>
        <pc:spChg chg="add mod">
          <ac:chgData name="Vân Sái" userId="f04fbad5d1cdecc8" providerId="LiveId" clId="{5FE2B2D2-AE81-4CCA-A0C3-9E5C16F0FE0E}" dt="2021-10-25T03:30:38.131" v="2018"/>
          <ac:spMkLst>
            <pc:docMk/>
            <pc:sldMk cId="1079005606" sldId="334"/>
            <ac:spMk id="4" creationId="{1C3A8770-97EB-4119-98AA-5E4140D83912}"/>
          </ac:spMkLst>
        </pc:spChg>
        <pc:picChg chg="add mod">
          <ac:chgData name="Vân Sái" userId="f04fbad5d1cdecc8" providerId="LiveId" clId="{5FE2B2D2-AE81-4CCA-A0C3-9E5C16F0FE0E}" dt="2021-10-25T03:30:38.112" v="2004"/>
          <ac:picMkLst>
            <pc:docMk/>
            <pc:sldMk cId="1079005606" sldId="334"/>
            <ac:picMk id="3" creationId="{8BC879E8-E440-456A-8250-1972EB790C58}"/>
          </ac:picMkLst>
        </pc:picChg>
      </pc:sldChg>
      <pc:sldChg chg="modSp add del mod ord modTransition modAnim">
        <pc:chgData name="Vân Sái" userId="f04fbad5d1cdecc8" providerId="LiveId" clId="{5FE2B2D2-AE81-4CCA-A0C3-9E5C16F0FE0E}" dt="2021-10-25T03:04:36.578" v="1866" actId="2696"/>
        <pc:sldMkLst>
          <pc:docMk/>
          <pc:sldMk cId="1306872809" sldId="334"/>
        </pc:sldMkLst>
        <pc:spChg chg="mod">
          <ac:chgData name="Vân Sái" userId="f04fbad5d1cdecc8" providerId="LiveId" clId="{5FE2B2D2-AE81-4CCA-A0C3-9E5C16F0FE0E}" dt="2021-10-25T03:04:14.459" v="1841"/>
          <ac:spMkLst>
            <pc:docMk/>
            <pc:sldMk cId="1306872809" sldId="334"/>
            <ac:spMk id="5" creationId="{00000000-0000-0000-0000-000000000000}"/>
          </ac:spMkLst>
        </pc:spChg>
        <pc:spChg chg="mod">
          <ac:chgData name="Vân Sái" userId="f04fbad5d1cdecc8" providerId="LiveId" clId="{5FE2B2D2-AE81-4CCA-A0C3-9E5C16F0FE0E}" dt="2021-10-25T03:04:14.459" v="1843"/>
          <ac:spMkLst>
            <pc:docMk/>
            <pc:sldMk cId="1306872809" sldId="334"/>
            <ac:spMk id="6" creationId="{00000000-0000-0000-0000-000000000000}"/>
          </ac:spMkLst>
        </pc:spChg>
        <pc:spChg chg="mod">
          <ac:chgData name="Vân Sái" userId="f04fbad5d1cdecc8" providerId="LiveId" clId="{5FE2B2D2-AE81-4CCA-A0C3-9E5C16F0FE0E}" dt="2021-10-25T03:04:23.316" v="1845"/>
          <ac:spMkLst>
            <pc:docMk/>
            <pc:sldMk cId="1306872809" sldId="334"/>
            <ac:spMk id="7" creationId="{00000000-0000-0000-0000-000000000000}"/>
          </ac:spMkLst>
        </pc:spChg>
        <pc:spChg chg="mod">
          <ac:chgData name="Vân Sái" userId="f04fbad5d1cdecc8" providerId="LiveId" clId="{5FE2B2D2-AE81-4CCA-A0C3-9E5C16F0FE0E}" dt="2021-10-25T03:04:23.408" v="1859"/>
          <ac:spMkLst>
            <pc:docMk/>
            <pc:sldMk cId="1306872809" sldId="334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5T03:04:36.470" v="1863"/>
          <ac:spMkLst>
            <pc:docMk/>
            <pc:sldMk cId="1306872809" sldId="334"/>
            <ac:spMk id="9" creationId="{00000000-0000-0000-0000-000000000000}"/>
          </ac:spMkLst>
        </pc:spChg>
        <pc:spChg chg="mod">
          <ac:chgData name="Vân Sái" userId="f04fbad5d1cdecc8" providerId="LiveId" clId="{5FE2B2D2-AE81-4CCA-A0C3-9E5C16F0FE0E}" dt="2021-10-25T03:04:36.471" v="1865"/>
          <ac:spMkLst>
            <pc:docMk/>
            <pc:sldMk cId="1306872809" sldId="334"/>
            <ac:spMk id="10" creationId="{00000000-0000-0000-0000-000000000000}"/>
          </ac:spMkLst>
        </pc:spChg>
      </pc:sldChg>
      <pc:sldChg chg="modSp add del mod ord modTransition">
        <pc:chgData name="Vân Sái" userId="f04fbad5d1cdecc8" providerId="LiveId" clId="{5FE2B2D2-AE81-4CCA-A0C3-9E5C16F0FE0E}" dt="2021-10-25T03:06:49.524" v="1896" actId="2696"/>
        <pc:sldMkLst>
          <pc:docMk/>
          <pc:sldMk cId="1345709905" sldId="334"/>
        </pc:sldMkLst>
        <pc:picChg chg="mod">
          <ac:chgData name="Vân Sái" userId="f04fbad5d1cdecc8" providerId="LiveId" clId="{5FE2B2D2-AE81-4CCA-A0C3-9E5C16F0FE0E}" dt="2021-10-25T03:06:48.611" v="1892"/>
          <ac:picMkLst>
            <pc:docMk/>
            <pc:sldMk cId="1345709905" sldId="334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6:48.199" v="1890"/>
          <ac:picMkLst>
            <pc:docMk/>
            <pc:sldMk cId="1345709905" sldId="334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6:47.060" v="1887"/>
          <ac:picMkLst>
            <pc:docMk/>
            <pc:sldMk cId="1345709905" sldId="334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6:48.986" v="1894"/>
          <ac:picMkLst>
            <pc:docMk/>
            <pc:sldMk cId="1345709905" sldId="334"/>
            <ac:picMk id="7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6:45.941" v="1885"/>
          <ac:picMkLst>
            <pc:docMk/>
            <pc:sldMk cId="1345709905" sldId="334"/>
            <ac:picMk id="2050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6:47.630" v="1888"/>
          <ac:picMkLst>
            <pc:docMk/>
            <pc:sldMk cId="1345709905" sldId="334"/>
            <ac:picMk id="2052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6:49.387" v="1895"/>
          <ac:picMkLst>
            <pc:docMk/>
            <pc:sldMk cId="1345709905" sldId="334"/>
            <ac:picMk id="2054" creationId="{00000000-0000-0000-0000-000000000000}"/>
          </ac:picMkLst>
        </pc:picChg>
      </pc:sldChg>
      <pc:sldChg chg="modSp new del mod">
        <pc:chgData name="Vân Sái" userId="f04fbad5d1cdecc8" providerId="LiveId" clId="{5FE2B2D2-AE81-4CCA-A0C3-9E5C16F0FE0E}" dt="2021-10-28T15:06:38.591" v="2619" actId="2696"/>
        <pc:sldMkLst>
          <pc:docMk/>
          <pc:sldMk cId="1748599976" sldId="334"/>
        </pc:sldMkLst>
        <pc:spChg chg="mod">
          <ac:chgData name="Vân Sái" userId="f04fbad5d1cdecc8" providerId="LiveId" clId="{5FE2B2D2-AE81-4CCA-A0C3-9E5C16F0FE0E}" dt="2021-10-28T14:59:42.318" v="2510" actId="113"/>
          <ac:spMkLst>
            <pc:docMk/>
            <pc:sldMk cId="1748599976" sldId="334"/>
            <ac:spMk id="2" creationId="{5D7329EB-7CA2-4213-A8E2-80ED20853CD3}"/>
          </ac:spMkLst>
        </pc:spChg>
      </pc:sldChg>
      <pc:sldChg chg="modSp add del mod ord modTransition">
        <pc:chgData name="Vân Sái" userId="f04fbad5d1cdecc8" providerId="LiveId" clId="{5FE2B2D2-AE81-4CCA-A0C3-9E5C16F0FE0E}" dt="2021-10-25T03:10:40.973" v="1956" actId="2696"/>
        <pc:sldMkLst>
          <pc:docMk/>
          <pc:sldMk cId="2308856392" sldId="334"/>
        </pc:sldMkLst>
        <pc:spChg chg="mod">
          <ac:chgData name="Vân Sái" userId="f04fbad5d1cdecc8" providerId="LiveId" clId="{5FE2B2D2-AE81-4CCA-A0C3-9E5C16F0FE0E}" dt="2021-10-25T03:07:22.959" v="1932"/>
          <ac:spMkLst>
            <pc:docMk/>
            <pc:sldMk cId="2308856392" sldId="334"/>
            <ac:spMk id="3" creationId="{C6A8BBA4-6D10-4A66-A10B-F6B26373880E}"/>
          </ac:spMkLst>
        </pc:spChg>
        <pc:spChg chg="mod">
          <ac:chgData name="Vân Sái" userId="f04fbad5d1cdecc8" providerId="LiveId" clId="{5FE2B2D2-AE81-4CCA-A0C3-9E5C16F0FE0E}" dt="2021-10-25T03:09:14.374" v="1937"/>
          <ac:spMkLst>
            <pc:docMk/>
            <pc:sldMk cId="2308856392" sldId="334"/>
            <ac:spMk id="19" creationId="{CBFB8F91-03B6-42DB-8C69-A8B80C10621A}"/>
          </ac:spMkLst>
        </pc:spChg>
        <pc:spChg chg="mod">
          <ac:chgData name="Vân Sái" userId="f04fbad5d1cdecc8" providerId="LiveId" clId="{5FE2B2D2-AE81-4CCA-A0C3-9E5C16F0FE0E}" dt="2021-10-25T03:09:44.925" v="1943"/>
          <ac:spMkLst>
            <pc:docMk/>
            <pc:sldMk cId="2308856392" sldId="334"/>
            <ac:spMk id="20" creationId="{B6BA29D4-4104-4C1A-A00B-34BCAEF6258D}"/>
          </ac:spMkLst>
        </pc:spChg>
        <pc:spChg chg="mod">
          <ac:chgData name="Vân Sái" userId="f04fbad5d1cdecc8" providerId="LiveId" clId="{5FE2B2D2-AE81-4CCA-A0C3-9E5C16F0FE0E}" dt="2021-10-25T03:09:52.947" v="1949"/>
          <ac:spMkLst>
            <pc:docMk/>
            <pc:sldMk cId="2308856392" sldId="334"/>
            <ac:spMk id="25" creationId="{C41F225E-794F-4DC6-9BA2-2EDA219BA814}"/>
          </ac:spMkLst>
        </pc:spChg>
        <pc:spChg chg="mod">
          <ac:chgData name="Vân Sái" userId="f04fbad5d1cdecc8" providerId="LiveId" clId="{5FE2B2D2-AE81-4CCA-A0C3-9E5C16F0FE0E}" dt="2021-10-25T03:10:40.850" v="1955"/>
          <ac:spMkLst>
            <pc:docMk/>
            <pc:sldMk cId="2308856392" sldId="334"/>
            <ac:spMk id="26" creationId="{9FAF4EC2-9E22-47B4-B0A7-81CFCC95A6BF}"/>
          </ac:spMkLst>
        </pc:spChg>
        <pc:picChg chg="mod">
          <ac:chgData name="Vân Sái" userId="f04fbad5d1cdecc8" providerId="LiveId" clId="{5FE2B2D2-AE81-4CCA-A0C3-9E5C16F0FE0E}" dt="2021-10-25T03:09:43.785" v="1941"/>
          <ac:picMkLst>
            <pc:docMk/>
            <pc:sldMk cId="2308856392" sldId="334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9:43.784" v="1939"/>
          <ac:picMkLst>
            <pc:docMk/>
            <pc:sldMk cId="2308856392" sldId="334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9:12.890" v="1934"/>
          <ac:picMkLst>
            <pc:docMk/>
            <pc:sldMk cId="2308856392" sldId="334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9:51.412" v="1945"/>
          <ac:picMkLst>
            <pc:docMk/>
            <pc:sldMk cId="2308856392" sldId="334"/>
            <ac:picMk id="7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9:51.414" v="1947"/>
          <ac:picMkLst>
            <pc:docMk/>
            <pc:sldMk cId="2308856392" sldId="334"/>
            <ac:picMk id="21" creationId="{56232098-CAA8-42BB-919E-D92CBE46B992}"/>
          </ac:picMkLst>
        </pc:picChg>
        <pc:picChg chg="mod">
          <ac:chgData name="Vân Sái" userId="f04fbad5d1cdecc8" providerId="LiveId" clId="{5FE2B2D2-AE81-4CCA-A0C3-9E5C16F0FE0E}" dt="2021-10-25T03:10:36.626" v="1953"/>
          <ac:picMkLst>
            <pc:docMk/>
            <pc:sldMk cId="2308856392" sldId="334"/>
            <ac:picMk id="24" creationId="{53A2C4EF-2870-4F07-BE5F-43AE34D6C4D0}"/>
          </ac:picMkLst>
        </pc:picChg>
        <pc:picChg chg="mod">
          <ac:chgData name="Vân Sái" userId="f04fbad5d1cdecc8" providerId="LiveId" clId="{5FE2B2D2-AE81-4CCA-A0C3-9E5C16F0FE0E}" dt="2021-10-25T03:10:36.625" v="1951"/>
          <ac:picMkLst>
            <pc:docMk/>
            <pc:sldMk cId="2308856392" sldId="334"/>
            <ac:picMk id="27" creationId="{CCD56E61-2B6F-4782-80CF-AD1F457C2EBC}"/>
          </ac:picMkLst>
        </pc:picChg>
        <pc:picChg chg="mod">
          <ac:chgData name="Vân Sái" userId="f04fbad5d1cdecc8" providerId="LiveId" clId="{5FE2B2D2-AE81-4CCA-A0C3-9E5C16F0FE0E}" dt="2021-10-25T03:07:22.959" v="1930"/>
          <ac:picMkLst>
            <pc:docMk/>
            <pc:sldMk cId="2308856392" sldId="334"/>
            <ac:picMk id="2050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3:09:12.894" v="1935"/>
          <ac:picMkLst>
            <pc:docMk/>
            <pc:sldMk cId="2308856392" sldId="334"/>
            <ac:picMk id="2052" creationId="{00000000-0000-0000-0000-000000000000}"/>
          </ac:picMkLst>
        </pc:picChg>
      </pc:sldChg>
      <pc:sldChg chg="modSp add del mod ord modTransition">
        <pc:chgData name="Vân Sái" userId="f04fbad5d1cdecc8" providerId="LiveId" clId="{5FE2B2D2-AE81-4CCA-A0C3-9E5C16F0FE0E}" dt="2021-10-25T02:57:58.349" v="1732" actId="2696"/>
        <pc:sldMkLst>
          <pc:docMk/>
          <pc:sldMk cId="2813920937" sldId="334"/>
        </pc:sldMkLst>
        <pc:picChg chg="mod">
          <ac:chgData name="Vân Sái" userId="f04fbad5d1cdecc8" providerId="LiveId" clId="{5FE2B2D2-AE81-4CCA-A0C3-9E5C16F0FE0E}" dt="2021-10-25T02:57:20.457" v="1686"/>
          <ac:picMkLst>
            <pc:docMk/>
            <pc:sldMk cId="2813920937" sldId="334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7:20.454" v="1684"/>
          <ac:picMkLst>
            <pc:docMk/>
            <pc:sldMk cId="2813920937" sldId="334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7:20.448" v="1681"/>
          <ac:picMkLst>
            <pc:docMk/>
            <pc:sldMk cId="2813920937" sldId="334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7:20.459" v="1688"/>
          <ac:picMkLst>
            <pc:docMk/>
            <pc:sldMk cId="2813920937" sldId="334"/>
            <ac:picMk id="7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7:20.739" v="1691"/>
          <ac:picMkLst>
            <pc:docMk/>
            <pc:sldMk cId="2813920937" sldId="334"/>
            <ac:picMk id="2050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7:20.449" v="1682"/>
          <ac:picMkLst>
            <pc:docMk/>
            <pc:sldMk cId="2813920937" sldId="334"/>
            <ac:picMk id="2052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7:20.460" v="1689"/>
          <ac:picMkLst>
            <pc:docMk/>
            <pc:sldMk cId="2813920937" sldId="334"/>
            <ac:picMk id="2054" creationId="{00000000-0000-0000-0000-000000000000}"/>
          </ac:picMkLst>
        </pc:picChg>
      </pc:sldChg>
      <pc:sldChg chg="modSp add del mod ord modTransition">
        <pc:chgData name="Vân Sái" userId="f04fbad5d1cdecc8" providerId="LiveId" clId="{5FE2B2D2-AE81-4CCA-A0C3-9E5C16F0FE0E}" dt="2021-10-25T02:58:58.970" v="1790" actId="2696"/>
        <pc:sldMkLst>
          <pc:docMk/>
          <pc:sldMk cId="3069772463" sldId="334"/>
        </pc:sldMkLst>
        <pc:picChg chg="mod">
          <ac:chgData name="Vân Sái" userId="f04fbad5d1cdecc8" providerId="LiveId" clId="{5FE2B2D2-AE81-4CCA-A0C3-9E5C16F0FE0E}" dt="2021-10-25T02:58:20.666" v="1777"/>
          <ac:picMkLst>
            <pc:docMk/>
            <pc:sldMk cId="3069772463" sldId="334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8:20.664" v="1775"/>
          <ac:picMkLst>
            <pc:docMk/>
            <pc:sldMk cId="3069772463" sldId="334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8:20.661" v="1772"/>
          <ac:picMkLst>
            <pc:docMk/>
            <pc:sldMk cId="3069772463" sldId="334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8:20.668" v="1779"/>
          <ac:picMkLst>
            <pc:docMk/>
            <pc:sldMk cId="3069772463" sldId="334"/>
            <ac:picMk id="7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8:20.656" v="1770"/>
          <ac:picMkLst>
            <pc:docMk/>
            <pc:sldMk cId="3069772463" sldId="334"/>
            <ac:picMk id="2050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8:20.663" v="1773"/>
          <ac:picMkLst>
            <pc:docMk/>
            <pc:sldMk cId="3069772463" sldId="334"/>
            <ac:picMk id="2052" creationId="{00000000-0000-0000-0000-000000000000}"/>
          </ac:picMkLst>
        </pc:picChg>
        <pc:picChg chg="mod">
          <ac:chgData name="Vân Sái" userId="f04fbad5d1cdecc8" providerId="LiveId" clId="{5FE2B2D2-AE81-4CCA-A0C3-9E5C16F0FE0E}" dt="2021-10-25T02:58:20.669" v="1780"/>
          <ac:picMkLst>
            <pc:docMk/>
            <pc:sldMk cId="3069772463" sldId="334"/>
            <ac:picMk id="2054" creationId="{00000000-0000-0000-0000-000000000000}"/>
          </ac:picMkLst>
        </pc:picChg>
      </pc:sldChg>
      <pc:sldChg chg="modSp add del mod ord modTransition">
        <pc:chgData name="Vân Sái" userId="f04fbad5d1cdecc8" providerId="LiveId" clId="{5FE2B2D2-AE81-4CCA-A0C3-9E5C16F0FE0E}" dt="2021-10-25T02:47:11.441" v="1509" actId="2696"/>
        <pc:sldMkLst>
          <pc:docMk/>
          <pc:sldMk cId="3113265106" sldId="334"/>
        </pc:sldMkLst>
        <pc:spChg chg="mod">
          <ac:chgData name="Vân Sái" userId="f04fbad5d1cdecc8" providerId="LiveId" clId="{5FE2B2D2-AE81-4CCA-A0C3-9E5C16F0FE0E}" dt="2021-10-25T02:47:09.361" v="1502"/>
          <ac:spMkLst>
            <pc:docMk/>
            <pc:sldMk cId="3113265106" sldId="334"/>
            <ac:spMk id="5" creationId="{00000000-0000-0000-0000-000000000000}"/>
          </ac:spMkLst>
        </pc:spChg>
        <pc:spChg chg="mod">
          <ac:chgData name="Vân Sái" userId="f04fbad5d1cdecc8" providerId="LiveId" clId="{5FE2B2D2-AE81-4CCA-A0C3-9E5C16F0FE0E}" dt="2021-10-25T02:47:09.362" v="1504"/>
          <ac:spMkLst>
            <pc:docMk/>
            <pc:sldMk cId="3113265106" sldId="334"/>
            <ac:spMk id="6" creationId="{00000000-0000-0000-0000-000000000000}"/>
          </ac:spMkLst>
        </pc:spChg>
        <pc:spChg chg="mod">
          <ac:chgData name="Vân Sái" userId="f04fbad5d1cdecc8" providerId="LiveId" clId="{5FE2B2D2-AE81-4CCA-A0C3-9E5C16F0FE0E}" dt="2021-10-25T02:47:06.729" v="1492"/>
          <ac:spMkLst>
            <pc:docMk/>
            <pc:sldMk cId="3113265106" sldId="334"/>
            <ac:spMk id="7" creationId="{00000000-0000-0000-0000-000000000000}"/>
          </ac:spMkLst>
        </pc:spChg>
        <pc:spChg chg="mod">
          <ac:chgData name="Vân Sái" userId="f04fbad5d1cdecc8" providerId="LiveId" clId="{5FE2B2D2-AE81-4CCA-A0C3-9E5C16F0FE0E}" dt="2021-10-25T02:47:06.803" v="1494"/>
          <ac:spMkLst>
            <pc:docMk/>
            <pc:sldMk cId="3113265106" sldId="334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5T02:47:06.836" v="1498"/>
          <ac:spMkLst>
            <pc:docMk/>
            <pc:sldMk cId="3113265106" sldId="334"/>
            <ac:spMk id="9" creationId="{00000000-0000-0000-0000-000000000000}"/>
          </ac:spMkLst>
        </pc:spChg>
        <pc:spChg chg="mod">
          <ac:chgData name="Vân Sái" userId="f04fbad5d1cdecc8" providerId="LiveId" clId="{5FE2B2D2-AE81-4CCA-A0C3-9E5C16F0FE0E}" dt="2021-10-25T02:47:06.841" v="1500"/>
          <ac:spMkLst>
            <pc:docMk/>
            <pc:sldMk cId="3113265106" sldId="334"/>
            <ac:spMk id="10" creationId="{00000000-0000-0000-0000-000000000000}"/>
          </ac:spMkLst>
        </pc:spChg>
      </pc:sldChg>
      <pc:sldChg chg="modSp add del mod ord modTransition">
        <pc:chgData name="Vân Sái" userId="f04fbad5d1cdecc8" providerId="LiveId" clId="{5FE2B2D2-AE81-4CCA-A0C3-9E5C16F0FE0E}" dt="2021-10-25T02:59:21.680" v="1818" actId="2696"/>
        <pc:sldMkLst>
          <pc:docMk/>
          <pc:sldMk cId="3351979224" sldId="334"/>
        </pc:sldMkLst>
        <pc:spChg chg="mod">
          <ac:chgData name="Vân Sái" userId="f04fbad5d1cdecc8" providerId="LiveId" clId="{5FE2B2D2-AE81-4CCA-A0C3-9E5C16F0FE0E}" dt="2021-10-25T02:59:21.546" v="1817"/>
          <ac:spMkLst>
            <pc:docMk/>
            <pc:sldMk cId="3351979224" sldId="334"/>
            <ac:spMk id="4" creationId="{00000000-0000-0000-0000-000000000000}"/>
          </ac:spMkLst>
        </pc:spChg>
        <pc:picChg chg="mod">
          <ac:chgData name="Vân Sái" userId="f04fbad5d1cdecc8" providerId="LiveId" clId="{5FE2B2D2-AE81-4CCA-A0C3-9E5C16F0FE0E}" dt="2021-10-25T02:59:18.232" v="1815"/>
          <ac:picMkLst>
            <pc:docMk/>
            <pc:sldMk cId="3351979224" sldId="334"/>
            <ac:picMk id="3" creationId="{00000000-0000-0000-0000-000000000000}"/>
          </ac:picMkLst>
        </pc:picChg>
      </pc:sldChg>
      <pc:sldChg chg="add del ord modTransition">
        <pc:chgData name="Vân Sái" userId="f04fbad5d1cdecc8" providerId="LiveId" clId="{5FE2B2D2-AE81-4CCA-A0C3-9E5C16F0FE0E}" dt="2021-10-25T03:10:40.978" v="1957" actId="2696"/>
        <pc:sldMkLst>
          <pc:docMk/>
          <pc:sldMk cId="39721922" sldId="335"/>
        </pc:sldMkLst>
      </pc:sldChg>
      <pc:sldChg chg="add del ord modTransition">
        <pc:chgData name="Vân Sái" userId="f04fbad5d1cdecc8" providerId="LiveId" clId="{5FE2B2D2-AE81-4CCA-A0C3-9E5C16F0FE0E}" dt="2021-10-25T02:53:58.083" v="1662" actId="2696"/>
        <pc:sldMkLst>
          <pc:docMk/>
          <pc:sldMk cId="194844062" sldId="335"/>
        </pc:sldMkLst>
      </pc:sldChg>
      <pc:sldChg chg="add del ord modTransition">
        <pc:chgData name="Vân Sái" userId="f04fbad5d1cdecc8" providerId="LiveId" clId="{5FE2B2D2-AE81-4CCA-A0C3-9E5C16F0FE0E}" dt="2021-10-25T02:57:58.352" v="1733" actId="2696"/>
        <pc:sldMkLst>
          <pc:docMk/>
          <pc:sldMk cId="641699359" sldId="335"/>
        </pc:sldMkLst>
      </pc:sldChg>
      <pc:sldChg chg="add del ord modTransition">
        <pc:chgData name="Vân Sái" userId="f04fbad5d1cdecc8" providerId="LiveId" clId="{5FE2B2D2-AE81-4CCA-A0C3-9E5C16F0FE0E}" dt="2021-10-25T02:48:04.919" v="1540" actId="2696"/>
        <pc:sldMkLst>
          <pc:docMk/>
          <pc:sldMk cId="778746106" sldId="335"/>
        </pc:sldMkLst>
      </pc:sldChg>
      <pc:sldChg chg="addSp modSp add del mod modTransition setBg">
        <pc:chgData name="Vân Sái" userId="f04fbad5d1cdecc8" providerId="LiveId" clId="{5FE2B2D2-AE81-4CCA-A0C3-9E5C16F0FE0E}" dt="2021-10-28T14:43:35.700" v="2454" actId="2696"/>
        <pc:sldMkLst>
          <pc:docMk/>
          <pc:sldMk cId="805427833" sldId="335"/>
        </pc:sldMkLst>
        <pc:spChg chg="add mod">
          <ac:chgData name="Vân Sái" userId="f04fbad5d1cdecc8" providerId="LiveId" clId="{5FE2B2D2-AE81-4CCA-A0C3-9E5C16F0FE0E}" dt="2021-10-25T03:30:38.271" v="2053"/>
          <ac:spMkLst>
            <pc:docMk/>
            <pc:sldMk cId="805427833" sldId="335"/>
            <ac:spMk id="4" creationId="{22AD07E8-4C2B-47CE-8A6C-BB0916BC7BC0}"/>
          </ac:spMkLst>
        </pc:spChg>
        <pc:picChg chg="add mod">
          <ac:chgData name="Vân Sái" userId="f04fbad5d1cdecc8" providerId="LiveId" clId="{5FE2B2D2-AE81-4CCA-A0C3-9E5C16F0FE0E}" dt="2021-10-25T03:30:38.254" v="2039"/>
          <ac:picMkLst>
            <pc:docMk/>
            <pc:sldMk cId="805427833" sldId="335"/>
            <ac:picMk id="3" creationId="{0B48BB1E-27FF-4585-ADF3-FA024852359D}"/>
          </ac:picMkLst>
        </pc:picChg>
      </pc:sldChg>
      <pc:sldChg chg="add del ord modTransition">
        <pc:chgData name="Vân Sái" userId="f04fbad5d1cdecc8" providerId="LiveId" clId="{5FE2B2D2-AE81-4CCA-A0C3-9E5C16F0FE0E}" dt="2021-10-25T02:47:11.444" v="1510" actId="2696"/>
        <pc:sldMkLst>
          <pc:docMk/>
          <pc:sldMk cId="1280334273" sldId="335"/>
        </pc:sldMkLst>
      </pc:sldChg>
      <pc:sldChg chg="add del ord modTransition">
        <pc:chgData name="Vân Sái" userId="f04fbad5d1cdecc8" providerId="LiveId" clId="{5FE2B2D2-AE81-4CCA-A0C3-9E5C16F0FE0E}" dt="2021-10-25T03:24:02.949" v="1978" actId="2696"/>
        <pc:sldMkLst>
          <pc:docMk/>
          <pc:sldMk cId="1788703025" sldId="335"/>
        </pc:sldMkLst>
      </pc:sldChg>
      <pc:sldChg chg="add del ord modTransition">
        <pc:chgData name="Vân Sái" userId="f04fbad5d1cdecc8" providerId="LiveId" clId="{5FE2B2D2-AE81-4CCA-A0C3-9E5C16F0FE0E}" dt="2021-10-25T02:58:58.972" v="1791" actId="2696"/>
        <pc:sldMkLst>
          <pc:docMk/>
          <pc:sldMk cId="1907113023" sldId="335"/>
        </pc:sldMkLst>
      </pc:sldChg>
      <pc:sldChg chg="addSp delSp modSp mod modAnim">
        <pc:chgData name="Vân Sái" userId="f04fbad5d1cdecc8" providerId="LiveId" clId="{5FE2B2D2-AE81-4CCA-A0C3-9E5C16F0FE0E}" dt="2021-10-29T00:43:42.173" v="4346" actId="14100"/>
        <pc:sldMkLst>
          <pc:docMk/>
          <pc:sldMk cId="2016601231" sldId="335"/>
        </pc:sldMkLst>
        <pc:spChg chg="mod">
          <ac:chgData name="Vân Sái" userId="f04fbad5d1cdecc8" providerId="LiveId" clId="{5FE2B2D2-AE81-4CCA-A0C3-9E5C16F0FE0E}" dt="2021-10-28T15:26:33.383" v="3074" actId="1076"/>
          <ac:spMkLst>
            <pc:docMk/>
            <pc:sldMk cId="2016601231" sldId="335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46:53.464" v="3326" actId="14100"/>
          <ac:spMkLst>
            <pc:docMk/>
            <pc:sldMk cId="2016601231" sldId="335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9T00:43:42.173" v="4346" actId="14100"/>
          <ac:spMkLst>
            <pc:docMk/>
            <pc:sldMk cId="2016601231" sldId="335"/>
            <ac:spMk id="11" creationId="{00000000-0000-0000-0000-000000000000}"/>
          </ac:spMkLst>
        </pc:spChg>
        <pc:spChg chg="add mod">
          <ac:chgData name="Vân Sái" userId="f04fbad5d1cdecc8" providerId="LiveId" clId="{5FE2B2D2-AE81-4CCA-A0C3-9E5C16F0FE0E}" dt="2021-10-28T15:18:48.075" v="2719" actId="1076"/>
          <ac:spMkLst>
            <pc:docMk/>
            <pc:sldMk cId="2016601231" sldId="335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8T15:26:20.540" v="3072" actId="1076"/>
          <ac:spMkLst>
            <pc:docMk/>
            <pc:sldMk cId="2016601231" sldId="335"/>
            <ac:spMk id="13" creationId="{00000000-0000-0000-0000-000000000000}"/>
          </ac:spMkLst>
        </pc:spChg>
        <pc:spChg chg="add mod">
          <ac:chgData name="Vân Sái" userId="f04fbad5d1cdecc8" providerId="LiveId" clId="{5FE2B2D2-AE81-4CCA-A0C3-9E5C16F0FE0E}" dt="2021-10-28T15:18:52.426" v="2720" actId="1076"/>
          <ac:spMkLst>
            <pc:docMk/>
            <pc:sldMk cId="2016601231" sldId="335"/>
            <ac:spMk id="14" creationId="{3474D840-7C04-42E7-8512-C31908AE8329}"/>
          </ac:spMkLst>
        </pc:spChg>
        <pc:spChg chg="add del mod">
          <ac:chgData name="Vân Sái" userId="f04fbad5d1cdecc8" providerId="LiveId" clId="{5FE2B2D2-AE81-4CCA-A0C3-9E5C16F0FE0E}" dt="2021-10-28T15:23:37.284" v="2887" actId="478"/>
          <ac:spMkLst>
            <pc:docMk/>
            <pc:sldMk cId="2016601231" sldId="335"/>
            <ac:spMk id="17" creationId="{3D7EB289-F5DB-46B9-9E77-1B25BC98FE63}"/>
          </ac:spMkLst>
        </pc:spChg>
        <pc:spChg chg="add mod">
          <ac:chgData name="Vân Sái" userId="f04fbad5d1cdecc8" providerId="LiveId" clId="{5FE2B2D2-AE81-4CCA-A0C3-9E5C16F0FE0E}" dt="2021-10-28T15:26:26.172" v="3073" actId="1076"/>
          <ac:spMkLst>
            <pc:docMk/>
            <pc:sldMk cId="2016601231" sldId="335"/>
            <ac:spMk id="18" creationId="{264BE352-690C-4DAC-83E6-643DBF4DA16F}"/>
          </ac:spMkLst>
        </pc:spChg>
        <pc:picChg chg="del mod modCrop">
          <ac:chgData name="Vân Sái" userId="f04fbad5d1cdecc8" providerId="LiveId" clId="{5FE2B2D2-AE81-4CCA-A0C3-9E5C16F0FE0E}" dt="2021-10-28T15:10:24.575" v="2630" actId="478"/>
          <ac:picMkLst>
            <pc:docMk/>
            <pc:sldMk cId="2016601231" sldId="335"/>
            <ac:picMk id="3" creationId="{B54BFB0A-8DFB-4DBA-9464-9BE1E39A1A15}"/>
          </ac:picMkLst>
        </pc:picChg>
        <pc:picChg chg="add mod">
          <ac:chgData name="Vân Sái" userId="f04fbad5d1cdecc8" providerId="LiveId" clId="{5FE2B2D2-AE81-4CCA-A0C3-9E5C16F0FE0E}" dt="2021-10-28T15:12:50.328" v="2644" actId="1076"/>
          <ac:picMkLst>
            <pc:docMk/>
            <pc:sldMk cId="2016601231" sldId="335"/>
            <ac:picMk id="9" creationId="{4506595A-3FC2-4F0E-A7D6-958800958164}"/>
          </ac:picMkLst>
        </pc:picChg>
        <pc:picChg chg="add mod">
          <ac:chgData name="Vân Sái" userId="f04fbad5d1cdecc8" providerId="LiveId" clId="{5FE2B2D2-AE81-4CCA-A0C3-9E5C16F0FE0E}" dt="2021-10-28T15:18:40.225" v="2717" actId="1076"/>
          <ac:picMkLst>
            <pc:docMk/>
            <pc:sldMk cId="2016601231" sldId="335"/>
            <ac:picMk id="10" creationId="{1C426D34-3D0D-4667-8EB7-F6A34E24987A}"/>
          </ac:picMkLst>
        </pc:picChg>
        <pc:picChg chg="add mod">
          <ac:chgData name="Vân Sái" userId="f04fbad5d1cdecc8" providerId="LiveId" clId="{5FE2B2D2-AE81-4CCA-A0C3-9E5C16F0FE0E}" dt="2021-10-28T15:20:19.823" v="2737" actId="1076"/>
          <ac:picMkLst>
            <pc:docMk/>
            <pc:sldMk cId="2016601231" sldId="335"/>
            <ac:picMk id="15" creationId="{6A2B473F-E4C2-49ED-BBAB-1306EDE3C8CE}"/>
          </ac:picMkLst>
        </pc:picChg>
        <pc:picChg chg="add mod">
          <ac:chgData name="Vân Sái" userId="f04fbad5d1cdecc8" providerId="LiveId" clId="{5FE2B2D2-AE81-4CCA-A0C3-9E5C16F0FE0E}" dt="2021-10-28T15:20:45.633" v="2742" actId="1076"/>
          <ac:picMkLst>
            <pc:docMk/>
            <pc:sldMk cId="2016601231" sldId="335"/>
            <ac:picMk id="16" creationId="{666B2F9B-653D-42FE-AF57-D345DDA392E3}"/>
          </ac:picMkLst>
        </pc:picChg>
        <pc:cxnChg chg="add mod">
          <ac:chgData name="Vân Sái" userId="f04fbad5d1cdecc8" providerId="LiveId" clId="{5FE2B2D2-AE81-4CCA-A0C3-9E5C16F0FE0E}" dt="2021-10-28T15:12:34.850" v="2640" actId="14100"/>
          <ac:cxnSpMkLst>
            <pc:docMk/>
            <pc:sldMk cId="2016601231" sldId="335"/>
            <ac:cxnSpMk id="6" creationId="{1D554545-C6B5-4A91-9E60-77509DF584F8}"/>
          </ac:cxnSpMkLst>
        </pc:cxnChg>
      </pc:sldChg>
      <pc:sldChg chg="add del ord modTransition">
        <pc:chgData name="Vân Sái" userId="f04fbad5d1cdecc8" providerId="LiveId" clId="{5FE2B2D2-AE81-4CCA-A0C3-9E5C16F0FE0E}" dt="2021-10-25T02:58:18.364" v="1763" actId="2696"/>
        <pc:sldMkLst>
          <pc:docMk/>
          <pc:sldMk cId="2398425397" sldId="335"/>
        </pc:sldMkLst>
      </pc:sldChg>
      <pc:sldChg chg="modSp add del ord modTransition modAnim">
        <pc:chgData name="Vân Sái" userId="f04fbad5d1cdecc8" providerId="LiveId" clId="{5FE2B2D2-AE81-4CCA-A0C3-9E5C16F0FE0E}" dt="2021-10-25T03:04:36.587" v="1867" actId="2696"/>
        <pc:sldMkLst>
          <pc:docMk/>
          <pc:sldMk cId="2930505027" sldId="335"/>
        </pc:sldMkLst>
        <pc:spChg chg="mod">
          <ac:chgData name="Vân Sái" userId="f04fbad5d1cdecc8" providerId="LiveId" clId="{5FE2B2D2-AE81-4CCA-A0C3-9E5C16F0FE0E}" dt="2021-10-25T03:04:23.354" v="1850"/>
          <ac:spMkLst>
            <pc:docMk/>
            <pc:sldMk cId="2930505027" sldId="335"/>
            <ac:spMk id="8" creationId="{00000000-0000-0000-0000-000000000000}"/>
          </ac:spMkLst>
        </pc:spChg>
      </pc:sldChg>
      <pc:sldChg chg="add del ord modTransition">
        <pc:chgData name="Vân Sái" userId="f04fbad5d1cdecc8" providerId="LiveId" clId="{5FE2B2D2-AE81-4CCA-A0C3-9E5C16F0FE0E}" dt="2021-10-25T02:59:21.686" v="1819" actId="2696"/>
        <pc:sldMkLst>
          <pc:docMk/>
          <pc:sldMk cId="3926334074" sldId="335"/>
        </pc:sldMkLst>
      </pc:sldChg>
      <pc:sldChg chg="add del ord modTransition">
        <pc:chgData name="Vân Sái" userId="f04fbad5d1cdecc8" providerId="LiveId" clId="{5FE2B2D2-AE81-4CCA-A0C3-9E5C16F0FE0E}" dt="2021-10-25T03:06:49.525" v="1897" actId="2696"/>
        <pc:sldMkLst>
          <pc:docMk/>
          <pc:sldMk cId="4198954795" sldId="335"/>
        </pc:sldMkLst>
      </pc:sldChg>
      <pc:sldChg chg="modSp add del mod ord modTransition">
        <pc:chgData name="Vân Sái" userId="f04fbad5d1cdecc8" providerId="LiveId" clId="{5FE2B2D2-AE81-4CCA-A0C3-9E5C16F0FE0E}" dt="2021-10-28T15:06:29.563" v="2617" actId="2696"/>
        <pc:sldMkLst>
          <pc:docMk/>
          <pc:sldMk cId="194684211" sldId="336"/>
        </pc:sldMkLst>
        <pc:spChg chg="mod">
          <ac:chgData name="Vân Sái" userId="f04fbad5d1cdecc8" providerId="LiveId" clId="{5FE2B2D2-AE81-4CCA-A0C3-9E5C16F0FE0E}" dt="2021-10-28T15:06:24.048" v="2612"/>
          <ac:spMkLst>
            <pc:docMk/>
            <pc:sldMk cId="194684211" sldId="336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06:22.653" v="2608"/>
          <ac:spMkLst>
            <pc:docMk/>
            <pc:sldMk cId="194684211" sldId="336"/>
            <ac:spMk id="5" creationId="{00000000-0000-0000-0000-000000000000}"/>
          </ac:spMkLst>
        </pc:spChg>
        <pc:picChg chg="mod">
          <ac:chgData name="Vân Sái" userId="f04fbad5d1cdecc8" providerId="LiveId" clId="{5FE2B2D2-AE81-4CCA-A0C3-9E5C16F0FE0E}" dt="2021-10-28T15:06:23.041" v="2610"/>
          <ac:picMkLst>
            <pc:docMk/>
            <pc:sldMk cId="194684211" sldId="336"/>
            <ac:picMk id="3" creationId="{00000000-0000-0000-0000-000000000000}"/>
          </ac:picMkLst>
        </pc:picChg>
      </pc:sldChg>
      <pc:sldChg chg="modSp add del mod ord modTransition">
        <pc:chgData name="Vân Sái" userId="f04fbad5d1cdecc8" providerId="LiveId" clId="{5FE2B2D2-AE81-4CCA-A0C3-9E5C16F0FE0E}" dt="2021-10-28T15:26:50.868" v="3129" actId="2696"/>
        <pc:sldMkLst>
          <pc:docMk/>
          <pc:sldMk cId="580158391" sldId="336"/>
        </pc:sldMkLst>
        <pc:spChg chg="mod">
          <ac:chgData name="Vân Sái" userId="f04fbad5d1cdecc8" providerId="LiveId" clId="{5FE2B2D2-AE81-4CCA-A0C3-9E5C16F0FE0E}" dt="2021-10-28T15:26:49.531" v="3126"/>
          <ac:spMkLst>
            <pc:docMk/>
            <pc:sldMk cId="580158391" sldId="336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26:46.424" v="3122"/>
          <ac:spMkLst>
            <pc:docMk/>
            <pc:sldMk cId="580158391" sldId="336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8T15:26:40.419" v="3110"/>
          <ac:spMkLst>
            <pc:docMk/>
            <pc:sldMk cId="580158391" sldId="336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8T15:26:47.822" v="3124"/>
          <ac:spMkLst>
            <pc:docMk/>
            <pc:sldMk cId="580158391" sldId="336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0-28T15:26:41.680" v="3116"/>
          <ac:spMkLst>
            <pc:docMk/>
            <pc:sldMk cId="580158391" sldId="336"/>
            <ac:spMk id="14" creationId="{3474D840-7C04-42E7-8512-C31908AE8329}"/>
          </ac:spMkLst>
        </pc:spChg>
        <pc:spChg chg="mod">
          <ac:chgData name="Vân Sái" userId="f04fbad5d1cdecc8" providerId="LiveId" clId="{5FE2B2D2-AE81-4CCA-A0C3-9E5C16F0FE0E}" dt="2021-10-28T15:26:50.621" v="3128"/>
          <ac:spMkLst>
            <pc:docMk/>
            <pc:sldMk cId="580158391" sldId="336"/>
            <ac:spMk id="18" creationId="{264BE352-690C-4DAC-83E6-643DBF4DA16F}"/>
          </ac:spMkLst>
        </pc:spChg>
        <pc:picChg chg="mod">
          <ac:chgData name="Vân Sái" userId="f04fbad5d1cdecc8" providerId="LiveId" clId="{5FE2B2D2-AE81-4CCA-A0C3-9E5C16F0FE0E}" dt="2021-10-28T15:26:40.419" v="3108"/>
          <ac:picMkLst>
            <pc:docMk/>
            <pc:sldMk cId="580158391" sldId="336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8T15:26:41.679" v="3114"/>
          <ac:picMkLst>
            <pc:docMk/>
            <pc:sldMk cId="580158391" sldId="336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8T15:26:43.798" v="3118"/>
          <ac:picMkLst>
            <pc:docMk/>
            <pc:sldMk cId="580158391" sldId="336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8T15:26:44.794" v="3120"/>
          <ac:picMkLst>
            <pc:docMk/>
            <pc:sldMk cId="580158391" sldId="336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8T15:26:40.868" v="3112"/>
          <ac:cxnSpMkLst>
            <pc:docMk/>
            <pc:sldMk cId="580158391" sldId="336"/>
            <ac:cxnSpMk id="6" creationId="{1D554545-C6B5-4A91-9E60-77509DF584F8}"/>
          </ac:cxnSpMkLst>
        </pc:cxnChg>
      </pc:sldChg>
      <pc:sldChg chg="modSp add del mod ord modTransition">
        <pc:chgData name="Vân Sái" userId="f04fbad5d1cdecc8" providerId="LiveId" clId="{5FE2B2D2-AE81-4CCA-A0C3-9E5C16F0FE0E}" dt="2021-10-28T15:26:10.823" v="3065" actId="2696"/>
        <pc:sldMkLst>
          <pc:docMk/>
          <pc:sldMk cId="2003922179" sldId="336"/>
        </pc:sldMkLst>
        <pc:spChg chg="mod">
          <ac:chgData name="Vân Sái" userId="f04fbad5d1cdecc8" providerId="LiveId" clId="{5FE2B2D2-AE81-4CCA-A0C3-9E5C16F0FE0E}" dt="2021-10-28T15:26:09.005" v="3062"/>
          <ac:spMkLst>
            <pc:docMk/>
            <pc:sldMk cId="2003922179" sldId="336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26:01.807" v="3058"/>
          <ac:spMkLst>
            <pc:docMk/>
            <pc:sldMk cId="2003922179" sldId="336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8T15:25:55.453" v="3046"/>
          <ac:spMkLst>
            <pc:docMk/>
            <pc:sldMk cId="2003922179" sldId="336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8T15:26:06.834" v="3060"/>
          <ac:spMkLst>
            <pc:docMk/>
            <pc:sldMk cId="2003922179" sldId="336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0-28T15:25:57.536" v="3052"/>
          <ac:spMkLst>
            <pc:docMk/>
            <pc:sldMk cId="2003922179" sldId="336"/>
            <ac:spMk id="14" creationId="{3474D840-7C04-42E7-8512-C31908AE8329}"/>
          </ac:spMkLst>
        </pc:spChg>
        <pc:spChg chg="mod">
          <ac:chgData name="Vân Sái" userId="f04fbad5d1cdecc8" providerId="LiveId" clId="{5FE2B2D2-AE81-4CCA-A0C3-9E5C16F0FE0E}" dt="2021-10-28T15:26:10.561" v="3064"/>
          <ac:spMkLst>
            <pc:docMk/>
            <pc:sldMk cId="2003922179" sldId="336"/>
            <ac:spMk id="18" creationId="{264BE352-690C-4DAC-83E6-643DBF4DA16F}"/>
          </ac:spMkLst>
        </pc:spChg>
        <pc:picChg chg="mod">
          <ac:chgData name="Vân Sái" userId="f04fbad5d1cdecc8" providerId="LiveId" clId="{5FE2B2D2-AE81-4CCA-A0C3-9E5C16F0FE0E}" dt="2021-10-28T15:25:55.452" v="3044"/>
          <ac:picMkLst>
            <pc:docMk/>
            <pc:sldMk cId="2003922179" sldId="336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8T15:25:57.535" v="3050"/>
          <ac:picMkLst>
            <pc:docMk/>
            <pc:sldMk cId="2003922179" sldId="336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8T15:25:59.151" v="3054"/>
          <ac:picMkLst>
            <pc:docMk/>
            <pc:sldMk cId="2003922179" sldId="336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8T15:26:00.455" v="3056"/>
          <ac:picMkLst>
            <pc:docMk/>
            <pc:sldMk cId="2003922179" sldId="336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8T15:25:56.606" v="3048"/>
          <ac:cxnSpMkLst>
            <pc:docMk/>
            <pc:sldMk cId="2003922179" sldId="336"/>
            <ac:cxnSpMk id="6" creationId="{1D554545-C6B5-4A91-9E60-77509DF584F8}"/>
          </ac:cxnSpMkLst>
        </pc:cxnChg>
      </pc:sldChg>
      <pc:sldChg chg="modSp add del mod ord modTransition">
        <pc:chgData name="Vân Sái" userId="f04fbad5d1cdecc8" providerId="LiveId" clId="{5FE2B2D2-AE81-4CCA-A0C3-9E5C16F0FE0E}" dt="2021-10-28T15:22:40.319" v="2871" actId="2696"/>
        <pc:sldMkLst>
          <pc:docMk/>
          <pc:sldMk cId="2129834023" sldId="336"/>
        </pc:sldMkLst>
        <pc:spChg chg="mod">
          <ac:chgData name="Vân Sái" userId="f04fbad5d1cdecc8" providerId="LiveId" clId="{5FE2B2D2-AE81-4CCA-A0C3-9E5C16F0FE0E}" dt="2021-10-28T15:22:35.050" v="2860"/>
          <ac:spMkLst>
            <pc:docMk/>
            <pc:sldMk cId="2129834023" sldId="336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8T15:22:36.632" v="2866"/>
          <ac:spMkLst>
            <pc:docMk/>
            <pc:sldMk cId="2129834023" sldId="336"/>
            <ac:spMk id="14" creationId="{3474D840-7C04-42E7-8512-C31908AE8329}"/>
          </ac:spMkLst>
        </pc:spChg>
        <pc:picChg chg="mod">
          <ac:chgData name="Vân Sái" userId="f04fbad5d1cdecc8" providerId="LiveId" clId="{5FE2B2D2-AE81-4CCA-A0C3-9E5C16F0FE0E}" dt="2021-10-28T15:22:35.049" v="2858"/>
          <ac:picMkLst>
            <pc:docMk/>
            <pc:sldMk cId="2129834023" sldId="336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8T15:22:36.631" v="2864"/>
          <ac:picMkLst>
            <pc:docMk/>
            <pc:sldMk cId="2129834023" sldId="336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8T15:22:39.078" v="2868"/>
          <ac:picMkLst>
            <pc:docMk/>
            <pc:sldMk cId="2129834023" sldId="336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8T15:22:40.099" v="2870"/>
          <ac:picMkLst>
            <pc:docMk/>
            <pc:sldMk cId="2129834023" sldId="336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8T15:22:35.562" v="2862"/>
          <ac:cxnSpMkLst>
            <pc:docMk/>
            <pc:sldMk cId="2129834023" sldId="336"/>
            <ac:cxnSpMk id="6" creationId="{1D554545-C6B5-4A91-9E60-77509DF584F8}"/>
          </ac:cxnSpMkLst>
        </pc:cxnChg>
      </pc:sldChg>
      <pc:sldChg chg="modSp add del mod ord modTransition modAnim">
        <pc:chgData name="Vân Sái" userId="f04fbad5d1cdecc8" providerId="LiveId" clId="{5FE2B2D2-AE81-4CCA-A0C3-9E5C16F0FE0E}" dt="2021-10-25T02:53:57.195" v="1655" actId="2696"/>
        <pc:sldMkLst>
          <pc:docMk/>
          <pc:sldMk cId="2225313783" sldId="336"/>
        </pc:sldMkLst>
        <pc:spChg chg="mod">
          <ac:chgData name="Vân Sái" userId="f04fbad5d1cdecc8" providerId="LiveId" clId="{5FE2B2D2-AE81-4CCA-A0C3-9E5C16F0FE0E}" dt="2021-10-25T02:53:56.119" v="1630"/>
          <ac:spMkLst>
            <pc:docMk/>
            <pc:sldMk cId="2225313783" sldId="336"/>
            <ac:spMk id="5" creationId="{00000000-0000-0000-0000-000000000000}"/>
          </ac:spMkLst>
        </pc:spChg>
        <pc:spChg chg="mod">
          <ac:chgData name="Vân Sái" userId="f04fbad5d1cdecc8" providerId="LiveId" clId="{5FE2B2D2-AE81-4CCA-A0C3-9E5C16F0FE0E}" dt="2021-10-25T02:53:56.120" v="1632"/>
          <ac:spMkLst>
            <pc:docMk/>
            <pc:sldMk cId="2225313783" sldId="336"/>
            <ac:spMk id="6" creationId="{00000000-0000-0000-0000-000000000000}"/>
          </ac:spMkLst>
        </pc:spChg>
        <pc:spChg chg="mod">
          <ac:chgData name="Vân Sái" userId="f04fbad5d1cdecc8" providerId="LiveId" clId="{5FE2B2D2-AE81-4CCA-A0C3-9E5C16F0FE0E}" dt="2021-10-25T02:53:56.412" v="1634"/>
          <ac:spMkLst>
            <pc:docMk/>
            <pc:sldMk cId="2225313783" sldId="336"/>
            <ac:spMk id="7" creationId="{00000000-0000-0000-0000-000000000000}"/>
          </ac:spMkLst>
        </pc:spChg>
        <pc:spChg chg="mod">
          <ac:chgData name="Vân Sái" userId="f04fbad5d1cdecc8" providerId="LiveId" clId="{5FE2B2D2-AE81-4CCA-A0C3-9E5C16F0FE0E}" dt="2021-10-25T02:53:56.840" v="1648"/>
          <ac:spMkLst>
            <pc:docMk/>
            <pc:sldMk cId="2225313783" sldId="336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5T02:53:57.083" v="1652"/>
          <ac:spMkLst>
            <pc:docMk/>
            <pc:sldMk cId="2225313783" sldId="336"/>
            <ac:spMk id="9" creationId="{00000000-0000-0000-0000-000000000000}"/>
          </ac:spMkLst>
        </pc:spChg>
        <pc:spChg chg="mod">
          <ac:chgData name="Vân Sái" userId="f04fbad5d1cdecc8" providerId="LiveId" clId="{5FE2B2D2-AE81-4CCA-A0C3-9E5C16F0FE0E}" dt="2021-10-25T02:53:57.084" v="1654"/>
          <ac:spMkLst>
            <pc:docMk/>
            <pc:sldMk cId="2225313783" sldId="336"/>
            <ac:spMk id="10" creationId="{00000000-0000-0000-0000-000000000000}"/>
          </ac:spMkLst>
        </pc:spChg>
      </pc:sldChg>
      <pc:sldChg chg="modSp add del mod ord modTransition">
        <pc:chgData name="Vân Sái" userId="f04fbad5d1cdecc8" providerId="LiveId" clId="{5FE2B2D2-AE81-4CCA-A0C3-9E5C16F0FE0E}" dt="2021-10-28T15:26:55.517" v="3149" actId="2696"/>
        <pc:sldMkLst>
          <pc:docMk/>
          <pc:sldMk cId="2679877276" sldId="336"/>
        </pc:sldMkLst>
        <pc:spChg chg="mod">
          <ac:chgData name="Vân Sái" userId="f04fbad5d1cdecc8" providerId="LiveId" clId="{5FE2B2D2-AE81-4CCA-A0C3-9E5C16F0FE0E}" dt="2021-10-28T15:26:53.131" v="3140"/>
          <ac:spMkLst>
            <pc:docMk/>
            <pc:sldMk cId="2679877276" sldId="336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26:53.134" v="3142"/>
          <ac:spMkLst>
            <pc:docMk/>
            <pc:sldMk cId="2679877276" sldId="336"/>
            <ac:spMk id="5" creationId="{00000000-0000-0000-0000-000000000000}"/>
          </ac:spMkLst>
        </pc:spChg>
        <pc:picChg chg="mod">
          <ac:chgData name="Vân Sái" userId="f04fbad5d1cdecc8" providerId="LiveId" clId="{5FE2B2D2-AE81-4CCA-A0C3-9E5C16F0FE0E}" dt="2021-10-28T15:26:53.667" v="3144"/>
          <ac:picMkLst>
            <pc:docMk/>
            <pc:sldMk cId="2679877276" sldId="336"/>
            <ac:picMk id="3" creationId="{00000000-0000-0000-0000-000000000000}"/>
          </ac:picMkLst>
        </pc:picChg>
      </pc:sldChg>
      <pc:sldChg chg="modSp add del mod ord modTransition">
        <pc:chgData name="Vân Sái" userId="f04fbad5d1cdecc8" providerId="LiveId" clId="{5FE2B2D2-AE81-4CCA-A0C3-9E5C16F0FE0E}" dt="2021-10-28T15:06:20.675" v="2595" actId="2696"/>
        <pc:sldMkLst>
          <pc:docMk/>
          <pc:sldMk cId="2938640330" sldId="336"/>
        </pc:sldMkLst>
        <pc:spChg chg="mod">
          <ac:chgData name="Vân Sái" userId="f04fbad5d1cdecc8" providerId="LiveId" clId="{5FE2B2D2-AE81-4CCA-A0C3-9E5C16F0FE0E}" dt="2021-10-28T15:06:20.476" v="2594"/>
          <ac:spMkLst>
            <pc:docMk/>
            <pc:sldMk cId="2938640330" sldId="336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06:04.464" v="2590"/>
          <ac:spMkLst>
            <pc:docMk/>
            <pc:sldMk cId="2938640330" sldId="336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8T15:06:12.609" v="2592"/>
          <ac:spMkLst>
            <pc:docMk/>
            <pc:sldMk cId="2938640330" sldId="336"/>
            <ac:spMk id="13" creationId="{00000000-0000-0000-0000-000000000000}"/>
          </ac:spMkLst>
        </pc:spChg>
      </pc:sldChg>
      <pc:sldChg chg="modSp add del mod">
        <pc:chgData name="Vân Sái" userId="f04fbad5d1cdecc8" providerId="LiveId" clId="{5FE2B2D2-AE81-4CCA-A0C3-9E5C16F0FE0E}" dt="2021-10-28T15:12:44.982" v="2643" actId="2696"/>
        <pc:sldMkLst>
          <pc:docMk/>
          <pc:sldMk cId="3049274135" sldId="336"/>
        </pc:sldMkLst>
        <pc:picChg chg="mod modCrop">
          <ac:chgData name="Vân Sái" userId="f04fbad5d1cdecc8" providerId="LiveId" clId="{5FE2B2D2-AE81-4CCA-A0C3-9E5C16F0FE0E}" dt="2021-10-28T15:09:38.448" v="2626" actId="732"/>
          <ac:picMkLst>
            <pc:docMk/>
            <pc:sldMk cId="3049274135" sldId="336"/>
            <ac:picMk id="3" creationId="{B54BFB0A-8DFB-4DBA-9464-9BE1E39A1A15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8T14:43:38.765" v="2455" actId="2696"/>
        <pc:sldMkLst>
          <pc:docMk/>
          <pc:sldMk cId="3198349678" sldId="336"/>
        </pc:sldMkLst>
        <pc:spChg chg="add mod">
          <ac:chgData name="Vân Sái" userId="f04fbad5d1cdecc8" providerId="LiveId" clId="{5FE2B2D2-AE81-4CCA-A0C3-9E5C16F0FE0E}" dt="2021-10-25T03:30:38.419" v="2088"/>
          <ac:spMkLst>
            <pc:docMk/>
            <pc:sldMk cId="3198349678" sldId="336"/>
            <ac:spMk id="4" creationId="{F5037AF1-EC34-4408-B0BB-BDB3D3C455B3}"/>
          </ac:spMkLst>
        </pc:spChg>
        <pc:picChg chg="add mod">
          <ac:chgData name="Vân Sái" userId="f04fbad5d1cdecc8" providerId="LiveId" clId="{5FE2B2D2-AE81-4CCA-A0C3-9E5C16F0FE0E}" dt="2021-10-25T03:30:38.405" v="2074"/>
          <ac:picMkLst>
            <pc:docMk/>
            <pc:sldMk cId="3198349678" sldId="336"/>
            <ac:picMk id="3" creationId="{BCF816C8-84E1-43CF-8B87-9A63F4B5CDB9}"/>
          </ac:picMkLst>
        </pc:picChg>
      </pc:sldChg>
      <pc:sldChg chg="modSp add del mod ord modTransition">
        <pc:chgData name="Vân Sái" userId="f04fbad5d1cdecc8" providerId="LiveId" clId="{5FE2B2D2-AE81-4CCA-A0C3-9E5C16F0FE0E}" dt="2021-10-28T15:22:04.407" v="2824" actId="2696"/>
        <pc:sldMkLst>
          <pc:docMk/>
          <pc:sldMk cId="3608260778" sldId="336"/>
        </pc:sldMkLst>
        <pc:spChg chg="mod">
          <ac:chgData name="Vân Sái" userId="f04fbad5d1cdecc8" providerId="LiveId" clId="{5FE2B2D2-AE81-4CCA-A0C3-9E5C16F0FE0E}" dt="2021-10-28T15:21:55.545" v="2813"/>
          <ac:spMkLst>
            <pc:docMk/>
            <pc:sldMk cId="3608260778" sldId="336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8T15:21:57.077" v="2817"/>
          <ac:spMkLst>
            <pc:docMk/>
            <pc:sldMk cId="3608260778" sldId="336"/>
            <ac:spMk id="14" creationId="{3474D840-7C04-42E7-8512-C31908AE8329}"/>
          </ac:spMkLst>
        </pc:spChg>
        <pc:picChg chg="mod">
          <ac:chgData name="Vân Sái" userId="f04fbad5d1cdecc8" providerId="LiveId" clId="{5FE2B2D2-AE81-4CCA-A0C3-9E5C16F0FE0E}" dt="2021-10-28T15:21:55.545" v="2811"/>
          <ac:picMkLst>
            <pc:docMk/>
            <pc:sldMk cId="3608260778" sldId="336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8T15:22:00.467" v="2819"/>
          <ac:picMkLst>
            <pc:docMk/>
            <pc:sldMk cId="3608260778" sldId="336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8T15:22:02.937" v="2821"/>
          <ac:picMkLst>
            <pc:docMk/>
            <pc:sldMk cId="3608260778" sldId="336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8T15:22:04.115" v="2823"/>
          <ac:picMkLst>
            <pc:docMk/>
            <pc:sldMk cId="3608260778" sldId="336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8T15:21:57.077" v="2815"/>
          <ac:cxnSpMkLst>
            <pc:docMk/>
            <pc:sldMk cId="3608260778" sldId="336"/>
            <ac:cxnSpMk id="6" creationId="{1D554545-C6B5-4A91-9E60-77509DF584F8}"/>
          </ac:cxnSpMkLst>
        </pc:cxnChg>
      </pc:sldChg>
      <pc:sldChg chg="modSp add del mod ord modTransition">
        <pc:chgData name="Vân Sái" userId="f04fbad5d1cdecc8" providerId="LiveId" clId="{5FE2B2D2-AE81-4CCA-A0C3-9E5C16F0FE0E}" dt="2021-10-28T15:20:59.770" v="2774" actId="2696"/>
        <pc:sldMkLst>
          <pc:docMk/>
          <pc:sldMk cId="3620466909" sldId="336"/>
        </pc:sldMkLst>
        <pc:picChg chg="mod">
          <ac:chgData name="Vân Sái" userId="f04fbad5d1cdecc8" providerId="LiveId" clId="{5FE2B2D2-AE81-4CCA-A0C3-9E5C16F0FE0E}" dt="2021-10-28T15:20:54.792" v="2765"/>
          <ac:picMkLst>
            <pc:docMk/>
            <pc:sldMk cId="3620466909" sldId="336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8T15:20:57.032" v="2769"/>
          <ac:picMkLst>
            <pc:docMk/>
            <pc:sldMk cId="3620466909" sldId="336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8T15:20:58.397" v="2771"/>
          <ac:picMkLst>
            <pc:docMk/>
            <pc:sldMk cId="3620466909" sldId="336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8T15:20:59.509" v="2773"/>
          <ac:picMkLst>
            <pc:docMk/>
            <pc:sldMk cId="3620466909" sldId="336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8T15:20:55.960" v="2767"/>
          <ac:cxnSpMkLst>
            <pc:docMk/>
            <pc:sldMk cId="3620466909" sldId="336"/>
            <ac:cxnSpMk id="6" creationId="{1D554545-C6B5-4A91-9E60-77509DF584F8}"/>
          </ac:cxnSpMkLst>
        </pc:cxnChg>
      </pc:sldChg>
      <pc:sldChg chg="modSp del mod">
        <pc:chgData name="Vân Sái" userId="f04fbad5d1cdecc8" providerId="LiveId" clId="{5FE2B2D2-AE81-4CCA-A0C3-9E5C16F0FE0E}" dt="2021-10-28T15:19:30.664" v="2728" actId="2696"/>
        <pc:sldMkLst>
          <pc:docMk/>
          <pc:sldMk cId="3668610559" sldId="336"/>
        </pc:sldMkLst>
        <pc:picChg chg="mod modCrop">
          <ac:chgData name="Vân Sái" userId="f04fbad5d1cdecc8" providerId="LiveId" clId="{5FE2B2D2-AE81-4CCA-A0C3-9E5C16F0FE0E}" dt="2021-10-28T15:16:25.859" v="2694" actId="732"/>
          <ac:picMkLst>
            <pc:docMk/>
            <pc:sldMk cId="3668610559" sldId="336"/>
            <ac:picMk id="4098" creationId="{C653271B-0309-4EF1-8FE0-27B77EC959EC}"/>
          </ac:picMkLst>
        </pc:picChg>
      </pc:sldChg>
      <pc:sldChg chg="addSp delSp modSp new mod setBg delAnim modAnim">
        <pc:chgData name="Vân Sái" userId="f04fbad5d1cdecc8" providerId="LiveId" clId="{5FE2B2D2-AE81-4CCA-A0C3-9E5C16F0FE0E}" dt="2021-11-01T01:32:07.022" v="9185" actId="478"/>
        <pc:sldMkLst>
          <pc:docMk/>
          <pc:sldMk cId="4225166991" sldId="336"/>
        </pc:sldMkLst>
        <pc:spChg chg="del">
          <ac:chgData name="Vân Sái" userId="f04fbad5d1cdecc8" providerId="LiveId" clId="{5FE2B2D2-AE81-4CCA-A0C3-9E5C16F0FE0E}" dt="2021-10-28T15:28:34.722" v="3155"/>
          <ac:spMkLst>
            <pc:docMk/>
            <pc:sldMk cId="4225166991" sldId="336"/>
            <ac:spMk id="2" creationId="{097D86CD-8B6E-434E-BB56-67163157FDFD}"/>
          </ac:spMkLst>
        </pc:spChg>
        <pc:spChg chg="add mod">
          <ac:chgData name="Vân Sái" userId="f04fbad5d1cdecc8" providerId="LiveId" clId="{5FE2B2D2-AE81-4CCA-A0C3-9E5C16F0FE0E}" dt="2021-10-29T00:40:35.987" v="4281" actId="20577"/>
          <ac:spMkLst>
            <pc:docMk/>
            <pc:sldMk cId="4225166991" sldId="336"/>
            <ac:spMk id="3" creationId="{A3FB94D4-161E-4748-9BC9-8D6684B5F756}"/>
          </ac:spMkLst>
        </pc:spChg>
        <pc:spChg chg="add mod">
          <ac:chgData name="Vân Sái" userId="f04fbad5d1cdecc8" providerId="LiveId" clId="{5FE2B2D2-AE81-4CCA-A0C3-9E5C16F0FE0E}" dt="2021-10-29T01:20:21.925" v="5328" actId="113"/>
          <ac:spMkLst>
            <pc:docMk/>
            <pc:sldMk cId="4225166991" sldId="336"/>
            <ac:spMk id="7" creationId="{90AD6C0F-7D05-40F8-B651-7E153699ED75}"/>
          </ac:spMkLst>
        </pc:spChg>
        <pc:spChg chg="add del mod">
          <ac:chgData name="Vân Sái" userId="f04fbad5d1cdecc8" providerId="LiveId" clId="{5FE2B2D2-AE81-4CCA-A0C3-9E5C16F0FE0E}" dt="2021-10-28T15:39:25.229" v="3232" actId="478"/>
          <ac:spMkLst>
            <pc:docMk/>
            <pc:sldMk cId="4225166991" sldId="336"/>
            <ac:spMk id="8" creationId="{2464868C-9D2A-4C29-8F12-99610E9EC628}"/>
          </ac:spMkLst>
        </pc:spChg>
        <pc:spChg chg="add del mod">
          <ac:chgData name="Vân Sái" userId="f04fbad5d1cdecc8" providerId="LiveId" clId="{5FE2B2D2-AE81-4CCA-A0C3-9E5C16F0FE0E}" dt="2021-10-28T15:54:15.715" v="3519" actId="478"/>
          <ac:spMkLst>
            <pc:docMk/>
            <pc:sldMk cId="4225166991" sldId="336"/>
            <ac:spMk id="10" creationId="{B3DD6635-F5BC-4D86-9BED-C88025E934F2}"/>
          </ac:spMkLst>
        </pc:spChg>
        <pc:spChg chg="add del mod">
          <ac:chgData name="Vân Sái" userId="f04fbad5d1cdecc8" providerId="LiveId" clId="{5FE2B2D2-AE81-4CCA-A0C3-9E5C16F0FE0E}" dt="2021-10-28T15:41:40.553" v="3241" actId="478"/>
          <ac:spMkLst>
            <pc:docMk/>
            <pc:sldMk cId="4225166991" sldId="336"/>
            <ac:spMk id="11" creationId="{AFFCBBA1-FCA6-4D77-8AB4-AEE39BF81024}"/>
          </ac:spMkLst>
        </pc:spChg>
        <pc:spChg chg="add mod">
          <ac:chgData name="Vân Sái" userId="f04fbad5d1cdecc8" providerId="LiveId" clId="{5FE2B2D2-AE81-4CCA-A0C3-9E5C16F0FE0E}" dt="2021-10-29T00:31:47.641" v="3864" actId="14100"/>
          <ac:spMkLst>
            <pc:docMk/>
            <pc:sldMk cId="4225166991" sldId="336"/>
            <ac:spMk id="12" creationId="{0667713A-FEE9-4029-89EA-C12732A16C0C}"/>
          </ac:spMkLst>
        </pc:spChg>
        <pc:spChg chg="add mod">
          <ac:chgData name="Vân Sái" userId="f04fbad5d1cdecc8" providerId="LiveId" clId="{5FE2B2D2-AE81-4CCA-A0C3-9E5C16F0FE0E}" dt="2021-10-29T00:36:16.494" v="4013" actId="14100"/>
          <ac:spMkLst>
            <pc:docMk/>
            <pc:sldMk cId="4225166991" sldId="336"/>
            <ac:spMk id="13" creationId="{6124F8F6-8457-47AD-97DA-9F0E6749DF7B}"/>
          </ac:spMkLst>
        </pc:spChg>
        <pc:spChg chg="add mod">
          <ac:chgData name="Vân Sái" userId="f04fbad5d1cdecc8" providerId="LiveId" clId="{5FE2B2D2-AE81-4CCA-A0C3-9E5C16F0FE0E}" dt="2021-10-29T00:31:51.871" v="3865" actId="14100"/>
          <ac:spMkLst>
            <pc:docMk/>
            <pc:sldMk cId="4225166991" sldId="336"/>
            <ac:spMk id="14" creationId="{3E754D96-3EB9-473F-91DB-6E1E72757C1F}"/>
          </ac:spMkLst>
        </pc:spChg>
        <pc:spChg chg="add mod">
          <ac:chgData name="Vân Sái" userId="f04fbad5d1cdecc8" providerId="LiveId" clId="{5FE2B2D2-AE81-4CCA-A0C3-9E5C16F0FE0E}" dt="2021-10-29T00:31:18.232" v="3860" actId="1076"/>
          <ac:spMkLst>
            <pc:docMk/>
            <pc:sldMk cId="4225166991" sldId="336"/>
            <ac:spMk id="15" creationId="{528EF11B-ED16-46B6-BC60-67B82A5707F1}"/>
          </ac:spMkLst>
        </pc:spChg>
        <pc:spChg chg="add">
          <ac:chgData name="Vân Sái" userId="f04fbad5d1cdecc8" providerId="LiveId" clId="{5FE2B2D2-AE81-4CCA-A0C3-9E5C16F0FE0E}" dt="2021-10-28T15:50:08.129" v="3451"/>
          <ac:spMkLst>
            <pc:docMk/>
            <pc:sldMk cId="4225166991" sldId="336"/>
            <ac:spMk id="16" creationId="{07DC5DE8-D8A2-4581-AAD8-EE496379EA1D}"/>
          </ac:spMkLst>
        </pc:spChg>
        <pc:spChg chg="add mod">
          <ac:chgData name="Vân Sái" userId="f04fbad5d1cdecc8" providerId="LiveId" clId="{5FE2B2D2-AE81-4CCA-A0C3-9E5C16F0FE0E}" dt="2021-10-29T00:30:09.455" v="3845" actId="255"/>
          <ac:spMkLst>
            <pc:docMk/>
            <pc:sldMk cId="4225166991" sldId="336"/>
            <ac:spMk id="17" creationId="{46B57A1E-20BE-47BC-9C3D-340833D0083A}"/>
          </ac:spMkLst>
        </pc:spChg>
        <pc:spChg chg="add mod">
          <ac:chgData name="Vân Sái" userId="f04fbad5d1cdecc8" providerId="LiveId" clId="{5FE2B2D2-AE81-4CCA-A0C3-9E5C16F0FE0E}" dt="2021-10-29T00:31:33.705" v="3861" actId="255"/>
          <ac:spMkLst>
            <pc:docMk/>
            <pc:sldMk cId="4225166991" sldId="336"/>
            <ac:spMk id="18" creationId="{FE28796E-A467-4EC1-97BE-6779C97B484E}"/>
          </ac:spMkLst>
        </pc:spChg>
        <pc:spChg chg="add del mod">
          <ac:chgData name="Vân Sái" userId="f04fbad5d1cdecc8" providerId="LiveId" clId="{5FE2B2D2-AE81-4CCA-A0C3-9E5C16F0FE0E}" dt="2021-10-28T15:51:53.222" v="3464" actId="478"/>
          <ac:spMkLst>
            <pc:docMk/>
            <pc:sldMk cId="4225166991" sldId="336"/>
            <ac:spMk id="19" creationId="{5273DA3E-2CF4-4679-B7F0-80070EAC876F}"/>
          </ac:spMkLst>
        </pc:spChg>
        <pc:spChg chg="add del mod">
          <ac:chgData name="Vân Sái" userId="f04fbad5d1cdecc8" providerId="LiveId" clId="{5FE2B2D2-AE81-4CCA-A0C3-9E5C16F0FE0E}" dt="2021-10-28T15:54:13.267" v="3517" actId="478"/>
          <ac:spMkLst>
            <pc:docMk/>
            <pc:sldMk cId="4225166991" sldId="336"/>
            <ac:spMk id="20" creationId="{9FA9F063-DF0D-42E6-B524-171DAEE6EE11}"/>
          </ac:spMkLst>
        </pc:spChg>
        <pc:spChg chg="add mod">
          <ac:chgData name="Vân Sái" userId="f04fbad5d1cdecc8" providerId="LiveId" clId="{5FE2B2D2-AE81-4CCA-A0C3-9E5C16F0FE0E}" dt="2021-10-29T00:39:52.264" v="4205" actId="1076"/>
          <ac:spMkLst>
            <pc:docMk/>
            <pc:sldMk cId="4225166991" sldId="336"/>
            <ac:spMk id="20" creationId="{D76E0A4D-A19E-4BC3-A566-097830B0DEBA}"/>
          </ac:spMkLst>
        </pc:spChg>
        <pc:spChg chg="add mod">
          <ac:chgData name="Vân Sái" userId="f04fbad5d1cdecc8" providerId="LiveId" clId="{5FE2B2D2-AE81-4CCA-A0C3-9E5C16F0FE0E}" dt="2021-10-29T00:33:03.279" v="3923" actId="1076"/>
          <ac:spMkLst>
            <pc:docMk/>
            <pc:sldMk cId="4225166991" sldId="336"/>
            <ac:spMk id="21" creationId="{8DB09F65-43B8-44BC-9395-EDF414275A26}"/>
          </ac:spMkLst>
        </pc:spChg>
        <pc:spChg chg="add mod">
          <ac:chgData name="Vân Sái" userId="f04fbad5d1cdecc8" providerId="LiveId" clId="{5FE2B2D2-AE81-4CCA-A0C3-9E5C16F0FE0E}" dt="2021-10-29T00:39:47.746" v="4204" actId="1076"/>
          <ac:spMkLst>
            <pc:docMk/>
            <pc:sldMk cId="4225166991" sldId="336"/>
            <ac:spMk id="22" creationId="{6E1A4549-D557-45C1-B684-B5F2EB1E4C0F}"/>
          </ac:spMkLst>
        </pc:spChg>
        <pc:spChg chg="add mod">
          <ac:chgData name="Vân Sái" userId="f04fbad5d1cdecc8" providerId="LiveId" clId="{5FE2B2D2-AE81-4CCA-A0C3-9E5C16F0FE0E}" dt="2021-10-29T00:39:56.062" v="4206" actId="1076"/>
          <ac:spMkLst>
            <pc:docMk/>
            <pc:sldMk cId="4225166991" sldId="336"/>
            <ac:spMk id="23" creationId="{9E70022C-5127-4741-99C6-2DEBAFE91C61}"/>
          </ac:spMkLst>
        </pc:spChg>
        <pc:picChg chg="add del mod ord modVis replST">
          <ac:chgData name="Vân Sái" userId="f04fbad5d1cdecc8" providerId="LiveId" clId="{5FE2B2D2-AE81-4CCA-A0C3-9E5C16F0FE0E}" dt="2021-10-29T01:39:31.012" v="5510"/>
          <ac:picMkLst>
            <pc:docMk/>
            <pc:sldMk cId="4225166991" sldId="336"/>
            <ac:picMk id="4" creationId="{86DEA34F-582C-42B9-8441-9F4B0E04461C}"/>
          </ac:picMkLst>
        </pc:picChg>
        <pc:picChg chg="add del mod modCrop">
          <ac:chgData name="Vân Sái" userId="f04fbad5d1cdecc8" providerId="LiveId" clId="{5FE2B2D2-AE81-4CCA-A0C3-9E5C16F0FE0E}" dt="2021-10-28T15:33:46.437" v="3204" actId="478"/>
          <ac:picMkLst>
            <pc:docMk/>
            <pc:sldMk cId="4225166991" sldId="336"/>
            <ac:picMk id="5" creationId="{3AD1F3A6-CECA-43A3-85E5-597EEE2B62C1}"/>
          </ac:picMkLst>
        </pc:picChg>
        <pc:picChg chg="add del mod ord modVis replST">
          <ac:chgData name="Vân Sái" userId="f04fbad5d1cdecc8" providerId="LiveId" clId="{5FE2B2D2-AE81-4CCA-A0C3-9E5C16F0FE0E}" dt="2021-11-01T01:32:07.022" v="9185" actId="478"/>
          <ac:picMkLst>
            <pc:docMk/>
            <pc:sldMk cId="4225166991" sldId="336"/>
            <ac:picMk id="5" creationId="{CA880EA0-A40A-4C11-98D7-F23A468577D3}"/>
          </ac:picMkLst>
        </pc:picChg>
        <pc:picChg chg="add del mod modCrop">
          <ac:chgData name="Vân Sái" userId="f04fbad5d1cdecc8" providerId="LiveId" clId="{5FE2B2D2-AE81-4CCA-A0C3-9E5C16F0FE0E}" dt="2021-10-28T15:37:45.675" v="3221" actId="478"/>
          <ac:picMkLst>
            <pc:docMk/>
            <pc:sldMk cId="4225166991" sldId="336"/>
            <ac:picMk id="7" creationId="{F90531B1-3381-4E35-9206-874A7AA452FC}"/>
          </ac:picMkLst>
        </pc:picChg>
        <pc:picChg chg="add del mod ord modVis replST">
          <ac:chgData name="Vân Sái" userId="f04fbad5d1cdecc8" providerId="LiveId" clId="{5FE2B2D2-AE81-4CCA-A0C3-9E5C16F0FE0E}" dt="2021-10-29T01:50:30.175" v="5790" actId="478"/>
          <ac:picMkLst>
            <pc:docMk/>
            <pc:sldMk cId="4225166991" sldId="336"/>
            <ac:picMk id="9" creationId="{6AD858E3-BC66-48A1-AE02-F99E36C9DFD5}"/>
          </ac:picMkLst>
        </pc:picChg>
        <pc:picChg chg="add del mod ord modVis replST">
          <ac:chgData name="Vân Sái" userId="f04fbad5d1cdecc8" providerId="LiveId" clId="{5FE2B2D2-AE81-4CCA-A0C3-9E5C16F0FE0E}" dt="2021-10-29T02:27:17.620" v="6943"/>
          <ac:picMkLst>
            <pc:docMk/>
            <pc:sldMk cId="4225166991" sldId="336"/>
            <ac:picMk id="11" creationId="{81D5CDE5-D790-4C76-8074-3DDB7572FD0D}"/>
          </ac:picMkLst>
        </pc:picChg>
        <pc:picChg chg="add mod">
          <ac:chgData name="Vân Sái" userId="f04fbad5d1cdecc8" providerId="LiveId" clId="{5FE2B2D2-AE81-4CCA-A0C3-9E5C16F0FE0E}" dt="2021-10-29T00:39:41.458" v="4203" actId="1076"/>
          <ac:picMkLst>
            <pc:docMk/>
            <pc:sldMk cId="4225166991" sldId="336"/>
            <ac:picMk id="19" creationId="{B18E8FF8-4A44-4AFE-B69F-2AF0803F450E}"/>
          </ac:picMkLst>
        </pc:picChg>
        <pc:picChg chg="add del mod ord modVis replST">
          <ac:chgData name="Vân Sái" userId="f04fbad5d1cdecc8" providerId="LiveId" clId="{5FE2B2D2-AE81-4CCA-A0C3-9E5C16F0FE0E}" dt="2021-10-29T03:18:49.649" v="8146"/>
          <ac:picMkLst>
            <pc:docMk/>
            <pc:sldMk cId="4225166991" sldId="336"/>
            <ac:picMk id="25" creationId="{D4B9D188-F219-4A91-A371-A53E894F6D1E}"/>
          </ac:picMkLst>
        </pc:picChg>
        <pc:picChg chg="add del mod ord modVis replST">
          <ac:chgData name="Vân Sái" userId="f04fbad5d1cdecc8" providerId="LiveId" clId="{5FE2B2D2-AE81-4CCA-A0C3-9E5C16F0FE0E}" dt="2021-10-30T01:44:11.016" v="9117"/>
          <ac:picMkLst>
            <pc:docMk/>
            <pc:sldMk cId="4225166991" sldId="336"/>
            <ac:picMk id="27" creationId="{70FC5130-C48E-4988-830F-D581FA289F1F}"/>
          </ac:picMkLst>
        </pc:picChg>
        <pc:picChg chg="add mod">
          <ac:chgData name="Vân Sái" userId="f04fbad5d1cdecc8" providerId="LiveId" clId="{5FE2B2D2-AE81-4CCA-A0C3-9E5C16F0FE0E}" dt="2021-10-29T00:35:25.657" v="3965" actId="1440"/>
          <ac:picMkLst>
            <pc:docMk/>
            <pc:sldMk cId="4225166991" sldId="336"/>
            <ac:picMk id="1026" creationId="{03D003EA-1A1D-411C-9225-B24E7D5698A7}"/>
          </ac:picMkLst>
        </pc:picChg>
        <pc:picChg chg="add del">
          <ac:chgData name="Vân Sái" userId="f04fbad5d1cdecc8" providerId="LiveId" clId="{5FE2B2D2-AE81-4CCA-A0C3-9E5C16F0FE0E}" dt="2021-10-28T15:50:33.540" v="3453"/>
          <ac:picMkLst>
            <pc:docMk/>
            <pc:sldMk cId="4225166991" sldId="336"/>
            <ac:picMk id="1030" creationId="{39B6648D-331A-499E-9DE1-2D3A8AD088CE}"/>
          </ac:picMkLst>
        </pc:picChg>
        <pc:picChg chg="add mod">
          <ac:chgData name="Vân Sái" userId="f04fbad5d1cdecc8" providerId="LiveId" clId="{5FE2B2D2-AE81-4CCA-A0C3-9E5C16F0FE0E}" dt="2021-10-29T00:39:36.813" v="4202" actId="1076"/>
          <ac:picMkLst>
            <pc:docMk/>
            <pc:sldMk cId="4225166991" sldId="336"/>
            <ac:picMk id="1032" creationId="{697BF0BF-E91A-4E06-97B3-922A1D723157}"/>
          </ac:picMkLst>
        </pc:picChg>
        <pc:inkChg chg="add">
          <ac:chgData name="Vân Sái" userId="f04fbad5d1cdecc8" providerId="LiveId" clId="{5FE2B2D2-AE81-4CCA-A0C3-9E5C16F0FE0E}" dt="2021-10-30T01:44:10.945" v="9089"/>
          <ac:inkMkLst>
            <pc:docMk/>
            <pc:sldMk cId="4225166991" sldId="336"/>
            <ac:inkMk id="2" creationId="{3233AE10-CCFE-487A-9691-84E6603957B2}"/>
          </ac:inkMkLst>
        </pc:inkChg>
        <pc:cxnChg chg="add mod">
          <ac:chgData name="Vân Sái" userId="f04fbad5d1cdecc8" providerId="LiveId" clId="{5FE2B2D2-AE81-4CCA-A0C3-9E5C16F0FE0E}" dt="2021-10-29T01:19:38.970" v="5263" actId="1582"/>
          <ac:cxnSpMkLst>
            <pc:docMk/>
            <pc:sldMk cId="4225166991" sldId="336"/>
            <ac:cxnSpMk id="6" creationId="{8030003C-D93A-48F4-B91B-E1063E40DDBE}"/>
          </ac:cxnSpMkLst>
        </pc:cxnChg>
        <pc:cxnChg chg="add del mod">
          <ac:chgData name="Vân Sái" userId="f04fbad5d1cdecc8" providerId="LiveId" clId="{5FE2B2D2-AE81-4CCA-A0C3-9E5C16F0FE0E}" dt="2021-10-28T15:38:42.798" v="3229" actId="478"/>
          <ac:cxnSpMkLst>
            <pc:docMk/>
            <pc:sldMk cId="4225166991" sldId="336"/>
            <ac:cxnSpMk id="9" creationId="{93246BB2-A89D-49E1-850A-1ECB7F161716}"/>
          </ac:cxnSpMkLst>
        </pc:cxnChg>
      </pc:sldChg>
      <pc:sldChg chg="add del ord modTransition">
        <pc:chgData name="Vân Sái" userId="f04fbad5d1cdecc8" providerId="LiveId" clId="{5FE2B2D2-AE81-4CCA-A0C3-9E5C16F0FE0E}" dt="2021-10-28T15:26:50.874" v="3130" actId="2696"/>
        <pc:sldMkLst>
          <pc:docMk/>
          <pc:sldMk cId="824021228" sldId="337"/>
        </pc:sldMkLst>
      </pc:sldChg>
      <pc:sldChg chg="modSp add del mod ord modTransition">
        <pc:chgData name="Vân Sái" userId="f04fbad5d1cdecc8" providerId="LiveId" clId="{5FE2B2D2-AE81-4CCA-A0C3-9E5C16F0FE0E}" dt="2021-10-28T15:58:43.509" v="3681" actId="2696"/>
        <pc:sldMkLst>
          <pc:docMk/>
          <pc:sldMk cId="945266746" sldId="337"/>
        </pc:sldMkLst>
        <pc:spChg chg="mod">
          <ac:chgData name="Vân Sái" userId="f04fbad5d1cdecc8" providerId="LiveId" clId="{5FE2B2D2-AE81-4CCA-A0C3-9E5C16F0FE0E}" dt="2021-10-28T15:57:52.296" v="3674"/>
          <ac:spMkLst>
            <pc:docMk/>
            <pc:sldMk cId="945266746" sldId="337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57:52.304" v="3676"/>
          <ac:spMkLst>
            <pc:docMk/>
            <pc:sldMk cId="945266746" sldId="337"/>
            <ac:spMk id="5" creationId="{00000000-0000-0000-0000-000000000000}"/>
          </ac:spMkLst>
        </pc:spChg>
        <pc:picChg chg="mod">
          <ac:chgData name="Vân Sái" userId="f04fbad5d1cdecc8" providerId="LiveId" clId="{5FE2B2D2-AE81-4CCA-A0C3-9E5C16F0FE0E}" dt="2021-10-28T15:57:52.290" v="3672"/>
          <ac:picMkLst>
            <pc:docMk/>
            <pc:sldMk cId="945266746" sldId="337"/>
            <ac:picMk id="3" creationId="{00000000-0000-0000-0000-000000000000}"/>
          </ac:picMkLst>
        </pc:picChg>
      </pc:sldChg>
      <pc:sldChg chg="add del ord modTransition">
        <pc:chgData name="Vân Sái" userId="f04fbad5d1cdecc8" providerId="LiveId" clId="{5FE2B2D2-AE81-4CCA-A0C3-9E5C16F0FE0E}" dt="2021-10-28T15:06:20.679" v="2596" actId="2696"/>
        <pc:sldMkLst>
          <pc:docMk/>
          <pc:sldMk cId="1018620672" sldId="337"/>
        </pc:sldMkLst>
      </pc:sldChg>
      <pc:sldChg chg="add del ord modTransition">
        <pc:chgData name="Vân Sái" userId="f04fbad5d1cdecc8" providerId="LiveId" clId="{5FE2B2D2-AE81-4CCA-A0C3-9E5C16F0FE0E}" dt="2021-10-28T15:06:29.568" v="2618" actId="2696"/>
        <pc:sldMkLst>
          <pc:docMk/>
          <pc:sldMk cId="1201970103" sldId="337"/>
        </pc:sldMkLst>
      </pc:sldChg>
      <pc:sldChg chg="modSp add del mod ord modTransition">
        <pc:chgData name="Vân Sái" userId="f04fbad5d1cdecc8" providerId="LiveId" clId="{5FE2B2D2-AE81-4CCA-A0C3-9E5C16F0FE0E}" dt="2021-10-28T15:56:35.508" v="3619" actId="2696"/>
        <pc:sldMkLst>
          <pc:docMk/>
          <pc:sldMk cId="1251310448" sldId="337"/>
        </pc:sldMkLst>
        <pc:spChg chg="mod">
          <ac:chgData name="Vân Sái" userId="f04fbad5d1cdecc8" providerId="LiveId" clId="{5FE2B2D2-AE81-4CCA-A0C3-9E5C16F0FE0E}" dt="2021-10-28T15:56:25.760" v="3600"/>
          <ac:spMkLst>
            <pc:docMk/>
            <pc:sldMk cId="1251310448" sldId="337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8T15:56:25.765" v="3602"/>
          <ac:spMkLst>
            <pc:docMk/>
            <pc:sldMk cId="1251310448" sldId="337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8T15:56:25.773" v="3604"/>
          <ac:spMkLst>
            <pc:docMk/>
            <pc:sldMk cId="1251310448" sldId="337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8T15:56:25.782" v="3610"/>
          <ac:spMkLst>
            <pc:docMk/>
            <pc:sldMk cId="1251310448" sldId="337"/>
            <ac:spMk id="15" creationId="{528EF11B-ED16-46B6-BC60-67B82A5707F1}"/>
          </ac:spMkLst>
        </pc:spChg>
        <pc:spChg chg="mod">
          <ac:chgData name="Vân Sái" userId="f04fbad5d1cdecc8" providerId="LiveId" clId="{5FE2B2D2-AE81-4CCA-A0C3-9E5C16F0FE0E}" dt="2021-10-28T15:56:25.775" v="3606"/>
          <ac:spMkLst>
            <pc:docMk/>
            <pc:sldMk cId="1251310448" sldId="337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8T15:56:25.777" v="3608"/>
          <ac:spMkLst>
            <pc:docMk/>
            <pc:sldMk cId="1251310448" sldId="337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8T15:56:25.788" v="3612"/>
          <ac:spMkLst>
            <pc:docMk/>
            <pc:sldMk cId="1251310448" sldId="337"/>
            <ac:spMk id="21" creationId="{8DB09F65-43B8-44BC-9395-EDF414275A26}"/>
          </ac:spMkLst>
        </pc:spChg>
        <pc:picChg chg="mod">
          <ac:chgData name="Vân Sái" userId="f04fbad5d1cdecc8" providerId="LiveId" clId="{5FE2B2D2-AE81-4CCA-A0C3-9E5C16F0FE0E}" dt="2021-10-28T15:56:27.909" v="3614"/>
          <ac:picMkLst>
            <pc:docMk/>
            <pc:sldMk cId="1251310448" sldId="337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8T15:56:26.094" v="3613"/>
          <ac:picMkLst>
            <pc:docMk/>
            <pc:sldMk cId="1251310448" sldId="337"/>
            <ac:picMk id="1032" creationId="{697BF0BF-E91A-4E06-97B3-922A1D723157}"/>
          </ac:picMkLst>
        </pc:picChg>
      </pc:sldChg>
      <pc:sldChg chg="add del ord modTransition">
        <pc:chgData name="Vân Sái" userId="f04fbad5d1cdecc8" providerId="LiveId" clId="{5FE2B2D2-AE81-4CCA-A0C3-9E5C16F0FE0E}" dt="2021-10-28T15:20:59.777" v="2775" actId="2696"/>
        <pc:sldMkLst>
          <pc:docMk/>
          <pc:sldMk cId="1441052245" sldId="337"/>
        </pc:sldMkLst>
      </pc:sldChg>
      <pc:sldChg chg="modSp add del mod ord modTransition">
        <pc:chgData name="Vân Sái" userId="f04fbad5d1cdecc8" providerId="LiveId" clId="{5FE2B2D2-AE81-4CCA-A0C3-9E5C16F0FE0E}" dt="2021-10-28T15:55:47.437" v="3577" actId="2696"/>
        <pc:sldMkLst>
          <pc:docMk/>
          <pc:sldMk cId="1662172075" sldId="337"/>
        </pc:sldMkLst>
        <pc:spChg chg="mod">
          <ac:chgData name="Vân Sái" userId="f04fbad5d1cdecc8" providerId="LiveId" clId="{5FE2B2D2-AE81-4CCA-A0C3-9E5C16F0FE0E}" dt="2021-10-28T15:55:42.838" v="3562"/>
          <ac:spMkLst>
            <pc:docMk/>
            <pc:sldMk cId="1662172075" sldId="337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8T15:55:42.842" v="3564"/>
          <ac:spMkLst>
            <pc:docMk/>
            <pc:sldMk cId="1662172075" sldId="337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8T15:55:44.174" v="3566"/>
          <ac:spMkLst>
            <pc:docMk/>
            <pc:sldMk cId="1662172075" sldId="337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8T15:55:45.575" v="3572"/>
          <ac:spMkLst>
            <pc:docMk/>
            <pc:sldMk cId="1662172075" sldId="337"/>
            <ac:spMk id="15" creationId="{528EF11B-ED16-46B6-BC60-67B82A5707F1}"/>
          </ac:spMkLst>
        </pc:spChg>
        <pc:spChg chg="mod">
          <ac:chgData name="Vân Sái" userId="f04fbad5d1cdecc8" providerId="LiveId" clId="{5FE2B2D2-AE81-4CCA-A0C3-9E5C16F0FE0E}" dt="2021-10-28T15:55:44.176" v="3568"/>
          <ac:spMkLst>
            <pc:docMk/>
            <pc:sldMk cId="1662172075" sldId="337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8T15:55:45.574" v="3570"/>
          <ac:spMkLst>
            <pc:docMk/>
            <pc:sldMk cId="1662172075" sldId="337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8T15:55:47.108" v="3576"/>
          <ac:spMkLst>
            <pc:docMk/>
            <pc:sldMk cId="1662172075" sldId="337"/>
            <ac:spMk id="21" creationId="{8DB09F65-43B8-44BC-9395-EDF414275A26}"/>
          </ac:spMkLst>
        </pc:spChg>
        <pc:picChg chg="mod">
          <ac:chgData name="Vân Sái" userId="f04fbad5d1cdecc8" providerId="LiveId" clId="{5FE2B2D2-AE81-4CCA-A0C3-9E5C16F0FE0E}" dt="2021-10-28T15:55:41.007" v="3560"/>
          <ac:picMkLst>
            <pc:docMk/>
            <pc:sldMk cId="1662172075" sldId="337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8T15:55:47.108" v="3574"/>
          <ac:picMkLst>
            <pc:docMk/>
            <pc:sldMk cId="1662172075" sldId="337"/>
            <ac:picMk id="1032" creationId="{697BF0BF-E91A-4E06-97B3-922A1D723157}"/>
          </ac:picMkLst>
        </pc:picChg>
      </pc:sldChg>
      <pc:sldChg chg="add del ord modTransition">
        <pc:chgData name="Vân Sái" userId="f04fbad5d1cdecc8" providerId="LiveId" clId="{5FE2B2D2-AE81-4CCA-A0C3-9E5C16F0FE0E}" dt="2021-10-28T15:22:04.416" v="2825" actId="2696"/>
        <pc:sldMkLst>
          <pc:docMk/>
          <pc:sldMk cId="1945749065" sldId="337"/>
        </pc:sldMkLst>
      </pc:sldChg>
      <pc:sldChg chg="modSp add del mod ord modTransition">
        <pc:chgData name="Vân Sái" userId="f04fbad5d1cdecc8" providerId="LiveId" clId="{5FE2B2D2-AE81-4CCA-A0C3-9E5C16F0FE0E}" dt="2021-10-28T15:53:43.241" v="3511" actId="2696"/>
        <pc:sldMkLst>
          <pc:docMk/>
          <pc:sldMk cId="2119426093" sldId="337"/>
        </pc:sldMkLst>
        <pc:spChg chg="mod">
          <ac:chgData name="Vân Sái" userId="f04fbad5d1cdecc8" providerId="LiveId" clId="{5FE2B2D2-AE81-4CCA-A0C3-9E5C16F0FE0E}" dt="2021-10-28T15:53:38.419" v="3504"/>
          <ac:spMkLst>
            <pc:docMk/>
            <pc:sldMk cId="2119426093" sldId="337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53:38.431" v="3506"/>
          <ac:spMkLst>
            <pc:docMk/>
            <pc:sldMk cId="2119426093" sldId="337"/>
            <ac:spMk id="5" creationId="{00000000-0000-0000-0000-000000000000}"/>
          </ac:spMkLst>
        </pc:spChg>
        <pc:picChg chg="mod">
          <ac:chgData name="Vân Sái" userId="f04fbad5d1cdecc8" providerId="LiveId" clId="{5FE2B2D2-AE81-4CCA-A0C3-9E5C16F0FE0E}" dt="2021-10-28T15:53:38.411" v="3502"/>
          <ac:picMkLst>
            <pc:docMk/>
            <pc:sldMk cId="2119426093" sldId="337"/>
            <ac:picMk id="3" creationId="{00000000-0000-0000-0000-000000000000}"/>
          </ac:picMkLst>
        </pc:picChg>
      </pc:sldChg>
      <pc:sldChg chg="modSp add del ord modTransition modAnim">
        <pc:chgData name="Vân Sái" userId="f04fbad5d1cdecc8" providerId="LiveId" clId="{5FE2B2D2-AE81-4CCA-A0C3-9E5C16F0FE0E}" dt="2021-10-25T02:53:57.198" v="1656" actId="2696"/>
        <pc:sldMkLst>
          <pc:docMk/>
          <pc:sldMk cId="2147628938" sldId="337"/>
        </pc:sldMkLst>
        <pc:spChg chg="mod">
          <ac:chgData name="Vân Sái" userId="f04fbad5d1cdecc8" providerId="LiveId" clId="{5FE2B2D2-AE81-4CCA-A0C3-9E5C16F0FE0E}" dt="2021-10-25T02:53:56.555" v="1639"/>
          <ac:spMkLst>
            <pc:docMk/>
            <pc:sldMk cId="2147628938" sldId="337"/>
            <ac:spMk id="8" creationId="{00000000-0000-0000-0000-000000000000}"/>
          </ac:spMkLst>
        </pc:spChg>
      </pc:sldChg>
      <pc:sldChg chg="modSp add del mod">
        <pc:chgData name="Vân Sái" userId="f04fbad5d1cdecc8" providerId="LiveId" clId="{5FE2B2D2-AE81-4CCA-A0C3-9E5C16F0FE0E}" dt="2021-10-28T15:12:42.532" v="2642" actId="2696"/>
        <pc:sldMkLst>
          <pc:docMk/>
          <pc:sldMk cId="2296797579" sldId="337"/>
        </pc:sldMkLst>
        <pc:picChg chg="mod modCrop">
          <ac:chgData name="Vân Sái" userId="f04fbad5d1cdecc8" providerId="LiveId" clId="{5FE2B2D2-AE81-4CCA-A0C3-9E5C16F0FE0E}" dt="2021-10-28T15:10:13.871" v="2629" actId="732"/>
          <ac:picMkLst>
            <pc:docMk/>
            <pc:sldMk cId="2296797579" sldId="337"/>
            <ac:picMk id="3" creationId="{B54BFB0A-8DFB-4DBA-9464-9BE1E39A1A15}"/>
          </ac:picMkLst>
        </pc:picChg>
      </pc:sldChg>
      <pc:sldChg chg="addSp delSp modSp new mod modAnim">
        <pc:chgData name="Vân Sái" userId="f04fbad5d1cdecc8" providerId="LiveId" clId="{5FE2B2D2-AE81-4CCA-A0C3-9E5C16F0FE0E}" dt="2021-10-30T01:44:10.945" v="9089"/>
        <pc:sldMkLst>
          <pc:docMk/>
          <pc:sldMk cId="2854880101" sldId="337"/>
        </pc:sldMkLst>
        <pc:spChg chg="add mod">
          <ac:chgData name="Vân Sái" userId="f04fbad5d1cdecc8" providerId="LiveId" clId="{5FE2B2D2-AE81-4CCA-A0C3-9E5C16F0FE0E}" dt="2021-10-29T00:50:55.888" v="4795" actId="14100"/>
          <ac:spMkLst>
            <pc:docMk/>
            <pc:sldMk cId="2854880101" sldId="337"/>
            <ac:spMk id="2" creationId="{8623E7AE-ACF8-4F91-BA20-FA61DA48B7E7}"/>
          </ac:spMkLst>
        </pc:spChg>
        <pc:spChg chg="del mod">
          <ac:chgData name="Vân Sái" userId="f04fbad5d1cdecc8" providerId="LiveId" clId="{5FE2B2D2-AE81-4CCA-A0C3-9E5C16F0FE0E}" dt="2021-10-28T15:58:58.367" v="3687" actId="478"/>
          <ac:spMkLst>
            <pc:docMk/>
            <pc:sldMk cId="2854880101" sldId="337"/>
            <ac:spMk id="2" creationId="{E9274FAA-39D6-44DF-97E8-839114BDFC3C}"/>
          </ac:spMkLst>
        </pc:spChg>
        <pc:spChg chg="add mod">
          <ac:chgData name="Vân Sái" userId="f04fbad5d1cdecc8" providerId="LiveId" clId="{5FE2B2D2-AE81-4CCA-A0C3-9E5C16F0FE0E}" dt="2021-10-29T00:48:21.818" v="4504" actId="20577"/>
          <ac:spMkLst>
            <pc:docMk/>
            <pc:sldMk cId="2854880101" sldId="337"/>
            <ac:spMk id="4" creationId="{68F68570-EBC3-41C2-866A-E84E34949585}"/>
          </ac:spMkLst>
        </pc:spChg>
        <pc:picChg chg="add mod">
          <ac:chgData name="Vân Sái" userId="f04fbad5d1cdecc8" providerId="LiveId" clId="{5FE2B2D2-AE81-4CCA-A0C3-9E5C16F0FE0E}" dt="2021-10-29T00:50:49.645" v="4794" actId="14100"/>
          <ac:picMkLst>
            <pc:docMk/>
            <pc:sldMk cId="2854880101" sldId="337"/>
            <ac:picMk id="2050" creationId="{3532AA33-CB52-4F37-8AD1-E051B657507E}"/>
          </ac:picMkLst>
        </pc:picChg>
        <pc:inkChg chg="add">
          <ac:chgData name="Vân Sái" userId="f04fbad5d1cdecc8" providerId="LiveId" clId="{5FE2B2D2-AE81-4CCA-A0C3-9E5C16F0FE0E}" dt="2021-10-30T01:44:10.945" v="9089"/>
          <ac:inkMkLst>
            <pc:docMk/>
            <pc:sldMk cId="2854880101" sldId="337"/>
            <ac:inkMk id="5" creationId="{4964DE08-27ED-4535-AE47-B478256C67BF}"/>
          </ac:inkMkLst>
        </pc:inkChg>
      </pc:sldChg>
      <pc:sldChg chg="addSp modSp add del mod modTransition setBg">
        <pc:chgData name="Vân Sái" userId="f04fbad5d1cdecc8" providerId="LiveId" clId="{5FE2B2D2-AE81-4CCA-A0C3-9E5C16F0FE0E}" dt="2021-10-28T14:43:41.827" v="2456" actId="2696"/>
        <pc:sldMkLst>
          <pc:docMk/>
          <pc:sldMk cId="3039840814" sldId="337"/>
        </pc:sldMkLst>
        <pc:spChg chg="add mod">
          <ac:chgData name="Vân Sái" userId="f04fbad5d1cdecc8" providerId="LiveId" clId="{5FE2B2D2-AE81-4CCA-A0C3-9E5C16F0FE0E}" dt="2021-10-25T03:30:38.546" v="2123"/>
          <ac:spMkLst>
            <pc:docMk/>
            <pc:sldMk cId="3039840814" sldId="337"/>
            <ac:spMk id="4" creationId="{FAFB2B53-5CC4-4119-8480-3DA2F3245263}"/>
          </ac:spMkLst>
        </pc:spChg>
        <pc:picChg chg="add mod">
          <ac:chgData name="Vân Sái" userId="f04fbad5d1cdecc8" providerId="LiveId" clId="{5FE2B2D2-AE81-4CCA-A0C3-9E5C16F0FE0E}" dt="2021-10-25T03:30:38.537" v="2109"/>
          <ac:picMkLst>
            <pc:docMk/>
            <pc:sldMk cId="3039840814" sldId="337"/>
            <ac:picMk id="3" creationId="{DC742D6D-BDF6-4BBD-93E9-E2DEE4BECAAE}"/>
          </ac:picMkLst>
        </pc:picChg>
      </pc:sldChg>
      <pc:sldChg chg="modSp add del mod">
        <pc:chgData name="Vân Sái" userId="f04fbad5d1cdecc8" providerId="LiveId" clId="{5FE2B2D2-AE81-4CCA-A0C3-9E5C16F0FE0E}" dt="2021-10-28T15:19:33.631" v="2729" actId="2696"/>
        <pc:sldMkLst>
          <pc:docMk/>
          <pc:sldMk cId="3113805992" sldId="337"/>
        </pc:sldMkLst>
        <pc:picChg chg="mod modCrop">
          <ac:chgData name="Vân Sái" userId="f04fbad5d1cdecc8" providerId="LiveId" clId="{5FE2B2D2-AE81-4CCA-A0C3-9E5C16F0FE0E}" dt="2021-10-28T15:16:43.437" v="2697" actId="14100"/>
          <ac:picMkLst>
            <pc:docMk/>
            <pc:sldMk cId="3113805992" sldId="337"/>
            <ac:picMk id="4098" creationId="{C653271B-0309-4EF1-8FE0-27B77EC959EC}"/>
          </ac:picMkLst>
        </pc:picChg>
      </pc:sldChg>
      <pc:sldChg chg="add del ord modTransition">
        <pc:chgData name="Vân Sái" userId="f04fbad5d1cdecc8" providerId="LiveId" clId="{5FE2B2D2-AE81-4CCA-A0C3-9E5C16F0FE0E}" dt="2021-10-28T15:26:10.831" v="3066" actId="2696"/>
        <pc:sldMkLst>
          <pc:docMk/>
          <pc:sldMk cId="3496313445" sldId="337"/>
        </pc:sldMkLst>
      </pc:sldChg>
      <pc:sldChg chg="modSp add del mod ord modTransition">
        <pc:chgData name="Vân Sái" userId="f04fbad5d1cdecc8" providerId="LiveId" clId="{5FE2B2D2-AE81-4CCA-A0C3-9E5C16F0FE0E}" dt="2021-10-28T15:57:32.857" v="3663" actId="2696"/>
        <pc:sldMkLst>
          <pc:docMk/>
          <pc:sldMk cId="3622190388" sldId="337"/>
        </pc:sldMkLst>
        <pc:spChg chg="mod">
          <ac:chgData name="Vân Sái" userId="f04fbad5d1cdecc8" providerId="LiveId" clId="{5FE2B2D2-AE81-4CCA-A0C3-9E5C16F0FE0E}" dt="2021-10-28T15:57:28.961" v="3650"/>
          <ac:spMkLst>
            <pc:docMk/>
            <pc:sldMk cId="3622190388" sldId="337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8T15:57:28.962" v="3652"/>
          <ac:spMkLst>
            <pc:docMk/>
            <pc:sldMk cId="3622190388" sldId="337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8T15:57:30.058" v="3654"/>
          <ac:spMkLst>
            <pc:docMk/>
            <pc:sldMk cId="3622190388" sldId="337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8T15:57:31.113" v="3660"/>
          <ac:spMkLst>
            <pc:docMk/>
            <pc:sldMk cId="3622190388" sldId="337"/>
            <ac:spMk id="15" creationId="{528EF11B-ED16-46B6-BC60-67B82A5707F1}"/>
          </ac:spMkLst>
        </pc:spChg>
        <pc:spChg chg="mod">
          <ac:chgData name="Vân Sái" userId="f04fbad5d1cdecc8" providerId="LiveId" clId="{5FE2B2D2-AE81-4CCA-A0C3-9E5C16F0FE0E}" dt="2021-10-28T15:57:30.058" v="3656"/>
          <ac:spMkLst>
            <pc:docMk/>
            <pc:sldMk cId="3622190388" sldId="337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8T15:57:31.112" v="3658"/>
          <ac:spMkLst>
            <pc:docMk/>
            <pc:sldMk cId="3622190388" sldId="337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8T15:57:32.589" v="3662"/>
          <ac:spMkLst>
            <pc:docMk/>
            <pc:sldMk cId="3622190388" sldId="337"/>
            <ac:spMk id="21" creationId="{8DB09F65-43B8-44BC-9395-EDF414275A26}"/>
          </ac:spMkLst>
        </pc:spChg>
        <pc:picChg chg="mod">
          <ac:chgData name="Vân Sái" userId="f04fbad5d1cdecc8" providerId="LiveId" clId="{5FE2B2D2-AE81-4CCA-A0C3-9E5C16F0FE0E}" dt="2021-10-28T15:57:25.584" v="3648"/>
          <ac:picMkLst>
            <pc:docMk/>
            <pc:sldMk cId="3622190388" sldId="337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8T15:57:24.153" v="3647"/>
          <ac:picMkLst>
            <pc:docMk/>
            <pc:sldMk cId="3622190388" sldId="337"/>
            <ac:picMk id="1032" creationId="{697BF0BF-E91A-4E06-97B3-922A1D723157}"/>
          </ac:picMkLst>
        </pc:picChg>
      </pc:sldChg>
      <pc:sldChg chg="add del ord modTransition">
        <pc:chgData name="Vân Sái" userId="f04fbad5d1cdecc8" providerId="LiveId" clId="{5FE2B2D2-AE81-4CCA-A0C3-9E5C16F0FE0E}" dt="2021-10-28T15:22:40.329" v="2872" actId="2696"/>
        <pc:sldMkLst>
          <pc:docMk/>
          <pc:sldMk cId="3700838908" sldId="337"/>
        </pc:sldMkLst>
      </pc:sldChg>
      <pc:sldChg chg="add del ord modTransition">
        <pc:chgData name="Vân Sái" userId="f04fbad5d1cdecc8" providerId="LiveId" clId="{5FE2B2D2-AE81-4CCA-A0C3-9E5C16F0FE0E}" dt="2021-10-28T15:26:55.520" v="3150" actId="2696"/>
        <pc:sldMkLst>
          <pc:docMk/>
          <pc:sldMk cId="4137849037" sldId="337"/>
        </pc:sldMkLst>
      </pc:sldChg>
      <pc:sldChg chg="addSp delSp modSp new mod ord">
        <pc:chgData name="Vân Sái" userId="f04fbad5d1cdecc8" providerId="LiveId" clId="{5FE2B2D2-AE81-4CCA-A0C3-9E5C16F0FE0E}" dt="2021-10-29T00:57:18.242" v="5050" actId="14100"/>
        <pc:sldMkLst>
          <pc:docMk/>
          <pc:sldMk cId="337475347" sldId="338"/>
        </pc:sldMkLst>
        <pc:spChg chg="del">
          <ac:chgData name="Vân Sái" userId="f04fbad5d1cdecc8" providerId="LiveId" clId="{5FE2B2D2-AE81-4CCA-A0C3-9E5C16F0FE0E}" dt="2021-10-29T00:40:55.349" v="4309" actId="478"/>
          <ac:spMkLst>
            <pc:docMk/>
            <pc:sldMk cId="337475347" sldId="338"/>
            <ac:spMk id="2" creationId="{A7F5915E-0B88-4A94-A8CF-B8845C3A26D5}"/>
          </ac:spMkLst>
        </pc:spChg>
        <pc:spChg chg="add mod">
          <ac:chgData name="Vân Sái" userId="f04fbad5d1cdecc8" providerId="LiveId" clId="{5FE2B2D2-AE81-4CCA-A0C3-9E5C16F0FE0E}" dt="2021-10-29T00:56:44.252" v="5036" actId="1076"/>
          <ac:spMkLst>
            <pc:docMk/>
            <pc:sldMk cId="337475347" sldId="338"/>
            <ac:spMk id="4" creationId="{5CB8A29B-E16A-4469-81BB-A61A9DDA03D6}"/>
          </ac:spMkLst>
        </pc:spChg>
        <pc:spChg chg="add del mod">
          <ac:chgData name="Vân Sái" userId="f04fbad5d1cdecc8" providerId="LiveId" clId="{5FE2B2D2-AE81-4CCA-A0C3-9E5C16F0FE0E}" dt="2021-10-29T00:56:46.626" v="5037" actId="478"/>
          <ac:spMkLst>
            <pc:docMk/>
            <pc:sldMk cId="337475347" sldId="338"/>
            <ac:spMk id="6" creationId="{B1DD4D12-2A9C-4A61-8522-E6B1B0CD327C}"/>
          </ac:spMkLst>
        </pc:spChg>
        <pc:picChg chg="add del mod ord modVis replST">
          <ac:chgData name="Vân Sái" userId="f04fbad5d1cdecc8" providerId="LiveId" clId="{5FE2B2D2-AE81-4CCA-A0C3-9E5C16F0FE0E}" dt="2021-10-29T00:56:49.854" v="5038" actId="478"/>
          <ac:picMkLst>
            <pc:docMk/>
            <pc:sldMk cId="337475347" sldId="338"/>
            <ac:picMk id="5" creationId="{C020DCD6-8E57-41D5-B068-3E0076F5572B}"/>
          </ac:picMkLst>
        </pc:picChg>
        <pc:picChg chg="add mod">
          <ac:chgData name="Vân Sái" userId="f04fbad5d1cdecc8" providerId="LiveId" clId="{5FE2B2D2-AE81-4CCA-A0C3-9E5C16F0FE0E}" dt="2021-10-29T00:57:18.242" v="5050" actId="14100"/>
          <ac:picMkLst>
            <pc:docMk/>
            <pc:sldMk cId="337475347" sldId="338"/>
            <ac:picMk id="9218" creationId="{6A67DCFB-2356-4D8F-95D7-82C321438B10}"/>
          </ac:picMkLst>
        </pc:picChg>
      </pc:sldChg>
      <pc:sldChg chg="add del ord modTransition">
        <pc:chgData name="Vân Sái" userId="f04fbad5d1cdecc8" providerId="LiveId" clId="{5FE2B2D2-AE81-4CCA-A0C3-9E5C16F0FE0E}" dt="2021-10-28T15:56:35.511" v="3620" actId="2696"/>
        <pc:sldMkLst>
          <pc:docMk/>
          <pc:sldMk cId="1744898337" sldId="338"/>
        </pc:sldMkLst>
      </pc:sldChg>
      <pc:sldChg chg="modSp add del mod ord modTransition">
        <pc:chgData name="Vân Sái" userId="f04fbad5d1cdecc8" providerId="LiveId" clId="{5FE2B2D2-AE81-4CCA-A0C3-9E5C16F0FE0E}" dt="2021-10-28T15:59:59.941" v="3803" actId="2696"/>
        <pc:sldMkLst>
          <pc:docMk/>
          <pc:sldMk cId="1815794690" sldId="338"/>
        </pc:sldMkLst>
        <pc:spChg chg="mod">
          <ac:chgData name="Vân Sái" userId="f04fbad5d1cdecc8" providerId="LiveId" clId="{5FE2B2D2-AE81-4CCA-A0C3-9E5C16F0FE0E}" dt="2021-10-28T15:59:17.310" v="3702"/>
          <ac:spMkLst>
            <pc:docMk/>
            <pc:sldMk cId="1815794690" sldId="338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59:17.315" v="3704"/>
          <ac:spMkLst>
            <pc:docMk/>
            <pc:sldMk cId="1815794690" sldId="338"/>
            <ac:spMk id="5" creationId="{00000000-0000-0000-0000-000000000000}"/>
          </ac:spMkLst>
        </pc:spChg>
        <pc:picChg chg="mod">
          <ac:chgData name="Vân Sái" userId="f04fbad5d1cdecc8" providerId="LiveId" clId="{5FE2B2D2-AE81-4CCA-A0C3-9E5C16F0FE0E}" dt="2021-10-28T15:59:43.591" v="3798"/>
          <ac:picMkLst>
            <pc:docMk/>
            <pc:sldMk cId="1815794690" sldId="338"/>
            <ac:picMk id="3" creationId="{00000000-0000-0000-0000-000000000000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8T14:43:12.661" v="2449" actId="2696"/>
        <pc:sldMkLst>
          <pc:docMk/>
          <pc:sldMk cId="2576558909" sldId="338"/>
        </pc:sldMkLst>
        <pc:spChg chg="add mod">
          <ac:chgData name="Vân Sái" userId="f04fbad5d1cdecc8" providerId="LiveId" clId="{5FE2B2D2-AE81-4CCA-A0C3-9E5C16F0FE0E}" dt="2021-10-25T03:30:39.156" v="2158"/>
          <ac:spMkLst>
            <pc:docMk/>
            <pc:sldMk cId="2576558909" sldId="338"/>
            <ac:spMk id="4" creationId="{65F897D3-457D-416B-966F-1899292258AA}"/>
          </ac:spMkLst>
        </pc:spChg>
        <pc:picChg chg="add mod">
          <ac:chgData name="Vân Sái" userId="f04fbad5d1cdecc8" providerId="LiveId" clId="{5FE2B2D2-AE81-4CCA-A0C3-9E5C16F0FE0E}" dt="2021-10-25T03:30:39.147" v="2144"/>
          <ac:picMkLst>
            <pc:docMk/>
            <pc:sldMk cId="2576558909" sldId="338"/>
            <ac:picMk id="3" creationId="{6A1676A9-B678-47DC-802B-12F2A8C274F3}"/>
          </ac:picMkLst>
        </pc:picChg>
      </pc:sldChg>
      <pc:sldChg chg="modSp add del mod ord modTransition">
        <pc:chgData name="Vân Sái" userId="f04fbad5d1cdecc8" providerId="LiveId" clId="{5FE2B2D2-AE81-4CCA-A0C3-9E5C16F0FE0E}" dt="2021-10-25T02:53:55.240" v="1627" actId="2696"/>
        <pc:sldMkLst>
          <pc:docMk/>
          <pc:sldMk cId="2752453281" sldId="338"/>
        </pc:sldMkLst>
        <pc:graphicFrameChg chg="mod">
          <ac:chgData name="Vân Sái" userId="f04fbad5d1cdecc8" providerId="LiveId" clId="{5FE2B2D2-AE81-4CCA-A0C3-9E5C16F0FE0E}" dt="2021-10-25T02:53:55.137" v="1626"/>
          <ac:graphicFrameMkLst>
            <pc:docMk/>
            <pc:sldMk cId="2752453281" sldId="338"/>
            <ac:graphicFrameMk id="3" creationId="{00000000-0000-0000-0000-000000000000}"/>
          </ac:graphicFrameMkLst>
        </pc:graphicFrameChg>
      </pc:sldChg>
      <pc:sldChg chg="add del ord modTransition">
        <pc:chgData name="Vân Sái" userId="f04fbad5d1cdecc8" providerId="LiveId" clId="{5FE2B2D2-AE81-4CCA-A0C3-9E5C16F0FE0E}" dt="2021-10-28T15:55:47.444" v="3578" actId="2696"/>
        <pc:sldMkLst>
          <pc:docMk/>
          <pc:sldMk cId="3591992999" sldId="338"/>
        </pc:sldMkLst>
      </pc:sldChg>
      <pc:sldChg chg="add del ord modTransition">
        <pc:chgData name="Vân Sái" userId="f04fbad5d1cdecc8" providerId="LiveId" clId="{5FE2B2D2-AE81-4CCA-A0C3-9E5C16F0FE0E}" dt="2021-10-28T15:53:43.243" v="3512" actId="2696"/>
        <pc:sldMkLst>
          <pc:docMk/>
          <pc:sldMk cId="3634439490" sldId="338"/>
        </pc:sldMkLst>
      </pc:sldChg>
      <pc:sldChg chg="add del ord modTransition">
        <pc:chgData name="Vân Sái" userId="f04fbad5d1cdecc8" providerId="LiveId" clId="{5FE2B2D2-AE81-4CCA-A0C3-9E5C16F0FE0E}" dt="2021-10-28T15:57:32.864" v="3664" actId="2696"/>
        <pc:sldMkLst>
          <pc:docMk/>
          <pc:sldMk cId="4179658090" sldId="338"/>
        </pc:sldMkLst>
      </pc:sldChg>
      <pc:sldChg chg="add del ord modTransition">
        <pc:chgData name="Vân Sái" userId="f04fbad5d1cdecc8" providerId="LiveId" clId="{5FE2B2D2-AE81-4CCA-A0C3-9E5C16F0FE0E}" dt="2021-10-28T15:58:43.514" v="3682" actId="2696"/>
        <pc:sldMkLst>
          <pc:docMk/>
          <pc:sldMk cId="4247092736" sldId="338"/>
        </pc:sldMkLst>
      </pc:sldChg>
      <pc:sldChg chg="addSp modSp add del mod modTransition setBg">
        <pc:chgData name="Vân Sái" userId="f04fbad5d1cdecc8" providerId="LiveId" clId="{5FE2B2D2-AE81-4CCA-A0C3-9E5C16F0FE0E}" dt="2021-10-28T14:43:18.700" v="2450" actId="2696"/>
        <pc:sldMkLst>
          <pc:docMk/>
          <pc:sldMk cId="161313460" sldId="339"/>
        </pc:sldMkLst>
        <pc:spChg chg="add mod">
          <ac:chgData name="Vân Sái" userId="f04fbad5d1cdecc8" providerId="LiveId" clId="{5FE2B2D2-AE81-4CCA-A0C3-9E5C16F0FE0E}" dt="2021-10-25T03:30:39.296" v="2193"/>
          <ac:spMkLst>
            <pc:docMk/>
            <pc:sldMk cId="161313460" sldId="339"/>
            <ac:spMk id="4" creationId="{75A8FCEA-C51B-49D6-8D67-E3327C70EB5D}"/>
          </ac:spMkLst>
        </pc:spChg>
        <pc:picChg chg="add mod">
          <ac:chgData name="Vân Sái" userId="f04fbad5d1cdecc8" providerId="LiveId" clId="{5FE2B2D2-AE81-4CCA-A0C3-9E5C16F0FE0E}" dt="2021-10-25T03:30:39.283" v="2179"/>
          <ac:picMkLst>
            <pc:docMk/>
            <pc:sldMk cId="161313460" sldId="339"/>
            <ac:picMk id="3" creationId="{0872ED3C-6CD6-49CB-9F77-DDBA3FD529C9}"/>
          </ac:picMkLst>
        </pc:picChg>
      </pc:sldChg>
      <pc:sldChg chg="add del ord modTransition">
        <pc:chgData name="Vân Sái" userId="f04fbad5d1cdecc8" providerId="LiveId" clId="{5FE2B2D2-AE81-4CCA-A0C3-9E5C16F0FE0E}" dt="2021-10-25T02:53:55.250" v="1628" actId="2696"/>
        <pc:sldMkLst>
          <pc:docMk/>
          <pc:sldMk cId="243944919" sldId="339"/>
        </pc:sldMkLst>
      </pc:sldChg>
      <pc:sldChg chg="add del ord modTransition">
        <pc:chgData name="Vân Sái" userId="f04fbad5d1cdecc8" providerId="LiveId" clId="{5FE2B2D2-AE81-4CCA-A0C3-9E5C16F0FE0E}" dt="2021-10-28T15:59:59.953" v="3804" actId="2696"/>
        <pc:sldMkLst>
          <pc:docMk/>
          <pc:sldMk cId="675139338" sldId="339"/>
        </pc:sldMkLst>
      </pc:sldChg>
      <pc:sldChg chg="addSp delSp modSp new del mod">
        <pc:chgData name="Vân Sái" userId="f04fbad5d1cdecc8" providerId="LiveId" clId="{5FE2B2D2-AE81-4CCA-A0C3-9E5C16F0FE0E}" dt="2021-10-29T00:40:50.880" v="4308" actId="2696"/>
        <pc:sldMkLst>
          <pc:docMk/>
          <pc:sldMk cId="789972917" sldId="339"/>
        </pc:sldMkLst>
        <pc:spChg chg="del">
          <ac:chgData name="Vân Sái" userId="f04fbad5d1cdecc8" providerId="LiveId" clId="{5FE2B2D2-AE81-4CCA-A0C3-9E5C16F0FE0E}" dt="2021-10-28T16:04:52.384" v="3826" actId="478"/>
          <ac:spMkLst>
            <pc:docMk/>
            <pc:sldMk cId="789972917" sldId="339"/>
            <ac:spMk id="2" creationId="{0D83B1B7-8316-45FE-88A0-3501DE2BCA98}"/>
          </ac:spMkLst>
        </pc:spChg>
        <pc:spChg chg="add">
          <ac:chgData name="Vân Sái" userId="f04fbad5d1cdecc8" providerId="LiveId" clId="{5FE2B2D2-AE81-4CCA-A0C3-9E5C16F0FE0E}" dt="2021-10-28T16:04:11.512" v="3824"/>
          <ac:spMkLst>
            <pc:docMk/>
            <pc:sldMk cId="789972917" sldId="339"/>
            <ac:spMk id="3" creationId="{E21C2F54-66F6-4BF0-AD85-5AEA2FBAAAA0}"/>
          </ac:spMkLst>
        </pc:spChg>
        <pc:spChg chg="add mod">
          <ac:chgData name="Vân Sái" userId="f04fbad5d1cdecc8" providerId="LiveId" clId="{5FE2B2D2-AE81-4CCA-A0C3-9E5C16F0FE0E}" dt="2021-10-28T16:04:19.047" v="3825"/>
          <ac:spMkLst>
            <pc:docMk/>
            <pc:sldMk cId="789972917" sldId="339"/>
            <ac:spMk id="4" creationId="{B11B2FBC-7FF6-4D7C-B3BE-65F2D1C4C266}"/>
          </ac:spMkLst>
        </pc:spChg>
        <pc:picChg chg="add mod">
          <ac:chgData name="Vân Sái" userId="f04fbad5d1cdecc8" providerId="LiveId" clId="{5FE2B2D2-AE81-4CCA-A0C3-9E5C16F0FE0E}" dt="2021-10-29T00:34:27.441" v="3953" actId="14100"/>
          <ac:picMkLst>
            <pc:docMk/>
            <pc:sldMk cId="789972917" sldId="339"/>
            <ac:picMk id="5" creationId="{3286DA8C-F0AE-478A-9636-C98EEF52AB72}"/>
          </ac:picMkLst>
        </pc:picChg>
      </pc:sldChg>
      <pc:sldChg chg="addSp delSp modSp add del mod setBg modAnim">
        <pc:chgData name="Vân Sái" userId="f04fbad5d1cdecc8" providerId="LiveId" clId="{5FE2B2D2-AE81-4CCA-A0C3-9E5C16F0FE0E}" dt="2021-11-01T01:32:00.629" v="9184" actId="478"/>
        <pc:sldMkLst>
          <pc:docMk/>
          <pc:sldMk cId="2432316896" sldId="339"/>
        </pc:sldMkLst>
        <pc:spChg chg="add del mod">
          <ac:chgData name="Vân Sái" userId="f04fbad5d1cdecc8" providerId="LiveId" clId="{5FE2B2D2-AE81-4CCA-A0C3-9E5C16F0FE0E}" dt="2021-10-29T00:54:54.660" v="4950" actId="478"/>
          <ac:spMkLst>
            <pc:docMk/>
            <pc:sldMk cId="2432316896" sldId="339"/>
            <ac:spMk id="2" creationId="{33D467F2-ED05-4BCC-9E10-F662C9DCAB83}"/>
          </ac:spMkLst>
        </pc:spChg>
        <pc:spChg chg="mod">
          <ac:chgData name="Vân Sái" userId="f04fbad5d1cdecc8" providerId="LiveId" clId="{5FE2B2D2-AE81-4CCA-A0C3-9E5C16F0FE0E}" dt="2021-10-29T00:55:57.069" v="5019" actId="1076"/>
          <ac:spMkLst>
            <pc:docMk/>
            <pc:sldMk cId="2432316896" sldId="339"/>
            <ac:spMk id="4" creationId="{5CB8A29B-E16A-4469-81BB-A61A9DDA03D6}"/>
          </ac:spMkLst>
        </pc:spChg>
        <pc:spChg chg="mod">
          <ac:chgData name="Vân Sái" userId="f04fbad5d1cdecc8" providerId="LiveId" clId="{5FE2B2D2-AE81-4CCA-A0C3-9E5C16F0FE0E}" dt="2021-10-29T01:51:06.790" v="5820" actId="255"/>
          <ac:spMkLst>
            <pc:docMk/>
            <pc:sldMk cId="2432316896" sldId="339"/>
            <ac:spMk id="6" creationId="{B1DD4D12-2A9C-4A61-8522-E6B1B0CD327C}"/>
          </ac:spMkLst>
        </pc:spChg>
        <pc:spChg chg="add mod">
          <ac:chgData name="Vân Sái" userId="f04fbad5d1cdecc8" providerId="LiveId" clId="{5FE2B2D2-AE81-4CCA-A0C3-9E5C16F0FE0E}" dt="2021-10-29T01:53:07.825" v="5824" actId="1076"/>
          <ac:spMkLst>
            <pc:docMk/>
            <pc:sldMk cId="2432316896" sldId="339"/>
            <ac:spMk id="7" creationId="{14854834-0B00-4EAE-B6E7-05287A4D8EA0}"/>
          </ac:spMkLst>
        </pc:spChg>
        <pc:spChg chg="add mod">
          <ac:chgData name="Vân Sái" userId="f04fbad5d1cdecc8" providerId="LiveId" clId="{5FE2B2D2-AE81-4CCA-A0C3-9E5C16F0FE0E}" dt="2021-10-29T00:55:15.640" v="4957" actId="20577"/>
          <ac:spMkLst>
            <pc:docMk/>
            <pc:sldMk cId="2432316896" sldId="339"/>
            <ac:spMk id="8" creationId="{5DD56183-A325-4D40-9220-977DD2FC7E1E}"/>
          </ac:spMkLst>
        </pc:spChg>
        <pc:spChg chg="add mod">
          <ac:chgData name="Vân Sái" userId="f04fbad5d1cdecc8" providerId="LiveId" clId="{5FE2B2D2-AE81-4CCA-A0C3-9E5C16F0FE0E}" dt="2021-10-29T00:55:12.085" v="4955" actId="20577"/>
          <ac:spMkLst>
            <pc:docMk/>
            <pc:sldMk cId="2432316896" sldId="339"/>
            <ac:spMk id="9" creationId="{A04A87ED-60E3-42ED-93D9-713C9AEB8E14}"/>
          </ac:spMkLst>
        </pc:spChg>
        <pc:spChg chg="add mod">
          <ac:chgData name="Vân Sái" userId="f04fbad5d1cdecc8" providerId="LiveId" clId="{5FE2B2D2-AE81-4CCA-A0C3-9E5C16F0FE0E}" dt="2021-10-29T00:54:58.153" v="4951" actId="1076"/>
          <ac:spMkLst>
            <pc:docMk/>
            <pc:sldMk cId="2432316896" sldId="339"/>
            <ac:spMk id="10" creationId="{20174929-0572-41DF-969A-04F821DBE3BB}"/>
          </ac:spMkLst>
        </pc:spChg>
        <pc:spChg chg="add mod">
          <ac:chgData name="Vân Sái" userId="f04fbad5d1cdecc8" providerId="LiveId" clId="{5FE2B2D2-AE81-4CCA-A0C3-9E5C16F0FE0E}" dt="2021-10-29T00:55:19.746" v="4959" actId="20577"/>
          <ac:spMkLst>
            <pc:docMk/>
            <pc:sldMk cId="2432316896" sldId="339"/>
            <ac:spMk id="11" creationId="{7FFF1071-AED2-449F-8961-2DFD75C0CB73}"/>
          </ac:spMkLst>
        </pc:spChg>
        <pc:spChg chg="add del">
          <ac:chgData name="Vân Sái" userId="f04fbad5d1cdecc8" providerId="LiveId" clId="{5FE2B2D2-AE81-4CCA-A0C3-9E5C16F0FE0E}" dt="2021-10-29T01:40:04.570" v="5528" actId="478"/>
          <ac:spMkLst>
            <pc:docMk/>
            <pc:sldMk cId="2432316896" sldId="339"/>
            <ac:spMk id="15" creationId="{E9041545-1B77-42EE-B82B-33F49BF3D063}"/>
          </ac:spMkLst>
        </pc:spChg>
        <pc:spChg chg="add del">
          <ac:chgData name="Vân Sái" userId="f04fbad5d1cdecc8" providerId="LiveId" clId="{5FE2B2D2-AE81-4CCA-A0C3-9E5C16F0FE0E}" dt="2021-10-29T01:43:04.475" v="5600" actId="478"/>
          <ac:spMkLst>
            <pc:docMk/>
            <pc:sldMk cId="2432316896" sldId="339"/>
            <ac:spMk id="23" creationId="{D564D044-FEF7-41BD-8714-119EB0C25F4E}"/>
          </ac:spMkLst>
        </pc:spChg>
        <pc:spChg chg="add del mod">
          <ac:chgData name="Vân Sái" userId="f04fbad5d1cdecc8" providerId="LiveId" clId="{5FE2B2D2-AE81-4CCA-A0C3-9E5C16F0FE0E}" dt="2021-10-29T01:43:20.608" v="5605" actId="478"/>
          <ac:spMkLst>
            <pc:docMk/>
            <pc:sldMk cId="2432316896" sldId="339"/>
            <ac:spMk id="25" creationId="{2955124C-B04E-4B22-86D1-E6309E5EE86F}"/>
          </ac:spMkLst>
        </pc:spChg>
        <pc:picChg chg="add del mod ord modVis replST">
          <ac:chgData name="Vân Sái" userId="f04fbad5d1cdecc8" providerId="LiveId" clId="{5FE2B2D2-AE81-4CCA-A0C3-9E5C16F0FE0E}" dt="2021-11-01T01:32:00.629" v="9184" actId="478"/>
          <ac:picMkLst>
            <pc:docMk/>
            <pc:sldMk cId="2432316896" sldId="339"/>
            <ac:picMk id="5" creationId="{7C7033E6-545F-4EE9-8C39-FAC2B4422D5F}"/>
          </ac:picMkLst>
        </pc:picChg>
        <pc:picChg chg="del mod modVis replST">
          <ac:chgData name="Vân Sái" userId="f04fbad5d1cdecc8" providerId="LiveId" clId="{5FE2B2D2-AE81-4CCA-A0C3-9E5C16F0FE0E}" dt="2021-10-29T01:46:28.989" v="5718"/>
          <ac:picMkLst>
            <pc:docMk/>
            <pc:sldMk cId="2432316896" sldId="339"/>
            <ac:picMk id="5" creationId="{C020DCD6-8E57-41D5-B068-3E0076F5572B}"/>
          </ac:picMkLst>
        </pc:picChg>
        <pc:picChg chg="add del mod ord modVis replST">
          <ac:chgData name="Vân Sái" userId="f04fbad5d1cdecc8" providerId="LiveId" clId="{5FE2B2D2-AE81-4CCA-A0C3-9E5C16F0FE0E}" dt="2021-10-29T02:47:47.772" v="7334"/>
          <ac:picMkLst>
            <pc:docMk/>
            <pc:sldMk cId="2432316896" sldId="339"/>
            <ac:picMk id="27" creationId="{7157C965-A613-4A39-B611-EE744208C9C5}"/>
          </ac:picMkLst>
        </pc:picChg>
        <pc:picChg chg="add del mod ord modVis replST">
          <ac:chgData name="Vân Sái" userId="f04fbad5d1cdecc8" providerId="LiveId" clId="{5FE2B2D2-AE81-4CCA-A0C3-9E5C16F0FE0E}" dt="2021-10-29T03:28:14.368" v="8387"/>
          <ac:picMkLst>
            <pc:docMk/>
            <pc:sldMk cId="2432316896" sldId="339"/>
            <ac:picMk id="31" creationId="{9DBFD7E2-D1E3-4712-9049-3504CDD27624}"/>
          </ac:picMkLst>
        </pc:picChg>
        <pc:picChg chg="add del mod ord modVis replST">
          <ac:chgData name="Vân Sái" userId="f04fbad5d1cdecc8" providerId="LiveId" clId="{5FE2B2D2-AE81-4CCA-A0C3-9E5C16F0FE0E}" dt="2021-10-30T01:44:11.037" v="9138"/>
          <ac:picMkLst>
            <pc:docMk/>
            <pc:sldMk cId="2432316896" sldId="339"/>
            <ac:picMk id="33" creationId="{1C4EA43A-2D44-4B2B-AFF4-3AF4FEED7D0F}"/>
          </ac:picMkLst>
        </pc:picChg>
        <pc:picChg chg="mod">
          <ac:chgData name="Vân Sái" userId="f04fbad5d1cdecc8" providerId="LiveId" clId="{5FE2B2D2-AE81-4CCA-A0C3-9E5C16F0FE0E}" dt="2021-10-29T01:40:27.158" v="5534" actId="1076"/>
          <ac:picMkLst>
            <pc:docMk/>
            <pc:sldMk cId="2432316896" sldId="339"/>
            <ac:picMk id="9218" creationId="{6A67DCFB-2356-4D8F-95D7-82C321438B10}"/>
          </ac:picMkLst>
        </pc:picChg>
        <pc:inkChg chg="add">
          <ac:chgData name="Vân Sái" userId="f04fbad5d1cdecc8" providerId="LiveId" clId="{5FE2B2D2-AE81-4CCA-A0C3-9E5C16F0FE0E}" dt="2021-10-30T01:44:10.945" v="9089"/>
          <ac:inkMkLst>
            <pc:docMk/>
            <pc:sldMk cId="2432316896" sldId="339"/>
            <ac:inkMk id="2" creationId="{BA623D6C-E385-4DB9-AC39-A69FC4DC2997}"/>
          </ac:inkMkLst>
        </pc:inkChg>
        <pc:inkChg chg="add del">
          <ac:chgData name="Vân Sái" userId="f04fbad5d1cdecc8" providerId="LiveId" clId="{5FE2B2D2-AE81-4CCA-A0C3-9E5C16F0FE0E}" dt="2021-10-29T02:48:12.075" v="7349" actId="478"/>
          <ac:inkMkLst>
            <pc:docMk/>
            <pc:sldMk cId="2432316896" sldId="339"/>
            <ac:inkMk id="29" creationId="{6F4C288E-DA94-4344-812E-B88F4F132C1C}"/>
          </ac:inkMkLst>
        </pc:inkChg>
        <pc:cxnChg chg="add mod">
          <ac:chgData name="Vân Sái" userId="f04fbad5d1cdecc8" providerId="LiveId" clId="{5FE2B2D2-AE81-4CCA-A0C3-9E5C16F0FE0E}" dt="2021-10-29T01:40:09.070" v="5529" actId="1076"/>
          <ac:cxnSpMkLst>
            <pc:docMk/>
            <pc:sldMk cId="2432316896" sldId="339"/>
            <ac:cxnSpMk id="12" creationId="{796A2145-4C3C-41B9-B77D-7C24D7AFEC7A}"/>
          </ac:cxnSpMkLst>
        </pc:cxnChg>
        <pc:cxnChg chg="add mod">
          <ac:chgData name="Vân Sái" userId="f04fbad5d1cdecc8" providerId="LiveId" clId="{5FE2B2D2-AE81-4CCA-A0C3-9E5C16F0FE0E}" dt="2021-10-29T01:53:10.583" v="5826" actId="1076"/>
          <ac:cxnSpMkLst>
            <pc:docMk/>
            <pc:sldMk cId="2432316896" sldId="339"/>
            <ac:cxnSpMk id="16" creationId="{70165D6F-DFF5-4BA1-8333-2FD4E7FC8FFB}"/>
          </ac:cxnSpMkLst>
        </pc:cxnChg>
        <pc:cxnChg chg="add mod">
          <ac:chgData name="Vân Sái" userId="f04fbad5d1cdecc8" providerId="LiveId" clId="{5FE2B2D2-AE81-4CCA-A0C3-9E5C16F0FE0E}" dt="2021-10-29T01:40:31.819" v="5535" actId="1076"/>
          <ac:cxnSpMkLst>
            <pc:docMk/>
            <pc:sldMk cId="2432316896" sldId="339"/>
            <ac:cxnSpMk id="19" creationId="{D5EE0037-6CB2-4039-A1B0-1AEC501A4284}"/>
          </ac:cxnSpMkLst>
        </pc:cxnChg>
        <pc:cxnChg chg="add mod">
          <ac:chgData name="Vân Sái" userId="f04fbad5d1cdecc8" providerId="LiveId" clId="{5FE2B2D2-AE81-4CCA-A0C3-9E5C16F0FE0E}" dt="2021-10-29T01:42:58.139" v="5598" actId="14100"/>
          <ac:cxnSpMkLst>
            <pc:docMk/>
            <pc:sldMk cId="2432316896" sldId="339"/>
            <ac:cxnSpMk id="20" creationId="{6CAF409A-47C9-4FF8-8143-9186614F1B11}"/>
          </ac:cxnSpMkLst>
        </pc:cxnChg>
        <pc:cxnChg chg="add mod">
          <ac:chgData name="Vân Sái" userId="f04fbad5d1cdecc8" providerId="LiveId" clId="{5FE2B2D2-AE81-4CCA-A0C3-9E5C16F0FE0E}" dt="2021-10-29T01:43:16.938" v="5603" actId="1076"/>
          <ac:cxnSpMkLst>
            <pc:docMk/>
            <pc:sldMk cId="2432316896" sldId="339"/>
            <ac:cxnSpMk id="26" creationId="{0D60AE61-398C-4EAC-A501-558118AD0C00}"/>
          </ac:cxnSpMkLst>
        </pc:cxnChg>
      </pc:sldChg>
      <pc:sldChg chg="modSp add del mod ord modTransition">
        <pc:chgData name="Vân Sái" userId="f04fbad5d1cdecc8" providerId="LiveId" clId="{5FE2B2D2-AE81-4CCA-A0C3-9E5C16F0FE0E}" dt="2021-10-29T01:15:48.902" v="5190" actId="2696"/>
        <pc:sldMkLst>
          <pc:docMk/>
          <pc:sldMk cId="800847602" sldId="340"/>
        </pc:sldMkLst>
        <pc:spChg chg="mod">
          <ac:chgData name="Vân Sái" userId="f04fbad5d1cdecc8" providerId="LiveId" clId="{5FE2B2D2-AE81-4CCA-A0C3-9E5C16F0FE0E}" dt="2021-10-29T01:14:49.835" v="5187"/>
          <ac:spMkLst>
            <pc:docMk/>
            <pc:sldMk cId="800847602" sldId="340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9T01:10:55.697" v="5183"/>
          <ac:spMkLst>
            <pc:docMk/>
            <pc:sldMk cId="800847602" sldId="340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9T01:10:23.742" v="5171"/>
          <ac:spMkLst>
            <pc:docMk/>
            <pc:sldMk cId="800847602" sldId="340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9T01:14:38.591" v="5185"/>
          <ac:spMkLst>
            <pc:docMk/>
            <pc:sldMk cId="800847602" sldId="340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0-29T01:10:44.073" v="5177"/>
          <ac:spMkLst>
            <pc:docMk/>
            <pc:sldMk cId="800847602" sldId="340"/>
            <ac:spMk id="14" creationId="{3474D840-7C04-42E7-8512-C31908AE8329}"/>
          </ac:spMkLst>
        </pc:spChg>
        <pc:spChg chg="mod">
          <ac:chgData name="Vân Sái" userId="f04fbad5d1cdecc8" providerId="LiveId" clId="{5FE2B2D2-AE81-4CCA-A0C3-9E5C16F0FE0E}" dt="2021-10-29T01:15:48.524" v="5189"/>
          <ac:spMkLst>
            <pc:docMk/>
            <pc:sldMk cId="800847602" sldId="340"/>
            <ac:spMk id="18" creationId="{264BE352-690C-4DAC-83E6-643DBF4DA16F}"/>
          </ac:spMkLst>
        </pc:spChg>
        <pc:picChg chg="mod">
          <ac:chgData name="Vân Sái" userId="f04fbad5d1cdecc8" providerId="LiveId" clId="{5FE2B2D2-AE81-4CCA-A0C3-9E5C16F0FE0E}" dt="2021-10-29T01:10:23.738" v="5169"/>
          <ac:picMkLst>
            <pc:docMk/>
            <pc:sldMk cId="800847602" sldId="340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9T01:10:44.070" v="5175"/>
          <ac:picMkLst>
            <pc:docMk/>
            <pc:sldMk cId="800847602" sldId="340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9T01:10:51.123" v="5179"/>
          <ac:picMkLst>
            <pc:docMk/>
            <pc:sldMk cId="800847602" sldId="340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9T01:10:52.548" v="5181"/>
          <ac:picMkLst>
            <pc:docMk/>
            <pc:sldMk cId="800847602" sldId="340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9T01:10:41.817" v="5173"/>
          <ac:cxnSpMkLst>
            <pc:docMk/>
            <pc:sldMk cId="800847602" sldId="340"/>
            <ac:cxnSpMk id="6" creationId="{1D554545-C6B5-4A91-9E60-77509DF584F8}"/>
          </ac:cxnSpMkLst>
        </pc:cxnChg>
      </pc:sldChg>
      <pc:sldChg chg="modSp add del mod ord modTransition">
        <pc:chgData name="Vân Sái" userId="f04fbad5d1cdecc8" providerId="LiveId" clId="{5FE2B2D2-AE81-4CCA-A0C3-9E5C16F0FE0E}" dt="2021-10-28T15:59:37.796" v="3795" actId="2696"/>
        <pc:sldMkLst>
          <pc:docMk/>
          <pc:sldMk cId="1371626621" sldId="340"/>
        </pc:sldMkLst>
        <pc:spChg chg="mod">
          <ac:chgData name="Vân Sái" userId="f04fbad5d1cdecc8" providerId="LiveId" clId="{5FE2B2D2-AE81-4CCA-A0C3-9E5C16F0FE0E}" dt="2021-10-28T15:59:35.686" v="3782"/>
          <ac:spMkLst>
            <pc:docMk/>
            <pc:sldMk cId="1371626621" sldId="340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8T15:59:35.687" v="3784"/>
          <ac:spMkLst>
            <pc:docMk/>
            <pc:sldMk cId="1371626621" sldId="340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8T15:59:36.412" v="3786"/>
          <ac:spMkLst>
            <pc:docMk/>
            <pc:sldMk cId="1371626621" sldId="340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8T15:59:36.985" v="3792"/>
          <ac:spMkLst>
            <pc:docMk/>
            <pc:sldMk cId="1371626621" sldId="340"/>
            <ac:spMk id="15" creationId="{528EF11B-ED16-46B6-BC60-67B82A5707F1}"/>
          </ac:spMkLst>
        </pc:spChg>
        <pc:spChg chg="mod">
          <ac:chgData name="Vân Sái" userId="f04fbad5d1cdecc8" providerId="LiveId" clId="{5FE2B2D2-AE81-4CCA-A0C3-9E5C16F0FE0E}" dt="2021-10-28T15:59:36.414" v="3788"/>
          <ac:spMkLst>
            <pc:docMk/>
            <pc:sldMk cId="1371626621" sldId="340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8T15:59:36.984" v="3790"/>
          <ac:spMkLst>
            <pc:docMk/>
            <pc:sldMk cId="1371626621" sldId="340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8T15:59:37.524" v="3794"/>
          <ac:spMkLst>
            <pc:docMk/>
            <pc:sldMk cId="1371626621" sldId="340"/>
            <ac:spMk id="21" creationId="{8DB09F65-43B8-44BC-9395-EDF414275A26}"/>
          </ac:spMkLst>
        </pc:spChg>
        <pc:picChg chg="mod">
          <ac:chgData name="Vân Sái" userId="f04fbad5d1cdecc8" providerId="LiveId" clId="{5FE2B2D2-AE81-4CCA-A0C3-9E5C16F0FE0E}" dt="2021-10-28T15:59:34.478" v="3780"/>
          <ac:picMkLst>
            <pc:docMk/>
            <pc:sldMk cId="1371626621" sldId="340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8T15:59:33.627" v="3779"/>
          <ac:picMkLst>
            <pc:docMk/>
            <pc:sldMk cId="1371626621" sldId="340"/>
            <ac:picMk id="1032" creationId="{697BF0BF-E91A-4E06-97B3-922A1D723157}"/>
          </ac:picMkLst>
        </pc:picChg>
      </pc:sldChg>
      <pc:sldChg chg="modSp add del mod ord modTransition">
        <pc:chgData name="Vân Sái" userId="f04fbad5d1cdecc8" providerId="LiveId" clId="{5FE2B2D2-AE81-4CCA-A0C3-9E5C16F0FE0E}" dt="2021-10-29T01:32:43.574" v="5440" actId="2696"/>
        <pc:sldMkLst>
          <pc:docMk/>
          <pc:sldMk cId="1547941377" sldId="340"/>
        </pc:sldMkLst>
        <pc:spChg chg="mod">
          <ac:chgData name="Vân Sái" userId="f04fbad5d1cdecc8" providerId="LiveId" clId="{5FE2B2D2-AE81-4CCA-A0C3-9E5C16F0FE0E}" dt="2021-10-29T01:24:58.786" v="5375"/>
          <ac:spMkLst>
            <pc:docMk/>
            <pc:sldMk cId="1547941377" sldId="340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9T01:24:58.784" v="5373"/>
          <ac:spMkLst>
            <pc:docMk/>
            <pc:sldMk cId="1547941377" sldId="340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9T01:24:58.787" v="5377"/>
          <ac:spMkLst>
            <pc:docMk/>
            <pc:sldMk cId="1547941377" sldId="340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9T01:24:58.788" v="5379"/>
          <ac:spMkLst>
            <pc:docMk/>
            <pc:sldMk cId="1547941377" sldId="340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9T01:24:58.789" v="5381"/>
          <ac:spMkLst>
            <pc:docMk/>
            <pc:sldMk cId="1547941377" sldId="340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9T01:24:58.790" v="5385"/>
          <ac:spMkLst>
            <pc:docMk/>
            <pc:sldMk cId="1547941377" sldId="340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29T01:32:42.944" v="5439"/>
          <ac:spMkLst>
            <pc:docMk/>
            <pc:sldMk cId="1547941377" sldId="340"/>
            <ac:spMk id="21" creationId="{8DB09F65-43B8-44BC-9395-EDF414275A26}"/>
          </ac:spMkLst>
        </pc:spChg>
        <pc:spChg chg="mod">
          <ac:chgData name="Vân Sái" userId="f04fbad5d1cdecc8" providerId="LiveId" clId="{5FE2B2D2-AE81-4CCA-A0C3-9E5C16F0FE0E}" dt="2021-10-29T01:24:58.791" v="5387"/>
          <ac:spMkLst>
            <pc:docMk/>
            <pc:sldMk cId="1547941377" sldId="340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29T01:24:58.792" v="5389"/>
          <ac:spMkLst>
            <pc:docMk/>
            <pc:sldMk cId="1547941377" sldId="340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29T01:24:58.789" v="5383"/>
          <ac:picMkLst>
            <pc:docMk/>
            <pc:sldMk cId="1547941377" sldId="340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29T01:24:58.783" v="5371"/>
          <ac:picMkLst>
            <pc:docMk/>
            <pc:sldMk cId="1547941377" sldId="340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9T01:24:57.720" v="5370"/>
          <ac:picMkLst>
            <pc:docMk/>
            <pc:sldMk cId="1547941377" sldId="340"/>
            <ac:picMk id="1032" creationId="{697BF0BF-E91A-4E06-97B3-922A1D723157}"/>
          </ac:picMkLst>
        </pc:picChg>
      </pc:sldChg>
      <pc:sldChg chg="modSp add del mod ord modTransition">
        <pc:chgData name="Vân Sái" userId="f04fbad5d1cdecc8" providerId="LiveId" clId="{5FE2B2D2-AE81-4CCA-A0C3-9E5C16F0FE0E}" dt="2021-10-29T00:40:44.074" v="4307"/>
        <pc:sldMkLst>
          <pc:docMk/>
          <pc:sldMk cId="1846657348" sldId="340"/>
        </pc:sldMkLst>
        <pc:spChg chg="mod">
          <ac:chgData name="Vân Sái" userId="f04fbad5d1cdecc8" providerId="LiveId" clId="{5FE2B2D2-AE81-4CCA-A0C3-9E5C16F0FE0E}" dt="2021-10-29T00:40:44.074" v="4307"/>
          <ac:spMkLst>
            <pc:docMk/>
            <pc:sldMk cId="1846657348" sldId="340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9T00:40:44.074" v="4307"/>
          <ac:spMkLst>
            <pc:docMk/>
            <pc:sldMk cId="1846657348" sldId="340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9T00:40:44.074" v="4307"/>
          <ac:spMkLst>
            <pc:docMk/>
            <pc:sldMk cId="1846657348" sldId="340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9T00:40:44.074" v="4307"/>
          <ac:spMkLst>
            <pc:docMk/>
            <pc:sldMk cId="1846657348" sldId="340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9T00:40:44.074" v="4307"/>
          <ac:spMkLst>
            <pc:docMk/>
            <pc:sldMk cId="1846657348" sldId="340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9T00:40:44.074" v="4307"/>
          <ac:spMkLst>
            <pc:docMk/>
            <pc:sldMk cId="1846657348" sldId="340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29T00:40:44.074" v="4307"/>
          <ac:spMkLst>
            <pc:docMk/>
            <pc:sldMk cId="1846657348" sldId="340"/>
            <ac:spMk id="21" creationId="{8DB09F65-43B8-44BC-9395-EDF414275A26}"/>
          </ac:spMkLst>
        </pc:spChg>
        <pc:spChg chg="mod">
          <ac:chgData name="Vân Sái" userId="f04fbad5d1cdecc8" providerId="LiveId" clId="{5FE2B2D2-AE81-4CCA-A0C3-9E5C16F0FE0E}" dt="2021-10-29T00:40:44.074" v="4307"/>
          <ac:spMkLst>
            <pc:docMk/>
            <pc:sldMk cId="1846657348" sldId="340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29T00:40:44.074" v="4307"/>
          <ac:spMkLst>
            <pc:docMk/>
            <pc:sldMk cId="1846657348" sldId="340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29T00:40:44.074" v="4307"/>
          <ac:picMkLst>
            <pc:docMk/>
            <pc:sldMk cId="1846657348" sldId="340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29T00:40:44.074" v="4307"/>
          <ac:picMkLst>
            <pc:docMk/>
            <pc:sldMk cId="1846657348" sldId="340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9T00:40:44.074" v="4307"/>
          <ac:picMkLst>
            <pc:docMk/>
            <pc:sldMk cId="1846657348" sldId="340"/>
            <ac:picMk id="1032" creationId="{697BF0BF-E91A-4E06-97B3-922A1D723157}"/>
          </ac:picMkLst>
        </pc:picChg>
      </pc:sldChg>
      <pc:sldChg chg="modSp add del mod ord modTransition">
        <pc:chgData name="Vân Sái" userId="f04fbad5d1cdecc8" providerId="LiveId" clId="{5FE2B2D2-AE81-4CCA-A0C3-9E5C16F0FE0E}" dt="2021-10-29T00:39:16.121" v="4198" actId="2696"/>
        <pc:sldMkLst>
          <pc:docMk/>
          <pc:sldMk cId="2975817434" sldId="340"/>
        </pc:sldMkLst>
        <pc:spChg chg="mod">
          <ac:chgData name="Vân Sái" userId="f04fbad5d1cdecc8" providerId="LiveId" clId="{5FE2B2D2-AE81-4CCA-A0C3-9E5C16F0FE0E}" dt="2021-10-29T00:39:11.268" v="4179"/>
          <ac:spMkLst>
            <pc:docMk/>
            <pc:sldMk cId="2975817434" sldId="340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9T00:39:11.268" v="4177"/>
          <ac:spMkLst>
            <pc:docMk/>
            <pc:sldMk cId="2975817434" sldId="340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9T00:39:11.269" v="4181"/>
          <ac:spMkLst>
            <pc:docMk/>
            <pc:sldMk cId="2975817434" sldId="340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9T00:39:11.270" v="4183"/>
          <ac:spMkLst>
            <pc:docMk/>
            <pc:sldMk cId="2975817434" sldId="340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9T00:39:11.270" v="4185"/>
          <ac:spMkLst>
            <pc:docMk/>
            <pc:sldMk cId="2975817434" sldId="340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9T00:39:11.272" v="4189"/>
          <ac:spMkLst>
            <pc:docMk/>
            <pc:sldMk cId="2975817434" sldId="340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29T00:39:09.853" v="4173"/>
          <ac:spMkLst>
            <pc:docMk/>
            <pc:sldMk cId="2975817434" sldId="340"/>
            <ac:spMk id="21" creationId="{8DB09F65-43B8-44BC-9395-EDF414275A26}"/>
          </ac:spMkLst>
        </pc:spChg>
        <pc:spChg chg="mod">
          <ac:chgData name="Vân Sái" userId="f04fbad5d1cdecc8" providerId="LiveId" clId="{5FE2B2D2-AE81-4CCA-A0C3-9E5C16F0FE0E}" dt="2021-10-29T00:39:11.273" v="4191"/>
          <ac:spMkLst>
            <pc:docMk/>
            <pc:sldMk cId="2975817434" sldId="340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29T00:39:11.274" v="4193"/>
          <ac:spMkLst>
            <pc:docMk/>
            <pc:sldMk cId="2975817434" sldId="340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29T00:39:11.271" v="4187"/>
          <ac:picMkLst>
            <pc:docMk/>
            <pc:sldMk cId="2975817434" sldId="340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29T00:39:11.267" v="4175"/>
          <ac:picMkLst>
            <pc:docMk/>
            <pc:sldMk cId="2975817434" sldId="340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9T00:39:09.999" v="4174"/>
          <ac:picMkLst>
            <pc:docMk/>
            <pc:sldMk cId="2975817434" sldId="340"/>
            <ac:picMk id="1032" creationId="{697BF0BF-E91A-4E06-97B3-922A1D723157}"/>
          </ac:picMkLst>
        </pc:picChg>
      </pc:sldChg>
      <pc:sldChg chg="modSp add del mod ord modTransition">
        <pc:chgData name="Vân Sái" userId="f04fbad5d1cdecc8" providerId="LiveId" clId="{5FE2B2D2-AE81-4CCA-A0C3-9E5C16F0FE0E}" dt="2021-10-29T00:38:55.600" v="4135" actId="2696"/>
        <pc:sldMkLst>
          <pc:docMk/>
          <pc:sldMk cId="3073083407" sldId="340"/>
        </pc:sldMkLst>
        <pc:spChg chg="mod">
          <ac:chgData name="Vân Sái" userId="f04fbad5d1cdecc8" providerId="LiveId" clId="{5FE2B2D2-AE81-4CCA-A0C3-9E5C16F0FE0E}" dt="2021-10-29T00:38:55.306" v="4120"/>
          <ac:spMkLst>
            <pc:docMk/>
            <pc:sldMk cId="3073083407" sldId="340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9T00:38:55.305" v="4118"/>
          <ac:spMkLst>
            <pc:docMk/>
            <pc:sldMk cId="3073083407" sldId="340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9T00:38:55.306" v="4122"/>
          <ac:spMkLst>
            <pc:docMk/>
            <pc:sldMk cId="3073083407" sldId="340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9T00:38:55.307" v="4124"/>
          <ac:spMkLst>
            <pc:docMk/>
            <pc:sldMk cId="3073083407" sldId="340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9T00:38:55.308" v="4126"/>
          <ac:spMkLst>
            <pc:docMk/>
            <pc:sldMk cId="3073083407" sldId="340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9T00:38:55.309" v="4130"/>
          <ac:spMkLst>
            <pc:docMk/>
            <pc:sldMk cId="3073083407" sldId="340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29T00:38:55.310" v="4132"/>
          <ac:spMkLst>
            <pc:docMk/>
            <pc:sldMk cId="3073083407" sldId="340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29T00:38:55.311" v="4134"/>
          <ac:spMkLst>
            <pc:docMk/>
            <pc:sldMk cId="3073083407" sldId="340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29T00:38:55.308" v="4128"/>
          <ac:picMkLst>
            <pc:docMk/>
            <pc:sldMk cId="3073083407" sldId="340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29T00:38:55.304" v="4116"/>
          <ac:picMkLst>
            <pc:docMk/>
            <pc:sldMk cId="3073083407" sldId="340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9T00:38:54.390" v="4114"/>
          <ac:picMkLst>
            <pc:docMk/>
            <pc:sldMk cId="3073083407" sldId="340"/>
            <ac:picMk id="1032" creationId="{697BF0BF-E91A-4E06-97B3-922A1D723157}"/>
          </ac:picMkLst>
        </pc:picChg>
      </pc:sldChg>
      <pc:sldChg chg="modSp add del mod ord modTransition">
        <pc:chgData name="Vân Sái" userId="f04fbad5d1cdecc8" providerId="LiveId" clId="{5FE2B2D2-AE81-4CCA-A0C3-9E5C16F0FE0E}" dt="2021-10-29T01:19:00.372" v="5247" actId="2696"/>
        <pc:sldMkLst>
          <pc:docMk/>
          <pc:sldMk cId="3148878658" sldId="340"/>
        </pc:sldMkLst>
        <pc:spChg chg="mod">
          <ac:chgData name="Vân Sái" userId="f04fbad5d1cdecc8" providerId="LiveId" clId="{5FE2B2D2-AE81-4CCA-A0C3-9E5C16F0FE0E}" dt="2021-10-29T01:18:35.751" v="5230"/>
          <ac:spMkLst>
            <pc:docMk/>
            <pc:sldMk cId="3148878658" sldId="340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9T01:18:35.750" v="5228"/>
          <ac:spMkLst>
            <pc:docMk/>
            <pc:sldMk cId="3148878658" sldId="340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9T01:18:35.751" v="5232"/>
          <ac:spMkLst>
            <pc:docMk/>
            <pc:sldMk cId="3148878658" sldId="340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9T01:18:35.752" v="5234"/>
          <ac:spMkLst>
            <pc:docMk/>
            <pc:sldMk cId="3148878658" sldId="340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9T01:18:35.753" v="5236"/>
          <ac:spMkLst>
            <pc:docMk/>
            <pc:sldMk cId="3148878658" sldId="340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9T01:18:35.755" v="5240"/>
          <ac:spMkLst>
            <pc:docMk/>
            <pc:sldMk cId="3148878658" sldId="340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29T01:18:59.869" v="5246"/>
          <ac:spMkLst>
            <pc:docMk/>
            <pc:sldMk cId="3148878658" sldId="340"/>
            <ac:spMk id="21" creationId="{8DB09F65-43B8-44BC-9395-EDF414275A26}"/>
          </ac:spMkLst>
        </pc:spChg>
        <pc:spChg chg="mod">
          <ac:chgData name="Vân Sái" userId="f04fbad5d1cdecc8" providerId="LiveId" clId="{5FE2B2D2-AE81-4CCA-A0C3-9E5C16F0FE0E}" dt="2021-10-29T01:18:35.756" v="5242"/>
          <ac:spMkLst>
            <pc:docMk/>
            <pc:sldMk cId="3148878658" sldId="340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29T01:18:35.757" v="5244"/>
          <ac:spMkLst>
            <pc:docMk/>
            <pc:sldMk cId="3148878658" sldId="340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29T01:18:35.754" v="5238"/>
          <ac:picMkLst>
            <pc:docMk/>
            <pc:sldMk cId="3148878658" sldId="340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29T01:18:35.749" v="5226"/>
          <ac:picMkLst>
            <pc:docMk/>
            <pc:sldMk cId="3148878658" sldId="340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9T01:18:34.355" v="5225"/>
          <ac:picMkLst>
            <pc:docMk/>
            <pc:sldMk cId="3148878658" sldId="340"/>
            <ac:picMk id="1032" creationId="{697BF0BF-E91A-4E06-97B3-922A1D723157}"/>
          </ac:picMkLst>
        </pc:picChg>
      </pc:sldChg>
      <pc:sldChg chg="modSp add del mod ord modTransition">
        <pc:chgData name="Vân Sái" userId="f04fbad5d1cdecc8" providerId="LiveId" clId="{5FE2B2D2-AE81-4CCA-A0C3-9E5C16F0FE0E}" dt="2021-10-25T02:53:54.341" v="1623" actId="2696"/>
        <pc:sldMkLst>
          <pc:docMk/>
          <pc:sldMk cId="3166671147" sldId="340"/>
        </pc:sldMkLst>
        <pc:spChg chg="mod">
          <ac:chgData name="Vân Sái" userId="f04fbad5d1cdecc8" providerId="LiveId" clId="{5FE2B2D2-AE81-4CCA-A0C3-9E5C16F0FE0E}" dt="2021-10-25T02:53:53.840" v="1620"/>
          <ac:spMkLst>
            <pc:docMk/>
            <pc:sldMk cId="3166671147" sldId="340"/>
            <ac:spMk id="4" creationId="{00000000-0000-0000-0000-000000000000}"/>
          </ac:spMkLst>
        </pc:spChg>
        <pc:picChg chg="mod">
          <ac:chgData name="Vân Sái" userId="f04fbad5d1cdecc8" providerId="LiveId" clId="{5FE2B2D2-AE81-4CCA-A0C3-9E5C16F0FE0E}" dt="2021-10-25T02:53:54.240" v="1622"/>
          <ac:picMkLst>
            <pc:docMk/>
            <pc:sldMk cId="3166671147" sldId="340"/>
            <ac:picMk id="2" creationId="{00000000-0000-0000-0000-000000000000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8T14:43:25.162" v="2451" actId="2696"/>
        <pc:sldMkLst>
          <pc:docMk/>
          <pc:sldMk cId="3189446406" sldId="340"/>
        </pc:sldMkLst>
        <pc:spChg chg="add mod">
          <ac:chgData name="Vân Sái" userId="f04fbad5d1cdecc8" providerId="LiveId" clId="{5FE2B2D2-AE81-4CCA-A0C3-9E5C16F0FE0E}" dt="2021-10-25T03:30:39.436" v="2228"/>
          <ac:spMkLst>
            <pc:docMk/>
            <pc:sldMk cId="3189446406" sldId="340"/>
            <ac:spMk id="4" creationId="{AB4E62C6-2FD0-4989-A0AA-01A3330DA337}"/>
          </ac:spMkLst>
        </pc:spChg>
        <pc:picChg chg="add mod">
          <ac:chgData name="Vân Sái" userId="f04fbad5d1cdecc8" providerId="LiveId" clId="{5FE2B2D2-AE81-4CCA-A0C3-9E5C16F0FE0E}" dt="2021-10-25T03:30:39.423" v="2214"/>
          <ac:picMkLst>
            <pc:docMk/>
            <pc:sldMk cId="3189446406" sldId="340"/>
            <ac:picMk id="3" creationId="{9DD68366-64DE-4393-A628-F5CF5C6740D3}"/>
          </ac:picMkLst>
        </pc:picChg>
      </pc:sldChg>
      <pc:sldChg chg="addSp delSp modSp new mod modAnim">
        <pc:chgData name="Vân Sái" userId="f04fbad5d1cdecc8" providerId="LiveId" clId="{5FE2B2D2-AE81-4CCA-A0C3-9E5C16F0FE0E}" dt="2021-11-01T01:50:51.081" v="9980"/>
        <pc:sldMkLst>
          <pc:docMk/>
          <pc:sldMk cId="3200775151" sldId="340"/>
        </pc:sldMkLst>
        <pc:spChg chg="del">
          <ac:chgData name="Vân Sái" userId="f04fbad5d1cdecc8" providerId="LiveId" clId="{5FE2B2D2-AE81-4CCA-A0C3-9E5C16F0FE0E}" dt="2021-10-29T01:54:23.997" v="5830" actId="478"/>
          <ac:spMkLst>
            <pc:docMk/>
            <pc:sldMk cId="3200775151" sldId="340"/>
            <ac:spMk id="2" creationId="{F766D2BA-5536-4FBB-9195-E58A560C7191}"/>
          </ac:spMkLst>
        </pc:spChg>
        <pc:spChg chg="add">
          <ac:chgData name="Vân Sái" userId="f04fbad5d1cdecc8" providerId="LiveId" clId="{5FE2B2D2-AE81-4CCA-A0C3-9E5C16F0FE0E}" dt="2021-10-29T01:54:59.405" v="5833" actId="767"/>
          <ac:spMkLst>
            <pc:docMk/>
            <pc:sldMk cId="3200775151" sldId="340"/>
            <ac:spMk id="3" creationId="{FE96DE02-283A-4003-87F3-538D45380067}"/>
          </ac:spMkLst>
        </pc:spChg>
        <pc:spChg chg="add mod">
          <ac:chgData name="Vân Sái" userId="f04fbad5d1cdecc8" providerId="LiveId" clId="{5FE2B2D2-AE81-4CCA-A0C3-9E5C16F0FE0E}" dt="2021-11-01T01:41:41.194" v="9814" actId="1076"/>
          <ac:spMkLst>
            <pc:docMk/>
            <pc:sldMk cId="3200775151" sldId="340"/>
            <ac:spMk id="5" creationId="{4CE1A32F-DA65-4351-B696-B4DA0AF461D4}"/>
          </ac:spMkLst>
        </pc:spChg>
        <pc:spChg chg="add">
          <ac:chgData name="Vân Sái" userId="f04fbad5d1cdecc8" providerId="LiveId" clId="{5FE2B2D2-AE81-4CCA-A0C3-9E5C16F0FE0E}" dt="2021-11-01T01:39:51.791" v="9594" actId="767"/>
          <ac:spMkLst>
            <pc:docMk/>
            <pc:sldMk cId="3200775151" sldId="340"/>
            <ac:spMk id="6" creationId="{EA3F6C8C-EB20-43CC-87C0-C67BCD33E913}"/>
          </ac:spMkLst>
        </pc:spChg>
        <pc:spChg chg="add mod">
          <ac:chgData name="Vân Sái" userId="f04fbad5d1cdecc8" providerId="LiveId" clId="{5FE2B2D2-AE81-4CCA-A0C3-9E5C16F0FE0E}" dt="2021-11-01T01:50:41.850" v="9978" actId="1076"/>
          <ac:spMkLst>
            <pc:docMk/>
            <pc:sldMk cId="3200775151" sldId="340"/>
            <ac:spMk id="7" creationId="{1F454C1A-342E-4102-AFD3-15886DDF133E}"/>
          </ac:spMkLst>
        </pc:spChg>
        <pc:spChg chg="add mod">
          <ac:chgData name="Vân Sái" userId="f04fbad5d1cdecc8" providerId="LiveId" clId="{5FE2B2D2-AE81-4CCA-A0C3-9E5C16F0FE0E}" dt="2021-11-01T01:50:46.009" v="9979" actId="1076"/>
          <ac:spMkLst>
            <pc:docMk/>
            <pc:sldMk cId="3200775151" sldId="340"/>
            <ac:spMk id="8" creationId="{3F526946-503C-4860-99B4-80F0A3F1ADB3}"/>
          </ac:spMkLst>
        </pc:spChg>
        <pc:picChg chg="add mod">
          <ac:chgData name="Vân Sái" userId="f04fbad5d1cdecc8" providerId="LiveId" clId="{5FE2B2D2-AE81-4CCA-A0C3-9E5C16F0FE0E}" dt="2021-11-01T01:39:57.998" v="9596" actId="1076"/>
          <ac:picMkLst>
            <pc:docMk/>
            <pc:sldMk cId="3200775151" sldId="340"/>
            <ac:picMk id="1026" creationId="{44D701D9-4AF5-4EB3-936F-E8EA4F646F73}"/>
          </ac:picMkLst>
        </pc:picChg>
        <pc:cxnChg chg="add del mod">
          <ac:chgData name="Vân Sái" userId="f04fbad5d1cdecc8" providerId="LiveId" clId="{5FE2B2D2-AE81-4CCA-A0C3-9E5C16F0FE0E}" dt="2021-11-01T01:38:08.176" v="9526" actId="478"/>
          <ac:cxnSpMkLst>
            <pc:docMk/>
            <pc:sldMk cId="3200775151" sldId="340"/>
            <ac:cxnSpMk id="4" creationId="{782162A7-E785-447F-8885-0FED65FDB792}"/>
          </ac:cxnSpMkLst>
        </pc:cxnChg>
      </pc:sldChg>
      <pc:sldChg chg="modSp add del mod ord modTransition">
        <pc:chgData name="Vân Sái" userId="f04fbad5d1cdecc8" providerId="LiveId" clId="{5FE2B2D2-AE81-4CCA-A0C3-9E5C16F0FE0E}" dt="2021-10-29T00:36:01.257" v="4007" actId="2696"/>
        <pc:sldMkLst>
          <pc:docMk/>
          <pc:sldMk cId="3449949764" sldId="340"/>
        </pc:sldMkLst>
        <pc:spChg chg="mod">
          <ac:chgData name="Vân Sái" userId="f04fbad5d1cdecc8" providerId="LiveId" clId="{5FE2B2D2-AE81-4CCA-A0C3-9E5C16F0FE0E}" dt="2021-10-29T00:36:00.958" v="3998"/>
          <ac:spMkLst>
            <pc:docMk/>
            <pc:sldMk cId="3449949764" sldId="340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9T00:36:00.957" v="3996"/>
          <ac:spMkLst>
            <pc:docMk/>
            <pc:sldMk cId="3449949764" sldId="340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9T00:36:00.959" v="4000"/>
          <ac:spMkLst>
            <pc:docMk/>
            <pc:sldMk cId="3449949764" sldId="340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9T00:36:00.959" v="4002"/>
          <ac:spMkLst>
            <pc:docMk/>
            <pc:sldMk cId="3449949764" sldId="340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9T00:36:00.960" v="4004"/>
          <ac:spMkLst>
            <pc:docMk/>
            <pc:sldMk cId="3449949764" sldId="340"/>
            <ac:spMk id="18" creationId="{FE28796E-A467-4EC1-97BE-6779C97B484E}"/>
          </ac:spMkLst>
        </pc:spChg>
        <pc:picChg chg="mod">
          <ac:chgData name="Vân Sái" userId="f04fbad5d1cdecc8" providerId="LiveId" clId="{5FE2B2D2-AE81-4CCA-A0C3-9E5C16F0FE0E}" dt="2021-10-29T00:36:00.961" v="4006"/>
          <ac:picMkLst>
            <pc:docMk/>
            <pc:sldMk cId="3449949764" sldId="340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29T00:36:00.956" v="3994"/>
          <ac:picMkLst>
            <pc:docMk/>
            <pc:sldMk cId="3449949764" sldId="340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9T00:35:59.556" v="3992"/>
          <ac:picMkLst>
            <pc:docMk/>
            <pc:sldMk cId="3449949764" sldId="340"/>
            <ac:picMk id="1032" creationId="{697BF0BF-E91A-4E06-97B3-922A1D723157}"/>
          </ac:picMkLst>
        </pc:picChg>
      </pc:sldChg>
      <pc:sldChg chg="modSp add del mod ord modTransition">
        <pc:chgData name="Vân Sái" userId="f04fbad5d1cdecc8" providerId="LiveId" clId="{5FE2B2D2-AE81-4CCA-A0C3-9E5C16F0FE0E}" dt="2021-10-29T01:07:32.442" v="5078" actId="2696"/>
        <pc:sldMkLst>
          <pc:docMk/>
          <pc:sldMk cId="3566702698" sldId="340"/>
        </pc:sldMkLst>
        <pc:spChg chg="mod">
          <ac:chgData name="Vân Sái" userId="f04fbad5d1cdecc8" providerId="LiveId" clId="{5FE2B2D2-AE81-4CCA-A0C3-9E5C16F0FE0E}" dt="2021-10-29T01:07:32.247" v="5077"/>
          <ac:spMkLst>
            <pc:docMk/>
            <pc:sldMk cId="3566702698" sldId="340"/>
            <ac:spMk id="4" creationId="{72458E30-0F17-486D-97C9-DFDF63045301}"/>
          </ac:spMkLst>
        </pc:spChg>
        <pc:picChg chg="mod">
          <ac:chgData name="Vân Sái" userId="f04fbad5d1cdecc8" providerId="LiveId" clId="{5FE2B2D2-AE81-4CCA-A0C3-9E5C16F0FE0E}" dt="2021-10-29T01:07:30.625" v="5075"/>
          <ac:picMkLst>
            <pc:docMk/>
            <pc:sldMk cId="3566702698" sldId="340"/>
            <ac:picMk id="3074" creationId="{8400E2CD-6113-4188-B7E9-0E15F5998351}"/>
          </ac:picMkLst>
        </pc:picChg>
      </pc:sldChg>
      <pc:sldChg chg="modSp add del ord modTransition">
        <pc:chgData name="Vân Sái" userId="f04fbad5d1cdecc8" providerId="LiveId" clId="{5FE2B2D2-AE81-4CCA-A0C3-9E5C16F0FE0E}" dt="2021-10-29T00:33:48.187" v="3944" actId="2696"/>
        <pc:sldMkLst>
          <pc:docMk/>
          <pc:sldMk cId="4198980028" sldId="340"/>
        </pc:sldMkLst>
        <pc:picChg chg="mod">
          <ac:chgData name="Vân Sái" userId="f04fbad5d1cdecc8" providerId="LiveId" clId="{5FE2B2D2-AE81-4CCA-A0C3-9E5C16F0FE0E}" dt="2021-10-29T00:33:47.914" v="3943"/>
          <ac:picMkLst>
            <pc:docMk/>
            <pc:sldMk cId="4198980028" sldId="340"/>
            <ac:picMk id="1032" creationId="{697BF0BF-E91A-4E06-97B3-922A1D723157}"/>
          </ac:picMkLst>
        </pc:picChg>
      </pc:sldChg>
      <pc:sldChg chg="add del ord modTransition">
        <pc:chgData name="Vân Sái" userId="f04fbad5d1cdecc8" providerId="LiveId" clId="{5FE2B2D2-AE81-4CCA-A0C3-9E5C16F0FE0E}" dt="2021-10-28T15:59:37.800" v="3796" actId="2696"/>
        <pc:sldMkLst>
          <pc:docMk/>
          <pc:sldMk cId="145100705" sldId="341"/>
        </pc:sldMkLst>
      </pc:sldChg>
      <pc:sldChg chg="add del ord modTransition">
        <pc:chgData name="Vân Sái" userId="f04fbad5d1cdecc8" providerId="LiveId" clId="{5FE2B2D2-AE81-4CCA-A0C3-9E5C16F0FE0E}" dt="2021-10-29T01:19:00.381" v="5248" actId="2696"/>
        <pc:sldMkLst>
          <pc:docMk/>
          <pc:sldMk cId="574974408" sldId="341"/>
        </pc:sldMkLst>
      </pc:sldChg>
      <pc:sldChg chg="addSp modSp add del mod modTransition setBg">
        <pc:chgData name="Vân Sái" userId="f04fbad5d1cdecc8" providerId="LiveId" clId="{5FE2B2D2-AE81-4CCA-A0C3-9E5C16F0FE0E}" dt="2021-10-28T14:43:29.764" v="2452" actId="2696"/>
        <pc:sldMkLst>
          <pc:docMk/>
          <pc:sldMk cId="843541868" sldId="341"/>
        </pc:sldMkLst>
        <pc:spChg chg="add mod">
          <ac:chgData name="Vân Sái" userId="f04fbad5d1cdecc8" providerId="LiveId" clId="{5FE2B2D2-AE81-4CCA-A0C3-9E5C16F0FE0E}" dt="2021-10-25T03:30:39.573" v="2263"/>
          <ac:spMkLst>
            <pc:docMk/>
            <pc:sldMk cId="843541868" sldId="341"/>
            <ac:spMk id="4" creationId="{39EB6482-1AAE-4147-8BB7-CB056F7EE6AA}"/>
          </ac:spMkLst>
        </pc:spChg>
        <pc:picChg chg="add mod">
          <ac:chgData name="Vân Sái" userId="f04fbad5d1cdecc8" providerId="LiveId" clId="{5FE2B2D2-AE81-4CCA-A0C3-9E5C16F0FE0E}" dt="2021-10-25T03:30:39.564" v="2249"/>
          <ac:picMkLst>
            <pc:docMk/>
            <pc:sldMk cId="843541868" sldId="341"/>
            <ac:picMk id="3" creationId="{561D573C-93B6-4B3A-AF2A-6F6B77BB694F}"/>
          </ac:picMkLst>
        </pc:picChg>
      </pc:sldChg>
      <pc:sldChg chg="addSp modSp del mod">
        <pc:chgData name="Vân Sái" userId="f04fbad5d1cdecc8" providerId="LiveId" clId="{5FE2B2D2-AE81-4CCA-A0C3-9E5C16F0FE0E}" dt="2021-11-01T01:31:47.813" v="9182" actId="2696"/>
        <pc:sldMkLst>
          <pc:docMk/>
          <pc:sldMk cId="897261958" sldId="341"/>
        </pc:sldMkLst>
        <pc:spChg chg="add mod">
          <ac:chgData name="Vân Sái" userId="f04fbad5d1cdecc8" providerId="LiveId" clId="{5FE2B2D2-AE81-4CCA-A0C3-9E5C16F0FE0E}" dt="2021-10-29T01:57:16.747" v="5932" actId="20577"/>
          <ac:spMkLst>
            <pc:docMk/>
            <pc:sldMk cId="897261958" sldId="341"/>
            <ac:spMk id="6" creationId="{0AC299A4-B2E0-4E24-8CEC-E9192740DC59}"/>
          </ac:spMkLst>
        </pc:spChg>
        <pc:picChg chg="add mod ord modVis replST">
          <ac:chgData name="Vân Sái" userId="f04fbad5d1cdecc8" providerId="LiveId" clId="{5FE2B2D2-AE81-4CCA-A0C3-9E5C16F0FE0E}" dt="2021-10-30T01:46:29.526" v="9167"/>
          <ac:picMkLst>
            <pc:docMk/>
            <pc:sldMk cId="897261958" sldId="341"/>
            <ac:picMk id="4" creationId="{7ADC7342-5C90-4C45-AC97-C49966557620}"/>
          </ac:picMkLst>
        </pc:picChg>
        <pc:picChg chg="mod">
          <ac:chgData name="Vân Sái" userId="f04fbad5d1cdecc8" providerId="LiveId" clId="{5FE2B2D2-AE81-4CCA-A0C3-9E5C16F0FE0E}" dt="2021-10-29T01:57:51.629" v="5935" actId="14100"/>
          <ac:picMkLst>
            <pc:docMk/>
            <pc:sldMk cId="897261958" sldId="341"/>
            <ac:picMk id="1026" creationId="{44D701D9-4AF5-4EB3-936F-E8EA4F646F73}"/>
          </ac:picMkLst>
        </pc:picChg>
      </pc:sldChg>
      <pc:sldChg chg="add del ord modTransition">
        <pc:chgData name="Vân Sái" userId="f04fbad5d1cdecc8" providerId="LiveId" clId="{5FE2B2D2-AE81-4CCA-A0C3-9E5C16F0FE0E}" dt="2021-10-29T01:15:48.911" v="5191" actId="2696"/>
        <pc:sldMkLst>
          <pc:docMk/>
          <pc:sldMk cId="1456895424" sldId="341"/>
        </pc:sldMkLst>
      </pc:sldChg>
      <pc:sldChg chg="add del ord modTransition">
        <pc:chgData name="Vân Sái" userId="f04fbad5d1cdecc8" providerId="LiveId" clId="{5FE2B2D2-AE81-4CCA-A0C3-9E5C16F0FE0E}" dt="2021-10-29T00:38:55.605" v="4136" actId="2696"/>
        <pc:sldMkLst>
          <pc:docMk/>
          <pc:sldMk cId="2357817670" sldId="341"/>
        </pc:sldMkLst>
      </pc:sldChg>
      <pc:sldChg chg="add del ord modTransition">
        <pc:chgData name="Vân Sái" userId="f04fbad5d1cdecc8" providerId="LiveId" clId="{5FE2B2D2-AE81-4CCA-A0C3-9E5C16F0FE0E}" dt="2021-10-29T00:36:01.260" v="4008" actId="2696"/>
        <pc:sldMkLst>
          <pc:docMk/>
          <pc:sldMk cId="2476489984" sldId="341"/>
        </pc:sldMkLst>
      </pc:sldChg>
      <pc:sldChg chg="add del ord modTransition">
        <pc:chgData name="Vân Sái" userId="f04fbad5d1cdecc8" providerId="LiveId" clId="{5FE2B2D2-AE81-4CCA-A0C3-9E5C16F0FE0E}" dt="2021-10-29T01:32:43.582" v="5441" actId="2696"/>
        <pc:sldMkLst>
          <pc:docMk/>
          <pc:sldMk cId="2773138282" sldId="341"/>
        </pc:sldMkLst>
      </pc:sldChg>
      <pc:sldChg chg="add del ord modTransition">
        <pc:chgData name="Vân Sái" userId="f04fbad5d1cdecc8" providerId="LiveId" clId="{5FE2B2D2-AE81-4CCA-A0C3-9E5C16F0FE0E}" dt="2021-10-29T00:40:44.074" v="4307"/>
        <pc:sldMkLst>
          <pc:docMk/>
          <pc:sldMk cId="2881231607" sldId="341"/>
        </pc:sldMkLst>
      </pc:sldChg>
      <pc:sldChg chg="add del ord modTransition">
        <pc:chgData name="Vân Sái" userId="f04fbad5d1cdecc8" providerId="LiveId" clId="{5FE2B2D2-AE81-4CCA-A0C3-9E5C16F0FE0E}" dt="2021-10-29T00:33:48.190" v="3945" actId="2696"/>
        <pc:sldMkLst>
          <pc:docMk/>
          <pc:sldMk cId="3009549477" sldId="341"/>
        </pc:sldMkLst>
      </pc:sldChg>
      <pc:sldChg chg="add del ord modTransition">
        <pc:chgData name="Vân Sái" userId="f04fbad5d1cdecc8" providerId="LiveId" clId="{5FE2B2D2-AE81-4CCA-A0C3-9E5C16F0FE0E}" dt="2021-10-29T00:39:16.126" v="4199" actId="2696"/>
        <pc:sldMkLst>
          <pc:docMk/>
          <pc:sldMk cId="3810872399" sldId="341"/>
        </pc:sldMkLst>
      </pc:sldChg>
      <pc:sldChg chg="add del ord modTransition">
        <pc:chgData name="Vân Sái" userId="f04fbad5d1cdecc8" providerId="LiveId" clId="{5FE2B2D2-AE81-4CCA-A0C3-9E5C16F0FE0E}" dt="2021-10-29T01:07:32.451" v="5079" actId="2696"/>
        <pc:sldMkLst>
          <pc:docMk/>
          <pc:sldMk cId="4106946051" sldId="341"/>
        </pc:sldMkLst>
      </pc:sldChg>
      <pc:sldChg chg="addSp delSp modSp mod setBg modAnim">
        <pc:chgData name="Vân Sái" userId="f04fbad5d1cdecc8" providerId="LiveId" clId="{5FE2B2D2-AE81-4CCA-A0C3-9E5C16F0FE0E}" dt="2021-11-05T01:11:53.907" v="11641"/>
        <pc:sldMkLst>
          <pc:docMk/>
          <pc:sldMk cId="4144535483" sldId="341"/>
        </pc:sldMkLst>
        <pc:spChg chg="add mod">
          <ac:chgData name="Vân Sái" userId="f04fbad5d1cdecc8" providerId="LiveId" clId="{5FE2B2D2-AE81-4CCA-A0C3-9E5C16F0FE0E}" dt="2021-11-01T01:39:16.986" v="9557" actId="255"/>
          <ac:spMkLst>
            <pc:docMk/>
            <pc:sldMk cId="4144535483" sldId="341"/>
            <ac:spMk id="2" creationId="{2C0F6FF6-61A9-4C5C-B5AB-60CB64BC8142}"/>
          </ac:spMkLst>
        </pc:spChg>
        <pc:spChg chg="mod">
          <ac:chgData name="Vân Sái" userId="f04fbad5d1cdecc8" providerId="LiveId" clId="{5FE2B2D2-AE81-4CCA-A0C3-9E5C16F0FE0E}" dt="2021-11-01T01:36:59.332" v="9484" actId="1076"/>
          <ac:spMkLst>
            <pc:docMk/>
            <pc:sldMk cId="4144535483" sldId="341"/>
            <ac:spMk id="5" creationId="{4CE1A32F-DA65-4351-B696-B4DA0AF461D4}"/>
          </ac:spMkLst>
        </pc:spChg>
        <pc:picChg chg="add del mod ord modVis replST">
          <ac:chgData name="Vân Sái" userId="f04fbad5d1cdecc8" providerId="LiveId" clId="{5FE2B2D2-AE81-4CCA-A0C3-9E5C16F0FE0E}" dt="2021-11-01T02:26:16.959" v="11151"/>
          <ac:picMkLst>
            <pc:docMk/>
            <pc:sldMk cId="4144535483" sldId="341"/>
            <ac:picMk id="6" creationId="{E1AFD38E-B18E-4DF2-B787-532876761FA9}"/>
          </ac:picMkLst>
        </pc:picChg>
        <pc:picChg chg="add mod ord modVis replST">
          <ac:chgData name="Vân Sái" userId="f04fbad5d1cdecc8" providerId="LiveId" clId="{5FE2B2D2-AE81-4CCA-A0C3-9E5C16F0FE0E}" dt="2021-11-05T01:11:53.907" v="11641"/>
          <ac:picMkLst>
            <pc:docMk/>
            <pc:sldMk cId="4144535483" sldId="341"/>
            <ac:picMk id="9" creationId="{3B09D8F8-8BC7-43C2-AB2F-3473F55E9373}"/>
          </ac:picMkLst>
        </pc:picChg>
        <pc:inkChg chg="add">
          <ac:chgData name="Vân Sái" userId="f04fbad5d1cdecc8" providerId="LiveId" clId="{5FE2B2D2-AE81-4CCA-A0C3-9E5C16F0FE0E}" dt="2021-11-01T02:26:16.917" v="11129"/>
          <ac:inkMkLst>
            <pc:docMk/>
            <pc:sldMk cId="4144535483" sldId="341"/>
            <ac:inkMk id="7" creationId="{1242ED1C-12C3-4912-A941-12B526B74EA8}"/>
          </ac:inkMkLst>
        </pc:inkChg>
      </pc:sldChg>
      <pc:sldChg chg="add del ord modTransition">
        <pc:chgData name="Vân Sái" userId="f04fbad5d1cdecc8" providerId="LiveId" clId="{5FE2B2D2-AE81-4CCA-A0C3-9E5C16F0FE0E}" dt="2021-10-25T02:53:54.343" v="1624" actId="2696"/>
        <pc:sldMkLst>
          <pc:docMk/>
          <pc:sldMk cId="4147574816" sldId="341"/>
        </pc:sldMkLst>
      </pc:sldChg>
      <pc:sldChg chg="modSp add del mod ord modTransition">
        <pc:chgData name="Vân Sái" userId="f04fbad5d1cdecc8" providerId="LiveId" clId="{5FE2B2D2-AE81-4CCA-A0C3-9E5C16F0FE0E}" dt="2021-10-29T01:08:29.645" v="5166" actId="2696"/>
        <pc:sldMkLst>
          <pc:docMk/>
          <pc:sldMk cId="277554805" sldId="342"/>
        </pc:sldMkLst>
        <pc:spChg chg="mod">
          <ac:chgData name="Vân Sái" userId="f04fbad5d1cdecc8" providerId="LiveId" clId="{5FE2B2D2-AE81-4CCA-A0C3-9E5C16F0FE0E}" dt="2021-10-29T01:08:23.709" v="5142"/>
          <ac:spMkLst>
            <pc:docMk/>
            <pc:sldMk cId="277554805" sldId="342"/>
            <ac:spMk id="3" creationId="{C6A8BBA4-6D10-4A66-A10B-F6B26373880E}"/>
          </ac:spMkLst>
        </pc:spChg>
        <pc:spChg chg="mod">
          <ac:chgData name="Vân Sái" userId="f04fbad5d1cdecc8" providerId="LiveId" clId="{5FE2B2D2-AE81-4CCA-A0C3-9E5C16F0FE0E}" dt="2021-10-29T01:08:26.364" v="5147"/>
          <ac:spMkLst>
            <pc:docMk/>
            <pc:sldMk cId="277554805" sldId="342"/>
            <ac:spMk id="19" creationId="{CBFB8F91-03B6-42DB-8C69-A8B80C10621A}"/>
          </ac:spMkLst>
        </pc:spChg>
        <pc:spChg chg="mod">
          <ac:chgData name="Vân Sái" userId="f04fbad5d1cdecc8" providerId="LiveId" clId="{5FE2B2D2-AE81-4CCA-A0C3-9E5C16F0FE0E}" dt="2021-10-29T01:08:27.159" v="5153"/>
          <ac:spMkLst>
            <pc:docMk/>
            <pc:sldMk cId="277554805" sldId="342"/>
            <ac:spMk id="20" creationId="{B6BA29D4-4104-4C1A-A00B-34BCAEF6258D}"/>
          </ac:spMkLst>
        </pc:spChg>
        <pc:spChg chg="mod">
          <ac:chgData name="Vân Sái" userId="f04fbad5d1cdecc8" providerId="LiveId" clId="{5FE2B2D2-AE81-4CCA-A0C3-9E5C16F0FE0E}" dt="2021-10-29T01:08:27.930" v="5159"/>
          <ac:spMkLst>
            <pc:docMk/>
            <pc:sldMk cId="277554805" sldId="342"/>
            <ac:spMk id="25" creationId="{C41F225E-794F-4DC6-9BA2-2EDA219BA814}"/>
          </ac:spMkLst>
        </pc:spChg>
        <pc:spChg chg="mod">
          <ac:chgData name="Vân Sái" userId="f04fbad5d1cdecc8" providerId="LiveId" clId="{5FE2B2D2-AE81-4CCA-A0C3-9E5C16F0FE0E}" dt="2021-10-29T01:08:29.338" v="5165"/>
          <ac:spMkLst>
            <pc:docMk/>
            <pc:sldMk cId="277554805" sldId="342"/>
            <ac:spMk id="26" creationId="{9FAF4EC2-9E22-47B4-B0A7-81CFCC95A6BF}"/>
          </ac:spMkLst>
        </pc:spChg>
        <pc:picChg chg="mod">
          <ac:chgData name="Vân Sái" userId="f04fbad5d1cdecc8" providerId="LiveId" clId="{5FE2B2D2-AE81-4CCA-A0C3-9E5C16F0FE0E}" dt="2021-10-29T01:08:26.755" v="5151"/>
          <ac:picMkLst>
            <pc:docMk/>
            <pc:sldMk cId="277554805" sldId="342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0-29T01:08:26.754" v="5149"/>
          <ac:picMkLst>
            <pc:docMk/>
            <pc:sldMk cId="277554805" sldId="342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0-29T01:08:25.948" v="5144"/>
          <ac:picMkLst>
            <pc:docMk/>
            <pc:sldMk cId="277554805" sldId="342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0-29T01:08:27.512" v="5155"/>
          <ac:picMkLst>
            <pc:docMk/>
            <pc:sldMk cId="277554805" sldId="342"/>
            <ac:picMk id="7" creationId="{00000000-0000-0000-0000-000000000000}"/>
          </ac:picMkLst>
        </pc:picChg>
        <pc:picChg chg="mod">
          <ac:chgData name="Vân Sái" userId="f04fbad5d1cdecc8" providerId="LiveId" clId="{5FE2B2D2-AE81-4CCA-A0C3-9E5C16F0FE0E}" dt="2021-10-29T01:08:27.513" v="5157"/>
          <ac:picMkLst>
            <pc:docMk/>
            <pc:sldMk cId="277554805" sldId="342"/>
            <ac:picMk id="21" creationId="{56232098-CAA8-42BB-919E-D92CBE46B992}"/>
          </ac:picMkLst>
        </pc:picChg>
        <pc:picChg chg="mod">
          <ac:chgData name="Vân Sái" userId="f04fbad5d1cdecc8" providerId="LiveId" clId="{5FE2B2D2-AE81-4CCA-A0C3-9E5C16F0FE0E}" dt="2021-10-29T01:08:28.379" v="5163"/>
          <ac:picMkLst>
            <pc:docMk/>
            <pc:sldMk cId="277554805" sldId="342"/>
            <ac:picMk id="24" creationId="{53A2C4EF-2870-4F07-BE5F-43AE34D6C4D0}"/>
          </ac:picMkLst>
        </pc:picChg>
        <pc:picChg chg="mod">
          <ac:chgData name="Vân Sái" userId="f04fbad5d1cdecc8" providerId="LiveId" clId="{5FE2B2D2-AE81-4CCA-A0C3-9E5C16F0FE0E}" dt="2021-10-29T01:08:28.378" v="5161"/>
          <ac:picMkLst>
            <pc:docMk/>
            <pc:sldMk cId="277554805" sldId="342"/>
            <ac:picMk id="27" creationId="{CCD56E61-2B6F-4782-80CF-AD1F457C2EBC}"/>
          </ac:picMkLst>
        </pc:picChg>
        <pc:picChg chg="mod">
          <ac:chgData name="Vân Sái" userId="f04fbad5d1cdecc8" providerId="LiveId" clId="{5FE2B2D2-AE81-4CCA-A0C3-9E5C16F0FE0E}" dt="2021-10-29T01:08:23.704" v="5140"/>
          <ac:picMkLst>
            <pc:docMk/>
            <pc:sldMk cId="277554805" sldId="342"/>
            <ac:picMk id="2050" creationId="{00000000-0000-0000-0000-000000000000}"/>
          </ac:picMkLst>
        </pc:picChg>
        <pc:picChg chg="mod">
          <ac:chgData name="Vân Sái" userId="f04fbad5d1cdecc8" providerId="LiveId" clId="{5FE2B2D2-AE81-4CCA-A0C3-9E5C16F0FE0E}" dt="2021-10-29T01:08:25.950" v="5145"/>
          <ac:picMkLst>
            <pc:docMk/>
            <pc:sldMk cId="277554805" sldId="342"/>
            <ac:picMk id="2052" creationId="{00000000-0000-0000-0000-000000000000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1:50:16.357" v="5789" actId="2696"/>
        <pc:sldMkLst>
          <pc:docMk/>
          <pc:sldMk cId="1021425414" sldId="342"/>
        </pc:sldMkLst>
        <pc:spChg chg="add mod">
          <ac:chgData name="Vân Sái" userId="f04fbad5d1cdecc8" providerId="LiveId" clId="{5FE2B2D2-AE81-4CCA-A0C3-9E5C16F0FE0E}" dt="2021-10-29T01:28:13.700" v="5429"/>
          <ac:spMkLst>
            <pc:docMk/>
            <pc:sldMk cId="1021425414" sldId="342"/>
            <ac:spMk id="4" creationId="{B946C503-6698-4D72-A7A1-126ABE0375EB}"/>
          </ac:spMkLst>
        </pc:spChg>
        <pc:picChg chg="add mod">
          <ac:chgData name="Vân Sái" userId="f04fbad5d1cdecc8" providerId="LiveId" clId="{5FE2B2D2-AE81-4CCA-A0C3-9E5C16F0FE0E}" dt="2021-10-29T01:28:13.578" v="5415"/>
          <ac:picMkLst>
            <pc:docMk/>
            <pc:sldMk cId="1021425414" sldId="342"/>
            <ac:picMk id="3" creationId="{D294DACB-FFB7-4B43-9A77-8101E8A039F9}"/>
          </ac:picMkLst>
        </pc:picChg>
      </pc:sldChg>
      <pc:sldChg chg="modSp add del mod ord modTransition">
        <pc:chgData name="Vân Sái" userId="f04fbad5d1cdecc8" providerId="LiveId" clId="{5FE2B2D2-AE81-4CCA-A0C3-9E5C16F0FE0E}" dt="2021-10-25T02:53:52.595" v="1617" actId="2696"/>
        <pc:sldMkLst>
          <pc:docMk/>
          <pc:sldMk cId="1102353239" sldId="342"/>
        </pc:sldMkLst>
        <pc:spChg chg="mod">
          <ac:chgData name="Vân Sái" userId="f04fbad5d1cdecc8" providerId="LiveId" clId="{5FE2B2D2-AE81-4CCA-A0C3-9E5C16F0FE0E}" dt="2021-10-25T02:53:52.393" v="1616"/>
          <ac:spMkLst>
            <pc:docMk/>
            <pc:sldMk cId="1102353239" sldId="342"/>
            <ac:spMk id="5" creationId="{BB06BCEF-3B2A-418C-A19B-313DD1DC0E92}"/>
          </ac:spMkLst>
        </pc:spChg>
      </pc:sldChg>
      <pc:sldChg chg="delSp modSp mod ord">
        <pc:chgData name="Vân Sái" userId="f04fbad5d1cdecc8" providerId="LiveId" clId="{5FE2B2D2-AE81-4CCA-A0C3-9E5C16F0FE0E}" dt="2021-11-01T01:45:32.457" v="9819"/>
        <pc:sldMkLst>
          <pc:docMk/>
          <pc:sldMk cId="2276751210" sldId="342"/>
        </pc:sldMkLst>
        <pc:spChg chg="del mod">
          <ac:chgData name="Vân Sái" userId="f04fbad5d1cdecc8" providerId="LiveId" clId="{5FE2B2D2-AE81-4CCA-A0C3-9E5C16F0FE0E}" dt="2021-11-01T01:44:08.728" v="9817" actId="478"/>
          <ac:spMkLst>
            <pc:docMk/>
            <pc:sldMk cId="2276751210" sldId="342"/>
            <ac:spMk id="4" creationId="{5CB8A29B-E16A-4469-81BB-A61A9DDA03D6}"/>
          </ac:spMkLst>
        </pc:spChg>
      </pc:sldChg>
      <pc:sldChg chg="modSp add del mod ord modTransition">
        <pc:chgData name="Vân Sái" userId="f04fbad5d1cdecc8" providerId="LiveId" clId="{5FE2B2D2-AE81-4CCA-A0C3-9E5C16F0FE0E}" dt="2021-10-28T15:59:32.511" v="3777" actId="2696"/>
        <pc:sldMkLst>
          <pc:docMk/>
          <pc:sldMk cId="2532205349" sldId="342"/>
        </pc:sldMkLst>
        <pc:spChg chg="mod">
          <ac:chgData name="Vân Sái" userId="f04fbad5d1cdecc8" providerId="LiveId" clId="{5FE2B2D2-AE81-4CCA-A0C3-9E5C16F0FE0E}" dt="2021-10-28T15:59:31.422" v="3774"/>
          <ac:spMkLst>
            <pc:docMk/>
            <pc:sldMk cId="2532205349" sldId="342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8T15:59:30.287" v="3770"/>
          <ac:spMkLst>
            <pc:docMk/>
            <pc:sldMk cId="2532205349" sldId="342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8T15:59:27.762" v="3758"/>
          <ac:spMkLst>
            <pc:docMk/>
            <pc:sldMk cId="2532205349" sldId="342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8T15:59:30.863" v="3772"/>
          <ac:spMkLst>
            <pc:docMk/>
            <pc:sldMk cId="2532205349" sldId="342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0-28T15:59:28.929" v="3764"/>
          <ac:spMkLst>
            <pc:docMk/>
            <pc:sldMk cId="2532205349" sldId="342"/>
            <ac:spMk id="14" creationId="{3474D840-7C04-42E7-8512-C31908AE8329}"/>
          </ac:spMkLst>
        </pc:spChg>
        <pc:spChg chg="mod">
          <ac:chgData name="Vân Sái" userId="f04fbad5d1cdecc8" providerId="LiveId" clId="{5FE2B2D2-AE81-4CCA-A0C3-9E5C16F0FE0E}" dt="2021-10-28T15:59:32.123" v="3776"/>
          <ac:spMkLst>
            <pc:docMk/>
            <pc:sldMk cId="2532205349" sldId="342"/>
            <ac:spMk id="18" creationId="{264BE352-690C-4DAC-83E6-643DBF4DA16F}"/>
          </ac:spMkLst>
        </pc:spChg>
        <pc:picChg chg="mod">
          <ac:chgData name="Vân Sái" userId="f04fbad5d1cdecc8" providerId="LiveId" clId="{5FE2B2D2-AE81-4CCA-A0C3-9E5C16F0FE0E}" dt="2021-10-28T15:59:27.761" v="3756"/>
          <ac:picMkLst>
            <pc:docMk/>
            <pc:sldMk cId="2532205349" sldId="342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8T15:59:28.928" v="3762"/>
          <ac:picMkLst>
            <pc:docMk/>
            <pc:sldMk cId="2532205349" sldId="342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8T15:59:29.363" v="3766"/>
          <ac:picMkLst>
            <pc:docMk/>
            <pc:sldMk cId="2532205349" sldId="342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8T15:59:29.770" v="3768"/>
          <ac:picMkLst>
            <pc:docMk/>
            <pc:sldMk cId="2532205349" sldId="342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8T15:59:28.547" v="3760"/>
          <ac:cxnSpMkLst>
            <pc:docMk/>
            <pc:sldMk cId="2532205349" sldId="342"/>
            <ac:cxnSpMk id="6" creationId="{1D554545-C6B5-4A91-9E60-77509DF584F8}"/>
          </ac:cxnSpMkLst>
        </pc:cxnChg>
      </pc:sldChg>
      <pc:sldChg chg="addSp modSp add del mod modTransition setBg">
        <pc:chgData name="Vân Sái" userId="f04fbad5d1cdecc8" providerId="LiveId" clId="{5FE2B2D2-AE81-4CCA-A0C3-9E5C16F0FE0E}" dt="2021-10-28T14:42:50.846" v="2441" actId="2696"/>
        <pc:sldMkLst>
          <pc:docMk/>
          <pc:sldMk cId="3741599446" sldId="342"/>
        </pc:sldMkLst>
        <pc:spChg chg="add mod">
          <ac:chgData name="Vân Sái" userId="f04fbad5d1cdecc8" providerId="LiveId" clId="{5FE2B2D2-AE81-4CCA-A0C3-9E5C16F0FE0E}" dt="2021-10-25T03:30:41.540" v="2298"/>
          <ac:spMkLst>
            <pc:docMk/>
            <pc:sldMk cId="3741599446" sldId="342"/>
            <ac:spMk id="4" creationId="{B4600C93-C832-478D-BBA3-E9827408E0CC}"/>
          </ac:spMkLst>
        </pc:spChg>
        <pc:picChg chg="add mod">
          <ac:chgData name="Vân Sái" userId="f04fbad5d1cdecc8" providerId="LiveId" clId="{5FE2B2D2-AE81-4CCA-A0C3-9E5C16F0FE0E}" dt="2021-10-25T03:30:41.531" v="2284"/>
          <ac:picMkLst>
            <pc:docMk/>
            <pc:sldMk cId="3741599446" sldId="342"/>
            <ac:picMk id="3" creationId="{BF90255E-1ED7-49F7-AB00-8116D491BF96}"/>
          </ac:picMkLst>
        </pc:picChg>
      </pc:sldChg>
      <pc:sldChg chg="addSp delSp modSp new del mod">
        <pc:chgData name="Vân Sái" userId="f04fbad5d1cdecc8" providerId="LiveId" clId="{5FE2B2D2-AE81-4CCA-A0C3-9E5C16F0FE0E}" dt="2021-11-01T01:31:51.144" v="9183" actId="2696"/>
        <pc:sldMkLst>
          <pc:docMk/>
          <pc:sldMk cId="3969638536" sldId="342"/>
        </pc:sldMkLst>
        <pc:spChg chg="del">
          <ac:chgData name="Vân Sái" userId="f04fbad5d1cdecc8" providerId="LiveId" clId="{5FE2B2D2-AE81-4CCA-A0C3-9E5C16F0FE0E}" dt="2021-10-29T02:00:49.098" v="5941" actId="478"/>
          <ac:spMkLst>
            <pc:docMk/>
            <pc:sldMk cId="3969638536" sldId="342"/>
            <ac:spMk id="2" creationId="{C2E464C2-4699-4E57-8AF3-344A15CB2B36}"/>
          </ac:spMkLst>
        </pc:spChg>
        <pc:picChg chg="add del mod">
          <ac:chgData name="Vân Sái" userId="f04fbad5d1cdecc8" providerId="LiveId" clId="{5FE2B2D2-AE81-4CCA-A0C3-9E5C16F0FE0E}" dt="2021-10-29T02:00:47.102" v="5940" actId="478"/>
          <ac:picMkLst>
            <pc:docMk/>
            <pc:sldMk cId="3969638536" sldId="342"/>
            <ac:picMk id="2050" creationId="{9510E897-007F-4F98-BFB3-B8FB88BC4E04}"/>
          </ac:picMkLst>
        </pc:picChg>
        <pc:picChg chg="add del mod">
          <ac:chgData name="Vân Sái" userId="f04fbad5d1cdecc8" providerId="LiveId" clId="{5FE2B2D2-AE81-4CCA-A0C3-9E5C16F0FE0E}" dt="2021-10-29T02:01:02.130" v="5947" actId="478"/>
          <ac:picMkLst>
            <pc:docMk/>
            <pc:sldMk cId="3969638536" sldId="342"/>
            <ac:picMk id="2052" creationId="{B00C04C7-DA90-4B7E-9078-0D954705D047}"/>
          </ac:picMkLst>
        </pc:picChg>
      </pc:sldChg>
      <pc:sldChg chg="modSp add del mod ord modTransition">
        <pc:chgData name="Vân Sái" userId="f04fbad5d1cdecc8" providerId="LiveId" clId="{5FE2B2D2-AE81-4CCA-A0C3-9E5C16F0FE0E}" dt="2021-11-01T01:39:29.158" v="9581" actId="2696"/>
        <pc:sldMkLst>
          <pc:docMk/>
          <pc:sldMk cId="4246559421" sldId="342"/>
        </pc:sldMkLst>
        <pc:spChg chg="mod">
          <ac:chgData name="Vân Sái" userId="f04fbad5d1cdecc8" providerId="LiveId" clId="{5FE2B2D2-AE81-4CCA-A0C3-9E5C16F0FE0E}" dt="2021-11-01T01:39:29.077" v="9580"/>
          <ac:spMkLst>
            <pc:docMk/>
            <pc:sldMk cId="4246559421" sldId="342"/>
            <ac:spMk id="2" creationId="{2C0F6FF6-61A9-4C5C-B5AB-60CB64BC8142}"/>
          </ac:spMkLst>
        </pc:spChg>
        <pc:picChg chg="mod">
          <ac:chgData name="Vân Sái" userId="f04fbad5d1cdecc8" providerId="LiveId" clId="{5FE2B2D2-AE81-4CCA-A0C3-9E5C16F0FE0E}" dt="2021-11-01T01:39:26.035" v="9578"/>
          <ac:picMkLst>
            <pc:docMk/>
            <pc:sldMk cId="4246559421" sldId="342"/>
            <ac:picMk id="1026" creationId="{44D701D9-4AF5-4EB3-936F-E8EA4F646F73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3:18:53.127" v="8150" actId="2696"/>
        <pc:sldMkLst>
          <pc:docMk/>
          <pc:sldMk cId="108607816" sldId="343"/>
        </pc:sldMkLst>
        <pc:spChg chg="add mod">
          <ac:chgData name="Vân Sái" userId="f04fbad5d1cdecc8" providerId="LiveId" clId="{5FE2B2D2-AE81-4CCA-A0C3-9E5C16F0FE0E}" dt="2021-10-29T03:10:23.687" v="7525"/>
          <ac:spMkLst>
            <pc:docMk/>
            <pc:sldMk cId="108607816" sldId="343"/>
            <ac:spMk id="4" creationId="{E8AE2DC8-2A77-438E-86F2-C81192CE7198}"/>
          </ac:spMkLst>
        </pc:spChg>
        <pc:grpChg chg="add mod">
          <ac:chgData name="Vân Sái" userId="f04fbad5d1cdecc8" providerId="LiveId" clId="{5FE2B2D2-AE81-4CCA-A0C3-9E5C16F0FE0E}" dt="2021-10-29T03:10:23.687" v="7525"/>
          <ac:grpSpMkLst>
            <pc:docMk/>
            <pc:sldMk cId="108607816" sldId="343"/>
            <ac:grpSpMk id="5" creationId="{BD6100DA-63EA-411C-AAD0-618FCE4B8A19}"/>
          </ac:grpSpMkLst>
        </pc:grpChg>
        <pc:graphicFrameChg chg="add mod modGraphic">
          <ac:chgData name="Vân Sái" userId="f04fbad5d1cdecc8" providerId="LiveId" clId="{5FE2B2D2-AE81-4CCA-A0C3-9E5C16F0FE0E}" dt="2021-10-29T03:10:23.788" v="7692" actId="947"/>
          <ac:graphicFrameMkLst>
            <pc:docMk/>
            <pc:sldMk cId="108607816" sldId="343"/>
            <ac:graphicFrameMk id="6" creationId="{EFC03B15-FCA0-4837-A0FC-5AAA085C4F1C}"/>
          </ac:graphicFrameMkLst>
        </pc:graphicFrameChg>
        <pc:picChg chg="add mod">
          <ac:chgData name="Vân Sái" userId="f04fbad5d1cdecc8" providerId="LiveId" clId="{5FE2B2D2-AE81-4CCA-A0C3-9E5C16F0FE0E}" dt="2021-10-29T03:10:23.687" v="7525"/>
          <ac:picMkLst>
            <pc:docMk/>
            <pc:sldMk cId="108607816" sldId="343"/>
            <ac:picMk id="3" creationId="{E80CDB09-9534-4EA2-AE66-466139891092}"/>
          </ac:picMkLst>
        </pc:picChg>
      </pc:sldChg>
      <pc:sldChg chg="add del ord modTransition">
        <pc:chgData name="Vân Sái" userId="f04fbad5d1cdecc8" providerId="LiveId" clId="{5FE2B2D2-AE81-4CCA-A0C3-9E5C16F0FE0E}" dt="2021-11-01T01:39:29.160" v="9582" actId="2696"/>
        <pc:sldMkLst>
          <pc:docMk/>
          <pc:sldMk cId="211198625" sldId="343"/>
        </pc:sldMkLst>
      </pc:sldChg>
      <pc:sldChg chg="modSp add del mod ord modTransition">
        <pc:chgData name="Vân Sái" userId="f04fbad5d1cdecc8" providerId="LiveId" clId="{5FE2B2D2-AE81-4CCA-A0C3-9E5C16F0FE0E}" dt="2021-10-29T03:19:14.767" v="8213" actId="2696"/>
        <pc:sldMkLst>
          <pc:docMk/>
          <pc:sldMk cId="266814417" sldId="343"/>
        </pc:sldMkLst>
        <pc:spChg chg="mod">
          <ac:chgData name="Vân Sái" userId="f04fbad5d1cdecc8" providerId="LiveId" clId="{5FE2B2D2-AE81-4CCA-A0C3-9E5C16F0FE0E}" dt="2021-10-29T03:19:14.639" v="8212"/>
          <ac:spMkLst>
            <pc:docMk/>
            <pc:sldMk cId="266814417" sldId="343"/>
            <ac:spMk id="6" creationId="{B1DD4D12-2A9C-4A61-8522-E6B1B0CD327C}"/>
          </ac:spMkLst>
        </pc:spChg>
        <pc:spChg chg="mod">
          <ac:chgData name="Vân Sái" userId="f04fbad5d1cdecc8" providerId="LiveId" clId="{5FE2B2D2-AE81-4CCA-A0C3-9E5C16F0FE0E}" dt="2021-10-29T03:19:06.433" v="8210"/>
          <ac:spMkLst>
            <pc:docMk/>
            <pc:sldMk cId="266814417" sldId="343"/>
            <ac:spMk id="7" creationId="{14854834-0B00-4EAE-B6E7-05287A4D8EA0}"/>
          </ac:spMkLst>
        </pc:spChg>
        <pc:spChg chg="mod">
          <ac:chgData name="Vân Sái" userId="f04fbad5d1cdecc8" providerId="LiveId" clId="{5FE2B2D2-AE81-4CCA-A0C3-9E5C16F0FE0E}" dt="2021-10-29T03:19:06.430" v="8206"/>
          <ac:spMkLst>
            <pc:docMk/>
            <pc:sldMk cId="266814417" sldId="343"/>
            <ac:spMk id="8" creationId="{5DD56183-A325-4D40-9220-977DD2FC7E1E}"/>
          </ac:spMkLst>
        </pc:spChg>
        <pc:spChg chg="mod">
          <ac:chgData name="Vân Sái" userId="f04fbad5d1cdecc8" providerId="LiveId" clId="{5FE2B2D2-AE81-4CCA-A0C3-9E5C16F0FE0E}" dt="2021-10-29T03:19:06.429" v="8204"/>
          <ac:spMkLst>
            <pc:docMk/>
            <pc:sldMk cId="266814417" sldId="343"/>
            <ac:spMk id="9" creationId="{A04A87ED-60E3-42ED-93D9-713C9AEB8E14}"/>
          </ac:spMkLst>
        </pc:spChg>
        <pc:spChg chg="mod">
          <ac:chgData name="Vân Sái" userId="f04fbad5d1cdecc8" providerId="LiveId" clId="{5FE2B2D2-AE81-4CCA-A0C3-9E5C16F0FE0E}" dt="2021-10-29T03:19:06.429" v="8202"/>
          <ac:spMkLst>
            <pc:docMk/>
            <pc:sldMk cId="266814417" sldId="343"/>
            <ac:spMk id="10" creationId="{20174929-0572-41DF-969A-04F821DBE3BB}"/>
          </ac:spMkLst>
        </pc:spChg>
        <pc:spChg chg="mod">
          <ac:chgData name="Vân Sái" userId="f04fbad5d1cdecc8" providerId="LiveId" clId="{5FE2B2D2-AE81-4CCA-A0C3-9E5C16F0FE0E}" dt="2021-10-29T03:19:06.430" v="8208"/>
          <ac:spMkLst>
            <pc:docMk/>
            <pc:sldMk cId="266814417" sldId="343"/>
            <ac:spMk id="11" creationId="{7FFF1071-AED2-449F-8961-2DFD75C0CB73}"/>
          </ac:spMkLst>
        </pc:spChg>
        <pc:picChg chg="mod">
          <ac:chgData name="Vân Sái" userId="f04fbad5d1cdecc8" providerId="LiveId" clId="{5FE2B2D2-AE81-4CCA-A0C3-9E5C16F0FE0E}" dt="2021-10-29T03:19:06.427" v="8200"/>
          <ac:picMkLst>
            <pc:docMk/>
            <pc:sldMk cId="266814417" sldId="343"/>
            <ac:picMk id="9218" creationId="{6A67DCFB-2356-4D8F-95D7-82C321438B10}"/>
          </ac:picMkLst>
        </pc:picChg>
      </pc:sldChg>
      <pc:sldChg chg="modSp add del mod ord modTransition">
        <pc:chgData name="Vân Sái" userId="f04fbad5d1cdecc8" providerId="LiveId" clId="{5FE2B2D2-AE81-4CCA-A0C3-9E5C16F0FE0E}" dt="2021-10-29T02:11:36.721" v="6024" actId="2696"/>
        <pc:sldMkLst>
          <pc:docMk/>
          <pc:sldMk cId="1099379004" sldId="343"/>
        </pc:sldMkLst>
        <pc:spChg chg="mod">
          <ac:chgData name="Vân Sái" userId="f04fbad5d1cdecc8" providerId="LiveId" clId="{5FE2B2D2-AE81-4CCA-A0C3-9E5C16F0FE0E}" dt="2021-10-29T02:10:02.214" v="6021"/>
          <ac:spMkLst>
            <pc:docMk/>
            <pc:sldMk cId="1099379004" sldId="343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9T02:07:19.499" v="6017"/>
          <ac:spMkLst>
            <pc:docMk/>
            <pc:sldMk cId="1099379004" sldId="343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9T02:06:49.808" v="6005"/>
          <ac:spMkLst>
            <pc:docMk/>
            <pc:sldMk cId="1099379004" sldId="343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9T02:09:50.659" v="6019"/>
          <ac:spMkLst>
            <pc:docMk/>
            <pc:sldMk cId="1099379004" sldId="343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0-29T02:07:06.382" v="6011"/>
          <ac:spMkLst>
            <pc:docMk/>
            <pc:sldMk cId="1099379004" sldId="343"/>
            <ac:spMk id="14" creationId="{3474D840-7C04-42E7-8512-C31908AE8329}"/>
          </ac:spMkLst>
        </pc:spChg>
        <pc:spChg chg="mod">
          <ac:chgData name="Vân Sái" userId="f04fbad5d1cdecc8" providerId="LiveId" clId="{5FE2B2D2-AE81-4CCA-A0C3-9E5C16F0FE0E}" dt="2021-10-29T02:11:36.325" v="6023"/>
          <ac:spMkLst>
            <pc:docMk/>
            <pc:sldMk cId="1099379004" sldId="343"/>
            <ac:spMk id="18" creationId="{264BE352-690C-4DAC-83E6-643DBF4DA16F}"/>
          </ac:spMkLst>
        </pc:spChg>
        <pc:picChg chg="mod">
          <ac:chgData name="Vân Sái" userId="f04fbad5d1cdecc8" providerId="LiveId" clId="{5FE2B2D2-AE81-4CCA-A0C3-9E5C16F0FE0E}" dt="2021-10-29T02:06:49.807" v="6003"/>
          <ac:picMkLst>
            <pc:docMk/>
            <pc:sldMk cId="1099379004" sldId="343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9T02:07:06.381" v="6009"/>
          <ac:picMkLst>
            <pc:docMk/>
            <pc:sldMk cId="1099379004" sldId="343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9T02:07:16.409" v="6013"/>
          <ac:picMkLst>
            <pc:docMk/>
            <pc:sldMk cId="1099379004" sldId="343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9T02:07:17.797" v="6015"/>
          <ac:picMkLst>
            <pc:docMk/>
            <pc:sldMk cId="1099379004" sldId="343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9T02:07:04.338" v="6007"/>
          <ac:cxnSpMkLst>
            <pc:docMk/>
            <pc:sldMk cId="1099379004" sldId="343"/>
            <ac:cxnSpMk id="6" creationId="{1D554545-C6B5-4A91-9E60-77509DF584F8}"/>
          </ac:cxnSpMkLst>
        </pc:cxnChg>
      </pc:sldChg>
      <pc:sldChg chg="modSp add del mod ord modTransition">
        <pc:chgData name="Vân Sái" userId="f04fbad5d1cdecc8" providerId="LiveId" clId="{5FE2B2D2-AE81-4CCA-A0C3-9E5C16F0FE0E}" dt="2021-10-29T02:56:00.463" v="7394" actId="2696"/>
        <pc:sldMkLst>
          <pc:docMk/>
          <pc:sldMk cId="1310662938" sldId="343"/>
        </pc:sldMkLst>
        <pc:spChg chg="mod">
          <ac:chgData name="Vân Sái" userId="f04fbad5d1cdecc8" providerId="LiveId" clId="{5FE2B2D2-AE81-4CCA-A0C3-9E5C16F0FE0E}" dt="2021-10-29T02:56:00.319" v="7393"/>
          <ac:spMkLst>
            <pc:docMk/>
            <pc:sldMk cId="1310662938" sldId="343"/>
            <ac:spMk id="4" creationId="{72458E30-0F17-486D-97C9-DFDF63045301}"/>
          </ac:spMkLst>
        </pc:spChg>
        <pc:picChg chg="mod">
          <ac:chgData name="Vân Sái" userId="f04fbad5d1cdecc8" providerId="LiveId" clId="{5FE2B2D2-AE81-4CCA-A0C3-9E5C16F0FE0E}" dt="2021-10-29T02:55:59.112" v="7391"/>
          <ac:picMkLst>
            <pc:docMk/>
            <pc:sldMk cId="1310662938" sldId="343"/>
            <ac:picMk id="3074" creationId="{8400E2CD-6113-4188-B7E9-0E15F5998351}"/>
          </ac:picMkLst>
        </pc:picChg>
      </pc:sldChg>
      <pc:sldChg chg="add del ord modTransition">
        <pc:chgData name="Vân Sái" userId="f04fbad5d1cdecc8" providerId="LiveId" clId="{5FE2B2D2-AE81-4CCA-A0C3-9E5C16F0FE0E}" dt="2021-10-29T01:08:29.660" v="5167" actId="2696"/>
        <pc:sldMkLst>
          <pc:docMk/>
          <pc:sldMk cId="1388200767" sldId="343"/>
        </pc:sldMkLst>
      </pc:sldChg>
      <pc:sldChg chg="add del ord modTransition">
        <pc:chgData name="Vân Sái" userId="f04fbad5d1cdecc8" providerId="LiveId" clId="{5FE2B2D2-AE81-4CCA-A0C3-9E5C16F0FE0E}" dt="2021-10-28T15:59:32.517" v="3778" actId="2696"/>
        <pc:sldMkLst>
          <pc:docMk/>
          <pc:sldMk cId="2441929566" sldId="343"/>
        </pc:sldMkLst>
      </pc:sldChg>
      <pc:sldChg chg="modSp add del mod ord modTransition">
        <pc:chgData name="Vân Sái" userId="f04fbad5d1cdecc8" providerId="LiveId" clId="{5FE2B2D2-AE81-4CCA-A0C3-9E5C16F0FE0E}" dt="2021-10-29T02:04:19.591" v="5972" actId="2696"/>
        <pc:sldMkLst>
          <pc:docMk/>
          <pc:sldMk cId="2691076984" sldId="343"/>
        </pc:sldMkLst>
        <pc:spChg chg="mod">
          <ac:chgData name="Vân Sái" userId="f04fbad5d1cdecc8" providerId="LiveId" clId="{5FE2B2D2-AE81-4CCA-A0C3-9E5C16F0FE0E}" dt="2021-10-29T02:04:19.370" v="5971"/>
          <ac:spMkLst>
            <pc:docMk/>
            <pc:sldMk cId="2691076984" sldId="343"/>
            <ac:spMk id="4" creationId="{72458E30-0F17-486D-97C9-DFDF63045301}"/>
          </ac:spMkLst>
        </pc:spChg>
        <pc:picChg chg="mod">
          <ac:chgData name="Vân Sái" userId="f04fbad5d1cdecc8" providerId="LiveId" clId="{5FE2B2D2-AE81-4CCA-A0C3-9E5C16F0FE0E}" dt="2021-10-29T02:04:18.167" v="5969"/>
          <ac:picMkLst>
            <pc:docMk/>
            <pc:sldMk cId="2691076984" sldId="343"/>
            <ac:picMk id="3074" creationId="{8400E2CD-6113-4188-B7E9-0E15F5998351}"/>
          </ac:picMkLst>
        </pc:picChg>
      </pc:sldChg>
      <pc:sldChg chg="modSp add del mod ord modTransition">
        <pc:chgData name="Vân Sái" userId="f04fbad5d1cdecc8" providerId="LiveId" clId="{5FE2B2D2-AE81-4CCA-A0C3-9E5C16F0FE0E}" dt="2021-10-29T03:02:44.230" v="7446" actId="2696"/>
        <pc:sldMkLst>
          <pc:docMk/>
          <pc:sldMk cId="2694845867" sldId="343"/>
        </pc:sldMkLst>
        <pc:spChg chg="mod">
          <ac:chgData name="Vân Sái" userId="f04fbad5d1cdecc8" providerId="LiveId" clId="{5FE2B2D2-AE81-4CCA-A0C3-9E5C16F0FE0E}" dt="2021-10-29T03:01:51.347" v="7443"/>
          <ac:spMkLst>
            <pc:docMk/>
            <pc:sldMk cId="2694845867" sldId="343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9T02:59:22.714" v="7439"/>
          <ac:spMkLst>
            <pc:docMk/>
            <pc:sldMk cId="2694845867" sldId="343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9T02:58:51.292" v="7427"/>
          <ac:spMkLst>
            <pc:docMk/>
            <pc:sldMk cId="2694845867" sldId="343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9T03:01:37.715" v="7441"/>
          <ac:spMkLst>
            <pc:docMk/>
            <pc:sldMk cId="2694845867" sldId="343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0-29T02:59:07.859" v="7433"/>
          <ac:spMkLst>
            <pc:docMk/>
            <pc:sldMk cId="2694845867" sldId="343"/>
            <ac:spMk id="14" creationId="{3474D840-7C04-42E7-8512-C31908AE8329}"/>
          </ac:spMkLst>
        </pc:spChg>
        <pc:spChg chg="mod">
          <ac:chgData name="Vân Sái" userId="f04fbad5d1cdecc8" providerId="LiveId" clId="{5FE2B2D2-AE81-4CCA-A0C3-9E5C16F0FE0E}" dt="2021-10-29T03:02:43.996" v="7445"/>
          <ac:spMkLst>
            <pc:docMk/>
            <pc:sldMk cId="2694845867" sldId="343"/>
            <ac:spMk id="18" creationId="{264BE352-690C-4DAC-83E6-643DBF4DA16F}"/>
          </ac:spMkLst>
        </pc:spChg>
        <pc:picChg chg="mod">
          <ac:chgData name="Vân Sái" userId="f04fbad5d1cdecc8" providerId="LiveId" clId="{5FE2B2D2-AE81-4CCA-A0C3-9E5C16F0FE0E}" dt="2021-10-29T02:58:51.290" v="7425"/>
          <ac:picMkLst>
            <pc:docMk/>
            <pc:sldMk cId="2694845867" sldId="343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9T02:59:07.854" v="7431"/>
          <ac:picMkLst>
            <pc:docMk/>
            <pc:sldMk cId="2694845867" sldId="343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9T02:59:18.364" v="7435"/>
          <ac:picMkLst>
            <pc:docMk/>
            <pc:sldMk cId="2694845867" sldId="343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9T02:59:19.676" v="7437"/>
          <ac:picMkLst>
            <pc:docMk/>
            <pc:sldMk cId="2694845867" sldId="343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9T02:59:06.267" v="7429"/>
          <ac:cxnSpMkLst>
            <pc:docMk/>
            <pc:sldMk cId="2694845867" sldId="343"/>
            <ac:cxnSpMk id="6" creationId="{1D554545-C6B5-4A91-9E60-77509DF584F8}"/>
          </ac:cxnSpMkLst>
        </pc:cxnChg>
      </pc:sldChg>
      <pc:sldChg chg="addSp modSp add del mod modTransition setBg">
        <pc:chgData name="Vân Sái" userId="f04fbad5d1cdecc8" providerId="LiveId" clId="{5FE2B2D2-AE81-4CCA-A0C3-9E5C16F0FE0E}" dt="2021-10-28T14:42:47.587" v="2440" actId="2696"/>
        <pc:sldMkLst>
          <pc:docMk/>
          <pc:sldMk cId="2728918759" sldId="343"/>
        </pc:sldMkLst>
        <pc:spChg chg="add mod">
          <ac:chgData name="Vân Sái" userId="f04fbad5d1cdecc8" providerId="LiveId" clId="{5FE2B2D2-AE81-4CCA-A0C3-9E5C16F0FE0E}" dt="2021-10-25T03:30:41.683" v="2333"/>
          <ac:spMkLst>
            <pc:docMk/>
            <pc:sldMk cId="2728918759" sldId="343"/>
            <ac:spMk id="4" creationId="{2208FA04-883C-41C3-A929-0D68A48CE8A1}"/>
          </ac:spMkLst>
        </pc:spChg>
        <pc:picChg chg="add mod">
          <ac:chgData name="Vân Sái" userId="f04fbad5d1cdecc8" providerId="LiveId" clId="{5FE2B2D2-AE81-4CCA-A0C3-9E5C16F0FE0E}" dt="2021-10-25T03:30:41.675" v="2319"/>
          <ac:picMkLst>
            <pc:docMk/>
            <pc:sldMk cId="2728918759" sldId="343"/>
            <ac:picMk id="3" creationId="{BE48DC40-8141-4FD2-B6C1-0EAAD3EBDCE8}"/>
          </ac:picMkLst>
        </pc:picChg>
      </pc:sldChg>
      <pc:sldChg chg="modSp add del mod ord modTransition">
        <pc:chgData name="Vân Sái" userId="f04fbad5d1cdecc8" providerId="LiveId" clId="{5FE2B2D2-AE81-4CCA-A0C3-9E5C16F0FE0E}" dt="2021-10-29T01:34:13.380" v="5444" actId="2696"/>
        <pc:sldMkLst>
          <pc:docMk/>
          <pc:sldMk cId="2860855617" sldId="343"/>
        </pc:sldMkLst>
        <pc:spChg chg="mod">
          <ac:chgData name="Vân Sái" userId="f04fbad5d1cdecc8" providerId="LiveId" clId="{5FE2B2D2-AE81-4CCA-A0C3-9E5C16F0FE0E}" dt="2021-10-29T01:34:13.134" v="5443"/>
          <ac:spMkLst>
            <pc:docMk/>
            <pc:sldMk cId="2860855617" sldId="343"/>
            <ac:spMk id="2" creationId="{8623E7AE-ACF8-4F91-BA20-FA61DA48B7E7}"/>
          </ac:spMkLst>
        </pc:spChg>
      </pc:sldChg>
      <pc:sldChg chg="addSp delSp modSp new mod modAnim">
        <pc:chgData name="Vân Sái" userId="f04fbad5d1cdecc8" providerId="LiveId" clId="{5FE2B2D2-AE81-4CCA-A0C3-9E5C16F0FE0E}" dt="2021-11-01T01:53:00.053" v="10146"/>
        <pc:sldMkLst>
          <pc:docMk/>
          <pc:sldMk cId="3033348910" sldId="343"/>
        </pc:sldMkLst>
        <pc:spChg chg="del mod">
          <ac:chgData name="Vân Sái" userId="f04fbad5d1cdecc8" providerId="LiveId" clId="{5FE2B2D2-AE81-4CCA-A0C3-9E5C16F0FE0E}" dt="2021-11-01T01:49:02.410" v="9875" actId="478"/>
          <ac:spMkLst>
            <pc:docMk/>
            <pc:sldMk cId="3033348910" sldId="343"/>
            <ac:spMk id="2" creationId="{2931BC22-BC12-41DD-8485-7F9387EAD8E8}"/>
          </ac:spMkLst>
        </pc:spChg>
        <pc:spChg chg="add mod">
          <ac:chgData name="Vân Sái" userId="f04fbad5d1cdecc8" providerId="LiveId" clId="{5FE2B2D2-AE81-4CCA-A0C3-9E5C16F0FE0E}" dt="2021-11-01T01:52:51.850" v="10145" actId="1076"/>
          <ac:spMkLst>
            <pc:docMk/>
            <pc:sldMk cId="3033348910" sldId="343"/>
            <ac:spMk id="3" creationId="{C4DEFB96-7E8D-469D-9975-399FC4157041}"/>
          </ac:spMkLst>
        </pc:spChg>
        <pc:picChg chg="add del mod">
          <ac:chgData name="Vân Sái" userId="f04fbad5d1cdecc8" providerId="LiveId" clId="{5FE2B2D2-AE81-4CCA-A0C3-9E5C16F0FE0E}" dt="2021-11-01T01:49:02.410" v="9875" actId="478"/>
          <ac:picMkLst>
            <pc:docMk/>
            <pc:sldMk cId="3033348910" sldId="343"/>
            <ac:picMk id="1026" creationId="{12F7B431-19EA-48B6-802C-AF7CDB6B076A}"/>
          </ac:picMkLst>
        </pc:picChg>
        <pc:picChg chg="add mod">
          <ac:chgData name="Vân Sái" userId="f04fbad5d1cdecc8" providerId="LiveId" clId="{5FE2B2D2-AE81-4CCA-A0C3-9E5C16F0FE0E}" dt="2021-11-01T01:52:48.101" v="10144" actId="14100"/>
          <ac:picMkLst>
            <pc:docMk/>
            <pc:sldMk cId="3033348910" sldId="343"/>
            <ac:picMk id="1028" creationId="{98458D91-009B-472E-AE9C-2EC1AF604412}"/>
          </ac:picMkLst>
        </pc:picChg>
      </pc:sldChg>
      <pc:sldChg chg="modSp add del mod ord modTransition">
        <pc:chgData name="Vân Sái" userId="f04fbad5d1cdecc8" providerId="LiveId" clId="{5FE2B2D2-AE81-4CCA-A0C3-9E5C16F0FE0E}" dt="2021-10-29T02:47:47.894" v="7338" actId="2696"/>
        <pc:sldMkLst>
          <pc:docMk/>
          <pc:sldMk cId="3055596403" sldId="343"/>
        </pc:sldMkLst>
        <pc:spChg chg="mod">
          <ac:chgData name="Vân Sái" userId="f04fbad5d1cdecc8" providerId="LiveId" clId="{5FE2B2D2-AE81-4CCA-A0C3-9E5C16F0FE0E}" dt="2021-10-29T02:36:18.673" v="7116"/>
          <ac:spMkLst>
            <pc:docMk/>
            <pc:sldMk cId="3055596403" sldId="343"/>
            <ac:spMk id="2" creationId="{8623E7AE-ACF8-4F91-BA20-FA61DA48B7E7}"/>
          </ac:spMkLst>
        </pc:spChg>
      </pc:sldChg>
      <pc:sldChg chg="add del ord modTransition">
        <pc:chgData name="Vân Sái" userId="f04fbad5d1cdecc8" providerId="LiveId" clId="{5FE2B2D2-AE81-4CCA-A0C3-9E5C16F0FE0E}" dt="2021-10-25T02:53:52.603" v="1618" actId="2696"/>
        <pc:sldMkLst>
          <pc:docMk/>
          <pc:sldMk cId="3118465871" sldId="343"/>
        </pc:sldMkLst>
      </pc:sldChg>
      <pc:sldChg chg="modSp add del mod ord modTransition">
        <pc:chgData name="Vân Sái" userId="f04fbad5d1cdecc8" providerId="LiveId" clId="{5FE2B2D2-AE81-4CCA-A0C3-9E5C16F0FE0E}" dt="2021-10-29T03:19:04.145" v="8174" actId="2696"/>
        <pc:sldMkLst>
          <pc:docMk/>
          <pc:sldMk cId="3439738941" sldId="343"/>
        </pc:sldMkLst>
        <pc:spChg chg="mod">
          <ac:chgData name="Vân Sái" userId="f04fbad5d1cdecc8" providerId="LiveId" clId="{5FE2B2D2-AE81-4CCA-A0C3-9E5C16F0FE0E}" dt="2021-10-29T03:19:03.999" v="8173"/>
          <ac:spMkLst>
            <pc:docMk/>
            <pc:sldMk cId="3439738941" sldId="343"/>
            <ac:spMk id="2" creationId="{8623E7AE-ACF8-4F91-BA20-FA61DA48B7E7}"/>
          </ac:spMkLst>
        </pc:spChg>
      </pc:sldChg>
      <pc:sldChg chg="modSp add del mod ord modTransition">
        <pc:chgData name="Vân Sái" userId="f04fbad5d1cdecc8" providerId="LiveId" clId="{5FE2B2D2-AE81-4CCA-A0C3-9E5C16F0FE0E}" dt="2021-10-29T01:39:19.723" v="5483" actId="2696"/>
        <pc:sldMkLst>
          <pc:docMk/>
          <pc:sldMk cId="3548853623" sldId="343"/>
        </pc:sldMkLst>
        <pc:spChg chg="mod">
          <ac:chgData name="Vân Sái" userId="f04fbad5d1cdecc8" providerId="LiveId" clId="{5FE2B2D2-AE81-4CCA-A0C3-9E5C16F0FE0E}" dt="2021-10-29T01:39:19.496" v="5482"/>
          <ac:spMkLst>
            <pc:docMk/>
            <pc:sldMk cId="3548853623" sldId="343"/>
            <ac:spMk id="6" creationId="{B1DD4D12-2A9C-4A61-8522-E6B1B0CD327C}"/>
          </ac:spMkLst>
        </pc:spChg>
        <pc:spChg chg="mod">
          <ac:chgData name="Vân Sái" userId="f04fbad5d1cdecc8" providerId="LiveId" clId="{5FE2B2D2-AE81-4CCA-A0C3-9E5C16F0FE0E}" dt="2021-10-29T01:39:13.456" v="5480"/>
          <ac:spMkLst>
            <pc:docMk/>
            <pc:sldMk cId="3548853623" sldId="343"/>
            <ac:spMk id="7" creationId="{14854834-0B00-4EAE-B6E7-05287A4D8EA0}"/>
          </ac:spMkLst>
        </pc:spChg>
        <pc:spChg chg="mod">
          <ac:chgData name="Vân Sái" userId="f04fbad5d1cdecc8" providerId="LiveId" clId="{5FE2B2D2-AE81-4CCA-A0C3-9E5C16F0FE0E}" dt="2021-10-29T01:39:13.452" v="5476"/>
          <ac:spMkLst>
            <pc:docMk/>
            <pc:sldMk cId="3548853623" sldId="343"/>
            <ac:spMk id="8" creationId="{5DD56183-A325-4D40-9220-977DD2FC7E1E}"/>
          </ac:spMkLst>
        </pc:spChg>
        <pc:spChg chg="mod">
          <ac:chgData name="Vân Sái" userId="f04fbad5d1cdecc8" providerId="LiveId" clId="{5FE2B2D2-AE81-4CCA-A0C3-9E5C16F0FE0E}" dt="2021-10-29T01:39:13.452" v="5474"/>
          <ac:spMkLst>
            <pc:docMk/>
            <pc:sldMk cId="3548853623" sldId="343"/>
            <ac:spMk id="9" creationId="{A04A87ED-60E3-42ED-93D9-713C9AEB8E14}"/>
          </ac:spMkLst>
        </pc:spChg>
        <pc:spChg chg="mod">
          <ac:chgData name="Vân Sái" userId="f04fbad5d1cdecc8" providerId="LiveId" clId="{5FE2B2D2-AE81-4CCA-A0C3-9E5C16F0FE0E}" dt="2021-10-29T01:39:13.451" v="5472"/>
          <ac:spMkLst>
            <pc:docMk/>
            <pc:sldMk cId="3548853623" sldId="343"/>
            <ac:spMk id="10" creationId="{20174929-0572-41DF-969A-04F821DBE3BB}"/>
          </ac:spMkLst>
        </pc:spChg>
        <pc:spChg chg="mod">
          <ac:chgData name="Vân Sái" userId="f04fbad5d1cdecc8" providerId="LiveId" clId="{5FE2B2D2-AE81-4CCA-A0C3-9E5C16F0FE0E}" dt="2021-10-29T01:39:13.454" v="5478"/>
          <ac:spMkLst>
            <pc:docMk/>
            <pc:sldMk cId="3548853623" sldId="343"/>
            <ac:spMk id="11" creationId="{7FFF1071-AED2-449F-8961-2DFD75C0CB73}"/>
          </ac:spMkLst>
        </pc:spChg>
        <pc:picChg chg="mod">
          <ac:chgData name="Vân Sái" userId="f04fbad5d1cdecc8" providerId="LiveId" clId="{5FE2B2D2-AE81-4CCA-A0C3-9E5C16F0FE0E}" dt="2021-10-29T01:39:13.449" v="5470"/>
          <ac:picMkLst>
            <pc:docMk/>
            <pc:sldMk cId="3548853623" sldId="343"/>
            <ac:picMk id="9218" creationId="{6A67DCFB-2356-4D8F-95D7-82C321438B10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2:36:04.807" v="7095" actId="2696"/>
        <pc:sldMkLst>
          <pc:docMk/>
          <pc:sldMk cId="3560179036" sldId="343"/>
        </pc:sldMkLst>
        <pc:spChg chg="add mod">
          <ac:chgData name="Vân Sái" userId="f04fbad5d1cdecc8" providerId="LiveId" clId="{5FE2B2D2-AE81-4CCA-A0C3-9E5C16F0FE0E}" dt="2021-10-29T02:23:18.203" v="6103"/>
          <ac:spMkLst>
            <pc:docMk/>
            <pc:sldMk cId="3560179036" sldId="343"/>
            <ac:spMk id="4" creationId="{94E6E365-8239-42AD-9FD6-A9821C2ADDB1}"/>
          </ac:spMkLst>
        </pc:spChg>
        <pc:grpChg chg="add mod">
          <ac:chgData name="Vân Sái" userId="f04fbad5d1cdecc8" providerId="LiveId" clId="{5FE2B2D2-AE81-4CCA-A0C3-9E5C16F0FE0E}" dt="2021-10-29T02:23:18.203" v="6103"/>
          <ac:grpSpMkLst>
            <pc:docMk/>
            <pc:sldMk cId="3560179036" sldId="343"/>
            <ac:grpSpMk id="5" creationId="{94DB9331-90F0-4102-8DFE-BD6D47760D6C}"/>
          </ac:grpSpMkLst>
        </pc:grpChg>
        <pc:graphicFrameChg chg="add mod modGraphic">
          <ac:chgData name="Vân Sái" userId="f04fbad5d1cdecc8" providerId="LiveId" clId="{5FE2B2D2-AE81-4CCA-A0C3-9E5C16F0FE0E}" dt="2021-10-29T02:23:18.824" v="6270" actId="947"/>
          <ac:graphicFrameMkLst>
            <pc:docMk/>
            <pc:sldMk cId="3560179036" sldId="343"/>
            <ac:graphicFrameMk id="6" creationId="{21A00DBF-3E92-47B8-A8D5-38D8928CC94B}"/>
          </ac:graphicFrameMkLst>
        </pc:graphicFrameChg>
        <pc:picChg chg="add mod">
          <ac:chgData name="Vân Sái" userId="f04fbad5d1cdecc8" providerId="LiveId" clId="{5FE2B2D2-AE81-4CCA-A0C3-9E5C16F0FE0E}" dt="2021-10-29T02:23:18.203" v="6103"/>
          <ac:picMkLst>
            <pc:docMk/>
            <pc:sldMk cId="3560179036" sldId="343"/>
            <ac:picMk id="3" creationId="{01E3A444-017A-468F-B166-6FFBDCD83756}"/>
          </ac:picMkLst>
        </pc:picChg>
      </pc:sldChg>
      <pc:sldChg chg="modSp add del mod ord modTransition">
        <pc:chgData name="Vân Sái" userId="f04fbad5d1cdecc8" providerId="LiveId" clId="{5FE2B2D2-AE81-4CCA-A0C3-9E5C16F0FE0E}" dt="2021-10-29T02:15:12.738" v="6081" actId="2696"/>
        <pc:sldMkLst>
          <pc:docMk/>
          <pc:sldMk cId="3586233594" sldId="343"/>
        </pc:sldMkLst>
        <pc:spChg chg="mod">
          <ac:chgData name="Vân Sái" userId="f04fbad5d1cdecc8" providerId="LiveId" clId="{5FE2B2D2-AE81-4CCA-A0C3-9E5C16F0FE0E}" dt="2021-10-29T02:15:07.985" v="6064"/>
          <ac:spMkLst>
            <pc:docMk/>
            <pc:sldMk cId="3586233594" sldId="343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9T02:15:07.985" v="6062"/>
          <ac:spMkLst>
            <pc:docMk/>
            <pc:sldMk cId="3586233594" sldId="343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9T02:15:07.986" v="6066"/>
          <ac:spMkLst>
            <pc:docMk/>
            <pc:sldMk cId="3586233594" sldId="343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9T02:15:07.987" v="6068"/>
          <ac:spMkLst>
            <pc:docMk/>
            <pc:sldMk cId="3586233594" sldId="343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9T02:15:07.988" v="6070"/>
          <ac:spMkLst>
            <pc:docMk/>
            <pc:sldMk cId="3586233594" sldId="343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9T02:15:07.991" v="6074"/>
          <ac:spMkLst>
            <pc:docMk/>
            <pc:sldMk cId="3586233594" sldId="343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29T02:15:12.160" v="6080"/>
          <ac:spMkLst>
            <pc:docMk/>
            <pc:sldMk cId="3586233594" sldId="343"/>
            <ac:spMk id="21" creationId="{8DB09F65-43B8-44BC-9395-EDF414275A26}"/>
          </ac:spMkLst>
        </pc:spChg>
        <pc:spChg chg="mod">
          <ac:chgData name="Vân Sái" userId="f04fbad5d1cdecc8" providerId="LiveId" clId="{5FE2B2D2-AE81-4CCA-A0C3-9E5C16F0FE0E}" dt="2021-10-29T02:15:07.993" v="6076"/>
          <ac:spMkLst>
            <pc:docMk/>
            <pc:sldMk cId="3586233594" sldId="343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29T02:15:07.994" v="6078"/>
          <ac:spMkLst>
            <pc:docMk/>
            <pc:sldMk cId="3586233594" sldId="343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29T02:15:07.989" v="6072"/>
          <ac:picMkLst>
            <pc:docMk/>
            <pc:sldMk cId="3586233594" sldId="343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29T02:15:07.984" v="6060"/>
          <ac:picMkLst>
            <pc:docMk/>
            <pc:sldMk cId="3586233594" sldId="343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9T02:15:06.309" v="6059"/>
          <ac:picMkLst>
            <pc:docMk/>
            <pc:sldMk cId="3586233594" sldId="343"/>
            <ac:picMk id="1032" creationId="{697BF0BF-E91A-4E06-97B3-922A1D723157}"/>
          </ac:picMkLst>
        </pc:picChg>
      </pc:sldChg>
      <pc:sldChg chg="modSp add del mod ord modTransition">
        <pc:chgData name="Vân Sái" userId="f04fbad5d1cdecc8" providerId="LiveId" clId="{5FE2B2D2-AE81-4CCA-A0C3-9E5C16F0FE0E}" dt="2021-10-29T01:42:41.553" v="5582" actId="2696"/>
        <pc:sldMkLst>
          <pc:docMk/>
          <pc:sldMk cId="3807940205" sldId="343"/>
        </pc:sldMkLst>
        <pc:spChg chg="mod">
          <ac:chgData name="Vân Sái" userId="f04fbad5d1cdecc8" providerId="LiveId" clId="{5FE2B2D2-AE81-4CCA-A0C3-9E5C16F0FE0E}" dt="2021-10-29T01:42:41.342" v="5581"/>
          <ac:spMkLst>
            <pc:docMk/>
            <pc:sldMk cId="3807940205" sldId="343"/>
            <ac:spMk id="6" creationId="{B1DD4D12-2A9C-4A61-8522-E6B1B0CD327C}"/>
          </ac:spMkLst>
        </pc:spChg>
        <pc:spChg chg="mod">
          <ac:chgData name="Vân Sái" userId="f04fbad5d1cdecc8" providerId="LiveId" clId="{5FE2B2D2-AE81-4CCA-A0C3-9E5C16F0FE0E}" dt="2021-10-29T01:42:37.418" v="5579"/>
          <ac:spMkLst>
            <pc:docMk/>
            <pc:sldMk cId="3807940205" sldId="343"/>
            <ac:spMk id="7" creationId="{14854834-0B00-4EAE-B6E7-05287A4D8EA0}"/>
          </ac:spMkLst>
        </pc:spChg>
        <pc:spChg chg="mod">
          <ac:chgData name="Vân Sái" userId="f04fbad5d1cdecc8" providerId="LiveId" clId="{5FE2B2D2-AE81-4CCA-A0C3-9E5C16F0FE0E}" dt="2021-10-29T01:42:37.417" v="5575"/>
          <ac:spMkLst>
            <pc:docMk/>
            <pc:sldMk cId="3807940205" sldId="343"/>
            <ac:spMk id="8" creationId="{5DD56183-A325-4D40-9220-977DD2FC7E1E}"/>
          </ac:spMkLst>
        </pc:spChg>
        <pc:spChg chg="mod">
          <ac:chgData name="Vân Sái" userId="f04fbad5d1cdecc8" providerId="LiveId" clId="{5FE2B2D2-AE81-4CCA-A0C3-9E5C16F0FE0E}" dt="2021-10-29T01:42:37.416" v="5573"/>
          <ac:spMkLst>
            <pc:docMk/>
            <pc:sldMk cId="3807940205" sldId="343"/>
            <ac:spMk id="9" creationId="{A04A87ED-60E3-42ED-93D9-713C9AEB8E14}"/>
          </ac:spMkLst>
        </pc:spChg>
        <pc:spChg chg="mod">
          <ac:chgData name="Vân Sái" userId="f04fbad5d1cdecc8" providerId="LiveId" clId="{5FE2B2D2-AE81-4CCA-A0C3-9E5C16F0FE0E}" dt="2021-10-29T01:42:37.415" v="5571"/>
          <ac:spMkLst>
            <pc:docMk/>
            <pc:sldMk cId="3807940205" sldId="343"/>
            <ac:spMk id="10" creationId="{20174929-0572-41DF-969A-04F821DBE3BB}"/>
          </ac:spMkLst>
        </pc:spChg>
        <pc:spChg chg="mod">
          <ac:chgData name="Vân Sái" userId="f04fbad5d1cdecc8" providerId="LiveId" clId="{5FE2B2D2-AE81-4CCA-A0C3-9E5C16F0FE0E}" dt="2021-10-29T01:42:37.418" v="5577"/>
          <ac:spMkLst>
            <pc:docMk/>
            <pc:sldMk cId="3807940205" sldId="343"/>
            <ac:spMk id="11" creationId="{7FFF1071-AED2-449F-8961-2DFD75C0CB73}"/>
          </ac:spMkLst>
        </pc:spChg>
        <pc:picChg chg="mod">
          <ac:chgData name="Vân Sái" userId="f04fbad5d1cdecc8" providerId="LiveId" clId="{5FE2B2D2-AE81-4CCA-A0C3-9E5C16F0FE0E}" dt="2021-10-29T01:42:37.410" v="5569"/>
          <ac:picMkLst>
            <pc:docMk/>
            <pc:sldMk cId="3807940205" sldId="343"/>
            <ac:picMk id="9218" creationId="{6A67DCFB-2356-4D8F-95D7-82C321438B10}"/>
          </ac:picMkLst>
        </pc:picChg>
      </pc:sldChg>
      <pc:sldChg chg="addSp modSp add del mod modTransition setBg">
        <pc:chgData name="Vân Sái" userId="f04fbad5d1cdecc8" providerId="LiveId" clId="{5FE2B2D2-AE81-4CCA-A0C3-9E5C16F0FE0E}" dt="2021-11-01T01:30:09.644" v="9181" actId="2696"/>
        <pc:sldMkLst>
          <pc:docMk/>
          <pc:sldMk cId="3848791779" sldId="343"/>
        </pc:sldMkLst>
        <pc:spChg chg="add mod">
          <ac:chgData name="Vân Sái" userId="f04fbad5d1cdecc8" providerId="LiveId" clId="{5FE2B2D2-AE81-4CCA-A0C3-9E5C16F0FE0E}" dt="2021-10-29T03:27:11.419" v="8254"/>
          <ac:spMkLst>
            <pc:docMk/>
            <pc:sldMk cId="3848791779" sldId="343"/>
            <ac:spMk id="4" creationId="{9AD7679C-AB48-4D95-8DF2-18FBE0B3F523}"/>
          </ac:spMkLst>
        </pc:spChg>
        <pc:picChg chg="add mod">
          <ac:chgData name="Vân Sái" userId="f04fbad5d1cdecc8" providerId="LiveId" clId="{5FE2B2D2-AE81-4CCA-A0C3-9E5C16F0FE0E}" dt="2021-10-29T03:27:11.391" v="8240"/>
          <ac:picMkLst>
            <pc:docMk/>
            <pc:sldMk cId="3848791779" sldId="343"/>
            <ac:picMk id="3" creationId="{40188DF2-A43C-4E78-81D9-25D410C8720C}"/>
          </ac:picMkLst>
        </pc:picChg>
      </pc:sldChg>
      <pc:sldChg chg="modSp add del mod ord modTransition">
        <pc:chgData name="Vân Sái" userId="f04fbad5d1cdecc8" providerId="LiveId" clId="{5FE2B2D2-AE81-4CCA-A0C3-9E5C16F0FE0E}" dt="2021-10-29T01:46:29.086" v="5722" actId="2696"/>
        <pc:sldMkLst>
          <pc:docMk/>
          <pc:sldMk cId="3952824946" sldId="343"/>
        </pc:sldMkLst>
        <pc:spChg chg="mod">
          <ac:chgData name="Vân Sái" userId="f04fbad5d1cdecc8" providerId="LiveId" clId="{5FE2B2D2-AE81-4CCA-A0C3-9E5C16F0FE0E}" dt="2021-10-29T01:43:45.137" v="5637"/>
          <ac:spMkLst>
            <pc:docMk/>
            <pc:sldMk cId="3952824946" sldId="343"/>
            <ac:spMk id="6" creationId="{B1DD4D12-2A9C-4A61-8522-E6B1B0CD327C}"/>
          </ac:spMkLst>
        </pc:spChg>
        <pc:spChg chg="mod">
          <ac:chgData name="Vân Sái" userId="f04fbad5d1cdecc8" providerId="LiveId" clId="{5FE2B2D2-AE81-4CCA-A0C3-9E5C16F0FE0E}" dt="2021-10-29T01:43:45.618" v="5648"/>
          <ac:spMkLst>
            <pc:docMk/>
            <pc:sldMk cId="3952824946" sldId="343"/>
            <ac:spMk id="7" creationId="{14854834-0B00-4EAE-B6E7-05287A4D8EA0}"/>
          </ac:spMkLst>
        </pc:spChg>
        <pc:spChg chg="mod">
          <ac:chgData name="Vân Sái" userId="f04fbad5d1cdecc8" providerId="LiveId" clId="{5FE2B2D2-AE81-4CCA-A0C3-9E5C16F0FE0E}" dt="2021-10-29T01:43:45.614" v="5644"/>
          <ac:spMkLst>
            <pc:docMk/>
            <pc:sldMk cId="3952824946" sldId="343"/>
            <ac:spMk id="8" creationId="{5DD56183-A325-4D40-9220-977DD2FC7E1E}"/>
          </ac:spMkLst>
        </pc:spChg>
        <pc:spChg chg="mod">
          <ac:chgData name="Vân Sái" userId="f04fbad5d1cdecc8" providerId="LiveId" clId="{5FE2B2D2-AE81-4CCA-A0C3-9E5C16F0FE0E}" dt="2021-10-29T01:43:45.613" v="5642"/>
          <ac:spMkLst>
            <pc:docMk/>
            <pc:sldMk cId="3952824946" sldId="343"/>
            <ac:spMk id="9" creationId="{A04A87ED-60E3-42ED-93D9-713C9AEB8E14}"/>
          </ac:spMkLst>
        </pc:spChg>
        <pc:spChg chg="mod">
          <ac:chgData name="Vân Sái" userId="f04fbad5d1cdecc8" providerId="LiveId" clId="{5FE2B2D2-AE81-4CCA-A0C3-9E5C16F0FE0E}" dt="2021-10-29T01:43:45.612" v="5640"/>
          <ac:spMkLst>
            <pc:docMk/>
            <pc:sldMk cId="3952824946" sldId="343"/>
            <ac:spMk id="10" creationId="{20174929-0572-41DF-969A-04F821DBE3BB}"/>
          </ac:spMkLst>
        </pc:spChg>
        <pc:spChg chg="mod">
          <ac:chgData name="Vân Sái" userId="f04fbad5d1cdecc8" providerId="LiveId" clId="{5FE2B2D2-AE81-4CCA-A0C3-9E5C16F0FE0E}" dt="2021-10-29T01:43:45.618" v="5646"/>
          <ac:spMkLst>
            <pc:docMk/>
            <pc:sldMk cId="3952824946" sldId="343"/>
            <ac:spMk id="11" creationId="{7FFF1071-AED2-449F-8961-2DFD75C0CB73}"/>
          </ac:spMkLst>
        </pc:spChg>
        <pc:picChg chg="mod modVis">
          <ac:chgData name="Vân Sái" userId="f04fbad5d1cdecc8" providerId="LiveId" clId="{5FE2B2D2-AE81-4CCA-A0C3-9E5C16F0FE0E}" dt="2021-10-29T01:46:28.963" v="5698"/>
          <ac:picMkLst>
            <pc:docMk/>
            <pc:sldMk cId="3952824946" sldId="343"/>
            <ac:picMk id="5" creationId="{C020DCD6-8E57-41D5-B068-3E0076F5572B}"/>
          </ac:picMkLst>
        </pc:picChg>
        <pc:picChg chg="mod">
          <ac:chgData name="Vân Sái" userId="f04fbad5d1cdecc8" providerId="LiveId" clId="{5FE2B2D2-AE81-4CCA-A0C3-9E5C16F0FE0E}" dt="2021-10-29T01:43:45.611" v="5638"/>
          <ac:picMkLst>
            <pc:docMk/>
            <pc:sldMk cId="3952824946" sldId="343"/>
            <ac:picMk id="9218" creationId="{6A67DCFB-2356-4D8F-95D7-82C321438B10}"/>
          </ac:picMkLst>
        </pc:picChg>
      </pc:sldChg>
      <pc:sldChg chg="modSp add del mod ord modTransition">
        <pc:chgData name="Vân Sái" userId="f04fbad5d1cdecc8" providerId="LiveId" clId="{5FE2B2D2-AE81-4CCA-A0C3-9E5C16F0FE0E}" dt="2021-10-29T03:05:21.252" v="7503" actId="2696"/>
        <pc:sldMkLst>
          <pc:docMk/>
          <pc:sldMk cId="4114459370" sldId="343"/>
        </pc:sldMkLst>
        <pc:spChg chg="mod">
          <ac:chgData name="Vân Sái" userId="f04fbad5d1cdecc8" providerId="LiveId" clId="{5FE2B2D2-AE81-4CCA-A0C3-9E5C16F0FE0E}" dt="2021-10-29T03:05:12.282" v="7486"/>
          <ac:spMkLst>
            <pc:docMk/>
            <pc:sldMk cId="4114459370" sldId="343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9T03:05:12.281" v="7484"/>
          <ac:spMkLst>
            <pc:docMk/>
            <pc:sldMk cId="4114459370" sldId="343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9T03:05:12.283" v="7488"/>
          <ac:spMkLst>
            <pc:docMk/>
            <pc:sldMk cId="4114459370" sldId="343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9T03:05:12.284" v="7490"/>
          <ac:spMkLst>
            <pc:docMk/>
            <pc:sldMk cId="4114459370" sldId="343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9T03:05:12.284" v="7492"/>
          <ac:spMkLst>
            <pc:docMk/>
            <pc:sldMk cId="4114459370" sldId="343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9T03:05:12.293" v="7496"/>
          <ac:spMkLst>
            <pc:docMk/>
            <pc:sldMk cId="4114459370" sldId="343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29T03:05:20.989" v="7502"/>
          <ac:spMkLst>
            <pc:docMk/>
            <pc:sldMk cId="4114459370" sldId="343"/>
            <ac:spMk id="21" creationId="{8DB09F65-43B8-44BC-9395-EDF414275A26}"/>
          </ac:spMkLst>
        </pc:spChg>
        <pc:spChg chg="mod">
          <ac:chgData name="Vân Sái" userId="f04fbad5d1cdecc8" providerId="LiveId" clId="{5FE2B2D2-AE81-4CCA-A0C3-9E5C16F0FE0E}" dt="2021-10-29T03:05:12.294" v="7498"/>
          <ac:spMkLst>
            <pc:docMk/>
            <pc:sldMk cId="4114459370" sldId="343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29T03:05:12.294" v="7500"/>
          <ac:spMkLst>
            <pc:docMk/>
            <pc:sldMk cId="4114459370" sldId="343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29T03:05:12.292" v="7494"/>
          <ac:picMkLst>
            <pc:docMk/>
            <pc:sldMk cId="4114459370" sldId="343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29T03:05:12.280" v="7482"/>
          <ac:picMkLst>
            <pc:docMk/>
            <pc:sldMk cId="4114459370" sldId="343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9T03:05:11.116" v="7481"/>
          <ac:picMkLst>
            <pc:docMk/>
            <pc:sldMk cId="4114459370" sldId="343"/>
            <ac:picMk id="1032" creationId="{697BF0BF-E91A-4E06-97B3-922A1D723157}"/>
          </ac:picMkLst>
        </pc:picChg>
      </pc:sldChg>
      <pc:sldChg chg="add del ord modTransition">
        <pc:chgData name="Vân Sái" userId="f04fbad5d1cdecc8" providerId="LiveId" clId="{5FE2B2D2-AE81-4CCA-A0C3-9E5C16F0FE0E}" dt="2021-10-29T02:11:36.741" v="6025" actId="2696"/>
        <pc:sldMkLst>
          <pc:docMk/>
          <pc:sldMk cId="131257462" sldId="344"/>
        </pc:sldMkLst>
      </pc:sldChg>
      <pc:sldChg chg="add del ord modTransition">
        <pc:chgData name="Vân Sái" userId="f04fbad5d1cdecc8" providerId="LiveId" clId="{5FE2B2D2-AE81-4CCA-A0C3-9E5C16F0FE0E}" dt="2021-10-29T01:34:13.382" v="5445" actId="2696"/>
        <pc:sldMkLst>
          <pc:docMk/>
          <pc:sldMk cId="159534769" sldId="344"/>
        </pc:sldMkLst>
      </pc:sldChg>
      <pc:sldChg chg="add del ord modTransition">
        <pc:chgData name="Vân Sái" userId="f04fbad5d1cdecc8" providerId="LiveId" clId="{5FE2B2D2-AE81-4CCA-A0C3-9E5C16F0FE0E}" dt="2021-10-29T02:04:19.598" v="5973" actId="2696"/>
        <pc:sldMkLst>
          <pc:docMk/>
          <pc:sldMk cId="585732468" sldId="344"/>
        </pc:sldMkLst>
      </pc:sldChg>
      <pc:sldChg chg="add del ord modTransition">
        <pc:chgData name="Vân Sái" userId="f04fbad5d1cdecc8" providerId="LiveId" clId="{5FE2B2D2-AE81-4CCA-A0C3-9E5C16F0FE0E}" dt="2021-10-29T02:15:12.748" v="6082" actId="2696"/>
        <pc:sldMkLst>
          <pc:docMk/>
          <pc:sldMk cId="822189950" sldId="344"/>
        </pc:sldMkLst>
      </pc:sldChg>
      <pc:sldChg chg="add del ord modTransition">
        <pc:chgData name="Vân Sái" userId="f04fbad5d1cdecc8" providerId="LiveId" clId="{5FE2B2D2-AE81-4CCA-A0C3-9E5C16F0FE0E}" dt="2021-10-29T01:42:41.557" v="5583" actId="2696"/>
        <pc:sldMkLst>
          <pc:docMk/>
          <pc:sldMk cId="1084948331" sldId="344"/>
        </pc:sldMkLst>
      </pc:sldChg>
      <pc:sldChg chg="add del ord modTransition">
        <pc:chgData name="Vân Sái" userId="f04fbad5d1cdecc8" providerId="LiveId" clId="{5FE2B2D2-AE81-4CCA-A0C3-9E5C16F0FE0E}" dt="2021-10-29T03:02:44.233" v="7447" actId="2696"/>
        <pc:sldMkLst>
          <pc:docMk/>
          <pc:sldMk cId="1248882901" sldId="344"/>
        </pc:sldMkLst>
      </pc:sldChg>
      <pc:sldChg chg="modSp add del mod ord modTransition">
        <pc:chgData name="Vân Sái" userId="f04fbad5d1cdecc8" providerId="LiveId" clId="{5FE2B2D2-AE81-4CCA-A0C3-9E5C16F0FE0E}" dt="2021-10-29T01:46:29.094" v="5723" actId="2696"/>
        <pc:sldMkLst>
          <pc:docMk/>
          <pc:sldMk cId="1344309406" sldId="344"/>
        </pc:sldMkLst>
        <pc:picChg chg="mod modVis">
          <ac:chgData name="Vân Sái" userId="f04fbad5d1cdecc8" providerId="LiveId" clId="{5FE2B2D2-AE81-4CCA-A0C3-9E5C16F0FE0E}" dt="2021-10-29T01:46:28.964" v="5700"/>
          <ac:picMkLst>
            <pc:docMk/>
            <pc:sldMk cId="1344309406" sldId="344"/>
            <ac:picMk id="5" creationId="{C020DCD6-8E57-41D5-B068-3E0076F5572B}"/>
          </ac:picMkLst>
        </pc:picChg>
      </pc:sldChg>
      <pc:sldChg chg="add del ord modTransition">
        <pc:chgData name="Vân Sái" userId="f04fbad5d1cdecc8" providerId="LiveId" clId="{5FE2B2D2-AE81-4CCA-A0C3-9E5C16F0FE0E}" dt="2021-10-29T03:19:04.149" v="8175" actId="2696"/>
        <pc:sldMkLst>
          <pc:docMk/>
          <pc:sldMk cId="1397462794" sldId="344"/>
        </pc:sldMkLst>
      </pc:sldChg>
      <pc:sldChg chg="addSp delSp modSp new mod">
        <pc:chgData name="Vân Sái" userId="f04fbad5d1cdecc8" providerId="LiveId" clId="{5FE2B2D2-AE81-4CCA-A0C3-9E5C16F0FE0E}" dt="2021-11-01T02:03:21.186" v="10495" actId="1076"/>
        <pc:sldMkLst>
          <pc:docMk/>
          <pc:sldMk cId="1632285794" sldId="344"/>
        </pc:sldMkLst>
        <pc:spChg chg="del">
          <ac:chgData name="Vân Sái" userId="f04fbad5d1cdecc8" providerId="LiveId" clId="{5FE2B2D2-AE81-4CCA-A0C3-9E5C16F0FE0E}" dt="2021-11-01T01:59:11.284" v="10148" actId="478"/>
          <ac:spMkLst>
            <pc:docMk/>
            <pc:sldMk cId="1632285794" sldId="344"/>
            <ac:spMk id="2" creationId="{B3ADC0C3-8ED9-4904-A794-24BF300118C6}"/>
          </ac:spMkLst>
        </pc:spChg>
        <pc:spChg chg="add mod">
          <ac:chgData name="Vân Sái" userId="f04fbad5d1cdecc8" providerId="LiveId" clId="{5FE2B2D2-AE81-4CCA-A0C3-9E5C16F0FE0E}" dt="2021-11-01T02:03:21.186" v="10495" actId="1076"/>
          <ac:spMkLst>
            <pc:docMk/>
            <pc:sldMk cId="1632285794" sldId="344"/>
            <ac:spMk id="3" creationId="{0B9EBF7B-D78E-4362-B3A0-EB0752A4B824}"/>
          </ac:spMkLst>
        </pc:spChg>
        <pc:picChg chg="add mod">
          <ac:chgData name="Vân Sái" userId="f04fbad5d1cdecc8" providerId="LiveId" clId="{5FE2B2D2-AE81-4CCA-A0C3-9E5C16F0FE0E}" dt="2021-11-01T02:00:53.970" v="10158" actId="14100"/>
          <ac:picMkLst>
            <pc:docMk/>
            <pc:sldMk cId="1632285794" sldId="344"/>
            <ac:picMk id="2050" creationId="{20F33960-613E-4F3C-BFC1-EC2BB2767BFE}"/>
          </ac:picMkLst>
        </pc:picChg>
      </pc:sldChg>
      <pc:sldChg chg="addSp modSp add del mod modTransition setBg">
        <pc:chgData name="Vân Sái" userId="f04fbad5d1cdecc8" providerId="LiveId" clId="{5FE2B2D2-AE81-4CCA-A0C3-9E5C16F0FE0E}" dt="2021-11-01T01:30:06.990" v="9180" actId="2696"/>
        <pc:sldMkLst>
          <pc:docMk/>
          <pc:sldMk cId="1761107209" sldId="344"/>
        </pc:sldMkLst>
        <pc:spChg chg="add mod">
          <ac:chgData name="Vân Sái" userId="f04fbad5d1cdecc8" providerId="LiveId" clId="{5FE2B2D2-AE81-4CCA-A0C3-9E5C16F0FE0E}" dt="2021-10-29T03:27:11.558" v="8289"/>
          <ac:spMkLst>
            <pc:docMk/>
            <pc:sldMk cId="1761107209" sldId="344"/>
            <ac:spMk id="4" creationId="{B2ED664B-37F6-4693-A4BE-30C00A1A0C48}"/>
          </ac:spMkLst>
        </pc:spChg>
        <pc:picChg chg="add mod">
          <ac:chgData name="Vân Sái" userId="f04fbad5d1cdecc8" providerId="LiveId" clId="{5FE2B2D2-AE81-4CCA-A0C3-9E5C16F0FE0E}" dt="2021-10-29T03:27:11.545" v="8275"/>
          <ac:picMkLst>
            <pc:docMk/>
            <pc:sldMk cId="1761107209" sldId="344"/>
            <ac:picMk id="3" creationId="{398B5148-99B8-428E-AF85-9FD54432FA03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3:18:55.251" v="8151" actId="2696"/>
        <pc:sldMkLst>
          <pc:docMk/>
          <pc:sldMk cId="2215783100" sldId="344"/>
        </pc:sldMkLst>
        <pc:spChg chg="add mod">
          <ac:chgData name="Vân Sái" userId="f04fbad5d1cdecc8" providerId="LiveId" clId="{5FE2B2D2-AE81-4CCA-A0C3-9E5C16F0FE0E}" dt="2021-10-29T03:10:23.833" v="7708"/>
          <ac:spMkLst>
            <pc:docMk/>
            <pc:sldMk cId="2215783100" sldId="344"/>
            <ac:spMk id="4" creationId="{11BCA131-9ED6-46F6-92EC-2ABFA5775611}"/>
          </ac:spMkLst>
        </pc:spChg>
        <pc:grpChg chg="add mod">
          <ac:chgData name="Vân Sái" userId="f04fbad5d1cdecc8" providerId="LiveId" clId="{5FE2B2D2-AE81-4CCA-A0C3-9E5C16F0FE0E}" dt="2021-10-29T03:10:23.833" v="7708"/>
          <ac:grpSpMkLst>
            <pc:docMk/>
            <pc:sldMk cId="2215783100" sldId="344"/>
            <ac:grpSpMk id="5" creationId="{BCA3ABDD-DD6A-4371-BF1D-67996712CFAB}"/>
          </ac:grpSpMkLst>
        </pc:grpChg>
        <pc:graphicFrameChg chg="add mod modGraphic">
          <ac:chgData name="Vân Sái" userId="f04fbad5d1cdecc8" providerId="LiveId" clId="{5FE2B2D2-AE81-4CCA-A0C3-9E5C16F0FE0E}" dt="2021-10-29T03:10:23.930" v="7875" actId="947"/>
          <ac:graphicFrameMkLst>
            <pc:docMk/>
            <pc:sldMk cId="2215783100" sldId="344"/>
            <ac:graphicFrameMk id="6" creationId="{1272FBED-DF41-4168-9A79-4DC3AAAC7188}"/>
          </ac:graphicFrameMkLst>
        </pc:graphicFrameChg>
        <pc:picChg chg="add mod">
          <ac:chgData name="Vân Sái" userId="f04fbad5d1cdecc8" providerId="LiveId" clId="{5FE2B2D2-AE81-4CCA-A0C3-9E5C16F0FE0E}" dt="2021-10-29T03:10:23.833" v="7708"/>
          <ac:picMkLst>
            <pc:docMk/>
            <pc:sldMk cId="2215783100" sldId="344"/>
            <ac:picMk id="3" creationId="{E0CA7340-1DFD-4A95-9F23-3B1B0FE1C11E}"/>
          </ac:picMkLst>
        </pc:picChg>
      </pc:sldChg>
      <pc:sldChg chg="add del ord modTransition">
        <pc:chgData name="Vân Sái" userId="f04fbad5d1cdecc8" providerId="LiveId" clId="{5FE2B2D2-AE81-4CCA-A0C3-9E5C16F0FE0E}" dt="2021-10-29T03:05:21.255" v="7504" actId="2696"/>
        <pc:sldMkLst>
          <pc:docMk/>
          <pc:sldMk cId="2564915336" sldId="344"/>
        </pc:sldMkLst>
      </pc:sldChg>
      <pc:sldChg chg="add del ord modTransition">
        <pc:chgData name="Vân Sái" userId="f04fbad5d1cdecc8" providerId="LiveId" clId="{5FE2B2D2-AE81-4CCA-A0C3-9E5C16F0FE0E}" dt="2021-10-29T01:39:19.732" v="5484" actId="2696"/>
        <pc:sldMkLst>
          <pc:docMk/>
          <pc:sldMk cId="2741089170" sldId="344"/>
        </pc:sldMkLst>
      </pc:sldChg>
      <pc:sldChg chg="add del ord modTransition">
        <pc:chgData name="Vân Sái" userId="f04fbad5d1cdecc8" providerId="LiveId" clId="{5FE2B2D2-AE81-4CCA-A0C3-9E5C16F0FE0E}" dt="2021-10-29T02:56:00.466" v="7395" actId="2696"/>
        <pc:sldMkLst>
          <pc:docMk/>
          <pc:sldMk cId="2788077272" sldId="344"/>
        </pc:sldMkLst>
      </pc:sldChg>
      <pc:sldChg chg="addSp modSp add del mod modTransition setBg">
        <pc:chgData name="Vân Sái" userId="f04fbad5d1cdecc8" providerId="LiveId" clId="{5FE2B2D2-AE81-4CCA-A0C3-9E5C16F0FE0E}" dt="2021-10-29T02:36:08.516" v="7096" actId="2696"/>
        <pc:sldMkLst>
          <pc:docMk/>
          <pc:sldMk cId="2888720938" sldId="344"/>
        </pc:sldMkLst>
        <pc:spChg chg="add mod">
          <ac:chgData name="Vân Sái" userId="f04fbad5d1cdecc8" providerId="LiveId" clId="{5FE2B2D2-AE81-4CCA-A0C3-9E5C16F0FE0E}" dt="2021-10-29T02:23:18.945" v="6286"/>
          <ac:spMkLst>
            <pc:docMk/>
            <pc:sldMk cId="2888720938" sldId="344"/>
            <ac:spMk id="4" creationId="{79B28B12-A955-4D10-93D2-14BA16E7448B}"/>
          </ac:spMkLst>
        </pc:spChg>
        <pc:grpChg chg="add mod">
          <ac:chgData name="Vân Sái" userId="f04fbad5d1cdecc8" providerId="LiveId" clId="{5FE2B2D2-AE81-4CCA-A0C3-9E5C16F0FE0E}" dt="2021-10-29T02:23:18.945" v="6286"/>
          <ac:grpSpMkLst>
            <pc:docMk/>
            <pc:sldMk cId="2888720938" sldId="344"/>
            <ac:grpSpMk id="5" creationId="{EDCC38BA-3723-405E-AD0A-0B0132C75F7B}"/>
          </ac:grpSpMkLst>
        </pc:grpChg>
        <pc:graphicFrameChg chg="add mod modGraphic">
          <ac:chgData name="Vân Sái" userId="f04fbad5d1cdecc8" providerId="LiveId" clId="{5FE2B2D2-AE81-4CCA-A0C3-9E5C16F0FE0E}" dt="2021-10-29T02:23:19.215" v="6453" actId="947"/>
          <ac:graphicFrameMkLst>
            <pc:docMk/>
            <pc:sldMk cId="2888720938" sldId="344"/>
            <ac:graphicFrameMk id="6" creationId="{61E188A4-8A89-4797-851D-7FD1151A41F6}"/>
          </ac:graphicFrameMkLst>
        </pc:graphicFrameChg>
        <pc:picChg chg="add mod">
          <ac:chgData name="Vân Sái" userId="f04fbad5d1cdecc8" providerId="LiveId" clId="{5FE2B2D2-AE81-4CCA-A0C3-9E5C16F0FE0E}" dt="2021-10-29T02:23:18.945" v="6286"/>
          <ac:picMkLst>
            <pc:docMk/>
            <pc:sldMk cId="2888720938" sldId="344"/>
            <ac:picMk id="3" creationId="{83A7F066-A731-4B87-85AE-491BAD5F5BC4}"/>
          </ac:picMkLst>
        </pc:picChg>
      </pc:sldChg>
      <pc:sldChg chg="add del ord modTransition">
        <pc:chgData name="Vân Sái" userId="f04fbad5d1cdecc8" providerId="LiveId" clId="{5FE2B2D2-AE81-4CCA-A0C3-9E5C16F0FE0E}" dt="2021-10-29T02:47:47.896" v="7339" actId="2696"/>
        <pc:sldMkLst>
          <pc:docMk/>
          <pc:sldMk cId="2941080667" sldId="344"/>
        </pc:sldMkLst>
      </pc:sldChg>
      <pc:sldChg chg="add del ord modTransition">
        <pc:chgData name="Vân Sái" userId="f04fbad5d1cdecc8" providerId="LiveId" clId="{5FE2B2D2-AE81-4CCA-A0C3-9E5C16F0FE0E}" dt="2021-10-29T03:19:14.770" v="8214" actId="2696"/>
        <pc:sldMkLst>
          <pc:docMk/>
          <pc:sldMk cId="3220186211" sldId="344"/>
        </pc:sldMkLst>
      </pc:sldChg>
      <pc:sldChg chg="addSp modSp add del mod modTransition setBg">
        <pc:chgData name="Vân Sái" userId="f04fbad5d1cdecc8" providerId="LiveId" clId="{5FE2B2D2-AE81-4CCA-A0C3-9E5C16F0FE0E}" dt="2021-10-28T14:43:01.771" v="2447" actId="2696"/>
        <pc:sldMkLst>
          <pc:docMk/>
          <pc:sldMk cId="3249553972" sldId="344"/>
        </pc:sldMkLst>
        <pc:spChg chg="add mod">
          <ac:chgData name="Vân Sái" userId="f04fbad5d1cdecc8" providerId="LiveId" clId="{5FE2B2D2-AE81-4CCA-A0C3-9E5C16F0FE0E}" dt="2021-10-25T03:30:41.815" v="2368"/>
          <ac:spMkLst>
            <pc:docMk/>
            <pc:sldMk cId="3249553972" sldId="344"/>
            <ac:spMk id="4" creationId="{C67F51F1-D5B4-47F4-8DA9-C2249BD6754F}"/>
          </ac:spMkLst>
        </pc:spChg>
        <pc:picChg chg="add mod">
          <ac:chgData name="Vân Sái" userId="f04fbad5d1cdecc8" providerId="LiveId" clId="{5FE2B2D2-AE81-4CCA-A0C3-9E5C16F0FE0E}" dt="2021-10-25T03:30:41.808" v="2354"/>
          <ac:picMkLst>
            <pc:docMk/>
            <pc:sldMk cId="3249553972" sldId="344"/>
            <ac:picMk id="3" creationId="{E0D946CF-E311-48F4-91DB-7D3AB4EA5D1A}"/>
          </ac:picMkLst>
        </pc:picChg>
      </pc:sldChg>
      <pc:sldChg chg="modSp add del mod ord modTransition">
        <pc:chgData name="Vân Sái" userId="f04fbad5d1cdecc8" providerId="LiveId" clId="{5FE2B2D2-AE81-4CCA-A0C3-9E5C16F0FE0E}" dt="2021-11-01T02:05:19.828" v="10510" actId="2696"/>
        <pc:sldMkLst>
          <pc:docMk/>
          <pc:sldMk cId="34282544" sldId="345"/>
        </pc:sldMkLst>
        <pc:spChg chg="mod">
          <ac:chgData name="Vân Sái" userId="f04fbad5d1cdecc8" providerId="LiveId" clId="{5FE2B2D2-AE81-4CCA-A0C3-9E5C16F0FE0E}" dt="2021-11-01T02:05:19.645" v="10509"/>
          <ac:spMkLst>
            <pc:docMk/>
            <pc:sldMk cId="34282544" sldId="345"/>
            <ac:spMk id="7" creationId="{00000000-0000-0000-0000-000000000000}"/>
          </ac:spMkLst>
        </pc:spChg>
      </pc:sldChg>
      <pc:sldChg chg="addSp modSp add del mod modTransition setBg">
        <pc:chgData name="Vân Sái" userId="f04fbad5d1cdecc8" providerId="LiveId" clId="{5FE2B2D2-AE81-4CCA-A0C3-9E5C16F0FE0E}" dt="2021-11-01T02:27:43.888" v="11162" actId="2696"/>
        <pc:sldMkLst>
          <pc:docMk/>
          <pc:sldMk cId="71474183" sldId="345"/>
        </pc:sldMkLst>
        <pc:spChg chg="add mod">
          <ac:chgData name="Vân Sái" userId="f04fbad5d1cdecc8" providerId="LiveId" clId="{5FE2B2D2-AE81-4CCA-A0C3-9E5C16F0FE0E}" dt="2021-11-01T02:19:05.173" v="10953"/>
          <ac:spMkLst>
            <pc:docMk/>
            <pc:sldMk cId="71474183" sldId="345"/>
            <ac:spMk id="4" creationId="{2DED13E3-6693-44CB-916C-E513FFA36916}"/>
          </ac:spMkLst>
        </pc:spChg>
        <pc:picChg chg="add mod">
          <ac:chgData name="Vân Sái" userId="f04fbad5d1cdecc8" providerId="LiveId" clId="{5FE2B2D2-AE81-4CCA-A0C3-9E5C16F0FE0E}" dt="2021-11-01T02:19:05.077" v="10939"/>
          <ac:picMkLst>
            <pc:docMk/>
            <pc:sldMk cId="71474183" sldId="345"/>
            <ac:picMk id="3" creationId="{9B22948F-9E71-4E51-B468-4F1134E66CFF}"/>
          </ac:picMkLst>
        </pc:picChg>
        <pc:inkChg chg="add">
          <ac:chgData name="Vân Sái" userId="f04fbad5d1cdecc8" providerId="LiveId" clId="{5FE2B2D2-AE81-4CCA-A0C3-9E5C16F0FE0E}" dt="2021-11-01T02:26:16.917" v="11129"/>
          <ac:inkMkLst>
            <pc:docMk/>
            <pc:sldMk cId="71474183" sldId="345"/>
            <ac:inkMk id="5" creationId="{5DD9C677-818E-43E3-A085-F569F71117FF}"/>
          </ac:inkMkLst>
        </pc:inkChg>
      </pc:sldChg>
      <pc:sldChg chg="addSp modSp add del mod modTransition setBg">
        <pc:chgData name="Vân Sái" userId="f04fbad5d1cdecc8" providerId="LiveId" clId="{5FE2B2D2-AE81-4CCA-A0C3-9E5C16F0FE0E}" dt="2021-10-28T14:43:08.803" v="2448" actId="2696"/>
        <pc:sldMkLst>
          <pc:docMk/>
          <pc:sldMk cId="201084576" sldId="345"/>
        </pc:sldMkLst>
        <pc:spChg chg="add mod">
          <ac:chgData name="Vân Sái" userId="f04fbad5d1cdecc8" providerId="LiveId" clId="{5FE2B2D2-AE81-4CCA-A0C3-9E5C16F0FE0E}" dt="2021-10-25T03:30:41.949" v="2403"/>
          <ac:spMkLst>
            <pc:docMk/>
            <pc:sldMk cId="201084576" sldId="345"/>
            <ac:spMk id="4" creationId="{C68CEEC0-CE13-4A34-9EA7-A28B1012426A}"/>
          </ac:spMkLst>
        </pc:spChg>
        <pc:picChg chg="add mod">
          <ac:chgData name="Vân Sái" userId="f04fbad5d1cdecc8" providerId="LiveId" clId="{5FE2B2D2-AE81-4CCA-A0C3-9E5C16F0FE0E}" dt="2021-10-25T03:30:41.942" v="2389"/>
          <ac:picMkLst>
            <pc:docMk/>
            <pc:sldMk cId="201084576" sldId="345"/>
            <ac:picMk id="3" creationId="{89EAF03B-F2D8-4D36-ACCF-ACBEF9D42A9D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2:36:10.855" v="7097" actId="2696"/>
        <pc:sldMkLst>
          <pc:docMk/>
          <pc:sldMk cId="639343210" sldId="345"/>
        </pc:sldMkLst>
        <pc:spChg chg="add mod">
          <ac:chgData name="Vân Sái" userId="f04fbad5d1cdecc8" providerId="LiveId" clId="{5FE2B2D2-AE81-4CCA-A0C3-9E5C16F0FE0E}" dt="2021-10-29T02:23:19.317" v="6469"/>
          <ac:spMkLst>
            <pc:docMk/>
            <pc:sldMk cId="639343210" sldId="345"/>
            <ac:spMk id="4" creationId="{FF4157A4-1055-4FA0-95A8-43DF6FD08461}"/>
          </ac:spMkLst>
        </pc:spChg>
        <pc:grpChg chg="add mod">
          <ac:chgData name="Vân Sái" userId="f04fbad5d1cdecc8" providerId="LiveId" clId="{5FE2B2D2-AE81-4CCA-A0C3-9E5C16F0FE0E}" dt="2021-10-29T02:23:19.317" v="6469"/>
          <ac:grpSpMkLst>
            <pc:docMk/>
            <pc:sldMk cId="639343210" sldId="345"/>
            <ac:grpSpMk id="5" creationId="{844FD046-A83E-4337-AF66-DAB69FC8C5A8}"/>
          </ac:grpSpMkLst>
        </pc:grpChg>
        <pc:graphicFrameChg chg="add mod modGraphic">
          <ac:chgData name="Vân Sái" userId="f04fbad5d1cdecc8" providerId="LiveId" clId="{5FE2B2D2-AE81-4CCA-A0C3-9E5C16F0FE0E}" dt="2021-10-29T02:23:19.340" v="6501" actId="947"/>
          <ac:graphicFrameMkLst>
            <pc:docMk/>
            <pc:sldMk cId="639343210" sldId="345"/>
            <ac:graphicFrameMk id="6" creationId="{B97DBD94-27A2-4E8C-8F2B-5B0BA2B59D90}"/>
          </ac:graphicFrameMkLst>
        </pc:graphicFrameChg>
        <pc:picChg chg="add mod">
          <ac:chgData name="Vân Sái" userId="f04fbad5d1cdecc8" providerId="LiveId" clId="{5FE2B2D2-AE81-4CCA-A0C3-9E5C16F0FE0E}" dt="2021-10-29T02:23:19.317" v="6469"/>
          <ac:picMkLst>
            <pc:docMk/>
            <pc:sldMk cId="639343210" sldId="345"/>
            <ac:picMk id="3" creationId="{69571EBF-2553-4AE8-8EF5-EF77CCC2F154}"/>
          </ac:picMkLst>
        </pc:picChg>
      </pc:sldChg>
      <pc:sldChg chg="modSp add del mod ord modTransition">
        <pc:chgData name="Vân Sái" userId="f04fbad5d1cdecc8" providerId="LiveId" clId="{5FE2B2D2-AE81-4CCA-A0C3-9E5C16F0FE0E}" dt="2021-10-30T01:21:33.709" v="8545" actId="2696"/>
        <pc:sldMkLst>
          <pc:docMk/>
          <pc:sldMk cId="748337904" sldId="345"/>
        </pc:sldMkLst>
        <pc:spChg chg="mod">
          <ac:chgData name="Vân Sái" userId="f04fbad5d1cdecc8" providerId="LiveId" clId="{5FE2B2D2-AE81-4CCA-A0C3-9E5C16F0FE0E}" dt="2021-10-30T01:19:14.479" v="8508"/>
          <ac:spMkLst>
            <pc:docMk/>
            <pc:sldMk cId="748337904" sldId="345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30T01:19:14.474" v="8506"/>
          <ac:spMkLst>
            <pc:docMk/>
            <pc:sldMk cId="748337904" sldId="345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30T01:19:14.481" v="8510"/>
          <ac:spMkLst>
            <pc:docMk/>
            <pc:sldMk cId="748337904" sldId="345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30T01:19:14.483" v="8512"/>
          <ac:spMkLst>
            <pc:docMk/>
            <pc:sldMk cId="748337904" sldId="345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30T01:19:14.485" v="8514"/>
          <ac:spMkLst>
            <pc:docMk/>
            <pc:sldMk cId="748337904" sldId="345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30T01:19:14.491" v="8518"/>
          <ac:spMkLst>
            <pc:docMk/>
            <pc:sldMk cId="748337904" sldId="345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30T01:19:14.508" v="8524"/>
          <ac:spMkLst>
            <pc:docMk/>
            <pc:sldMk cId="748337904" sldId="345"/>
            <ac:spMk id="21" creationId="{8DB09F65-43B8-44BC-9395-EDF414275A26}"/>
          </ac:spMkLst>
        </pc:spChg>
        <pc:spChg chg="mod">
          <ac:chgData name="Vân Sái" userId="f04fbad5d1cdecc8" providerId="LiveId" clId="{5FE2B2D2-AE81-4CCA-A0C3-9E5C16F0FE0E}" dt="2021-10-30T01:19:14.500" v="8520"/>
          <ac:spMkLst>
            <pc:docMk/>
            <pc:sldMk cId="748337904" sldId="345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30T01:19:14.505" v="8522"/>
          <ac:spMkLst>
            <pc:docMk/>
            <pc:sldMk cId="748337904" sldId="345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30T01:19:14.487" v="8516"/>
          <ac:picMkLst>
            <pc:docMk/>
            <pc:sldMk cId="748337904" sldId="345"/>
            <ac:picMk id="19" creationId="{B18E8FF8-4A44-4AFE-B69F-2AF0803F450E}"/>
          </ac:picMkLst>
        </pc:picChg>
        <pc:picChg chg="mod modVis">
          <ac:chgData name="Vân Sái" userId="f04fbad5d1cdecc8" providerId="LiveId" clId="{5FE2B2D2-AE81-4CCA-A0C3-9E5C16F0FE0E}" dt="2021-10-30T01:21:33.530" v="8537"/>
          <ac:picMkLst>
            <pc:docMk/>
            <pc:sldMk cId="748337904" sldId="345"/>
            <ac:picMk id="27" creationId="{70FC5130-C48E-4988-830F-D581FA289F1F}"/>
          </ac:picMkLst>
        </pc:picChg>
        <pc:picChg chg="mod">
          <ac:chgData name="Vân Sái" userId="f04fbad5d1cdecc8" providerId="LiveId" clId="{5FE2B2D2-AE81-4CCA-A0C3-9E5C16F0FE0E}" dt="2021-10-30T01:19:14.473" v="8504"/>
          <ac:picMkLst>
            <pc:docMk/>
            <pc:sldMk cId="748337904" sldId="345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30T01:19:17.240" v="8525"/>
          <ac:picMkLst>
            <pc:docMk/>
            <pc:sldMk cId="748337904" sldId="345"/>
            <ac:picMk id="1032" creationId="{697BF0BF-E91A-4E06-97B3-922A1D723157}"/>
          </ac:picMkLst>
        </pc:picChg>
      </pc:sldChg>
      <pc:sldChg chg="modSp add del mod ord modTransition modAnim">
        <pc:chgData name="Vân Sái" userId="f04fbad5d1cdecc8" providerId="LiveId" clId="{5FE2B2D2-AE81-4CCA-A0C3-9E5C16F0FE0E}" dt="2021-11-01T02:29:38.404" v="11215" actId="2696"/>
        <pc:sldMkLst>
          <pc:docMk/>
          <pc:sldMk cId="822152828" sldId="345"/>
        </pc:sldMkLst>
        <pc:spChg chg="mod">
          <ac:chgData name="Vân Sái" userId="f04fbad5d1cdecc8" providerId="LiveId" clId="{5FE2B2D2-AE81-4CCA-A0C3-9E5C16F0FE0E}" dt="2021-11-01T02:29:38.130" v="11214"/>
          <ac:spMkLst>
            <pc:docMk/>
            <pc:sldMk cId="822152828" sldId="345"/>
            <ac:spMk id="7" creationId="{1F454C1A-342E-4102-AFD3-15886DDF133E}"/>
          </ac:spMkLst>
        </pc:spChg>
        <pc:spChg chg="mod">
          <ac:chgData name="Vân Sái" userId="f04fbad5d1cdecc8" providerId="LiveId" clId="{5FE2B2D2-AE81-4CCA-A0C3-9E5C16F0FE0E}" dt="2021-11-01T02:28:09.319" v="11212"/>
          <ac:spMkLst>
            <pc:docMk/>
            <pc:sldMk cId="822152828" sldId="345"/>
            <ac:spMk id="8" creationId="{3F526946-503C-4860-99B4-80F0A3F1ADB3}"/>
          </ac:spMkLst>
        </pc:spChg>
      </pc:sldChg>
      <pc:sldChg chg="modSp add del mod ord modTransition">
        <pc:chgData name="Vân Sái" userId="f04fbad5d1cdecc8" providerId="LiveId" clId="{5FE2B2D2-AE81-4CCA-A0C3-9E5C16F0FE0E}" dt="2021-11-01T02:05:29.806" v="10590" actId="2696"/>
        <pc:sldMkLst>
          <pc:docMk/>
          <pc:sldMk cId="930171267" sldId="345"/>
        </pc:sldMkLst>
        <pc:spChg chg="mod">
          <ac:chgData name="Vân Sái" userId="f04fbad5d1cdecc8" providerId="LiveId" clId="{5FE2B2D2-AE81-4CCA-A0C3-9E5C16F0FE0E}" dt="2021-11-01T02:05:28.171" v="10583"/>
          <ac:spMkLst>
            <pc:docMk/>
            <pc:sldMk cId="930171267" sldId="345"/>
            <ac:spMk id="2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28.599" v="10585"/>
          <ac:spMkLst>
            <pc:docMk/>
            <pc:sldMk cId="930171267" sldId="345"/>
            <ac:spMk id="16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29.419" v="10589"/>
          <ac:spMkLst>
            <pc:docMk/>
            <pc:sldMk cId="930171267" sldId="345"/>
            <ac:spMk id="17" creationId="{00000000-0000-0000-0000-000000000000}"/>
          </ac:spMkLst>
        </pc:spChg>
      </pc:sldChg>
      <pc:sldChg chg="modSp add del mod ord modTransition">
        <pc:chgData name="Vân Sái" userId="f04fbad5d1cdecc8" providerId="LiveId" clId="{5FE2B2D2-AE81-4CCA-A0C3-9E5C16F0FE0E}" dt="2021-11-01T02:16:22.786" v="10912" actId="2696"/>
        <pc:sldMkLst>
          <pc:docMk/>
          <pc:sldMk cId="999928310" sldId="345"/>
        </pc:sldMkLst>
        <pc:spChg chg="mod">
          <ac:chgData name="Vân Sái" userId="f04fbad5d1cdecc8" providerId="LiveId" clId="{5FE2B2D2-AE81-4CCA-A0C3-9E5C16F0FE0E}" dt="2021-11-01T02:16:22.492" v="10911"/>
          <ac:spMkLst>
            <pc:docMk/>
            <pc:sldMk cId="999928310" sldId="345"/>
            <ac:spMk id="2" creationId="{2C0F6FF6-61A9-4C5C-B5AB-60CB64BC8142}"/>
          </ac:spMkLst>
        </pc:spChg>
        <pc:picChg chg="mod">
          <ac:chgData name="Vân Sái" userId="f04fbad5d1cdecc8" providerId="LiveId" clId="{5FE2B2D2-AE81-4CCA-A0C3-9E5C16F0FE0E}" dt="2021-11-01T02:14:59.496" v="10909"/>
          <ac:picMkLst>
            <pc:docMk/>
            <pc:sldMk cId="999928310" sldId="345"/>
            <ac:picMk id="1026" creationId="{44D701D9-4AF5-4EB3-936F-E8EA4F646F73}"/>
          </ac:picMkLst>
        </pc:picChg>
      </pc:sldChg>
      <pc:sldChg chg="modSp add del mod ord modTransition">
        <pc:chgData name="Vân Sái" userId="f04fbad5d1cdecc8" providerId="LiveId" clId="{5FE2B2D2-AE81-4CCA-A0C3-9E5C16F0FE0E}" dt="2021-11-01T02:11:20.388" v="10836" actId="2696"/>
        <pc:sldMkLst>
          <pc:docMk/>
          <pc:sldMk cId="1095921083" sldId="345"/>
        </pc:sldMkLst>
        <pc:spChg chg="mod">
          <ac:chgData name="Vân Sái" userId="f04fbad5d1cdecc8" providerId="LiveId" clId="{5FE2B2D2-AE81-4CCA-A0C3-9E5C16F0FE0E}" dt="2021-11-01T02:11:20.170" v="10835"/>
          <ac:spMkLst>
            <pc:docMk/>
            <pc:sldMk cId="1095921083" sldId="345"/>
            <ac:spMk id="2" creationId="{2C0F6FF6-61A9-4C5C-B5AB-60CB64BC8142}"/>
          </ac:spMkLst>
        </pc:spChg>
        <pc:picChg chg="mod">
          <ac:chgData name="Vân Sái" userId="f04fbad5d1cdecc8" providerId="LiveId" clId="{5FE2B2D2-AE81-4CCA-A0C3-9E5C16F0FE0E}" dt="2021-11-01T02:11:16.881" v="10833"/>
          <ac:picMkLst>
            <pc:docMk/>
            <pc:sldMk cId="1095921083" sldId="345"/>
            <ac:picMk id="1026" creationId="{44D701D9-4AF5-4EB3-936F-E8EA4F646F73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2:47:58.074" v="7342" actId="2696"/>
        <pc:sldMkLst>
          <pc:docMk/>
          <pc:sldMk cId="1166310112" sldId="345"/>
        </pc:sldMkLst>
        <pc:spChg chg="add mod">
          <ac:chgData name="Vân Sái" userId="f04fbad5d1cdecc8" providerId="LiveId" clId="{5FE2B2D2-AE81-4CCA-A0C3-9E5C16F0FE0E}" dt="2021-10-29T02:43:04.147" v="7200"/>
          <ac:spMkLst>
            <pc:docMk/>
            <pc:sldMk cId="1166310112" sldId="345"/>
            <ac:spMk id="4" creationId="{4EAAEB59-7C11-4590-8CC2-25D795BCA529}"/>
          </ac:spMkLst>
        </pc:spChg>
        <pc:picChg chg="add mod">
          <ac:chgData name="Vân Sái" userId="f04fbad5d1cdecc8" providerId="LiveId" clId="{5FE2B2D2-AE81-4CCA-A0C3-9E5C16F0FE0E}" dt="2021-10-29T02:43:04.120" v="7186"/>
          <ac:picMkLst>
            <pc:docMk/>
            <pc:sldMk cId="1166310112" sldId="345"/>
            <ac:picMk id="3" creationId="{65E0FC18-5F67-480B-95BB-16B1A4343F93}"/>
          </ac:picMkLst>
        </pc:picChg>
      </pc:sldChg>
      <pc:sldChg chg="modSp add del mod ord modTransition">
        <pc:chgData name="Vân Sái" userId="f04fbad5d1cdecc8" providerId="LiveId" clId="{5FE2B2D2-AE81-4CCA-A0C3-9E5C16F0FE0E}" dt="2021-11-01T02:07:00.937" v="10792" actId="2696"/>
        <pc:sldMkLst>
          <pc:docMk/>
          <pc:sldMk cId="1288470838" sldId="345"/>
        </pc:sldMkLst>
        <pc:spChg chg="mod">
          <ac:chgData name="Vân Sái" userId="f04fbad5d1cdecc8" providerId="LiveId" clId="{5FE2B2D2-AE81-4CCA-A0C3-9E5C16F0FE0E}" dt="2021-11-01T02:07:00.682" v="10791"/>
          <ac:spMkLst>
            <pc:docMk/>
            <pc:sldMk cId="1288470838" sldId="345"/>
            <ac:spMk id="2" creationId="{2C0F6FF6-61A9-4C5C-B5AB-60CB64BC8142}"/>
          </ac:spMkLst>
        </pc:spChg>
        <pc:picChg chg="mod">
          <ac:chgData name="Vân Sái" userId="f04fbad5d1cdecc8" providerId="LiveId" clId="{5FE2B2D2-AE81-4CCA-A0C3-9E5C16F0FE0E}" dt="2021-11-01T02:06:43.512" v="10789"/>
          <ac:picMkLst>
            <pc:docMk/>
            <pc:sldMk cId="1288470838" sldId="345"/>
            <ac:picMk id="1026" creationId="{44D701D9-4AF5-4EB3-936F-E8EA4F646F73}"/>
          </ac:picMkLst>
        </pc:picChg>
      </pc:sldChg>
      <pc:sldChg chg="addSp modSp add del mod modTransition setBg">
        <pc:chgData name="Vân Sái" userId="f04fbad5d1cdecc8" providerId="LiveId" clId="{5FE2B2D2-AE81-4CCA-A0C3-9E5C16F0FE0E}" dt="2021-11-01T01:29:17.248" v="9174" actId="2696"/>
        <pc:sldMkLst>
          <pc:docMk/>
          <pc:sldMk cId="1645284018" sldId="345"/>
        </pc:sldMkLst>
        <pc:spChg chg="add mod">
          <ac:chgData name="Vân Sái" userId="f04fbad5d1cdecc8" providerId="LiveId" clId="{5FE2B2D2-AE81-4CCA-A0C3-9E5C16F0FE0E}" dt="2021-10-30T01:25:08.048" v="8636"/>
          <ac:spMkLst>
            <pc:docMk/>
            <pc:sldMk cId="1645284018" sldId="345"/>
            <ac:spMk id="4" creationId="{6078BE7A-BFA2-4FEC-9A02-6326F1110978}"/>
          </ac:spMkLst>
        </pc:spChg>
        <pc:grpChg chg="add mod">
          <ac:chgData name="Vân Sái" userId="f04fbad5d1cdecc8" providerId="LiveId" clId="{5FE2B2D2-AE81-4CCA-A0C3-9E5C16F0FE0E}" dt="2021-10-30T01:25:08.048" v="8636"/>
          <ac:grpSpMkLst>
            <pc:docMk/>
            <pc:sldMk cId="1645284018" sldId="345"/>
            <ac:grpSpMk id="5" creationId="{DE79A7E0-4411-4209-9AFC-F00C847B16DB}"/>
          </ac:grpSpMkLst>
        </pc:grpChg>
        <pc:graphicFrameChg chg="add mod modGraphic">
          <ac:chgData name="Vân Sái" userId="f04fbad5d1cdecc8" providerId="LiveId" clId="{5FE2B2D2-AE81-4CCA-A0C3-9E5C16F0FE0E}" dt="2021-10-30T01:25:08.434" v="8803" actId="947"/>
          <ac:graphicFrameMkLst>
            <pc:docMk/>
            <pc:sldMk cId="1645284018" sldId="345"/>
            <ac:graphicFrameMk id="6" creationId="{4480FB9E-A6E6-420E-A4C8-6A868719D6A1}"/>
          </ac:graphicFrameMkLst>
        </pc:graphicFrameChg>
        <pc:picChg chg="add mod">
          <ac:chgData name="Vân Sái" userId="f04fbad5d1cdecc8" providerId="LiveId" clId="{5FE2B2D2-AE81-4CCA-A0C3-9E5C16F0FE0E}" dt="2021-10-30T01:25:08.048" v="8636"/>
          <ac:picMkLst>
            <pc:docMk/>
            <pc:sldMk cId="1645284018" sldId="345"/>
            <ac:picMk id="3" creationId="{E3ACC2F2-8B6C-4253-AE32-B8AD65497F9B}"/>
          </ac:picMkLst>
        </pc:picChg>
        <pc:inkChg chg="add">
          <ac:chgData name="Vân Sái" userId="f04fbad5d1cdecc8" providerId="LiveId" clId="{5FE2B2D2-AE81-4CCA-A0C3-9E5C16F0FE0E}" dt="2021-10-30T01:44:10.945" v="9089"/>
          <ac:inkMkLst>
            <pc:docMk/>
            <pc:sldMk cId="1645284018" sldId="345"/>
            <ac:inkMk id="7" creationId="{C449660F-8A81-4E24-B2F0-E8C813B45F8D}"/>
          </ac:inkMkLst>
        </pc:inkChg>
      </pc:sldChg>
      <pc:sldChg chg="modSp add del mod ord modTransition">
        <pc:chgData name="Vân Sái" userId="f04fbad5d1cdecc8" providerId="LiveId" clId="{5FE2B2D2-AE81-4CCA-A0C3-9E5C16F0FE0E}" dt="2021-11-01T02:35:55.863" v="11227" actId="2696"/>
        <pc:sldMkLst>
          <pc:docMk/>
          <pc:sldMk cId="1706278713" sldId="345"/>
        </pc:sldMkLst>
        <pc:spChg chg="mod">
          <ac:chgData name="Vân Sái" userId="f04fbad5d1cdecc8" providerId="LiveId" clId="{5FE2B2D2-AE81-4CCA-A0C3-9E5C16F0FE0E}" dt="2021-11-01T02:35:55.567" v="11226"/>
          <ac:spMkLst>
            <pc:docMk/>
            <pc:sldMk cId="1706278713" sldId="345"/>
            <ac:spMk id="3" creationId="{C4DEFB96-7E8D-469D-9975-399FC4157041}"/>
          </ac:spMkLst>
        </pc:spChg>
      </pc:sldChg>
      <pc:sldChg chg="addSp modSp add del mod modTransition setBg">
        <pc:chgData name="Vân Sái" userId="f04fbad5d1cdecc8" providerId="LiveId" clId="{5FE2B2D2-AE81-4CCA-A0C3-9E5C16F0FE0E}" dt="2021-10-29T01:50:47.387" v="5819" actId="2696"/>
        <pc:sldMkLst>
          <pc:docMk/>
          <pc:sldMk cId="2006457009" sldId="345"/>
        </pc:sldMkLst>
        <pc:spChg chg="add mod">
          <ac:chgData name="Vân Sái" userId="f04fbad5d1cdecc8" providerId="LiveId" clId="{5FE2B2D2-AE81-4CCA-A0C3-9E5C16F0FE0E}" dt="2021-10-29T01:46:21.242" v="5688"/>
          <ac:spMkLst>
            <pc:docMk/>
            <pc:sldMk cId="2006457009" sldId="345"/>
            <ac:spMk id="4" creationId="{6F381F83-6480-4929-BAEA-5C733E2F1DEF}"/>
          </ac:spMkLst>
        </pc:spChg>
        <pc:picChg chg="add mod">
          <ac:chgData name="Vân Sái" userId="f04fbad5d1cdecc8" providerId="LiveId" clId="{5FE2B2D2-AE81-4CCA-A0C3-9E5C16F0FE0E}" dt="2021-10-29T01:46:21.229" v="5674"/>
          <ac:picMkLst>
            <pc:docMk/>
            <pc:sldMk cId="2006457009" sldId="345"/>
            <ac:picMk id="3" creationId="{CCF48D66-D466-42F7-BCF6-F384E76BC762}"/>
          </ac:picMkLst>
        </pc:picChg>
      </pc:sldChg>
      <pc:sldChg chg="modSp add del mod ord modTransition">
        <pc:chgData name="Vân Sái" userId="f04fbad5d1cdecc8" providerId="LiveId" clId="{5FE2B2D2-AE81-4CCA-A0C3-9E5C16F0FE0E}" dt="2021-11-01T02:28:04.770" v="11187" actId="2696"/>
        <pc:sldMkLst>
          <pc:docMk/>
          <pc:sldMk cId="2219049710" sldId="345"/>
        </pc:sldMkLst>
        <pc:spChg chg="mod">
          <ac:chgData name="Vân Sái" userId="f04fbad5d1cdecc8" providerId="LiveId" clId="{5FE2B2D2-AE81-4CCA-A0C3-9E5C16F0FE0E}" dt="2021-11-01T02:28:04.506" v="11186"/>
          <ac:spMkLst>
            <pc:docMk/>
            <pc:sldMk cId="2219049710" sldId="345"/>
            <ac:spMk id="2" creationId="{2C0F6FF6-61A9-4C5C-B5AB-60CB64BC8142}"/>
          </ac:spMkLst>
        </pc:spChg>
        <pc:picChg chg="mod">
          <ac:chgData name="Vân Sái" userId="f04fbad5d1cdecc8" providerId="LiveId" clId="{5FE2B2D2-AE81-4CCA-A0C3-9E5C16F0FE0E}" dt="2021-11-01T02:28:04.069" v="11184"/>
          <ac:picMkLst>
            <pc:docMk/>
            <pc:sldMk cId="2219049710" sldId="345"/>
            <ac:picMk id="1026" creationId="{44D701D9-4AF5-4EB3-936F-E8EA4F646F73}"/>
          </ac:picMkLst>
        </pc:picChg>
      </pc:sldChg>
      <pc:sldChg chg="addSp delSp modSp new mod modAnim">
        <pc:chgData name="Vân Sái" userId="f04fbad5d1cdecc8" providerId="LiveId" clId="{5FE2B2D2-AE81-4CCA-A0C3-9E5C16F0FE0E}" dt="2021-11-05T00:52:47.143" v="11455"/>
        <pc:sldMkLst>
          <pc:docMk/>
          <pc:sldMk cId="2270032740" sldId="345"/>
        </pc:sldMkLst>
        <pc:spChg chg="mod">
          <ac:chgData name="Vân Sái" userId="f04fbad5d1cdecc8" providerId="LiveId" clId="{5FE2B2D2-AE81-4CCA-A0C3-9E5C16F0FE0E}" dt="2021-11-05T00:49:00.563" v="11409" actId="14100"/>
          <ac:spMkLst>
            <pc:docMk/>
            <pc:sldMk cId="2270032740" sldId="345"/>
            <ac:spMk id="2" creationId="{DD001137-5F9A-440E-94EB-24B0728D3F00}"/>
          </ac:spMkLst>
        </pc:spChg>
        <pc:spChg chg="add mod">
          <ac:chgData name="Vân Sái" userId="f04fbad5d1cdecc8" providerId="LiveId" clId="{5FE2B2D2-AE81-4CCA-A0C3-9E5C16F0FE0E}" dt="2021-11-05T00:49:15.092" v="11413" actId="1076"/>
          <ac:spMkLst>
            <pc:docMk/>
            <pc:sldMk cId="2270032740" sldId="345"/>
            <ac:spMk id="3" creationId="{2B79B9BE-635D-4B1A-A44A-9AB416387642}"/>
          </ac:spMkLst>
        </pc:spChg>
        <pc:spChg chg="add del mod">
          <ac:chgData name="Vân Sái" userId="f04fbad5d1cdecc8" providerId="LiveId" clId="{5FE2B2D2-AE81-4CCA-A0C3-9E5C16F0FE0E}" dt="2021-11-05T00:51:55.473" v="11427"/>
          <ac:spMkLst>
            <pc:docMk/>
            <pc:sldMk cId="2270032740" sldId="345"/>
            <ac:spMk id="4" creationId="{2C8B3800-9444-4806-A783-8DC0BC2BBDEA}"/>
          </ac:spMkLst>
        </pc:spChg>
        <pc:spChg chg="add mod">
          <ac:chgData name="Vân Sái" userId="f04fbad5d1cdecc8" providerId="LiveId" clId="{5FE2B2D2-AE81-4CCA-A0C3-9E5C16F0FE0E}" dt="2021-11-05T00:52:23.468" v="11449" actId="20577"/>
          <ac:spMkLst>
            <pc:docMk/>
            <pc:sldMk cId="2270032740" sldId="345"/>
            <ac:spMk id="5" creationId="{14D88376-5F56-494B-A393-B8E5A6149A81}"/>
          </ac:spMkLst>
        </pc:spChg>
        <pc:picChg chg="add mod">
          <ac:chgData name="Vân Sái" userId="f04fbad5d1cdecc8" providerId="LiveId" clId="{5FE2B2D2-AE81-4CCA-A0C3-9E5C16F0FE0E}" dt="2021-11-05T00:51:54.978" v="11425" actId="1076"/>
          <ac:picMkLst>
            <pc:docMk/>
            <pc:sldMk cId="2270032740" sldId="345"/>
            <ac:picMk id="1026" creationId="{756B5362-0B88-4D95-9ED9-4E476F93EE97}"/>
          </ac:picMkLst>
        </pc:picChg>
      </pc:sldChg>
      <pc:sldChg chg="modSp add del mod ord modTransition">
        <pc:chgData name="Vân Sái" userId="f04fbad5d1cdecc8" providerId="LiveId" clId="{5FE2B2D2-AE81-4CCA-A0C3-9E5C16F0FE0E}" dt="2021-11-01T02:14:43.336" v="10868" actId="2696"/>
        <pc:sldMkLst>
          <pc:docMk/>
          <pc:sldMk cId="2747608232" sldId="345"/>
        </pc:sldMkLst>
        <pc:spChg chg="mod">
          <ac:chgData name="Vân Sái" userId="f04fbad5d1cdecc8" providerId="LiveId" clId="{5FE2B2D2-AE81-4CCA-A0C3-9E5C16F0FE0E}" dt="2021-11-01T02:14:43.089" v="10867"/>
          <ac:spMkLst>
            <pc:docMk/>
            <pc:sldMk cId="2747608232" sldId="345"/>
            <ac:spMk id="2" creationId="{2C0F6FF6-61A9-4C5C-B5AB-60CB64BC8142}"/>
          </ac:spMkLst>
        </pc:spChg>
        <pc:picChg chg="mod">
          <ac:chgData name="Vân Sái" userId="f04fbad5d1cdecc8" providerId="LiveId" clId="{5FE2B2D2-AE81-4CCA-A0C3-9E5C16F0FE0E}" dt="2021-11-01T02:14:29.209" v="10865"/>
          <ac:picMkLst>
            <pc:docMk/>
            <pc:sldMk cId="2747608232" sldId="345"/>
            <ac:picMk id="1026" creationId="{44D701D9-4AF5-4EB3-936F-E8EA4F646F73}"/>
          </ac:picMkLst>
        </pc:picChg>
      </pc:sldChg>
      <pc:sldChg chg="modSp add del mod ord modTransition">
        <pc:chgData name="Vân Sái" userId="f04fbad5d1cdecc8" providerId="LiveId" clId="{5FE2B2D2-AE81-4CCA-A0C3-9E5C16F0FE0E}" dt="2021-11-01T02:10:37.806" v="10813" actId="2696"/>
        <pc:sldMkLst>
          <pc:docMk/>
          <pc:sldMk cId="2976454249" sldId="345"/>
        </pc:sldMkLst>
        <pc:spChg chg="mod">
          <ac:chgData name="Vân Sái" userId="f04fbad5d1cdecc8" providerId="LiveId" clId="{5FE2B2D2-AE81-4CCA-A0C3-9E5C16F0FE0E}" dt="2021-11-01T02:09:04.214" v="10803"/>
          <ac:spMkLst>
            <pc:docMk/>
            <pc:sldMk cId="2976454249" sldId="345"/>
            <ac:spMk id="7" creationId="{1F454C1A-342E-4102-AFD3-15886DDF133E}"/>
          </ac:spMkLst>
        </pc:spChg>
        <pc:spChg chg="mod">
          <ac:chgData name="Vân Sái" userId="f04fbad5d1cdecc8" providerId="LiveId" clId="{5FE2B2D2-AE81-4CCA-A0C3-9E5C16F0FE0E}" dt="2021-11-01T02:09:04.209" v="10801"/>
          <ac:spMkLst>
            <pc:docMk/>
            <pc:sldMk cId="2976454249" sldId="345"/>
            <ac:spMk id="8" creationId="{3F526946-503C-4860-99B4-80F0A3F1ADB3}"/>
          </ac:spMkLst>
        </pc:spChg>
      </pc:sldChg>
      <pc:sldChg chg="modSp add del mod ord modTransition">
        <pc:chgData name="Vân Sái" userId="f04fbad5d1cdecc8" providerId="LiveId" clId="{5FE2B2D2-AE81-4CCA-A0C3-9E5C16F0FE0E}" dt="2021-10-30T01:22:02.389" v="8614" actId="2696"/>
        <pc:sldMkLst>
          <pc:docMk/>
          <pc:sldMk cId="3129163067" sldId="345"/>
        </pc:sldMkLst>
        <pc:spChg chg="mod">
          <ac:chgData name="Vân Sái" userId="f04fbad5d1cdecc8" providerId="LiveId" clId="{5FE2B2D2-AE81-4CCA-A0C3-9E5C16F0FE0E}" dt="2021-10-30T01:21:55.645" v="8597"/>
          <ac:spMkLst>
            <pc:docMk/>
            <pc:sldMk cId="3129163067" sldId="345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30T01:21:55.644" v="8595"/>
          <ac:spMkLst>
            <pc:docMk/>
            <pc:sldMk cId="3129163067" sldId="345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30T01:21:55.645" v="8599"/>
          <ac:spMkLst>
            <pc:docMk/>
            <pc:sldMk cId="3129163067" sldId="345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30T01:21:55.646" v="8601"/>
          <ac:spMkLst>
            <pc:docMk/>
            <pc:sldMk cId="3129163067" sldId="345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30T01:21:55.646" v="8603"/>
          <ac:spMkLst>
            <pc:docMk/>
            <pc:sldMk cId="3129163067" sldId="345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30T01:21:55.647" v="8607"/>
          <ac:spMkLst>
            <pc:docMk/>
            <pc:sldMk cId="3129163067" sldId="345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30T01:22:01.938" v="8613"/>
          <ac:spMkLst>
            <pc:docMk/>
            <pc:sldMk cId="3129163067" sldId="345"/>
            <ac:spMk id="21" creationId="{8DB09F65-43B8-44BC-9395-EDF414275A26}"/>
          </ac:spMkLst>
        </pc:spChg>
        <pc:spChg chg="mod">
          <ac:chgData name="Vân Sái" userId="f04fbad5d1cdecc8" providerId="LiveId" clId="{5FE2B2D2-AE81-4CCA-A0C3-9E5C16F0FE0E}" dt="2021-10-30T01:21:55.647" v="8609"/>
          <ac:spMkLst>
            <pc:docMk/>
            <pc:sldMk cId="3129163067" sldId="345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30T01:21:55.647" v="8611"/>
          <ac:spMkLst>
            <pc:docMk/>
            <pc:sldMk cId="3129163067" sldId="345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30T01:21:55.646" v="8605"/>
          <ac:picMkLst>
            <pc:docMk/>
            <pc:sldMk cId="3129163067" sldId="345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30T01:21:55.644" v="8593"/>
          <ac:picMkLst>
            <pc:docMk/>
            <pc:sldMk cId="3129163067" sldId="345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30T01:21:55.226" v="8591"/>
          <ac:picMkLst>
            <pc:docMk/>
            <pc:sldMk cId="3129163067" sldId="345"/>
            <ac:picMk id="1032" creationId="{697BF0BF-E91A-4E06-97B3-922A1D723157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3:18:57.306" v="8152" actId="2696"/>
        <pc:sldMkLst>
          <pc:docMk/>
          <pc:sldMk cId="3428706740" sldId="345"/>
        </pc:sldMkLst>
        <pc:spChg chg="add mod">
          <ac:chgData name="Vân Sái" userId="f04fbad5d1cdecc8" providerId="LiveId" clId="{5FE2B2D2-AE81-4CCA-A0C3-9E5C16F0FE0E}" dt="2021-10-29T03:10:23.978" v="7891"/>
          <ac:spMkLst>
            <pc:docMk/>
            <pc:sldMk cId="3428706740" sldId="345"/>
            <ac:spMk id="4" creationId="{470F3F56-E122-40A1-9C22-63A927C4A121}"/>
          </ac:spMkLst>
        </pc:spChg>
        <pc:grpChg chg="add mod">
          <ac:chgData name="Vân Sái" userId="f04fbad5d1cdecc8" providerId="LiveId" clId="{5FE2B2D2-AE81-4CCA-A0C3-9E5C16F0FE0E}" dt="2021-10-29T03:10:23.978" v="7891"/>
          <ac:grpSpMkLst>
            <pc:docMk/>
            <pc:sldMk cId="3428706740" sldId="345"/>
            <ac:grpSpMk id="5" creationId="{8F66264E-0194-4817-99E3-7537EAB46AE9}"/>
          </ac:grpSpMkLst>
        </pc:grpChg>
        <pc:graphicFrameChg chg="add mod modGraphic">
          <ac:chgData name="Vân Sái" userId="f04fbad5d1cdecc8" providerId="LiveId" clId="{5FE2B2D2-AE81-4CCA-A0C3-9E5C16F0FE0E}" dt="2021-10-29T03:10:24.071" v="8031" actId="947"/>
          <ac:graphicFrameMkLst>
            <pc:docMk/>
            <pc:sldMk cId="3428706740" sldId="345"/>
            <ac:graphicFrameMk id="6" creationId="{AF912E04-426D-48B5-A202-CB0AE93B10CE}"/>
          </ac:graphicFrameMkLst>
        </pc:graphicFrameChg>
        <pc:picChg chg="add mod">
          <ac:chgData name="Vân Sái" userId="f04fbad5d1cdecc8" providerId="LiveId" clId="{5FE2B2D2-AE81-4CCA-A0C3-9E5C16F0FE0E}" dt="2021-10-29T03:10:23.978" v="7891"/>
          <ac:picMkLst>
            <pc:docMk/>
            <pc:sldMk cId="3428706740" sldId="345"/>
            <ac:picMk id="3" creationId="{94059341-A8BD-4A9F-8A8C-93F2D93CA394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3:30:08.141" v="8444" actId="2696"/>
        <pc:sldMkLst>
          <pc:docMk/>
          <pc:sldMk cId="3453111156" sldId="345"/>
        </pc:sldMkLst>
        <pc:spChg chg="add mod">
          <ac:chgData name="Vân Sái" userId="f04fbad5d1cdecc8" providerId="LiveId" clId="{5FE2B2D2-AE81-4CCA-A0C3-9E5C16F0FE0E}" dt="2021-10-29T03:27:11.774" v="8324"/>
          <ac:spMkLst>
            <pc:docMk/>
            <pc:sldMk cId="3453111156" sldId="345"/>
            <ac:spMk id="4" creationId="{5B64662B-5203-44EB-850A-FDAB2909CFB8}"/>
          </ac:spMkLst>
        </pc:spChg>
        <pc:picChg chg="add mod">
          <ac:chgData name="Vân Sái" userId="f04fbad5d1cdecc8" providerId="LiveId" clId="{5FE2B2D2-AE81-4CCA-A0C3-9E5C16F0FE0E}" dt="2021-10-29T03:27:11.704" v="8310"/>
          <ac:picMkLst>
            <pc:docMk/>
            <pc:sldMk cId="3453111156" sldId="345"/>
            <ac:picMk id="3" creationId="{63AE853F-2898-4B3C-84CF-D0FC0DBA2AD7}"/>
          </ac:picMkLst>
        </pc:picChg>
        <pc:inkChg chg="add">
          <ac:chgData name="Vân Sái" userId="f04fbad5d1cdecc8" providerId="LiveId" clId="{5FE2B2D2-AE81-4CCA-A0C3-9E5C16F0FE0E}" dt="2021-10-29T03:29:31.027" v="8401"/>
          <ac:inkMkLst>
            <pc:docMk/>
            <pc:sldMk cId="3453111156" sldId="345"/>
            <ac:inkMk id="5" creationId="{F34182EE-9710-404A-B1D1-92DD22BA3908}"/>
          </ac:inkMkLst>
        </pc:inkChg>
      </pc:sldChg>
      <pc:sldChg chg="modSp add del mod ord modTransition">
        <pc:chgData name="Vân Sái" userId="f04fbad5d1cdecc8" providerId="LiveId" clId="{5FE2B2D2-AE81-4CCA-A0C3-9E5C16F0FE0E}" dt="2021-11-01T02:14:49.458" v="10884" actId="2696"/>
        <pc:sldMkLst>
          <pc:docMk/>
          <pc:sldMk cId="3502361931" sldId="345"/>
        </pc:sldMkLst>
        <pc:spChg chg="mod">
          <ac:chgData name="Vân Sái" userId="f04fbad5d1cdecc8" providerId="LiveId" clId="{5FE2B2D2-AE81-4CCA-A0C3-9E5C16F0FE0E}" dt="2021-11-01T02:14:44.366" v="10879"/>
          <ac:spMkLst>
            <pc:docMk/>
            <pc:sldMk cId="3502361931" sldId="345"/>
            <ac:spMk id="7" creationId="{1F454C1A-342E-4102-AFD3-15886DDF133E}"/>
          </ac:spMkLst>
        </pc:spChg>
        <pc:spChg chg="mod">
          <ac:chgData name="Vân Sái" userId="f04fbad5d1cdecc8" providerId="LiveId" clId="{5FE2B2D2-AE81-4CCA-A0C3-9E5C16F0FE0E}" dt="2021-11-01T02:14:44.360" v="10877"/>
          <ac:spMkLst>
            <pc:docMk/>
            <pc:sldMk cId="3502361931" sldId="345"/>
            <ac:spMk id="8" creationId="{3F526946-503C-4860-99B4-80F0A3F1ADB3}"/>
          </ac:spMkLst>
        </pc:spChg>
      </pc:sldChg>
      <pc:sldChg chg="modSp add del mod ord modTransition">
        <pc:chgData name="Vân Sái" userId="f04fbad5d1cdecc8" providerId="LiveId" clId="{5FE2B2D2-AE81-4CCA-A0C3-9E5C16F0FE0E}" dt="2021-10-29T02:36:36.999" v="7154" actId="2696"/>
        <pc:sldMkLst>
          <pc:docMk/>
          <pc:sldMk cId="3799528442" sldId="345"/>
        </pc:sldMkLst>
        <pc:spChg chg="mod">
          <ac:chgData name="Vân Sái" userId="f04fbad5d1cdecc8" providerId="LiveId" clId="{5FE2B2D2-AE81-4CCA-A0C3-9E5C16F0FE0E}" dt="2021-10-29T02:36:36.744" v="7153"/>
          <ac:spMkLst>
            <pc:docMk/>
            <pc:sldMk cId="3799528442" sldId="345"/>
            <ac:spMk id="6" creationId="{B1DD4D12-2A9C-4A61-8522-E6B1B0CD327C}"/>
          </ac:spMkLst>
        </pc:spChg>
        <pc:spChg chg="mod">
          <ac:chgData name="Vân Sái" userId="f04fbad5d1cdecc8" providerId="LiveId" clId="{5FE2B2D2-AE81-4CCA-A0C3-9E5C16F0FE0E}" dt="2021-10-29T02:36:20.314" v="7151"/>
          <ac:spMkLst>
            <pc:docMk/>
            <pc:sldMk cId="3799528442" sldId="345"/>
            <ac:spMk id="7" creationId="{14854834-0B00-4EAE-B6E7-05287A4D8EA0}"/>
          </ac:spMkLst>
        </pc:spChg>
        <pc:spChg chg="mod">
          <ac:chgData name="Vân Sái" userId="f04fbad5d1cdecc8" providerId="LiveId" clId="{5FE2B2D2-AE81-4CCA-A0C3-9E5C16F0FE0E}" dt="2021-10-29T02:36:20.314" v="7147"/>
          <ac:spMkLst>
            <pc:docMk/>
            <pc:sldMk cId="3799528442" sldId="345"/>
            <ac:spMk id="8" creationId="{5DD56183-A325-4D40-9220-977DD2FC7E1E}"/>
          </ac:spMkLst>
        </pc:spChg>
        <pc:spChg chg="mod">
          <ac:chgData name="Vân Sái" userId="f04fbad5d1cdecc8" providerId="LiveId" clId="{5FE2B2D2-AE81-4CCA-A0C3-9E5C16F0FE0E}" dt="2021-10-29T02:36:20.313" v="7145"/>
          <ac:spMkLst>
            <pc:docMk/>
            <pc:sldMk cId="3799528442" sldId="345"/>
            <ac:spMk id="9" creationId="{A04A87ED-60E3-42ED-93D9-713C9AEB8E14}"/>
          </ac:spMkLst>
        </pc:spChg>
        <pc:spChg chg="mod">
          <ac:chgData name="Vân Sái" userId="f04fbad5d1cdecc8" providerId="LiveId" clId="{5FE2B2D2-AE81-4CCA-A0C3-9E5C16F0FE0E}" dt="2021-10-29T02:36:20.313" v="7143"/>
          <ac:spMkLst>
            <pc:docMk/>
            <pc:sldMk cId="3799528442" sldId="345"/>
            <ac:spMk id="10" creationId="{20174929-0572-41DF-969A-04F821DBE3BB}"/>
          </ac:spMkLst>
        </pc:spChg>
        <pc:spChg chg="mod">
          <ac:chgData name="Vân Sái" userId="f04fbad5d1cdecc8" providerId="LiveId" clId="{5FE2B2D2-AE81-4CCA-A0C3-9E5C16F0FE0E}" dt="2021-10-29T02:36:20.314" v="7149"/>
          <ac:spMkLst>
            <pc:docMk/>
            <pc:sldMk cId="3799528442" sldId="345"/>
            <ac:spMk id="11" creationId="{7FFF1071-AED2-449F-8961-2DFD75C0CB73}"/>
          </ac:spMkLst>
        </pc:spChg>
        <pc:picChg chg="mod">
          <ac:chgData name="Vân Sái" userId="f04fbad5d1cdecc8" providerId="LiveId" clId="{5FE2B2D2-AE81-4CCA-A0C3-9E5C16F0FE0E}" dt="2021-10-29T02:36:20.312" v="7141"/>
          <ac:picMkLst>
            <pc:docMk/>
            <pc:sldMk cId="3799528442" sldId="345"/>
            <ac:picMk id="9218" creationId="{6A67DCFB-2356-4D8F-95D7-82C321438B10}"/>
          </ac:picMkLst>
        </pc:picChg>
      </pc:sldChg>
      <pc:sldChg chg="add del ord modTransition">
        <pc:chgData name="Vân Sái" userId="f04fbad5d1cdecc8" providerId="LiveId" clId="{5FE2B2D2-AE81-4CCA-A0C3-9E5C16F0FE0E}" dt="2021-11-01T02:10:37.818" v="10814" actId="2696"/>
        <pc:sldMkLst>
          <pc:docMk/>
          <pc:sldMk cId="24572504" sldId="346"/>
        </pc:sldMkLst>
      </pc:sldChg>
      <pc:sldChg chg="modSp add del mod ord modTransition">
        <pc:chgData name="Vân Sái" userId="f04fbad5d1cdecc8" providerId="LiveId" clId="{5FE2B2D2-AE81-4CCA-A0C3-9E5C16F0FE0E}" dt="2021-10-30T01:21:33.719" v="8546" actId="2696"/>
        <pc:sldMkLst>
          <pc:docMk/>
          <pc:sldMk cId="705887795" sldId="346"/>
        </pc:sldMkLst>
        <pc:picChg chg="mod modVis">
          <ac:chgData name="Vân Sái" userId="f04fbad5d1cdecc8" providerId="LiveId" clId="{5FE2B2D2-AE81-4CCA-A0C3-9E5C16F0FE0E}" dt="2021-10-30T01:21:33.531" v="8539"/>
          <ac:picMkLst>
            <pc:docMk/>
            <pc:sldMk cId="705887795" sldId="346"/>
            <ac:picMk id="27" creationId="{70FC5130-C48E-4988-830F-D581FA289F1F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2:27:26.691" v="6952" actId="2696"/>
        <pc:sldMkLst>
          <pc:docMk/>
          <pc:sldMk cId="914925357" sldId="346"/>
        </pc:sldMkLst>
        <pc:spChg chg="add mod">
          <ac:chgData name="Vân Sái" userId="f04fbad5d1cdecc8" providerId="LiveId" clId="{5FE2B2D2-AE81-4CCA-A0C3-9E5C16F0FE0E}" dt="2021-10-29T02:23:20.007" v="6517"/>
          <ac:spMkLst>
            <pc:docMk/>
            <pc:sldMk cId="914925357" sldId="346"/>
            <ac:spMk id="4" creationId="{B50178BD-9E33-4460-8B23-3115EAB9EA12}"/>
          </ac:spMkLst>
        </pc:spChg>
        <pc:grpChg chg="add mod">
          <ac:chgData name="Vân Sái" userId="f04fbad5d1cdecc8" providerId="LiveId" clId="{5FE2B2D2-AE81-4CCA-A0C3-9E5C16F0FE0E}" dt="2021-10-29T02:23:20.007" v="6517"/>
          <ac:grpSpMkLst>
            <pc:docMk/>
            <pc:sldMk cId="914925357" sldId="346"/>
            <ac:grpSpMk id="5" creationId="{F3C00413-1816-41E2-98D3-614E850D92DF}"/>
          </ac:grpSpMkLst>
        </pc:grpChg>
        <pc:graphicFrameChg chg="add mod modGraphic">
          <ac:chgData name="Vân Sái" userId="f04fbad5d1cdecc8" providerId="LiveId" clId="{5FE2B2D2-AE81-4CCA-A0C3-9E5C16F0FE0E}" dt="2021-10-29T02:23:20.215" v="6684" actId="947"/>
          <ac:graphicFrameMkLst>
            <pc:docMk/>
            <pc:sldMk cId="914925357" sldId="346"/>
            <ac:graphicFrameMk id="6" creationId="{C8AD4478-390D-436A-8A81-AA0561CED996}"/>
          </ac:graphicFrameMkLst>
        </pc:graphicFrameChg>
        <pc:picChg chg="add mod">
          <ac:chgData name="Vân Sái" userId="f04fbad5d1cdecc8" providerId="LiveId" clId="{5FE2B2D2-AE81-4CCA-A0C3-9E5C16F0FE0E}" dt="2021-10-29T02:23:20.007" v="6517"/>
          <ac:picMkLst>
            <pc:docMk/>
            <pc:sldMk cId="914925357" sldId="346"/>
            <ac:picMk id="3" creationId="{D114A192-8E0D-452F-9644-92E3509D62FF}"/>
          </ac:picMkLst>
        </pc:picChg>
      </pc:sldChg>
      <pc:sldChg chg="add del ord modTransition">
        <pc:chgData name="Vân Sái" userId="f04fbad5d1cdecc8" providerId="LiveId" clId="{5FE2B2D2-AE81-4CCA-A0C3-9E5C16F0FE0E}" dt="2021-11-01T02:14:43.344" v="10869" actId="2696"/>
        <pc:sldMkLst>
          <pc:docMk/>
          <pc:sldMk cId="927687660" sldId="346"/>
        </pc:sldMkLst>
      </pc:sldChg>
      <pc:sldChg chg="addSp modSp add del mod modTransition setBg">
        <pc:chgData name="Vân Sái" userId="f04fbad5d1cdecc8" providerId="LiveId" clId="{5FE2B2D2-AE81-4CCA-A0C3-9E5C16F0FE0E}" dt="2021-10-29T02:48:03.428" v="7343" actId="2696"/>
        <pc:sldMkLst>
          <pc:docMk/>
          <pc:sldMk cId="1016463046" sldId="346"/>
        </pc:sldMkLst>
        <pc:spChg chg="add mod">
          <ac:chgData name="Vân Sái" userId="f04fbad5d1cdecc8" providerId="LiveId" clId="{5FE2B2D2-AE81-4CCA-A0C3-9E5C16F0FE0E}" dt="2021-10-29T02:43:04.514" v="7235"/>
          <ac:spMkLst>
            <pc:docMk/>
            <pc:sldMk cId="1016463046" sldId="346"/>
            <ac:spMk id="4" creationId="{D7EADC46-8EF9-494B-9D63-DF2A1909470F}"/>
          </ac:spMkLst>
        </pc:spChg>
        <pc:picChg chg="add mod">
          <ac:chgData name="Vân Sái" userId="f04fbad5d1cdecc8" providerId="LiveId" clId="{5FE2B2D2-AE81-4CCA-A0C3-9E5C16F0FE0E}" dt="2021-10-29T02:43:04.479" v="7221"/>
          <ac:picMkLst>
            <pc:docMk/>
            <pc:sldMk cId="1016463046" sldId="346"/>
            <ac:picMk id="3" creationId="{7F0E144C-2E3A-4205-A11B-C1C16C595F32}"/>
          </ac:picMkLst>
        </pc:picChg>
      </pc:sldChg>
      <pc:sldChg chg="add del ord modTransition">
        <pc:chgData name="Vân Sái" userId="f04fbad5d1cdecc8" providerId="LiveId" clId="{5FE2B2D2-AE81-4CCA-A0C3-9E5C16F0FE0E}" dt="2021-10-30T01:22:02.395" v="8615" actId="2696"/>
        <pc:sldMkLst>
          <pc:docMk/>
          <pc:sldMk cId="1452961982" sldId="346"/>
        </pc:sldMkLst>
      </pc:sldChg>
      <pc:sldChg chg="add del ord modTransition">
        <pc:chgData name="Vân Sái" userId="f04fbad5d1cdecc8" providerId="LiveId" clId="{5FE2B2D2-AE81-4CCA-A0C3-9E5C16F0FE0E}" dt="2021-11-01T02:11:20.394" v="10837" actId="2696"/>
        <pc:sldMkLst>
          <pc:docMk/>
          <pc:sldMk cId="1772658056" sldId="346"/>
        </pc:sldMkLst>
      </pc:sldChg>
      <pc:sldChg chg="modSp add del ord modTransition modAnim">
        <pc:chgData name="Vân Sái" userId="f04fbad5d1cdecc8" providerId="LiveId" clId="{5FE2B2D2-AE81-4CCA-A0C3-9E5C16F0FE0E}" dt="2021-11-01T02:29:38.407" v="11216" actId="2696"/>
        <pc:sldMkLst>
          <pc:docMk/>
          <pc:sldMk cId="1778897898" sldId="346"/>
        </pc:sldMkLst>
        <pc:spChg chg="mod">
          <ac:chgData name="Vân Sái" userId="f04fbad5d1cdecc8" providerId="LiveId" clId="{5FE2B2D2-AE81-4CCA-A0C3-9E5C16F0FE0E}" dt="2021-11-01T02:28:09.178" v="11203"/>
          <ac:spMkLst>
            <pc:docMk/>
            <pc:sldMk cId="1778897898" sldId="346"/>
            <ac:spMk id="8" creationId="{3F526946-503C-4860-99B4-80F0A3F1ADB3}"/>
          </ac:spMkLst>
        </pc:spChg>
      </pc:sldChg>
      <pc:sldChg chg="addSp modSp new mod">
        <pc:chgData name="Vân Sái" userId="f04fbad5d1cdecc8" providerId="LiveId" clId="{5FE2B2D2-AE81-4CCA-A0C3-9E5C16F0FE0E}" dt="2021-11-05T14:29:38.639" v="12818" actId="14100"/>
        <pc:sldMkLst>
          <pc:docMk/>
          <pc:sldMk cId="1791599573" sldId="346"/>
        </pc:sldMkLst>
        <pc:spChg chg="mod">
          <ac:chgData name="Vân Sái" userId="f04fbad5d1cdecc8" providerId="LiveId" clId="{5FE2B2D2-AE81-4CCA-A0C3-9E5C16F0FE0E}" dt="2021-11-05T00:53:50.222" v="11484" actId="1076"/>
          <ac:spMkLst>
            <pc:docMk/>
            <pc:sldMk cId="1791599573" sldId="346"/>
            <ac:spMk id="2" creationId="{56F1425B-37FD-4760-8594-88C4FDE3B082}"/>
          </ac:spMkLst>
        </pc:spChg>
        <pc:picChg chg="add mod">
          <ac:chgData name="Vân Sái" userId="f04fbad5d1cdecc8" providerId="LiveId" clId="{5FE2B2D2-AE81-4CCA-A0C3-9E5C16F0FE0E}" dt="2021-11-05T14:29:38.639" v="12818" actId="14100"/>
          <ac:picMkLst>
            <pc:docMk/>
            <pc:sldMk cId="1791599573" sldId="346"/>
            <ac:picMk id="2050" creationId="{2932D732-D466-4655-96A9-D3C8A1AFA2C7}"/>
          </ac:picMkLst>
        </pc:picChg>
      </pc:sldChg>
      <pc:sldChg chg="add del ord modTransition">
        <pc:chgData name="Vân Sái" userId="f04fbad5d1cdecc8" providerId="LiveId" clId="{5FE2B2D2-AE81-4CCA-A0C3-9E5C16F0FE0E}" dt="2021-10-29T02:36:37.003" v="7155" actId="2696"/>
        <pc:sldMkLst>
          <pc:docMk/>
          <pc:sldMk cId="2250315993" sldId="346"/>
        </pc:sldMkLst>
      </pc:sldChg>
      <pc:sldChg chg="add del ord modTransition">
        <pc:chgData name="Vân Sái" userId="f04fbad5d1cdecc8" providerId="LiveId" clId="{5FE2B2D2-AE81-4CCA-A0C3-9E5C16F0FE0E}" dt="2021-11-01T02:16:22.792" v="10913" actId="2696"/>
        <pc:sldMkLst>
          <pc:docMk/>
          <pc:sldMk cId="2318927785" sldId="346"/>
        </pc:sldMkLst>
      </pc:sldChg>
      <pc:sldChg chg="addSp modSp add del mod modTransition setBg">
        <pc:chgData name="Vân Sái" userId="f04fbad5d1cdecc8" providerId="LiveId" clId="{5FE2B2D2-AE81-4CCA-A0C3-9E5C16F0FE0E}" dt="2021-10-29T03:36:07.485" v="8465" actId="2696"/>
        <pc:sldMkLst>
          <pc:docMk/>
          <pc:sldMk cId="2579745777" sldId="346"/>
        </pc:sldMkLst>
        <pc:spChg chg="add mod">
          <ac:chgData name="Vân Sái" userId="f04fbad5d1cdecc8" providerId="LiveId" clId="{5FE2B2D2-AE81-4CCA-A0C3-9E5C16F0FE0E}" dt="2021-10-29T03:27:11.914" v="8359"/>
          <ac:spMkLst>
            <pc:docMk/>
            <pc:sldMk cId="2579745777" sldId="346"/>
            <ac:spMk id="4" creationId="{89C40204-698C-456E-97F8-C293FC2A3A6F}"/>
          </ac:spMkLst>
        </pc:spChg>
        <pc:picChg chg="add mod">
          <ac:chgData name="Vân Sái" userId="f04fbad5d1cdecc8" providerId="LiveId" clId="{5FE2B2D2-AE81-4CCA-A0C3-9E5C16F0FE0E}" dt="2021-10-29T03:27:11.904" v="8345"/>
          <ac:picMkLst>
            <pc:docMk/>
            <pc:sldMk cId="2579745777" sldId="346"/>
            <ac:picMk id="3" creationId="{42CD75F2-9DBE-45D8-A6B7-B0537EC5DA0A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3:18:59.324" v="8153" actId="2696"/>
        <pc:sldMkLst>
          <pc:docMk/>
          <pc:sldMk cId="2689097287" sldId="346"/>
        </pc:sldMkLst>
        <pc:spChg chg="add mod">
          <ac:chgData name="Vân Sái" userId="f04fbad5d1cdecc8" providerId="LiveId" clId="{5FE2B2D2-AE81-4CCA-A0C3-9E5C16F0FE0E}" dt="2021-10-29T03:10:24.120" v="8047"/>
          <ac:spMkLst>
            <pc:docMk/>
            <pc:sldMk cId="2689097287" sldId="346"/>
            <ac:spMk id="4" creationId="{89F5862D-3373-415C-A780-618DCBC415CA}"/>
          </ac:spMkLst>
        </pc:spChg>
        <pc:grpChg chg="add mod">
          <ac:chgData name="Vân Sái" userId="f04fbad5d1cdecc8" providerId="LiveId" clId="{5FE2B2D2-AE81-4CCA-A0C3-9E5C16F0FE0E}" dt="2021-10-29T03:10:24.120" v="8047"/>
          <ac:grpSpMkLst>
            <pc:docMk/>
            <pc:sldMk cId="2689097287" sldId="346"/>
            <ac:grpSpMk id="5" creationId="{26CEE526-54DC-4A55-B384-BCCABEC9A9BB}"/>
          </ac:grpSpMkLst>
        </pc:grpChg>
        <pc:graphicFrameChg chg="add mod modGraphic">
          <ac:chgData name="Vân Sái" userId="f04fbad5d1cdecc8" providerId="LiveId" clId="{5FE2B2D2-AE81-4CCA-A0C3-9E5C16F0FE0E}" dt="2021-10-29T03:10:24.143" v="8106" actId="947"/>
          <ac:graphicFrameMkLst>
            <pc:docMk/>
            <pc:sldMk cId="2689097287" sldId="346"/>
            <ac:graphicFrameMk id="6" creationId="{EA5B3103-0CF4-4C21-B78D-0006D2284DCF}"/>
          </ac:graphicFrameMkLst>
        </pc:graphicFrameChg>
        <pc:picChg chg="add mod">
          <ac:chgData name="Vân Sái" userId="f04fbad5d1cdecc8" providerId="LiveId" clId="{5FE2B2D2-AE81-4CCA-A0C3-9E5C16F0FE0E}" dt="2021-10-29T03:10:24.120" v="8047"/>
          <ac:picMkLst>
            <pc:docMk/>
            <pc:sldMk cId="2689097287" sldId="346"/>
            <ac:picMk id="3" creationId="{71ACEB35-07C8-43C4-AB68-B6EE1792132F}"/>
          </ac:picMkLst>
        </pc:picChg>
      </pc:sldChg>
      <pc:sldChg chg="add del ord modTransition">
        <pc:chgData name="Vân Sái" userId="f04fbad5d1cdecc8" providerId="LiveId" clId="{5FE2B2D2-AE81-4CCA-A0C3-9E5C16F0FE0E}" dt="2021-11-01T02:05:19.836" v="10511" actId="2696"/>
        <pc:sldMkLst>
          <pc:docMk/>
          <pc:sldMk cId="2828160204" sldId="346"/>
        </pc:sldMkLst>
      </pc:sldChg>
      <pc:sldChg chg="add del ord modTransition">
        <pc:chgData name="Vân Sái" userId="f04fbad5d1cdecc8" providerId="LiveId" clId="{5FE2B2D2-AE81-4CCA-A0C3-9E5C16F0FE0E}" dt="2021-11-01T02:28:04.777" v="11188" actId="2696"/>
        <pc:sldMkLst>
          <pc:docMk/>
          <pc:sldMk cId="2927779993" sldId="346"/>
        </pc:sldMkLst>
      </pc:sldChg>
      <pc:sldChg chg="add del ord modTransition">
        <pc:chgData name="Vân Sái" userId="f04fbad5d1cdecc8" providerId="LiveId" clId="{5FE2B2D2-AE81-4CCA-A0C3-9E5C16F0FE0E}" dt="2021-11-01T02:05:29.815" v="10591" actId="2696"/>
        <pc:sldMkLst>
          <pc:docMk/>
          <pc:sldMk cId="3053199898" sldId="346"/>
        </pc:sldMkLst>
      </pc:sldChg>
      <pc:sldChg chg="addSp modSp add del mod modTransition setBg">
        <pc:chgData name="Vân Sái" userId="f04fbad5d1cdecc8" providerId="LiveId" clId="{5FE2B2D2-AE81-4CCA-A0C3-9E5C16F0FE0E}" dt="2021-11-01T01:29:14.382" v="9173" actId="2696"/>
        <pc:sldMkLst>
          <pc:docMk/>
          <pc:sldMk cId="3219834508" sldId="346"/>
        </pc:sldMkLst>
        <pc:spChg chg="add mod">
          <ac:chgData name="Vân Sái" userId="f04fbad5d1cdecc8" providerId="LiveId" clId="{5FE2B2D2-AE81-4CCA-A0C3-9E5C16F0FE0E}" dt="2021-10-30T01:25:08.516" v="8819"/>
          <ac:spMkLst>
            <pc:docMk/>
            <pc:sldMk cId="3219834508" sldId="346"/>
            <ac:spMk id="4" creationId="{FC55A7B0-572F-4CB4-9469-06EE8F25E47C}"/>
          </ac:spMkLst>
        </pc:spChg>
        <pc:grpChg chg="add mod">
          <ac:chgData name="Vân Sái" userId="f04fbad5d1cdecc8" providerId="LiveId" clId="{5FE2B2D2-AE81-4CCA-A0C3-9E5C16F0FE0E}" dt="2021-10-30T01:25:08.516" v="8819"/>
          <ac:grpSpMkLst>
            <pc:docMk/>
            <pc:sldMk cId="3219834508" sldId="346"/>
            <ac:grpSpMk id="5" creationId="{5DE56AD2-7A63-4D83-BAC8-95928EF3747A}"/>
          </ac:grpSpMkLst>
        </pc:grpChg>
        <pc:graphicFrameChg chg="add mod modGraphic">
          <ac:chgData name="Vân Sái" userId="f04fbad5d1cdecc8" providerId="LiveId" clId="{5FE2B2D2-AE81-4CCA-A0C3-9E5C16F0FE0E}" dt="2021-10-30T01:25:08.585" v="8932" actId="947"/>
          <ac:graphicFrameMkLst>
            <pc:docMk/>
            <pc:sldMk cId="3219834508" sldId="346"/>
            <ac:graphicFrameMk id="6" creationId="{5E61B58E-F74B-4D4A-A85C-EEF469A9D437}"/>
          </ac:graphicFrameMkLst>
        </pc:graphicFrameChg>
        <pc:picChg chg="add mod">
          <ac:chgData name="Vân Sái" userId="f04fbad5d1cdecc8" providerId="LiveId" clId="{5FE2B2D2-AE81-4CCA-A0C3-9E5C16F0FE0E}" dt="2021-10-30T01:25:08.516" v="8819"/>
          <ac:picMkLst>
            <pc:docMk/>
            <pc:sldMk cId="3219834508" sldId="346"/>
            <ac:picMk id="3" creationId="{7820902C-6ED6-4443-8A68-35F16804C395}"/>
          </ac:picMkLst>
        </pc:picChg>
        <pc:inkChg chg="add">
          <ac:chgData name="Vân Sái" userId="f04fbad5d1cdecc8" providerId="LiveId" clId="{5FE2B2D2-AE81-4CCA-A0C3-9E5C16F0FE0E}" dt="2021-10-30T01:44:10.945" v="9089"/>
          <ac:inkMkLst>
            <pc:docMk/>
            <pc:sldMk cId="3219834508" sldId="346"/>
            <ac:inkMk id="7" creationId="{0D6B31F1-7F8C-47D2-B1E4-758145FD481A}"/>
          </ac:inkMkLst>
        </pc:inkChg>
      </pc:sldChg>
      <pc:sldChg chg="addSp modSp add del mod modTransition setBg">
        <pc:chgData name="Vân Sái" userId="f04fbad5d1cdecc8" providerId="LiveId" clId="{5FE2B2D2-AE81-4CCA-A0C3-9E5C16F0FE0E}" dt="2021-11-01T02:27:51.537" v="11164" actId="2696"/>
        <pc:sldMkLst>
          <pc:docMk/>
          <pc:sldMk cId="3251717564" sldId="346"/>
        </pc:sldMkLst>
        <pc:spChg chg="add mod">
          <ac:chgData name="Vân Sái" userId="f04fbad5d1cdecc8" providerId="LiveId" clId="{5FE2B2D2-AE81-4CCA-A0C3-9E5C16F0FE0E}" dt="2021-11-01T02:19:05.516" v="10988"/>
          <ac:spMkLst>
            <pc:docMk/>
            <pc:sldMk cId="3251717564" sldId="346"/>
            <ac:spMk id="4" creationId="{EF0A18F4-D824-45A5-8A45-72030690FDA5}"/>
          </ac:spMkLst>
        </pc:spChg>
        <pc:picChg chg="add mod">
          <ac:chgData name="Vân Sái" userId="f04fbad5d1cdecc8" providerId="LiveId" clId="{5FE2B2D2-AE81-4CCA-A0C3-9E5C16F0FE0E}" dt="2021-11-01T02:19:05.497" v="10974"/>
          <ac:picMkLst>
            <pc:docMk/>
            <pc:sldMk cId="3251717564" sldId="346"/>
            <ac:picMk id="3" creationId="{F8C7055C-FF1A-442B-81C0-5D1720AE22C8}"/>
          </ac:picMkLst>
        </pc:picChg>
      </pc:sldChg>
      <pc:sldChg chg="add del ord modTransition">
        <pc:chgData name="Vân Sái" userId="f04fbad5d1cdecc8" providerId="LiveId" clId="{5FE2B2D2-AE81-4CCA-A0C3-9E5C16F0FE0E}" dt="2021-11-01T02:07:00.942" v="10793" actId="2696"/>
        <pc:sldMkLst>
          <pc:docMk/>
          <pc:sldMk cId="3504288068" sldId="346"/>
        </pc:sldMkLst>
      </pc:sldChg>
      <pc:sldChg chg="modSp add del mod ord modTransition">
        <pc:chgData name="Vân Sái" userId="f04fbad5d1cdecc8" providerId="LiveId" clId="{5FE2B2D2-AE81-4CCA-A0C3-9E5C16F0FE0E}" dt="2021-10-29T01:46:40.250" v="5774" actId="2696"/>
        <pc:sldMkLst>
          <pc:docMk/>
          <pc:sldMk cId="3554600664" sldId="346"/>
        </pc:sldMkLst>
        <pc:spChg chg="mod">
          <ac:chgData name="Vân Sái" userId="f04fbad5d1cdecc8" providerId="LiveId" clId="{5FE2B2D2-AE81-4CCA-A0C3-9E5C16F0FE0E}" dt="2021-10-29T01:46:40.015" v="5773"/>
          <ac:spMkLst>
            <pc:docMk/>
            <pc:sldMk cId="3554600664" sldId="346"/>
            <ac:spMk id="6" creationId="{B1DD4D12-2A9C-4A61-8522-E6B1B0CD327C}"/>
          </ac:spMkLst>
        </pc:spChg>
        <pc:spChg chg="mod">
          <ac:chgData name="Vân Sái" userId="f04fbad5d1cdecc8" providerId="LiveId" clId="{5FE2B2D2-AE81-4CCA-A0C3-9E5C16F0FE0E}" dt="2021-10-29T01:46:38.752" v="5771"/>
          <ac:spMkLst>
            <pc:docMk/>
            <pc:sldMk cId="3554600664" sldId="346"/>
            <ac:spMk id="7" creationId="{14854834-0B00-4EAE-B6E7-05287A4D8EA0}"/>
          </ac:spMkLst>
        </pc:spChg>
        <pc:spChg chg="mod">
          <ac:chgData name="Vân Sái" userId="f04fbad5d1cdecc8" providerId="LiveId" clId="{5FE2B2D2-AE81-4CCA-A0C3-9E5C16F0FE0E}" dt="2021-10-29T01:46:38.750" v="5767"/>
          <ac:spMkLst>
            <pc:docMk/>
            <pc:sldMk cId="3554600664" sldId="346"/>
            <ac:spMk id="8" creationId="{5DD56183-A325-4D40-9220-977DD2FC7E1E}"/>
          </ac:spMkLst>
        </pc:spChg>
        <pc:spChg chg="mod">
          <ac:chgData name="Vân Sái" userId="f04fbad5d1cdecc8" providerId="LiveId" clId="{5FE2B2D2-AE81-4CCA-A0C3-9E5C16F0FE0E}" dt="2021-10-29T01:46:38.749" v="5765"/>
          <ac:spMkLst>
            <pc:docMk/>
            <pc:sldMk cId="3554600664" sldId="346"/>
            <ac:spMk id="9" creationId="{A04A87ED-60E3-42ED-93D9-713C9AEB8E14}"/>
          </ac:spMkLst>
        </pc:spChg>
        <pc:spChg chg="mod">
          <ac:chgData name="Vân Sái" userId="f04fbad5d1cdecc8" providerId="LiveId" clId="{5FE2B2D2-AE81-4CCA-A0C3-9E5C16F0FE0E}" dt="2021-10-29T01:46:38.748" v="5763"/>
          <ac:spMkLst>
            <pc:docMk/>
            <pc:sldMk cId="3554600664" sldId="346"/>
            <ac:spMk id="10" creationId="{20174929-0572-41DF-969A-04F821DBE3BB}"/>
          </ac:spMkLst>
        </pc:spChg>
        <pc:spChg chg="mod">
          <ac:chgData name="Vân Sái" userId="f04fbad5d1cdecc8" providerId="LiveId" clId="{5FE2B2D2-AE81-4CCA-A0C3-9E5C16F0FE0E}" dt="2021-10-29T01:46:38.751" v="5769"/>
          <ac:spMkLst>
            <pc:docMk/>
            <pc:sldMk cId="3554600664" sldId="346"/>
            <ac:spMk id="11" creationId="{7FFF1071-AED2-449F-8961-2DFD75C0CB73}"/>
          </ac:spMkLst>
        </pc:spChg>
        <pc:picChg chg="mod">
          <ac:chgData name="Vân Sái" userId="f04fbad5d1cdecc8" providerId="LiveId" clId="{5FE2B2D2-AE81-4CCA-A0C3-9E5C16F0FE0E}" dt="2021-10-29T01:46:38.748" v="5761"/>
          <ac:picMkLst>
            <pc:docMk/>
            <pc:sldMk cId="3554600664" sldId="346"/>
            <ac:picMk id="9218" creationId="{6A67DCFB-2356-4D8F-95D7-82C321438B10}"/>
          </ac:picMkLst>
        </pc:picChg>
      </pc:sldChg>
      <pc:sldChg chg="add del ord modTransition">
        <pc:chgData name="Vân Sái" userId="f04fbad5d1cdecc8" providerId="LiveId" clId="{5FE2B2D2-AE81-4CCA-A0C3-9E5C16F0FE0E}" dt="2021-11-01T02:14:49.465" v="10885" actId="2696"/>
        <pc:sldMkLst>
          <pc:docMk/>
          <pc:sldMk cId="3757584357" sldId="346"/>
        </pc:sldMkLst>
      </pc:sldChg>
      <pc:sldChg chg="add del ord modTransition">
        <pc:chgData name="Vân Sái" userId="f04fbad5d1cdecc8" providerId="LiveId" clId="{5FE2B2D2-AE81-4CCA-A0C3-9E5C16F0FE0E}" dt="2021-11-01T02:35:55.867" v="11228" actId="2696"/>
        <pc:sldMkLst>
          <pc:docMk/>
          <pc:sldMk cId="3943116360" sldId="346"/>
        </pc:sldMkLst>
      </pc:sldChg>
      <pc:sldChg chg="modSp add del mod ord modTransition">
        <pc:chgData name="Vân Sái" userId="f04fbad5d1cdecc8" providerId="LiveId" clId="{5FE2B2D2-AE81-4CCA-A0C3-9E5C16F0FE0E}" dt="2021-10-30T01:32:24.090" v="8943" actId="2696"/>
        <pc:sldMkLst>
          <pc:docMk/>
          <pc:sldMk cId="224612634" sldId="347"/>
        </pc:sldMkLst>
        <pc:spChg chg="mod">
          <ac:chgData name="Vân Sái" userId="f04fbad5d1cdecc8" providerId="LiveId" clId="{5FE2B2D2-AE81-4CCA-A0C3-9E5C16F0FE0E}" dt="2021-10-30T01:32:23.742" v="8942"/>
          <ac:spMkLst>
            <pc:docMk/>
            <pc:sldMk cId="224612634" sldId="347"/>
            <ac:spMk id="2" creationId="{8623E7AE-ACF8-4F91-BA20-FA61DA48B7E7}"/>
          </ac:spMkLst>
        </pc:spChg>
      </pc:sldChg>
      <pc:sldChg chg="addSp modSp add del mod modTransition setBg">
        <pc:chgData name="Vân Sái" userId="f04fbad5d1cdecc8" providerId="LiveId" clId="{5FE2B2D2-AE81-4CCA-A0C3-9E5C16F0FE0E}" dt="2021-10-29T02:27:29.241" v="6953" actId="2696"/>
        <pc:sldMkLst>
          <pc:docMk/>
          <pc:sldMk cId="945343320" sldId="347"/>
        </pc:sldMkLst>
        <pc:spChg chg="add mod">
          <ac:chgData name="Vân Sái" userId="f04fbad5d1cdecc8" providerId="LiveId" clId="{5FE2B2D2-AE81-4CCA-A0C3-9E5C16F0FE0E}" dt="2021-10-29T02:23:20.376" v="6700"/>
          <ac:spMkLst>
            <pc:docMk/>
            <pc:sldMk cId="945343320" sldId="347"/>
            <ac:spMk id="4" creationId="{461BEADF-AB83-4622-A9CE-782808E0A49C}"/>
          </ac:spMkLst>
        </pc:spChg>
        <pc:grpChg chg="add mod">
          <ac:chgData name="Vân Sái" userId="f04fbad5d1cdecc8" providerId="LiveId" clId="{5FE2B2D2-AE81-4CCA-A0C3-9E5C16F0FE0E}" dt="2021-10-29T02:23:20.376" v="6700"/>
          <ac:grpSpMkLst>
            <pc:docMk/>
            <pc:sldMk cId="945343320" sldId="347"/>
            <ac:grpSpMk id="5" creationId="{EAA99EB6-A154-43F2-BB82-5A9BB65B7E51}"/>
          </ac:grpSpMkLst>
        </pc:grpChg>
        <pc:graphicFrameChg chg="add mod modGraphic">
          <ac:chgData name="Vân Sái" userId="f04fbad5d1cdecc8" providerId="LiveId" clId="{5FE2B2D2-AE81-4CCA-A0C3-9E5C16F0FE0E}" dt="2021-10-29T02:23:20.656" v="6867" actId="947"/>
          <ac:graphicFrameMkLst>
            <pc:docMk/>
            <pc:sldMk cId="945343320" sldId="347"/>
            <ac:graphicFrameMk id="6" creationId="{5FE058BC-79D5-49EB-A88C-77D83477C3AE}"/>
          </ac:graphicFrameMkLst>
        </pc:graphicFrameChg>
        <pc:picChg chg="add mod">
          <ac:chgData name="Vân Sái" userId="f04fbad5d1cdecc8" providerId="LiveId" clId="{5FE2B2D2-AE81-4CCA-A0C3-9E5C16F0FE0E}" dt="2021-10-29T02:23:20.376" v="6700"/>
          <ac:picMkLst>
            <pc:docMk/>
            <pc:sldMk cId="945343320" sldId="347"/>
            <ac:picMk id="3" creationId="{7265B5C4-86BC-4A26-AE2C-F4A60554B367}"/>
          </ac:picMkLst>
        </pc:picChg>
      </pc:sldChg>
      <pc:sldChg chg="addSp modSp add del mod modTransition setBg">
        <pc:chgData name="Vân Sái" userId="f04fbad5d1cdecc8" providerId="LiveId" clId="{5FE2B2D2-AE81-4CCA-A0C3-9E5C16F0FE0E}" dt="2021-11-01T01:29:48.282" v="9177" actId="2696"/>
        <pc:sldMkLst>
          <pc:docMk/>
          <pc:sldMk cId="1038356625" sldId="347"/>
        </pc:sldMkLst>
        <pc:spChg chg="add mod">
          <ac:chgData name="Vân Sái" userId="f04fbad5d1cdecc8" providerId="LiveId" clId="{5FE2B2D2-AE81-4CCA-A0C3-9E5C16F0FE0E}" dt="2021-10-30T01:43:24.937" v="9018"/>
          <ac:spMkLst>
            <pc:docMk/>
            <pc:sldMk cId="1038356625" sldId="347"/>
            <ac:spMk id="4" creationId="{3FF39328-CB69-4806-A1C6-191090EBF674}"/>
          </ac:spMkLst>
        </pc:spChg>
        <pc:picChg chg="add mod">
          <ac:chgData name="Vân Sái" userId="f04fbad5d1cdecc8" providerId="LiveId" clId="{5FE2B2D2-AE81-4CCA-A0C3-9E5C16F0FE0E}" dt="2021-10-30T01:43:24.886" v="9004"/>
          <ac:picMkLst>
            <pc:docMk/>
            <pc:sldMk cId="1038356625" sldId="347"/>
            <ac:picMk id="3" creationId="{2D4076BB-AF80-43BF-AF72-B040FF44AB08}"/>
          </ac:picMkLst>
        </pc:picChg>
        <pc:inkChg chg="add">
          <ac:chgData name="Vân Sái" userId="f04fbad5d1cdecc8" providerId="LiveId" clId="{5FE2B2D2-AE81-4CCA-A0C3-9E5C16F0FE0E}" dt="2021-10-30T01:44:10.945" v="9089"/>
          <ac:inkMkLst>
            <pc:docMk/>
            <pc:sldMk cId="1038356625" sldId="347"/>
            <ac:inkMk id="5" creationId="{39E62DC1-42C2-4E81-B41F-BDB8B65ED82F}"/>
          </ac:inkMkLst>
        </pc:inkChg>
        <pc:inkChg chg="add">
          <ac:chgData name="Vân Sái" userId="f04fbad5d1cdecc8" providerId="LiveId" clId="{5FE2B2D2-AE81-4CCA-A0C3-9E5C16F0FE0E}" dt="2021-10-30T01:46:29.480" v="9157"/>
          <ac:inkMkLst>
            <pc:docMk/>
            <pc:sldMk cId="1038356625" sldId="347"/>
            <ac:inkMk id="6" creationId="{8C9D27FB-782E-4203-98CC-42050C9F0885}"/>
          </ac:inkMkLst>
        </pc:inkChg>
      </pc:sldChg>
      <pc:sldChg chg="modSp add del mod ord modTransition">
        <pc:chgData name="Vân Sái" userId="f04fbad5d1cdecc8" providerId="LiveId" clId="{5FE2B2D2-AE81-4CCA-A0C3-9E5C16F0FE0E}" dt="2021-10-29T03:16:54.222" v="8117" actId="2696"/>
        <pc:sldMkLst>
          <pc:docMk/>
          <pc:sldMk cId="1048320949" sldId="347"/>
        </pc:sldMkLst>
        <pc:spChg chg="mod">
          <ac:chgData name="Vân Sái" userId="f04fbad5d1cdecc8" providerId="LiveId" clId="{5FE2B2D2-AE81-4CCA-A0C3-9E5C16F0FE0E}" dt="2021-10-29T03:16:54.061" v="8116"/>
          <ac:spMkLst>
            <pc:docMk/>
            <pc:sldMk cId="1048320949" sldId="347"/>
            <ac:spMk id="2" creationId="{8623E7AE-ACF8-4F91-BA20-FA61DA48B7E7}"/>
          </ac:spMkLst>
        </pc:spChg>
      </pc:sldChg>
      <pc:sldChg chg="addSp modSp add del mod modTransition setBg">
        <pc:chgData name="Vân Sái" userId="f04fbad5d1cdecc8" providerId="LiveId" clId="{5FE2B2D2-AE81-4CCA-A0C3-9E5C16F0FE0E}" dt="2021-10-29T02:47:53.229" v="7340" actId="2696"/>
        <pc:sldMkLst>
          <pc:docMk/>
          <pc:sldMk cId="1057577767" sldId="347"/>
        </pc:sldMkLst>
        <pc:spChg chg="add mod">
          <ac:chgData name="Vân Sái" userId="f04fbad5d1cdecc8" providerId="LiveId" clId="{5FE2B2D2-AE81-4CCA-A0C3-9E5C16F0FE0E}" dt="2021-10-29T02:43:05.195" v="7270"/>
          <ac:spMkLst>
            <pc:docMk/>
            <pc:sldMk cId="1057577767" sldId="347"/>
            <ac:spMk id="4" creationId="{8E9A666A-C894-4193-B3CF-A8B17AD821F0}"/>
          </ac:spMkLst>
        </pc:spChg>
        <pc:picChg chg="add mod">
          <ac:chgData name="Vân Sái" userId="f04fbad5d1cdecc8" providerId="LiveId" clId="{5FE2B2D2-AE81-4CCA-A0C3-9E5C16F0FE0E}" dt="2021-10-29T02:43:05.170" v="7256"/>
          <ac:picMkLst>
            <pc:docMk/>
            <pc:sldMk cId="1057577767" sldId="347"/>
            <ac:picMk id="3" creationId="{2D04F41A-DC69-4E9F-87A4-5501BD47ED57}"/>
          </ac:picMkLst>
        </pc:picChg>
        <pc:inkChg chg="add">
          <ac:chgData name="Vân Sái" userId="f04fbad5d1cdecc8" providerId="LiveId" clId="{5FE2B2D2-AE81-4CCA-A0C3-9E5C16F0FE0E}" dt="2021-10-29T02:47:47.727" v="7306"/>
          <ac:inkMkLst>
            <pc:docMk/>
            <pc:sldMk cId="1057577767" sldId="347"/>
            <ac:inkMk id="5" creationId="{01E96D50-B3BC-4E46-ACED-3A7A1516916B}"/>
          </ac:inkMkLst>
        </pc:inkChg>
      </pc:sldChg>
      <pc:sldChg chg="modSp add del mod ord modTransition">
        <pc:chgData name="Vân Sái" userId="f04fbad5d1cdecc8" providerId="LiveId" clId="{5FE2B2D2-AE81-4CCA-A0C3-9E5C16F0FE0E}" dt="2021-11-01T02:05:27.291" v="10563" actId="2696"/>
        <pc:sldMkLst>
          <pc:docMk/>
          <pc:sldMk cId="1424865424" sldId="347"/>
        </pc:sldMkLst>
        <pc:spChg chg="mod">
          <ac:chgData name="Vân Sái" userId="f04fbad5d1cdecc8" providerId="LiveId" clId="{5FE2B2D2-AE81-4CCA-A0C3-9E5C16F0FE0E}" dt="2021-11-01T02:05:26.941" v="10562"/>
          <ac:spMkLst>
            <pc:docMk/>
            <pc:sldMk cId="1424865424" sldId="347"/>
            <ac:spMk id="12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26.628" v="10560"/>
          <ac:spMkLst>
            <pc:docMk/>
            <pc:sldMk cId="1424865424" sldId="347"/>
            <ac:spMk id="13" creationId="{00000000-0000-0000-0000-000000000000}"/>
          </ac:spMkLst>
        </pc:spChg>
        <pc:picChg chg="mod">
          <ac:chgData name="Vân Sái" userId="f04fbad5d1cdecc8" providerId="LiveId" clId="{5FE2B2D2-AE81-4CCA-A0C3-9E5C16F0FE0E}" dt="2021-11-01T02:05:25.549" v="10553"/>
          <ac:picMkLst>
            <pc:docMk/>
            <pc:sldMk cId="1424865424" sldId="347"/>
            <ac:picMk id="4" creationId="{00000000-0000-0000-0000-000000000000}"/>
          </ac:picMkLst>
        </pc:picChg>
        <pc:picChg chg="mod">
          <ac:chgData name="Vân Sái" userId="f04fbad5d1cdecc8" providerId="LiveId" clId="{5FE2B2D2-AE81-4CCA-A0C3-9E5C16F0FE0E}" dt="2021-11-01T02:05:25.366" v="10551"/>
          <ac:picMkLst>
            <pc:docMk/>
            <pc:sldMk cId="1424865424" sldId="347"/>
            <ac:picMk id="5" creationId="{00000000-0000-0000-0000-000000000000}"/>
          </ac:picMkLst>
        </pc:picChg>
        <pc:picChg chg="mod">
          <ac:chgData name="Vân Sái" userId="f04fbad5d1cdecc8" providerId="LiveId" clId="{5FE2B2D2-AE81-4CCA-A0C3-9E5C16F0FE0E}" dt="2021-11-01T02:05:24.936" v="10548"/>
          <ac:picMkLst>
            <pc:docMk/>
            <pc:sldMk cId="1424865424" sldId="347"/>
            <ac:picMk id="6" creationId="{00000000-0000-0000-0000-000000000000}"/>
          </ac:picMkLst>
        </pc:picChg>
        <pc:picChg chg="mod">
          <ac:chgData name="Vân Sái" userId="f04fbad5d1cdecc8" providerId="LiveId" clId="{5FE2B2D2-AE81-4CCA-A0C3-9E5C16F0FE0E}" dt="2021-11-01T02:05:25.747" v="10555"/>
          <ac:picMkLst>
            <pc:docMk/>
            <pc:sldMk cId="1424865424" sldId="347"/>
            <ac:picMk id="7" creationId="{00000000-0000-0000-0000-000000000000}"/>
          </ac:picMkLst>
        </pc:picChg>
        <pc:picChg chg="mod">
          <ac:chgData name="Vân Sái" userId="f04fbad5d1cdecc8" providerId="LiveId" clId="{5FE2B2D2-AE81-4CCA-A0C3-9E5C16F0FE0E}" dt="2021-11-01T02:05:26.090" v="10557"/>
          <ac:picMkLst>
            <pc:docMk/>
            <pc:sldMk cId="1424865424" sldId="347"/>
            <ac:picMk id="17" creationId="{00000000-0000-0000-0000-000000000000}"/>
          </ac:picMkLst>
        </pc:picChg>
        <pc:picChg chg="mod">
          <ac:chgData name="Vân Sái" userId="f04fbad5d1cdecc8" providerId="LiveId" clId="{5FE2B2D2-AE81-4CCA-A0C3-9E5C16F0FE0E}" dt="2021-11-01T02:05:24.707" v="10546"/>
          <ac:picMkLst>
            <pc:docMk/>
            <pc:sldMk cId="1424865424" sldId="347"/>
            <ac:picMk id="2050" creationId="{00000000-0000-0000-0000-000000000000}"/>
          </ac:picMkLst>
        </pc:picChg>
        <pc:picChg chg="mod">
          <ac:chgData name="Vân Sái" userId="f04fbad5d1cdecc8" providerId="LiveId" clId="{5FE2B2D2-AE81-4CCA-A0C3-9E5C16F0FE0E}" dt="2021-11-01T02:05:25.090" v="10549"/>
          <ac:picMkLst>
            <pc:docMk/>
            <pc:sldMk cId="1424865424" sldId="347"/>
            <ac:picMk id="2052" creationId="{00000000-0000-0000-0000-000000000000}"/>
          </ac:picMkLst>
        </pc:picChg>
        <pc:picChg chg="mod">
          <ac:chgData name="Vân Sái" userId="f04fbad5d1cdecc8" providerId="LiveId" clId="{5FE2B2D2-AE81-4CCA-A0C3-9E5C16F0FE0E}" dt="2021-11-01T02:05:25.891" v="10556"/>
          <ac:picMkLst>
            <pc:docMk/>
            <pc:sldMk cId="1424865424" sldId="347"/>
            <ac:picMk id="2054" creationId="{00000000-0000-0000-0000-000000000000}"/>
          </ac:picMkLst>
        </pc:picChg>
      </pc:sldChg>
      <pc:sldChg chg="addSp modSp add del mod modTransition setBg">
        <pc:chgData name="Vân Sái" userId="f04fbad5d1cdecc8" providerId="LiveId" clId="{5FE2B2D2-AE81-4CCA-A0C3-9E5C16F0FE0E}" dt="2021-11-01T02:27:56.682" v="11165" actId="2696"/>
        <pc:sldMkLst>
          <pc:docMk/>
          <pc:sldMk cId="1495415795" sldId="347"/>
        </pc:sldMkLst>
        <pc:spChg chg="add mod">
          <ac:chgData name="Vân Sái" userId="f04fbad5d1cdecc8" providerId="LiveId" clId="{5FE2B2D2-AE81-4CCA-A0C3-9E5C16F0FE0E}" dt="2021-11-01T02:19:05.879" v="11023"/>
          <ac:spMkLst>
            <pc:docMk/>
            <pc:sldMk cId="1495415795" sldId="347"/>
            <ac:spMk id="4" creationId="{A192F5F2-B043-4C39-8A22-F37F74FA6D1A}"/>
          </ac:spMkLst>
        </pc:spChg>
        <pc:picChg chg="add mod">
          <ac:chgData name="Vân Sái" userId="f04fbad5d1cdecc8" providerId="LiveId" clId="{5FE2B2D2-AE81-4CCA-A0C3-9E5C16F0FE0E}" dt="2021-11-01T02:19:05.851" v="11009"/>
          <ac:picMkLst>
            <pc:docMk/>
            <pc:sldMk cId="1495415795" sldId="347"/>
            <ac:picMk id="3" creationId="{B13B5BC3-AB50-4077-A443-32D590D007BB}"/>
          </ac:picMkLst>
        </pc:picChg>
      </pc:sldChg>
      <pc:sldChg chg="modSp add del mod ord modTransition">
        <pc:chgData name="Vân Sái" userId="f04fbad5d1cdecc8" providerId="LiveId" clId="{5FE2B2D2-AE81-4CCA-A0C3-9E5C16F0FE0E}" dt="2021-10-30T01:35:34.454" v="8977" actId="2696"/>
        <pc:sldMkLst>
          <pc:docMk/>
          <pc:sldMk cId="1753013581" sldId="347"/>
        </pc:sldMkLst>
        <pc:spChg chg="mod">
          <ac:chgData name="Vân Sái" userId="f04fbad5d1cdecc8" providerId="LiveId" clId="{5FE2B2D2-AE81-4CCA-A0C3-9E5C16F0FE0E}" dt="2021-10-30T01:35:34.222" v="8976"/>
          <ac:spMkLst>
            <pc:docMk/>
            <pc:sldMk cId="1753013581" sldId="347"/>
            <ac:spMk id="6" creationId="{B1DD4D12-2A9C-4A61-8522-E6B1B0CD327C}"/>
          </ac:spMkLst>
        </pc:spChg>
        <pc:spChg chg="mod">
          <ac:chgData name="Vân Sái" userId="f04fbad5d1cdecc8" providerId="LiveId" clId="{5FE2B2D2-AE81-4CCA-A0C3-9E5C16F0FE0E}" dt="2021-10-30T01:35:32.326" v="8974"/>
          <ac:spMkLst>
            <pc:docMk/>
            <pc:sldMk cId="1753013581" sldId="347"/>
            <ac:spMk id="7" creationId="{14854834-0B00-4EAE-B6E7-05287A4D8EA0}"/>
          </ac:spMkLst>
        </pc:spChg>
        <pc:spChg chg="mod">
          <ac:chgData name="Vân Sái" userId="f04fbad5d1cdecc8" providerId="LiveId" clId="{5FE2B2D2-AE81-4CCA-A0C3-9E5C16F0FE0E}" dt="2021-10-30T01:35:32.324" v="8970"/>
          <ac:spMkLst>
            <pc:docMk/>
            <pc:sldMk cId="1753013581" sldId="347"/>
            <ac:spMk id="8" creationId="{5DD56183-A325-4D40-9220-977DD2FC7E1E}"/>
          </ac:spMkLst>
        </pc:spChg>
        <pc:spChg chg="mod">
          <ac:chgData name="Vân Sái" userId="f04fbad5d1cdecc8" providerId="LiveId" clId="{5FE2B2D2-AE81-4CCA-A0C3-9E5C16F0FE0E}" dt="2021-10-30T01:35:32.324" v="8968"/>
          <ac:spMkLst>
            <pc:docMk/>
            <pc:sldMk cId="1753013581" sldId="347"/>
            <ac:spMk id="9" creationId="{A04A87ED-60E3-42ED-93D9-713C9AEB8E14}"/>
          </ac:spMkLst>
        </pc:spChg>
        <pc:spChg chg="mod">
          <ac:chgData name="Vân Sái" userId="f04fbad5d1cdecc8" providerId="LiveId" clId="{5FE2B2D2-AE81-4CCA-A0C3-9E5C16F0FE0E}" dt="2021-10-30T01:35:32.323" v="8966"/>
          <ac:spMkLst>
            <pc:docMk/>
            <pc:sldMk cId="1753013581" sldId="347"/>
            <ac:spMk id="10" creationId="{20174929-0572-41DF-969A-04F821DBE3BB}"/>
          </ac:spMkLst>
        </pc:spChg>
        <pc:spChg chg="mod">
          <ac:chgData name="Vân Sái" userId="f04fbad5d1cdecc8" providerId="LiveId" clId="{5FE2B2D2-AE81-4CCA-A0C3-9E5C16F0FE0E}" dt="2021-10-30T01:35:32.325" v="8972"/>
          <ac:spMkLst>
            <pc:docMk/>
            <pc:sldMk cId="1753013581" sldId="347"/>
            <ac:spMk id="11" creationId="{7FFF1071-AED2-449F-8961-2DFD75C0CB73}"/>
          </ac:spMkLst>
        </pc:spChg>
        <pc:picChg chg="mod">
          <ac:chgData name="Vân Sái" userId="f04fbad5d1cdecc8" providerId="LiveId" clId="{5FE2B2D2-AE81-4CCA-A0C3-9E5C16F0FE0E}" dt="2021-10-30T01:35:32.322" v="8964"/>
          <ac:picMkLst>
            <pc:docMk/>
            <pc:sldMk cId="1753013581" sldId="347"/>
            <ac:picMk id="9218" creationId="{6A67DCFB-2356-4D8F-95D7-82C321438B10}"/>
          </ac:picMkLst>
        </pc:picChg>
      </pc:sldChg>
      <pc:sldChg chg="addSp delSp modSp new mod">
        <pc:chgData name="Vân Sái" userId="f04fbad5d1cdecc8" providerId="LiveId" clId="{5FE2B2D2-AE81-4CCA-A0C3-9E5C16F0FE0E}" dt="2021-11-05T01:12:49.126" v="11657" actId="14100"/>
        <pc:sldMkLst>
          <pc:docMk/>
          <pc:sldMk cId="2364077491" sldId="347"/>
        </pc:sldMkLst>
        <pc:spChg chg="mod">
          <ac:chgData name="Vân Sái" userId="f04fbad5d1cdecc8" providerId="LiveId" clId="{5FE2B2D2-AE81-4CCA-A0C3-9E5C16F0FE0E}" dt="2021-11-05T01:00:51.251" v="11620" actId="20577"/>
          <ac:spMkLst>
            <pc:docMk/>
            <pc:sldMk cId="2364077491" sldId="347"/>
            <ac:spMk id="2" creationId="{3CA6E334-19B4-4D85-98D7-C9F34E95043D}"/>
          </ac:spMkLst>
        </pc:spChg>
        <pc:picChg chg="del">
          <ac:chgData name="Vân Sái" userId="f04fbad5d1cdecc8" providerId="LiveId" clId="{5FE2B2D2-AE81-4CCA-A0C3-9E5C16F0FE0E}" dt="2021-11-05T01:12:40.386" v="11652" actId="478"/>
          <ac:picMkLst>
            <pc:docMk/>
            <pc:sldMk cId="2364077491" sldId="347"/>
            <ac:picMk id="5" creationId="{8AFB1794-6061-41DD-ADA8-80B67A100D5C}"/>
          </ac:picMkLst>
        </pc:picChg>
        <pc:picChg chg="add del mod">
          <ac:chgData name="Vân Sái" userId="f04fbad5d1cdecc8" providerId="LiveId" clId="{5FE2B2D2-AE81-4CCA-A0C3-9E5C16F0FE0E}" dt="2021-11-05T01:12:42.598" v="11653" actId="478"/>
          <ac:picMkLst>
            <pc:docMk/>
            <pc:sldMk cId="2364077491" sldId="347"/>
            <ac:picMk id="5122" creationId="{6E060024-4A5A-41CD-8609-B19F9A0DB2FD}"/>
          </ac:picMkLst>
        </pc:picChg>
        <pc:picChg chg="add mod">
          <ac:chgData name="Vân Sái" userId="f04fbad5d1cdecc8" providerId="LiveId" clId="{5FE2B2D2-AE81-4CCA-A0C3-9E5C16F0FE0E}" dt="2021-11-05T01:12:49.126" v="11657" actId="14100"/>
          <ac:picMkLst>
            <pc:docMk/>
            <pc:sldMk cId="2364077491" sldId="347"/>
            <ac:picMk id="5124" creationId="{F3CCA269-65BB-4EC3-BD19-B8F35ABDF9C2}"/>
          </ac:picMkLst>
        </pc:picChg>
      </pc:sldChg>
      <pc:sldChg chg="add del ord modTransition">
        <pc:chgData name="Vân Sái" userId="f04fbad5d1cdecc8" providerId="LiveId" clId="{5FE2B2D2-AE81-4CCA-A0C3-9E5C16F0FE0E}" dt="2021-10-29T01:46:40.258" v="5775" actId="2696"/>
        <pc:sldMkLst>
          <pc:docMk/>
          <pc:sldMk cId="3011204937" sldId="347"/>
        </pc:sldMkLst>
      </pc:sldChg>
      <pc:sldChg chg="modSp add del mod ord modTransition">
        <pc:chgData name="Vân Sái" userId="f04fbad5d1cdecc8" providerId="LiveId" clId="{5FE2B2D2-AE81-4CCA-A0C3-9E5C16F0FE0E}" dt="2021-10-29T03:29:41.998" v="8432" actId="2696"/>
        <pc:sldMkLst>
          <pc:docMk/>
          <pc:sldMk cId="3317936047" sldId="347"/>
        </pc:sldMkLst>
        <pc:spChg chg="mod">
          <ac:chgData name="Vân Sái" userId="f04fbad5d1cdecc8" providerId="LiveId" clId="{5FE2B2D2-AE81-4CCA-A0C3-9E5C16F0FE0E}" dt="2021-10-29T03:29:41.892" v="8431"/>
          <ac:spMkLst>
            <pc:docMk/>
            <pc:sldMk cId="3317936047" sldId="347"/>
            <ac:spMk id="7" creationId="{00000000-0000-0000-0000-000000000000}"/>
          </ac:spMkLst>
        </pc:spChg>
      </pc:sldChg>
      <pc:sldChg chg="addSp modSp add del mod modTransition setBg">
        <pc:chgData name="Vân Sái" userId="f04fbad5d1cdecc8" providerId="LiveId" clId="{5FE2B2D2-AE81-4CCA-A0C3-9E5C16F0FE0E}" dt="2021-11-01T02:27:37.062" v="11161" actId="2696"/>
        <pc:sldMkLst>
          <pc:docMk/>
          <pc:sldMk cId="118605789" sldId="348"/>
        </pc:sldMkLst>
        <pc:spChg chg="add mod">
          <ac:chgData name="Vân Sái" userId="f04fbad5d1cdecc8" providerId="LiveId" clId="{5FE2B2D2-AE81-4CCA-A0C3-9E5C16F0FE0E}" dt="2021-11-01T02:19:06.569" v="11058"/>
          <ac:spMkLst>
            <pc:docMk/>
            <pc:sldMk cId="118605789" sldId="348"/>
            <ac:spMk id="4" creationId="{72902152-AF31-4BB5-B0B2-A7CB49E71EB2}"/>
          </ac:spMkLst>
        </pc:spChg>
        <pc:picChg chg="add mod">
          <ac:chgData name="Vân Sái" userId="f04fbad5d1cdecc8" providerId="LiveId" clId="{5FE2B2D2-AE81-4CCA-A0C3-9E5C16F0FE0E}" dt="2021-11-01T02:19:06.513" v="11044"/>
          <ac:picMkLst>
            <pc:docMk/>
            <pc:sldMk cId="118605789" sldId="348"/>
            <ac:picMk id="3" creationId="{C81C5C85-FDF0-4BBA-B7EB-554CE1BB0E75}"/>
          </ac:picMkLst>
        </pc:picChg>
        <pc:inkChg chg="add">
          <ac:chgData name="Vân Sái" userId="f04fbad5d1cdecc8" providerId="LiveId" clId="{5FE2B2D2-AE81-4CCA-A0C3-9E5C16F0FE0E}" dt="2021-11-01T02:26:16.917" v="11129"/>
          <ac:inkMkLst>
            <pc:docMk/>
            <pc:sldMk cId="118605789" sldId="348"/>
            <ac:inkMk id="5" creationId="{A02CE1A1-F4B0-4719-8A2D-41CEB1D40D8B}"/>
          </ac:inkMkLst>
        </pc:inkChg>
      </pc:sldChg>
      <pc:sldChg chg="add del ord modTransition">
        <pc:chgData name="Vân Sái" userId="f04fbad5d1cdecc8" providerId="LiveId" clId="{5FE2B2D2-AE81-4CCA-A0C3-9E5C16F0FE0E}" dt="2021-10-29T03:29:42.005" v="8433" actId="2696"/>
        <pc:sldMkLst>
          <pc:docMk/>
          <pc:sldMk cId="458366346" sldId="348"/>
        </pc:sldMkLst>
      </pc:sldChg>
      <pc:sldChg chg="addSp modSp add del mod modTransition setBg">
        <pc:chgData name="Vân Sái" userId="f04fbad5d1cdecc8" providerId="LiveId" clId="{5FE2B2D2-AE81-4CCA-A0C3-9E5C16F0FE0E}" dt="2021-10-29T02:36:13.101" v="7098" actId="2696"/>
        <pc:sldMkLst>
          <pc:docMk/>
          <pc:sldMk cId="618200207" sldId="348"/>
        </pc:sldMkLst>
        <pc:spChg chg="add mod">
          <ac:chgData name="Vân Sái" userId="f04fbad5d1cdecc8" providerId="LiveId" clId="{5FE2B2D2-AE81-4CCA-A0C3-9E5C16F0FE0E}" dt="2021-10-29T02:23:20.857" v="6883"/>
          <ac:spMkLst>
            <pc:docMk/>
            <pc:sldMk cId="618200207" sldId="348"/>
            <ac:spMk id="4" creationId="{B6A90449-64FB-490C-8405-ACDCF97E2D9C}"/>
          </ac:spMkLst>
        </pc:spChg>
        <pc:grpChg chg="add mod">
          <ac:chgData name="Vân Sái" userId="f04fbad5d1cdecc8" providerId="LiveId" clId="{5FE2B2D2-AE81-4CCA-A0C3-9E5C16F0FE0E}" dt="2021-10-29T02:23:20.857" v="6883"/>
          <ac:grpSpMkLst>
            <pc:docMk/>
            <pc:sldMk cId="618200207" sldId="348"/>
            <ac:grpSpMk id="5" creationId="{886435DA-A5C3-4FD8-82E1-A0980249700D}"/>
          </ac:grpSpMkLst>
        </pc:grpChg>
        <pc:graphicFrameChg chg="add mod modGraphic">
          <ac:chgData name="Vân Sái" userId="f04fbad5d1cdecc8" providerId="LiveId" clId="{5FE2B2D2-AE81-4CCA-A0C3-9E5C16F0FE0E}" dt="2021-10-29T02:23:20.901" v="6915" actId="947"/>
          <ac:graphicFrameMkLst>
            <pc:docMk/>
            <pc:sldMk cId="618200207" sldId="348"/>
            <ac:graphicFrameMk id="6" creationId="{AD3F6E29-0AA4-48B4-89F5-ADA4D25394FD}"/>
          </ac:graphicFrameMkLst>
        </pc:graphicFrameChg>
        <pc:picChg chg="add mod">
          <ac:chgData name="Vân Sái" userId="f04fbad5d1cdecc8" providerId="LiveId" clId="{5FE2B2D2-AE81-4CCA-A0C3-9E5C16F0FE0E}" dt="2021-10-29T02:23:20.857" v="6883"/>
          <ac:picMkLst>
            <pc:docMk/>
            <pc:sldMk cId="618200207" sldId="348"/>
            <ac:picMk id="3" creationId="{1AF2FB06-634D-46CE-9EC4-6CCAC3A3F8D5}"/>
          </ac:picMkLst>
        </pc:picChg>
      </pc:sldChg>
      <pc:sldChg chg="addSp modSp new">
        <pc:chgData name="Vân Sái" userId="f04fbad5d1cdecc8" providerId="LiveId" clId="{5FE2B2D2-AE81-4CCA-A0C3-9E5C16F0FE0E}" dt="2021-11-05T14:20:11.070" v="12816"/>
        <pc:sldMkLst>
          <pc:docMk/>
          <pc:sldMk cId="667656087" sldId="348"/>
        </pc:sldMkLst>
        <pc:picChg chg="add mod">
          <ac:chgData name="Vân Sái" userId="f04fbad5d1cdecc8" providerId="LiveId" clId="{5FE2B2D2-AE81-4CCA-A0C3-9E5C16F0FE0E}" dt="2021-11-05T14:18:34.067" v="12815" actId="14100"/>
          <ac:picMkLst>
            <pc:docMk/>
            <pc:sldMk cId="667656087" sldId="348"/>
            <ac:picMk id="4" creationId="{170D7330-B6AD-4E7C-ABC5-99E52B293882}"/>
          </ac:picMkLst>
        </pc:picChg>
        <pc:picChg chg="add mod">
          <ac:chgData name="Vân Sái" userId="f04fbad5d1cdecc8" providerId="LiveId" clId="{5FE2B2D2-AE81-4CCA-A0C3-9E5C16F0FE0E}" dt="2021-11-05T14:17:55.711" v="12804" actId="14100"/>
          <ac:picMkLst>
            <pc:docMk/>
            <pc:sldMk cId="667656087" sldId="348"/>
            <ac:picMk id="5" creationId="{5B7AE849-41D6-4757-8F09-94775A311F57}"/>
          </ac:picMkLst>
        </pc:picChg>
        <pc:picChg chg="add mod">
          <ac:chgData name="Vân Sái" userId="f04fbad5d1cdecc8" providerId="LiveId" clId="{5FE2B2D2-AE81-4CCA-A0C3-9E5C16F0FE0E}" dt="2021-11-05T14:18:26.122" v="12813" actId="14100"/>
          <ac:picMkLst>
            <pc:docMk/>
            <pc:sldMk cId="667656087" sldId="348"/>
            <ac:picMk id="6" creationId="{DCBF814F-C4D9-4EB1-B5EF-1BBE2D99373B}"/>
          </ac:picMkLst>
        </pc:picChg>
        <pc:picChg chg="add mod">
          <ac:chgData name="Vân Sái" userId="f04fbad5d1cdecc8" providerId="LiveId" clId="{5FE2B2D2-AE81-4CCA-A0C3-9E5C16F0FE0E}" dt="2021-11-05T14:18:23.157" v="12812" actId="14100"/>
          <ac:picMkLst>
            <pc:docMk/>
            <pc:sldMk cId="667656087" sldId="348"/>
            <ac:picMk id="7" creationId="{352B175A-0EED-425D-8D7F-94B4498048CB}"/>
          </ac:picMkLst>
        </pc:picChg>
        <pc:picChg chg="add mod">
          <ac:chgData name="Vân Sái" userId="f04fbad5d1cdecc8" providerId="LiveId" clId="{5FE2B2D2-AE81-4CCA-A0C3-9E5C16F0FE0E}" dt="2021-11-05T14:20:11.070" v="12816"/>
          <ac:picMkLst>
            <pc:docMk/>
            <pc:sldMk cId="667656087" sldId="348"/>
            <ac:picMk id="8" creationId="{DAEBDFC1-EB60-4E44-A561-02A8C437B7A6}"/>
          </ac:picMkLst>
        </pc:picChg>
        <pc:picChg chg="add mod">
          <ac:chgData name="Vân Sái" userId="f04fbad5d1cdecc8" providerId="LiveId" clId="{5FE2B2D2-AE81-4CCA-A0C3-9E5C16F0FE0E}" dt="2021-11-05T14:18:19.151" v="12811" actId="14100"/>
          <ac:picMkLst>
            <pc:docMk/>
            <pc:sldMk cId="667656087" sldId="348"/>
            <ac:picMk id="3074" creationId="{97EED9C2-34C2-44D8-9C27-3EF3627CA99E}"/>
          </ac:picMkLst>
        </pc:picChg>
      </pc:sldChg>
      <pc:sldChg chg="addSp modSp add del mod modTransition setBg">
        <pc:chgData name="Vân Sái" userId="f04fbad5d1cdecc8" providerId="LiveId" clId="{5FE2B2D2-AE81-4CCA-A0C3-9E5C16F0FE0E}" dt="2021-10-29T02:47:55.298" v="7341" actId="2696"/>
        <pc:sldMkLst>
          <pc:docMk/>
          <pc:sldMk cId="1169141940" sldId="348"/>
        </pc:sldMkLst>
        <pc:spChg chg="add mod">
          <ac:chgData name="Vân Sái" userId="f04fbad5d1cdecc8" providerId="LiveId" clId="{5FE2B2D2-AE81-4CCA-A0C3-9E5C16F0FE0E}" dt="2021-10-29T02:43:05.536" v="7305"/>
          <ac:spMkLst>
            <pc:docMk/>
            <pc:sldMk cId="1169141940" sldId="348"/>
            <ac:spMk id="4" creationId="{EF6B6FB9-05C6-4D7D-A1A6-9F70E2022C49}"/>
          </ac:spMkLst>
        </pc:spChg>
        <pc:picChg chg="add mod">
          <ac:chgData name="Vân Sái" userId="f04fbad5d1cdecc8" providerId="LiveId" clId="{5FE2B2D2-AE81-4CCA-A0C3-9E5C16F0FE0E}" dt="2021-10-29T02:43:05.497" v="7291"/>
          <ac:picMkLst>
            <pc:docMk/>
            <pc:sldMk cId="1169141940" sldId="348"/>
            <ac:picMk id="3" creationId="{02EAC8DF-996A-43C1-9DAE-945505E994CB}"/>
          </ac:picMkLst>
        </pc:picChg>
        <pc:inkChg chg="add">
          <ac:chgData name="Vân Sái" userId="f04fbad5d1cdecc8" providerId="LiveId" clId="{5FE2B2D2-AE81-4CCA-A0C3-9E5C16F0FE0E}" dt="2021-10-29T02:47:47.727" v="7306"/>
          <ac:inkMkLst>
            <pc:docMk/>
            <pc:sldMk cId="1169141940" sldId="348"/>
            <ac:inkMk id="5" creationId="{353E261D-4E0B-4BCA-B7D4-18E9356A3316}"/>
          </ac:inkMkLst>
        </pc:inkChg>
      </pc:sldChg>
      <pc:sldChg chg="add del ord modTransition">
        <pc:chgData name="Vân Sái" userId="f04fbad5d1cdecc8" providerId="LiveId" clId="{5FE2B2D2-AE81-4CCA-A0C3-9E5C16F0FE0E}" dt="2021-10-29T03:16:54.225" v="8118" actId="2696"/>
        <pc:sldMkLst>
          <pc:docMk/>
          <pc:sldMk cId="1365267602" sldId="348"/>
        </pc:sldMkLst>
      </pc:sldChg>
      <pc:sldChg chg="add del ord modTransition">
        <pc:chgData name="Vân Sái" userId="f04fbad5d1cdecc8" providerId="LiveId" clId="{5FE2B2D2-AE81-4CCA-A0C3-9E5C16F0FE0E}" dt="2021-10-30T01:32:24.095" v="8944" actId="2696"/>
        <pc:sldMkLst>
          <pc:docMk/>
          <pc:sldMk cId="2173730869" sldId="348"/>
        </pc:sldMkLst>
      </pc:sldChg>
      <pc:sldChg chg="add del ord modTransition">
        <pc:chgData name="Vân Sái" userId="f04fbad5d1cdecc8" providerId="LiveId" clId="{5FE2B2D2-AE81-4CCA-A0C3-9E5C16F0FE0E}" dt="2021-10-30T01:35:34.459" v="8978" actId="2696"/>
        <pc:sldMkLst>
          <pc:docMk/>
          <pc:sldMk cId="2299355679" sldId="348"/>
        </pc:sldMkLst>
      </pc:sldChg>
      <pc:sldChg chg="add del ord modTransition">
        <pc:chgData name="Vân Sái" userId="f04fbad5d1cdecc8" providerId="LiveId" clId="{5FE2B2D2-AE81-4CCA-A0C3-9E5C16F0FE0E}" dt="2021-11-01T02:05:27.303" v="10564" actId="2696"/>
        <pc:sldMkLst>
          <pc:docMk/>
          <pc:sldMk cId="2738759781" sldId="348"/>
        </pc:sldMkLst>
      </pc:sldChg>
      <pc:sldChg chg="addSp modSp add del mod modTransition setBg">
        <pc:chgData name="Vân Sái" userId="f04fbad5d1cdecc8" providerId="LiveId" clId="{5FE2B2D2-AE81-4CCA-A0C3-9E5C16F0FE0E}" dt="2021-11-01T01:29:51.056" v="9178" actId="2696"/>
        <pc:sldMkLst>
          <pc:docMk/>
          <pc:sldMk cId="2783641099" sldId="348"/>
        </pc:sldMkLst>
        <pc:spChg chg="add mod">
          <ac:chgData name="Vân Sái" userId="f04fbad5d1cdecc8" providerId="LiveId" clId="{5FE2B2D2-AE81-4CCA-A0C3-9E5C16F0FE0E}" dt="2021-10-30T01:43:25.286" v="9053"/>
          <ac:spMkLst>
            <pc:docMk/>
            <pc:sldMk cId="2783641099" sldId="348"/>
            <ac:spMk id="4" creationId="{9E737EE1-A31D-4C23-9BB1-A887E0814B29}"/>
          </ac:spMkLst>
        </pc:spChg>
        <pc:picChg chg="add mod">
          <ac:chgData name="Vân Sái" userId="f04fbad5d1cdecc8" providerId="LiveId" clId="{5FE2B2D2-AE81-4CCA-A0C3-9E5C16F0FE0E}" dt="2021-10-30T01:43:25.267" v="9039"/>
          <ac:picMkLst>
            <pc:docMk/>
            <pc:sldMk cId="2783641099" sldId="348"/>
            <ac:picMk id="3" creationId="{BFFBA23A-6943-44EC-9577-E694828F770A}"/>
          </ac:picMkLst>
        </pc:picChg>
      </pc:sldChg>
      <pc:sldChg chg="addSp modSp add del mod modTransition setBg">
        <pc:chgData name="Vân Sái" userId="f04fbad5d1cdecc8" providerId="LiveId" clId="{5FE2B2D2-AE81-4CCA-A0C3-9E5C16F0FE0E}" dt="2021-11-01T01:29:56.428" v="9179" actId="2696"/>
        <pc:sldMkLst>
          <pc:docMk/>
          <pc:sldMk cId="962561691" sldId="349"/>
        </pc:sldMkLst>
        <pc:spChg chg="add mod">
          <ac:chgData name="Vân Sái" userId="f04fbad5d1cdecc8" providerId="LiveId" clId="{5FE2B2D2-AE81-4CCA-A0C3-9E5C16F0FE0E}" dt="2021-10-30T01:43:25.625" v="9088"/>
          <ac:spMkLst>
            <pc:docMk/>
            <pc:sldMk cId="962561691" sldId="349"/>
            <ac:spMk id="4" creationId="{43F50222-71A8-4032-B033-981650522477}"/>
          </ac:spMkLst>
        </pc:spChg>
        <pc:picChg chg="add mod">
          <ac:chgData name="Vân Sái" userId="f04fbad5d1cdecc8" providerId="LiveId" clId="{5FE2B2D2-AE81-4CCA-A0C3-9E5C16F0FE0E}" dt="2021-10-30T01:43:25.603" v="9074"/>
          <ac:picMkLst>
            <pc:docMk/>
            <pc:sldMk cId="962561691" sldId="349"/>
            <ac:picMk id="3" creationId="{FB28DB04-4229-4E75-9A61-0EB8E63795C6}"/>
          </ac:picMkLst>
        </pc:picChg>
      </pc:sldChg>
      <pc:sldChg chg="modSp add del mod ord modTransition">
        <pc:chgData name="Vân Sái" userId="f04fbad5d1cdecc8" providerId="LiveId" clId="{5FE2B2D2-AE81-4CCA-A0C3-9E5C16F0FE0E}" dt="2021-10-29T02:31:47.549" v="7083" actId="2696"/>
        <pc:sldMkLst>
          <pc:docMk/>
          <pc:sldMk cId="991138838" sldId="349"/>
        </pc:sldMkLst>
        <pc:spChg chg="mod">
          <ac:chgData name="Vân Sái" userId="f04fbad5d1cdecc8" providerId="LiveId" clId="{5FE2B2D2-AE81-4CCA-A0C3-9E5C16F0FE0E}" dt="2021-10-29T02:31:47.161" v="7082"/>
          <ac:spMkLst>
            <pc:docMk/>
            <pc:sldMk cId="991138838" sldId="349"/>
            <ac:spMk id="2" creationId="{8623E7AE-ACF8-4F91-BA20-FA61DA48B7E7}"/>
          </ac:spMkLst>
        </pc:spChg>
      </pc:sldChg>
      <pc:sldChg chg="addSp modSp new">
        <pc:chgData name="Vân Sái" userId="f04fbad5d1cdecc8" providerId="LiveId" clId="{5FE2B2D2-AE81-4CCA-A0C3-9E5C16F0FE0E}" dt="2021-11-05T00:59:04.260" v="11619" actId="14100"/>
        <pc:sldMkLst>
          <pc:docMk/>
          <pc:sldMk cId="1739937149" sldId="349"/>
        </pc:sldMkLst>
        <pc:picChg chg="add mod">
          <ac:chgData name="Vân Sái" userId="f04fbad5d1cdecc8" providerId="LiveId" clId="{5FE2B2D2-AE81-4CCA-A0C3-9E5C16F0FE0E}" dt="2021-11-05T00:59:04.260" v="11619" actId="14100"/>
          <ac:picMkLst>
            <pc:docMk/>
            <pc:sldMk cId="1739937149" sldId="349"/>
            <ac:picMk id="4098" creationId="{69850316-A0B0-48E1-AC47-DF6F48928538}"/>
          </ac:picMkLst>
        </pc:picChg>
      </pc:sldChg>
      <pc:sldChg chg="modSp add del mod ord modTransition modAnim">
        <pc:chgData name="Vân Sái" userId="f04fbad5d1cdecc8" providerId="LiveId" clId="{5FE2B2D2-AE81-4CCA-A0C3-9E5C16F0FE0E}" dt="2021-11-01T02:05:31.770" v="10632" actId="2696"/>
        <pc:sldMkLst>
          <pc:docMk/>
          <pc:sldMk cId="2355947041" sldId="349"/>
        </pc:sldMkLst>
        <pc:spChg chg="mod">
          <ac:chgData name="Vân Sái" userId="f04fbad5d1cdecc8" providerId="LiveId" clId="{5FE2B2D2-AE81-4CCA-A0C3-9E5C16F0FE0E}" dt="2021-11-01T02:05:31.342" v="10629"/>
          <ac:spMkLst>
            <pc:docMk/>
            <pc:sldMk cId="2355947041" sldId="349"/>
            <ac:spMk id="25" creationId="{DFCFAD9E-0D09-4B92-922B-FBD6F1268D75}"/>
          </ac:spMkLst>
        </pc:spChg>
      </pc:sldChg>
      <pc:sldChg chg="addSp modSp add del mod modTransition setBg">
        <pc:chgData name="Vân Sái" userId="f04fbad5d1cdecc8" providerId="LiveId" clId="{5FE2B2D2-AE81-4CCA-A0C3-9E5C16F0FE0E}" dt="2021-11-01T02:27:34.784" v="11160" actId="2696"/>
        <pc:sldMkLst>
          <pc:docMk/>
          <pc:sldMk cId="2450705329" sldId="349"/>
        </pc:sldMkLst>
        <pc:spChg chg="add mod">
          <ac:chgData name="Vân Sái" userId="f04fbad5d1cdecc8" providerId="LiveId" clId="{5FE2B2D2-AE81-4CCA-A0C3-9E5C16F0FE0E}" dt="2021-11-01T02:19:07.001" v="11093"/>
          <ac:spMkLst>
            <pc:docMk/>
            <pc:sldMk cId="2450705329" sldId="349"/>
            <ac:spMk id="4" creationId="{0995E20B-5A3B-455F-BBE9-2D03B737D765}"/>
          </ac:spMkLst>
        </pc:spChg>
        <pc:picChg chg="add mod">
          <ac:chgData name="Vân Sái" userId="f04fbad5d1cdecc8" providerId="LiveId" clId="{5FE2B2D2-AE81-4CCA-A0C3-9E5C16F0FE0E}" dt="2021-11-01T02:19:06.960" v="11079"/>
          <ac:picMkLst>
            <pc:docMk/>
            <pc:sldMk cId="2450705329" sldId="349"/>
            <ac:picMk id="3" creationId="{5E44E680-8951-4713-A455-5F4EDF96914B}"/>
          </ac:picMkLst>
        </pc:picChg>
        <pc:inkChg chg="add">
          <ac:chgData name="Vân Sái" userId="f04fbad5d1cdecc8" providerId="LiveId" clId="{5FE2B2D2-AE81-4CCA-A0C3-9E5C16F0FE0E}" dt="2021-11-01T02:26:16.917" v="11129"/>
          <ac:inkMkLst>
            <pc:docMk/>
            <pc:sldMk cId="2450705329" sldId="349"/>
            <ac:inkMk id="5" creationId="{EFAEAE9A-774B-436C-8EB2-74C2982223D5}"/>
          </ac:inkMkLst>
        </pc:inkChg>
      </pc:sldChg>
      <pc:sldChg chg="addSp modSp add del mod modTransition setBg">
        <pc:chgData name="Vân Sái" userId="f04fbad5d1cdecc8" providerId="LiveId" clId="{5FE2B2D2-AE81-4CCA-A0C3-9E5C16F0FE0E}" dt="2021-11-01T02:27:47.228" v="11163" actId="2696"/>
        <pc:sldMkLst>
          <pc:docMk/>
          <pc:sldMk cId="646365781" sldId="350"/>
        </pc:sldMkLst>
        <pc:spChg chg="add mod">
          <ac:chgData name="Vân Sái" userId="f04fbad5d1cdecc8" providerId="LiveId" clId="{5FE2B2D2-AE81-4CCA-A0C3-9E5C16F0FE0E}" dt="2021-11-01T02:19:07.387" v="11128"/>
          <ac:spMkLst>
            <pc:docMk/>
            <pc:sldMk cId="646365781" sldId="350"/>
            <ac:spMk id="4" creationId="{76D0036E-1F11-45E5-93F3-91E0050E20CA}"/>
          </ac:spMkLst>
        </pc:spChg>
        <pc:picChg chg="add mod">
          <ac:chgData name="Vân Sái" userId="f04fbad5d1cdecc8" providerId="LiveId" clId="{5FE2B2D2-AE81-4CCA-A0C3-9E5C16F0FE0E}" dt="2021-11-01T02:19:07.349" v="11114"/>
          <ac:picMkLst>
            <pc:docMk/>
            <pc:sldMk cId="646365781" sldId="350"/>
            <ac:picMk id="3" creationId="{CFC68BF6-4A55-431D-BCD4-A3C6AADF3735}"/>
          </ac:picMkLst>
        </pc:picChg>
        <pc:inkChg chg="add">
          <ac:chgData name="Vân Sái" userId="f04fbad5d1cdecc8" providerId="LiveId" clId="{5FE2B2D2-AE81-4CCA-A0C3-9E5C16F0FE0E}" dt="2021-11-01T02:26:16.917" v="11129"/>
          <ac:inkMkLst>
            <pc:docMk/>
            <pc:sldMk cId="646365781" sldId="350"/>
            <ac:inkMk id="5" creationId="{79646F55-7D42-434F-81D2-30E3B9625C09}"/>
          </ac:inkMkLst>
        </pc:inkChg>
      </pc:sldChg>
      <pc:sldChg chg="modSp add del mod ord modTransition">
        <pc:chgData name="Vân Sái" userId="f04fbad5d1cdecc8" providerId="LiveId" clId="{5FE2B2D2-AE81-4CCA-A0C3-9E5C16F0FE0E}" dt="2021-11-01T02:05:33.650" v="10666" actId="2696"/>
        <pc:sldMkLst>
          <pc:docMk/>
          <pc:sldMk cId="657259518" sldId="350"/>
        </pc:sldMkLst>
        <pc:cxnChg chg="mod">
          <ac:chgData name="Vân Sái" userId="f04fbad5d1cdecc8" providerId="LiveId" clId="{5FE2B2D2-AE81-4CCA-A0C3-9E5C16F0FE0E}" dt="2021-11-01T02:05:32.027" v="10641"/>
          <ac:cxnSpMkLst>
            <pc:docMk/>
            <pc:sldMk cId="657259518" sldId="350"/>
            <ac:cxnSpMk id="22" creationId="{00000000-0000-0000-0000-000000000000}"/>
          </ac:cxnSpMkLst>
        </pc:cxnChg>
        <pc:cxnChg chg="mod">
          <ac:chgData name="Vân Sái" userId="f04fbad5d1cdecc8" providerId="LiveId" clId="{5FE2B2D2-AE81-4CCA-A0C3-9E5C16F0FE0E}" dt="2021-11-01T02:05:32.282" v="10645"/>
          <ac:cxnSpMkLst>
            <pc:docMk/>
            <pc:sldMk cId="657259518" sldId="350"/>
            <ac:cxnSpMk id="27" creationId="{00000000-0000-0000-0000-000000000000}"/>
          </ac:cxnSpMkLst>
        </pc:cxnChg>
        <pc:cxnChg chg="mod">
          <ac:chgData name="Vân Sái" userId="f04fbad5d1cdecc8" providerId="LiveId" clId="{5FE2B2D2-AE81-4CCA-A0C3-9E5C16F0FE0E}" dt="2021-11-01T02:05:32.893" v="10659"/>
          <ac:cxnSpMkLst>
            <pc:docMk/>
            <pc:sldMk cId="657259518" sldId="350"/>
            <ac:cxnSpMk id="29" creationId="{00000000-0000-0000-0000-000000000000}"/>
          </ac:cxnSpMkLst>
        </pc:cxnChg>
        <pc:cxnChg chg="mod">
          <ac:chgData name="Vân Sái" userId="f04fbad5d1cdecc8" providerId="LiveId" clId="{5FE2B2D2-AE81-4CCA-A0C3-9E5C16F0FE0E}" dt="2021-11-01T02:05:33.418" v="10665"/>
          <ac:cxnSpMkLst>
            <pc:docMk/>
            <pc:sldMk cId="657259518" sldId="350"/>
            <ac:cxnSpMk id="31" creationId="{00000000-0000-0000-0000-000000000000}"/>
          </ac:cxnSpMkLst>
        </pc:cxnChg>
      </pc:sldChg>
      <pc:sldChg chg="add del ord modTransition">
        <pc:chgData name="Vân Sái" userId="f04fbad5d1cdecc8" providerId="LiveId" clId="{5FE2B2D2-AE81-4CCA-A0C3-9E5C16F0FE0E}" dt="2021-10-29T02:31:47.554" v="7084" actId="2696"/>
        <pc:sldMkLst>
          <pc:docMk/>
          <pc:sldMk cId="2084786428" sldId="350"/>
        </pc:sldMkLst>
      </pc:sldChg>
      <pc:sldChg chg="addSp delSp modSp new mod">
        <pc:chgData name="Vân Sái" userId="f04fbad5d1cdecc8" providerId="LiveId" clId="{5FE2B2D2-AE81-4CCA-A0C3-9E5C16F0FE0E}" dt="2021-11-05T01:02:45.408" v="11637" actId="478"/>
        <pc:sldMkLst>
          <pc:docMk/>
          <pc:sldMk cId="4021184110" sldId="350"/>
        </pc:sldMkLst>
        <pc:spChg chg="del">
          <ac:chgData name="Vân Sái" userId="f04fbad5d1cdecc8" providerId="LiveId" clId="{5FE2B2D2-AE81-4CCA-A0C3-9E5C16F0FE0E}" dt="2021-11-05T01:02:45.408" v="11637" actId="478"/>
          <ac:spMkLst>
            <pc:docMk/>
            <pc:sldMk cId="4021184110" sldId="350"/>
            <ac:spMk id="2" creationId="{B85A9D68-6494-4379-94A2-3AA6D78C3603}"/>
          </ac:spMkLst>
        </pc:spChg>
        <pc:picChg chg="add mod">
          <ac:chgData name="Vân Sái" userId="f04fbad5d1cdecc8" providerId="LiveId" clId="{5FE2B2D2-AE81-4CCA-A0C3-9E5C16F0FE0E}" dt="2021-11-05T01:02:42.602" v="11636" actId="1076"/>
          <ac:picMkLst>
            <pc:docMk/>
            <pc:sldMk cId="4021184110" sldId="350"/>
            <ac:picMk id="6146" creationId="{C67464AC-CD38-4C01-BC1A-AF592ECC2263}"/>
          </ac:picMkLst>
        </pc:picChg>
      </pc:sldChg>
      <pc:sldChg chg="modSp add del ord modTransition modAnim">
        <pc:chgData name="Vân Sái" userId="f04fbad5d1cdecc8" providerId="LiveId" clId="{5FE2B2D2-AE81-4CCA-A0C3-9E5C16F0FE0E}" dt="2021-11-01T02:05:31.777" v="10633" actId="2696"/>
        <pc:sldMkLst>
          <pc:docMk/>
          <pc:sldMk cId="1554082832" sldId="351"/>
        </pc:sldMkLst>
        <pc:spChg chg="mod">
          <ac:chgData name="Vân Sái" userId="f04fbad5d1cdecc8" providerId="LiveId" clId="{5FE2B2D2-AE81-4CCA-A0C3-9E5C16F0FE0E}" dt="2021-11-01T02:05:30.784" v="10618"/>
          <ac:spMkLst>
            <pc:docMk/>
            <pc:sldMk cId="1554082832" sldId="351"/>
            <ac:spMk id="25" creationId="{DFCFAD9E-0D09-4B92-922B-FBD6F1268D75}"/>
          </ac:spMkLst>
        </pc:spChg>
      </pc:sldChg>
      <pc:sldChg chg="modSp add del mod ord modTransition">
        <pc:chgData name="Vân Sái" userId="f04fbad5d1cdecc8" providerId="LiveId" clId="{5FE2B2D2-AE81-4CCA-A0C3-9E5C16F0FE0E}" dt="2021-10-29T02:30:12.549" v="7055" actId="2696"/>
        <pc:sldMkLst>
          <pc:docMk/>
          <pc:sldMk cId="3137350815" sldId="351"/>
        </pc:sldMkLst>
        <pc:spChg chg="mod">
          <ac:chgData name="Vân Sái" userId="f04fbad5d1cdecc8" providerId="LiveId" clId="{5FE2B2D2-AE81-4CCA-A0C3-9E5C16F0FE0E}" dt="2021-10-29T02:30:11.548" v="7052"/>
          <ac:spMkLst>
            <pc:docMk/>
            <pc:sldMk cId="3137350815" sldId="351"/>
            <ac:spMk id="4" creationId="{00000000-0000-0000-0000-000000000000}"/>
          </ac:spMkLst>
        </pc:spChg>
        <pc:spChg chg="mod">
          <ac:chgData name="Vân Sái" userId="f04fbad5d1cdecc8" providerId="LiveId" clId="{5FE2B2D2-AE81-4CCA-A0C3-9E5C16F0FE0E}" dt="2021-10-29T02:30:10.508" v="7048"/>
          <ac:spMkLst>
            <pc:docMk/>
            <pc:sldMk cId="3137350815" sldId="351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0-29T02:30:07.956" v="7036"/>
          <ac:spMkLst>
            <pc:docMk/>
            <pc:sldMk cId="3137350815" sldId="351"/>
            <ac:spMk id="12" creationId="{9748919A-6A5E-4F81-A4B1-5FA45FED9BCF}"/>
          </ac:spMkLst>
        </pc:spChg>
        <pc:spChg chg="mod">
          <ac:chgData name="Vân Sái" userId="f04fbad5d1cdecc8" providerId="LiveId" clId="{5FE2B2D2-AE81-4CCA-A0C3-9E5C16F0FE0E}" dt="2021-10-29T02:30:10.890" v="7050"/>
          <ac:spMkLst>
            <pc:docMk/>
            <pc:sldMk cId="3137350815" sldId="351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0-29T02:30:09.211" v="7042"/>
          <ac:spMkLst>
            <pc:docMk/>
            <pc:sldMk cId="3137350815" sldId="351"/>
            <ac:spMk id="14" creationId="{3474D840-7C04-42E7-8512-C31908AE8329}"/>
          </ac:spMkLst>
        </pc:spChg>
        <pc:spChg chg="mod">
          <ac:chgData name="Vân Sái" userId="f04fbad5d1cdecc8" providerId="LiveId" clId="{5FE2B2D2-AE81-4CCA-A0C3-9E5C16F0FE0E}" dt="2021-10-29T02:30:12.153" v="7054"/>
          <ac:spMkLst>
            <pc:docMk/>
            <pc:sldMk cId="3137350815" sldId="351"/>
            <ac:spMk id="18" creationId="{264BE352-690C-4DAC-83E6-643DBF4DA16F}"/>
          </ac:spMkLst>
        </pc:spChg>
        <pc:picChg chg="mod">
          <ac:chgData name="Vân Sái" userId="f04fbad5d1cdecc8" providerId="LiveId" clId="{5FE2B2D2-AE81-4CCA-A0C3-9E5C16F0FE0E}" dt="2021-10-29T02:30:07.952" v="7034"/>
          <ac:picMkLst>
            <pc:docMk/>
            <pc:sldMk cId="3137350815" sldId="351"/>
            <ac:picMk id="9" creationId="{4506595A-3FC2-4F0E-A7D6-958800958164}"/>
          </ac:picMkLst>
        </pc:picChg>
        <pc:picChg chg="mod">
          <ac:chgData name="Vân Sái" userId="f04fbad5d1cdecc8" providerId="LiveId" clId="{5FE2B2D2-AE81-4CCA-A0C3-9E5C16F0FE0E}" dt="2021-10-29T02:30:09.206" v="7040"/>
          <ac:picMkLst>
            <pc:docMk/>
            <pc:sldMk cId="3137350815" sldId="351"/>
            <ac:picMk id="10" creationId="{1C426D34-3D0D-4667-8EB7-F6A34E24987A}"/>
          </ac:picMkLst>
        </pc:picChg>
        <pc:picChg chg="mod">
          <ac:chgData name="Vân Sái" userId="f04fbad5d1cdecc8" providerId="LiveId" clId="{5FE2B2D2-AE81-4CCA-A0C3-9E5C16F0FE0E}" dt="2021-10-29T02:30:09.560" v="7044"/>
          <ac:picMkLst>
            <pc:docMk/>
            <pc:sldMk cId="3137350815" sldId="351"/>
            <ac:picMk id="15" creationId="{6A2B473F-E4C2-49ED-BBAB-1306EDE3C8CE}"/>
          </ac:picMkLst>
        </pc:picChg>
        <pc:picChg chg="mod">
          <ac:chgData name="Vân Sái" userId="f04fbad5d1cdecc8" providerId="LiveId" clId="{5FE2B2D2-AE81-4CCA-A0C3-9E5C16F0FE0E}" dt="2021-10-29T02:30:09.962" v="7046"/>
          <ac:picMkLst>
            <pc:docMk/>
            <pc:sldMk cId="3137350815" sldId="351"/>
            <ac:picMk id="16" creationId="{666B2F9B-653D-42FE-AF57-D345DDA392E3}"/>
          </ac:picMkLst>
        </pc:picChg>
        <pc:cxnChg chg="mod">
          <ac:chgData name="Vân Sái" userId="f04fbad5d1cdecc8" providerId="LiveId" clId="{5FE2B2D2-AE81-4CCA-A0C3-9E5C16F0FE0E}" dt="2021-10-29T02:30:08.796" v="7038"/>
          <ac:cxnSpMkLst>
            <pc:docMk/>
            <pc:sldMk cId="3137350815" sldId="351"/>
            <ac:cxnSpMk id="6" creationId="{1D554545-C6B5-4A91-9E60-77509DF584F8}"/>
          </ac:cxnSpMkLst>
        </pc:cxnChg>
      </pc:sldChg>
      <pc:sldChg chg="addSp modSp new mod">
        <pc:chgData name="Vân Sái" userId="f04fbad5d1cdecc8" providerId="LiveId" clId="{5FE2B2D2-AE81-4CCA-A0C3-9E5C16F0FE0E}" dt="2021-11-05T01:12:12.596" v="11645" actId="14100"/>
        <pc:sldMkLst>
          <pc:docMk/>
          <pc:sldMk cId="3140804110" sldId="351"/>
        </pc:sldMkLst>
        <pc:picChg chg="add mod">
          <ac:chgData name="Vân Sái" userId="f04fbad5d1cdecc8" providerId="LiveId" clId="{5FE2B2D2-AE81-4CCA-A0C3-9E5C16F0FE0E}" dt="2021-11-05T01:12:12.596" v="11645" actId="14100"/>
          <ac:picMkLst>
            <pc:docMk/>
            <pc:sldMk cId="3140804110" sldId="351"/>
            <ac:picMk id="4" creationId="{5C4447B4-FBC1-4B3A-9274-3D8B0BB71C6A}"/>
          </ac:picMkLst>
        </pc:picChg>
      </pc:sldChg>
      <pc:sldChg chg="addSp modSp new">
        <pc:chgData name="Vân Sái" userId="f04fbad5d1cdecc8" providerId="LiveId" clId="{5FE2B2D2-AE81-4CCA-A0C3-9E5C16F0FE0E}" dt="2021-11-05T01:12:36.165" v="11651" actId="1076"/>
        <pc:sldMkLst>
          <pc:docMk/>
          <pc:sldMk cId="1085618547" sldId="352"/>
        </pc:sldMkLst>
        <pc:picChg chg="add mod">
          <ac:chgData name="Vân Sái" userId="f04fbad5d1cdecc8" providerId="LiveId" clId="{5FE2B2D2-AE81-4CCA-A0C3-9E5C16F0FE0E}" dt="2021-11-05T01:12:36.165" v="11651" actId="1076"/>
          <ac:picMkLst>
            <pc:docMk/>
            <pc:sldMk cId="1085618547" sldId="352"/>
            <ac:picMk id="3" creationId="{EEFB7DB9-21B6-49B2-A0EE-2C08A27EC852}"/>
          </ac:picMkLst>
        </pc:picChg>
      </pc:sldChg>
      <pc:sldChg chg="modSp add del mod ord modTransition">
        <pc:chgData name="Vân Sái" userId="f04fbad5d1cdecc8" providerId="LiveId" clId="{5FE2B2D2-AE81-4CCA-A0C3-9E5C16F0FE0E}" dt="2021-10-29T02:30:14.052" v="7079" actId="2696"/>
        <pc:sldMkLst>
          <pc:docMk/>
          <pc:sldMk cId="1300599378" sldId="352"/>
        </pc:sldMkLst>
        <pc:spChg chg="mod">
          <ac:chgData name="Vân Sái" userId="f04fbad5d1cdecc8" providerId="LiveId" clId="{5FE2B2D2-AE81-4CCA-A0C3-9E5C16F0FE0E}" dt="2021-10-29T02:30:12.944" v="7062"/>
          <ac:spMkLst>
            <pc:docMk/>
            <pc:sldMk cId="1300599378" sldId="352"/>
            <ac:spMk id="12" creationId="{0667713A-FEE9-4029-89EA-C12732A16C0C}"/>
          </ac:spMkLst>
        </pc:spChg>
        <pc:spChg chg="mod">
          <ac:chgData name="Vân Sái" userId="f04fbad5d1cdecc8" providerId="LiveId" clId="{5FE2B2D2-AE81-4CCA-A0C3-9E5C16F0FE0E}" dt="2021-10-29T02:30:12.943" v="7060"/>
          <ac:spMkLst>
            <pc:docMk/>
            <pc:sldMk cId="1300599378" sldId="352"/>
            <ac:spMk id="13" creationId="{6124F8F6-8457-47AD-97DA-9F0E6749DF7B}"/>
          </ac:spMkLst>
        </pc:spChg>
        <pc:spChg chg="mod">
          <ac:chgData name="Vân Sái" userId="f04fbad5d1cdecc8" providerId="LiveId" clId="{5FE2B2D2-AE81-4CCA-A0C3-9E5C16F0FE0E}" dt="2021-10-29T02:30:12.945" v="7064"/>
          <ac:spMkLst>
            <pc:docMk/>
            <pc:sldMk cId="1300599378" sldId="352"/>
            <ac:spMk id="14" creationId="{3E754D96-3EB9-473F-91DB-6E1E72757C1F}"/>
          </ac:spMkLst>
        </pc:spChg>
        <pc:spChg chg="mod">
          <ac:chgData name="Vân Sái" userId="f04fbad5d1cdecc8" providerId="LiveId" clId="{5FE2B2D2-AE81-4CCA-A0C3-9E5C16F0FE0E}" dt="2021-10-29T02:30:12.945" v="7066"/>
          <ac:spMkLst>
            <pc:docMk/>
            <pc:sldMk cId="1300599378" sldId="352"/>
            <ac:spMk id="17" creationId="{46B57A1E-20BE-47BC-9C3D-340833D0083A}"/>
          </ac:spMkLst>
        </pc:spChg>
        <pc:spChg chg="mod">
          <ac:chgData name="Vân Sái" userId="f04fbad5d1cdecc8" providerId="LiveId" clId="{5FE2B2D2-AE81-4CCA-A0C3-9E5C16F0FE0E}" dt="2021-10-29T02:30:12.946" v="7068"/>
          <ac:spMkLst>
            <pc:docMk/>
            <pc:sldMk cId="1300599378" sldId="352"/>
            <ac:spMk id="18" creationId="{FE28796E-A467-4EC1-97BE-6779C97B484E}"/>
          </ac:spMkLst>
        </pc:spChg>
        <pc:spChg chg="mod">
          <ac:chgData name="Vân Sái" userId="f04fbad5d1cdecc8" providerId="LiveId" clId="{5FE2B2D2-AE81-4CCA-A0C3-9E5C16F0FE0E}" dt="2021-10-29T02:30:12.947" v="7072"/>
          <ac:spMkLst>
            <pc:docMk/>
            <pc:sldMk cId="1300599378" sldId="352"/>
            <ac:spMk id="20" creationId="{D76E0A4D-A19E-4BC3-A566-097830B0DEBA}"/>
          </ac:spMkLst>
        </pc:spChg>
        <pc:spChg chg="mod">
          <ac:chgData name="Vân Sái" userId="f04fbad5d1cdecc8" providerId="LiveId" clId="{5FE2B2D2-AE81-4CCA-A0C3-9E5C16F0FE0E}" dt="2021-10-29T02:30:13.465" v="7078"/>
          <ac:spMkLst>
            <pc:docMk/>
            <pc:sldMk cId="1300599378" sldId="352"/>
            <ac:spMk id="21" creationId="{8DB09F65-43B8-44BC-9395-EDF414275A26}"/>
          </ac:spMkLst>
        </pc:spChg>
        <pc:spChg chg="mod">
          <ac:chgData name="Vân Sái" userId="f04fbad5d1cdecc8" providerId="LiveId" clId="{5FE2B2D2-AE81-4CCA-A0C3-9E5C16F0FE0E}" dt="2021-10-29T02:30:12.948" v="7074"/>
          <ac:spMkLst>
            <pc:docMk/>
            <pc:sldMk cId="1300599378" sldId="352"/>
            <ac:spMk id="22" creationId="{6E1A4549-D557-45C1-B684-B5F2EB1E4C0F}"/>
          </ac:spMkLst>
        </pc:spChg>
        <pc:spChg chg="mod">
          <ac:chgData name="Vân Sái" userId="f04fbad5d1cdecc8" providerId="LiveId" clId="{5FE2B2D2-AE81-4CCA-A0C3-9E5C16F0FE0E}" dt="2021-10-29T02:30:12.949" v="7076"/>
          <ac:spMkLst>
            <pc:docMk/>
            <pc:sldMk cId="1300599378" sldId="352"/>
            <ac:spMk id="23" creationId="{9E70022C-5127-4741-99C6-2DEBAFE91C61}"/>
          </ac:spMkLst>
        </pc:spChg>
        <pc:picChg chg="mod">
          <ac:chgData name="Vân Sái" userId="f04fbad5d1cdecc8" providerId="LiveId" clId="{5FE2B2D2-AE81-4CCA-A0C3-9E5C16F0FE0E}" dt="2021-10-29T02:30:12.947" v="7070"/>
          <ac:picMkLst>
            <pc:docMk/>
            <pc:sldMk cId="1300599378" sldId="352"/>
            <ac:picMk id="19" creationId="{B18E8FF8-4A44-4AFE-B69F-2AF0803F450E}"/>
          </ac:picMkLst>
        </pc:picChg>
        <pc:picChg chg="mod">
          <ac:chgData name="Vân Sái" userId="f04fbad5d1cdecc8" providerId="LiveId" clId="{5FE2B2D2-AE81-4CCA-A0C3-9E5C16F0FE0E}" dt="2021-10-29T02:30:12.942" v="7058"/>
          <ac:picMkLst>
            <pc:docMk/>
            <pc:sldMk cId="1300599378" sldId="352"/>
            <ac:picMk id="1026" creationId="{03D003EA-1A1D-411C-9225-B24E7D5698A7}"/>
          </ac:picMkLst>
        </pc:picChg>
        <pc:picChg chg="mod">
          <ac:chgData name="Vân Sái" userId="f04fbad5d1cdecc8" providerId="LiveId" clId="{5FE2B2D2-AE81-4CCA-A0C3-9E5C16F0FE0E}" dt="2021-10-29T02:30:12.609" v="7057"/>
          <ac:picMkLst>
            <pc:docMk/>
            <pc:sldMk cId="1300599378" sldId="352"/>
            <ac:picMk id="1032" creationId="{697BF0BF-E91A-4E06-97B3-922A1D723157}"/>
          </ac:picMkLst>
        </pc:picChg>
      </pc:sldChg>
      <pc:sldChg chg="add del ord modTransition">
        <pc:chgData name="Vân Sái" userId="f04fbad5d1cdecc8" providerId="LiveId" clId="{5FE2B2D2-AE81-4CCA-A0C3-9E5C16F0FE0E}" dt="2021-11-01T02:05:33.658" v="10667" actId="2696"/>
        <pc:sldMkLst>
          <pc:docMk/>
          <pc:sldMk cId="1783949613" sldId="352"/>
        </pc:sldMkLst>
      </pc:sldChg>
      <pc:sldChg chg="addSp modSp new mod">
        <pc:chgData name="Vân Sái" userId="f04fbad5d1cdecc8" providerId="LiveId" clId="{5FE2B2D2-AE81-4CCA-A0C3-9E5C16F0FE0E}" dt="2021-11-05T02:04:15.209" v="12750" actId="113"/>
        <pc:sldMkLst>
          <pc:docMk/>
          <pc:sldMk cId="1281311384" sldId="353"/>
        </pc:sldMkLst>
        <pc:spChg chg="mod">
          <ac:chgData name="Vân Sái" userId="f04fbad5d1cdecc8" providerId="LiveId" clId="{5FE2B2D2-AE81-4CCA-A0C3-9E5C16F0FE0E}" dt="2021-11-05T02:04:15.209" v="12750" actId="113"/>
          <ac:spMkLst>
            <pc:docMk/>
            <pc:sldMk cId="1281311384" sldId="353"/>
            <ac:spMk id="2" creationId="{A6830D60-BEFE-4C7F-95F1-9A3B1E36B64B}"/>
          </ac:spMkLst>
        </pc:spChg>
        <pc:spChg chg="add mod">
          <ac:chgData name="Vân Sái" userId="f04fbad5d1cdecc8" providerId="LiveId" clId="{5FE2B2D2-AE81-4CCA-A0C3-9E5C16F0FE0E}" dt="2021-11-05T02:04:07.843" v="12749" actId="113"/>
          <ac:spMkLst>
            <pc:docMk/>
            <pc:sldMk cId="1281311384" sldId="353"/>
            <ac:spMk id="3" creationId="{215C73C5-9B91-46A0-AB1E-1D3CA21A3500}"/>
          </ac:spMkLst>
        </pc:spChg>
      </pc:sldChg>
      <pc:sldChg chg="add del ord modTransition">
        <pc:chgData name="Vân Sái" userId="f04fbad5d1cdecc8" providerId="LiveId" clId="{5FE2B2D2-AE81-4CCA-A0C3-9E5C16F0FE0E}" dt="2021-10-29T02:30:14.062" v="7080" actId="2696"/>
        <pc:sldMkLst>
          <pc:docMk/>
          <pc:sldMk cId="2205022725" sldId="353"/>
        </pc:sldMkLst>
      </pc:sldChg>
      <pc:sldChg chg="modSp add del mod ord modTransition modAnim">
        <pc:chgData name="Vân Sái" userId="f04fbad5d1cdecc8" providerId="LiveId" clId="{5FE2B2D2-AE81-4CCA-A0C3-9E5C16F0FE0E}" dt="2021-11-01T02:05:41.236" v="10722" actId="2696"/>
        <pc:sldMkLst>
          <pc:docMk/>
          <pc:sldMk cId="2692029171" sldId="353"/>
        </pc:sldMkLst>
        <pc:spChg chg="mod">
          <ac:chgData name="Vân Sái" userId="f04fbad5d1cdecc8" providerId="LiveId" clId="{5FE2B2D2-AE81-4CCA-A0C3-9E5C16F0FE0E}" dt="2021-11-01T02:05:39.567" v="10677"/>
          <ac:spMkLst>
            <pc:docMk/>
            <pc:sldMk cId="2692029171" sldId="353"/>
            <ac:spMk id="3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39.569" v="10681"/>
          <ac:spMkLst>
            <pc:docMk/>
            <pc:sldMk cId="2692029171" sldId="353"/>
            <ac:spMk id="5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39.924" v="10685"/>
          <ac:spMkLst>
            <pc:docMk/>
            <pc:sldMk cId="2692029171" sldId="353"/>
            <ac:spMk id="7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39.925" v="10691"/>
          <ac:spMkLst>
            <pc:docMk/>
            <pc:sldMk cId="2692029171" sldId="353"/>
            <ac:spMk id="8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0.325" v="10693"/>
          <ac:spMkLst>
            <pc:docMk/>
            <pc:sldMk cId="2692029171" sldId="353"/>
            <ac:spMk id="9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0.546" v="10711"/>
          <ac:spMkLst>
            <pc:docMk/>
            <pc:sldMk cId="2692029171" sldId="353"/>
            <ac:spMk id="10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0.949" v="10715"/>
          <ac:spMkLst>
            <pc:docMk/>
            <pc:sldMk cId="2692029171" sldId="353"/>
            <ac:spMk id="11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0.952" v="10721"/>
          <ac:spMkLst>
            <pc:docMk/>
            <pc:sldMk cId="2692029171" sldId="353"/>
            <ac:spMk id="12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39.568" v="10679"/>
          <ac:spMkLst>
            <pc:docMk/>
            <pc:sldMk cId="2692029171" sldId="353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39.570" v="10683"/>
          <ac:spMkLst>
            <pc:docMk/>
            <pc:sldMk cId="2692029171" sldId="353"/>
            <ac:spMk id="15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39.924" v="10687"/>
          <ac:spMkLst>
            <pc:docMk/>
            <pc:sldMk cId="2692029171" sldId="353"/>
            <ac:spMk id="16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39.925" v="10689"/>
          <ac:spMkLst>
            <pc:docMk/>
            <pc:sldMk cId="2692029171" sldId="353"/>
            <ac:spMk id="17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0.326" v="10695"/>
          <ac:spMkLst>
            <pc:docMk/>
            <pc:sldMk cId="2692029171" sldId="353"/>
            <ac:spMk id="19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0.327" v="10697"/>
          <ac:spMkLst>
            <pc:docMk/>
            <pc:sldMk cId="2692029171" sldId="353"/>
            <ac:spMk id="20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0.949" v="10717"/>
          <ac:spMkLst>
            <pc:docMk/>
            <pc:sldMk cId="2692029171" sldId="353"/>
            <ac:spMk id="22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0.951" v="10719"/>
          <ac:spMkLst>
            <pc:docMk/>
            <pc:sldMk cId="2692029171" sldId="353"/>
            <ac:spMk id="23" creationId="{00000000-0000-0000-0000-000000000000}"/>
          </ac:spMkLst>
        </pc:spChg>
      </pc:sldChg>
      <pc:sldChg chg="modSp add del ord modTransition modAnim">
        <pc:chgData name="Vân Sái" userId="f04fbad5d1cdecc8" providerId="LiveId" clId="{5FE2B2D2-AE81-4CCA-A0C3-9E5C16F0FE0E}" dt="2021-11-01T02:05:41.250" v="10723" actId="2696"/>
        <pc:sldMkLst>
          <pc:docMk/>
          <pc:sldMk cId="3070506082" sldId="354"/>
        </pc:sldMkLst>
        <pc:spChg chg="mod">
          <ac:chgData name="Vân Sái" userId="f04fbad5d1cdecc8" providerId="LiveId" clId="{5FE2B2D2-AE81-4CCA-A0C3-9E5C16F0FE0E}" dt="2021-11-01T02:05:40.466" v="10702"/>
          <ac:spMkLst>
            <pc:docMk/>
            <pc:sldMk cId="3070506082" sldId="354"/>
            <ac:spMk id="10" creationId="{00000000-0000-0000-0000-000000000000}"/>
          </ac:spMkLst>
        </pc:spChg>
      </pc:sldChg>
      <pc:sldChg chg="add del ord modTransition">
        <pc:chgData name="Vân Sái" userId="f04fbad5d1cdecc8" providerId="LiveId" clId="{5FE2B2D2-AE81-4CCA-A0C3-9E5C16F0FE0E}" dt="2021-10-29T02:30:12.555" v="7056" actId="2696"/>
        <pc:sldMkLst>
          <pc:docMk/>
          <pc:sldMk cId="3617160042" sldId="354"/>
        </pc:sldMkLst>
      </pc:sldChg>
      <pc:sldChg chg="modSp add del mod ord modTransition">
        <pc:chgData name="Vân Sái" userId="f04fbad5d1cdecc8" providerId="LiveId" clId="{5FE2B2D2-AE81-4CCA-A0C3-9E5C16F0FE0E}" dt="2021-11-01T02:05:41.794" v="10726" actId="2696"/>
        <pc:sldMkLst>
          <pc:docMk/>
          <pc:sldMk cId="293316544" sldId="355"/>
        </pc:sldMkLst>
        <pc:spChg chg="mod">
          <ac:chgData name="Vân Sái" userId="f04fbad5d1cdecc8" providerId="LiveId" clId="{5FE2B2D2-AE81-4CCA-A0C3-9E5C16F0FE0E}" dt="2021-11-01T02:05:41.430" v="10725"/>
          <ac:spMkLst>
            <pc:docMk/>
            <pc:sldMk cId="293316544" sldId="355"/>
            <ac:spMk id="3" creationId="{00000000-0000-0000-0000-000000000000}"/>
          </ac:spMkLst>
        </pc:spChg>
      </pc:sldChg>
      <pc:sldChg chg="add del ord modTransition">
        <pc:chgData name="Vân Sái" userId="f04fbad5d1cdecc8" providerId="LiveId" clId="{5FE2B2D2-AE81-4CCA-A0C3-9E5C16F0FE0E}" dt="2021-11-01T02:05:41.800" v="10727" actId="2696"/>
        <pc:sldMkLst>
          <pc:docMk/>
          <pc:sldMk cId="2947999362" sldId="356"/>
        </pc:sldMkLst>
      </pc:sldChg>
      <pc:sldChg chg="modSp add del mod ord modTransition">
        <pc:chgData name="Vân Sái" userId="f04fbad5d1cdecc8" providerId="LiveId" clId="{5FE2B2D2-AE81-4CCA-A0C3-9E5C16F0FE0E}" dt="2021-11-01T02:05:45.417" v="10766" actId="2696"/>
        <pc:sldMkLst>
          <pc:docMk/>
          <pc:sldMk cId="3032044158" sldId="357"/>
        </pc:sldMkLst>
        <pc:spChg chg="mod">
          <ac:chgData name="Vân Sái" userId="f04fbad5d1cdecc8" providerId="LiveId" clId="{5FE2B2D2-AE81-4CCA-A0C3-9E5C16F0FE0E}" dt="2021-11-01T02:05:33.105" v="10663"/>
          <ac:spMkLst>
            <pc:docMk/>
            <pc:sldMk cId="3032044158" sldId="357"/>
            <ac:spMk id="3" creationId="{00000000-0000-0000-0000-000000000000}"/>
          </ac:spMkLst>
        </pc:spChg>
      </pc:sldChg>
      <pc:sldChg chg="add del ord modTransition">
        <pc:chgData name="Vân Sái" userId="f04fbad5d1cdecc8" providerId="LiveId" clId="{5FE2B2D2-AE81-4CCA-A0C3-9E5C16F0FE0E}" dt="2021-11-01T02:05:45.422" v="10767" actId="2696"/>
        <pc:sldMkLst>
          <pc:docMk/>
          <pc:sldMk cId="3628298970" sldId="358"/>
        </pc:sldMkLst>
      </pc:sldChg>
      <pc:sldChg chg="modSp add del mod ord modTransition">
        <pc:chgData name="Vân Sái" userId="f04fbad5d1cdecc8" providerId="LiveId" clId="{5FE2B2D2-AE81-4CCA-A0C3-9E5C16F0FE0E}" dt="2021-11-01T02:05:45.432" v="10768" actId="2696"/>
        <pc:sldMkLst>
          <pc:docMk/>
          <pc:sldMk cId="1990432330" sldId="359"/>
        </pc:sldMkLst>
        <pc:spChg chg="mod">
          <ac:chgData name="Vân Sái" userId="f04fbad5d1cdecc8" providerId="LiveId" clId="{5FE2B2D2-AE81-4CCA-A0C3-9E5C16F0FE0E}" dt="2021-11-01T02:05:43.917" v="10747"/>
          <ac:spMkLst>
            <pc:docMk/>
            <pc:sldMk cId="1990432330" sldId="359"/>
            <ac:spMk id="13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3.947" v="10751"/>
          <ac:spMkLst>
            <pc:docMk/>
            <pc:sldMk cId="1990432330" sldId="359"/>
            <ac:spMk id="17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3.933" v="10749"/>
          <ac:spMkLst>
            <pc:docMk/>
            <pc:sldMk cId="1990432330" sldId="359"/>
            <ac:spMk id="18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3.984" v="10755"/>
          <ac:spMkLst>
            <pc:docMk/>
            <pc:sldMk cId="1990432330" sldId="359"/>
            <ac:spMk id="19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3.965" v="10753"/>
          <ac:spMkLst>
            <pc:docMk/>
            <pc:sldMk cId="1990432330" sldId="359"/>
            <ac:spMk id="20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4.036" v="10761"/>
          <ac:spMkLst>
            <pc:docMk/>
            <pc:sldMk cId="1990432330" sldId="359"/>
            <ac:spMk id="21" creationId="{00000000-0000-0000-0000-000000000000}"/>
          </ac:spMkLst>
        </pc:spChg>
        <pc:spChg chg="mod">
          <ac:chgData name="Vân Sái" userId="f04fbad5d1cdecc8" providerId="LiveId" clId="{5FE2B2D2-AE81-4CCA-A0C3-9E5C16F0FE0E}" dt="2021-11-01T02:05:44.021" v="10759"/>
          <ac:spMkLst>
            <pc:docMk/>
            <pc:sldMk cId="1990432330" sldId="359"/>
            <ac:spMk id="22" creationId="{00000000-0000-0000-0000-000000000000}"/>
          </ac:spMkLst>
        </pc:spChg>
      </pc:sldChg>
      <pc:sldChg chg="modSp add del mod ord modTransition">
        <pc:chgData name="Vân Sái" userId="f04fbad5d1cdecc8" providerId="LiveId" clId="{5FE2B2D2-AE81-4CCA-A0C3-9E5C16F0FE0E}" dt="2021-11-01T02:05:43.097" v="10738" actId="2696"/>
        <pc:sldMkLst>
          <pc:docMk/>
          <pc:sldMk cId="3101878697" sldId="359"/>
        </pc:sldMkLst>
        <pc:spChg chg="mod">
          <ac:chgData name="Vân Sái" userId="f04fbad5d1cdecc8" providerId="LiveId" clId="{5FE2B2D2-AE81-4CCA-A0C3-9E5C16F0FE0E}" dt="2021-11-01T02:05:42.725" v="10737"/>
          <ac:spMkLst>
            <pc:docMk/>
            <pc:sldMk cId="3101878697" sldId="359"/>
            <ac:spMk id="5" creationId="{BB06BCEF-3B2A-418C-A19B-313DD1DC0E92}"/>
          </ac:spMkLst>
        </pc:spChg>
      </pc:sldChg>
      <pc:sldChg chg="add del ord modTransition">
        <pc:chgData name="Vân Sái" userId="f04fbad5d1cdecc8" providerId="LiveId" clId="{5FE2B2D2-AE81-4CCA-A0C3-9E5C16F0FE0E}" dt="2021-11-01T02:05:45.440" v="10769" actId="2696"/>
        <pc:sldMkLst>
          <pc:docMk/>
          <pc:sldMk cId="1269749748" sldId="360"/>
        </pc:sldMkLst>
      </pc:sldChg>
      <pc:sldChg chg="add del ord modTransition">
        <pc:chgData name="Vân Sái" userId="f04fbad5d1cdecc8" providerId="LiveId" clId="{5FE2B2D2-AE81-4CCA-A0C3-9E5C16F0FE0E}" dt="2021-11-01T02:05:43.103" v="10739" actId="2696"/>
        <pc:sldMkLst>
          <pc:docMk/>
          <pc:sldMk cId="3882784636" sldId="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E669B-0C79-410E-AB08-A8048665687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5C97F-6013-4A71-8753-40F0DD785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5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2CD74-468B-4C90-9D6C-ED1F93E3C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29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0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B170EF-6D3B-44A4-A010-3399811B3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4A2D54B-FEB8-4D50-B1AF-E5F63AE07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A7A46E-927B-4F6C-A3C9-FC061AC2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1AAEB9-9A36-4674-907D-8B4804E1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4F1778-AE95-4280-804A-C2E17610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4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A6A7BD-ADD9-48ED-BBD4-A9557FE9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868AC38-9B90-4441-A0FA-F5B700453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E862B4-75A2-49B4-81CC-9A85035A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0428CD-372B-4DEE-8924-2C0908C4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97239DD-D900-4F28-90FD-068BEBFE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AE833F-4F56-4126-B741-594768B9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76F1EFA-5C95-4FBF-B011-D1C5990A5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9CC6173-21D3-4B27-84D9-C2899F5A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9CA2FA-F696-4B21-BBB1-2A80ECEA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5D929D-557A-4E72-81B8-B6C5CDAC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F562C5-D0B4-419A-B319-3DEC473A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5A412B1-67D3-43FB-966D-6C4C7AE9A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923D32F-503E-4463-B517-1CA515E3E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7D249E3-3E43-4D11-B433-377F760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9AD1A91-6192-491C-82DE-B45E719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6B60DC7-3DC9-4E0D-848A-9886A9EB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14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2CFFC4-C19A-4A40-BC31-83D79BDF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52E6FAB-C73B-491A-A6BD-2119B9B8A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A1EEEA4-0C53-4BA8-87E9-7F7E2887F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72EE56C-F0BC-4EF0-9618-0DAA3D047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CDD7DB5-2B80-48B9-8FBA-6053168C6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3889C51-8CD9-465A-91C1-EDA5EF36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920686-BD19-4898-A013-39AF37BE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98977DA-1817-4252-8B47-A97CD031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7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8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86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7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94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3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78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89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85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98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85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1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9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88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10C2E-895D-4DD7-89B4-796D9F2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DD0FA30-C833-4167-8928-82F6C3E1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9C64F5A-6775-4B3C-AA30-3FCD338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8179C8-07AF-4C24-8C02-9F24F440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01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19BDB58-524C-4204-B46F-AD3C79A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028CC48-5603-4B20-B309-84C04B4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56E95D-68F9-4F5B-8AAC-AFD96A7D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49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19BDB58-524C-4204-B46F-AD3C79A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028CC48-5603-4B20-B309-84C04B4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56E95D-68F9-4F5B-8AAC-AFD96A7D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51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19BDB58-524C-4204-B46F-AD3C79A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028CC48-5603-4B20-B309-84C04B4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56E95D-68F9-4F5B-8AAC-AFD96A7D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4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19BDB58-524C-4204-B46F-AD3C79A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028CC48-5603-4B20-B309-84C04B4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56E95D-68F9-4F5B-8AAC-AFD96A7D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17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19BDB58-524C-4204-B46F-AD3C79A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028CC48-5603-4B20-B309-84C04B4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56E95D-68F9-4F5B-8AAC-AFD96A7D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6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19BDB58-524C-4204-B46F-AD3C79A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028CC48-5603-4B20-B309-84C04B4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56E95D-68F9-4F5B-8AAC-AFD96A7D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9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19BDB58-524C-4204-B46F-AD3C79A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028CC48-5603-4B20-B309-84C04B4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56E95D-68F9-4F5B-8AAC-AFD96A7D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48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19BDB58-524C-4204-B46F-AD3C79A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028CC48-5603-4B20-B309-84C04B4F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56E95D-68F9-4F5B-8AAC-AFD96A7D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62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9A8F79B-F23C-4720-B3CF-60D056CF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FD389F6-4632-4E82-BE15-EF2E220A7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A20FF15-87D2-4BA9-8ED9-E85D9085B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301DBA-E9DA-4C23-9BCE-B639427F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952971-E748-4B66-A105-20763EEC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1D6455B-836D-41C7-BE0F-41992834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04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6F3554-090E-4B67-A333-7C06935B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54D5089-102E-40BA-BBB3-80AD425B6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FF951DD-D284-4372-83DC-D1B9762E3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9B3FB0E-F1E9-4C7D-998F-B0834F90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8B2B2FC-B3BA-435F-8E7E-9CD84300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E2205BB-14C1-452E-9F05-2D0ADA5A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13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4977BFB-2BFA-4A7E-B245-964D80FC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002CF74-430E-4D18-9AA8-2E73AE101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CAB754-1EFF-4D1D-AC0D-E38FC9B5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8F0878-1378-43A0-A9E6-A20B52E3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C4B507E-1F76-4FC1-A7FF-871683DB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43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ACF84C2-0AFC-4EAD-A18E-A0D371379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3CE1FD6-908A-4687-8567-A93F927C1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4E0C34-C1E0-4484-AEDF-BDE2D7A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E305EB-2022-43AC-9620-F81A317D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07AB7C0-954E-4C43-932B-B219085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11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4943" y="744125"/>
            <a:ext cx="12263008" cy="6352767"/>
            <a:chOff x="-33707" y="558093"/>
            <a:chExt cx="9197256" cy="4764575"/>
          </a:xfrm>
        </p:grpSpPr>
        <p:sp>
          <p:nvSpPr>
            <p:cNvPr id="10" name="Google Shape;10;p2"/>
            <p:cNvSpPr/>
            <p:nvPr/>
          </p:nvSpPr>
          <p:spPr>
            <a:xfrm>
              <a:off x="-33707" y="558093"/>
              <a:ext cx="5981797" cy="4764575"/>
            </a:xfrm>
            <a:custGeom>
              <a:avLst/>
              <a:gdLst/>
              <a:ahLst/>
              <a:cxnLst/>
              <a:rect l="l" t="t" r="r" b="b"/>
              <a:pathLst>
                <a:path w="126445" h="100715" extrusionOk="0">
                  <a:moveTo>
                    <a:pt x="49864" y="100715"/>
                  </a:moveTo>
                  <a:lnTo>
                    <a:pt x="0" y="100715"/>
                  </a:lnTo>
                  <a:lnTo>
                    <a:pt x="0" y="10454"/>
                  </a:lnTo>
                  <a:cubicBezTo>
                    <a:pt x="75581" y="0"/>
                    <a:pt x="29873" y="85249"/>
                    <a:pt x="111348" y="85249"/>
                  </a:cubicBezTo>
                  <a:cubicBezTo>
                    <a:pt x="114169" y="85249"/>
                    <a:pt x="116658" y="85285"/>
                    <a:pt x="119110" y="85939"/>
                  </a:cubicBezTo>
                  <a:cubicBezTo>
                    <a:pt x="126445" y="87904"/>
                    <a:pt x="123230" y="94214"/>
                    <a:pt x="113919" y="94214"/>
                  </a:cubicBezTo>
                  <a:lnTo>
                    <a:pt x="111848" y="94214"/>
                  </a:lnTo>
                  <a:lnTo>
                    <a:pt x="63175" y="94214"/>
                  </a:lnTo>
                  <a:cubicBezTo>
                    <a:pt x="53578" y="94214"/>
                    <a:pt x="50709" y="98179"/>
                    <a:pt x="49864" y="100715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33072" y="2424098"/>
              <a:ext cx="1330476" cy="2898531"/>
            </a:xfrm>
            <a:custGeom>
              <a:avLst/>
              <a:gdLst/>
              <a:ahLst/>
              <a:cxnLst/>
              <a:rect l="l" t="t" r="r" b="b"/>
              <a:pathLst>
                <a:path w="28124" h="61270" extrusionOk="0">
                  <a:moveTo>
                    <a:pt x="28123" y="1"/>
                  </a:moveTo>
                  <a:cubicBezTo>
                    <a:pt x="22635" y="96"/>
                    <a:pt x="14062" y="1798"/>
                    <a:pt x="13050" y="11157"/>
                  </a:cubicBezTo>
                  <a:cubicBezTo>
                    <a:pt x="11645" y="24146"/>
                    <a:pt x="26433" y="41279"/>
                    <a:pt x="10359" y="48637"/>
                  </a:cubicBezTo>
                  <a:cubicBezTo>
                    <a:pt x="1501" y="52686"/>
                    <a:pt x="2120" y="57841"/>
                    <a:pt x="1" y="61270"/>
                  </a:cubicBezTo>
                  <a:lnTo>
                    <a:pt x="28123" y="61270"/>
                  </a:lnTo>
                  <a:lnTo>
                    <a:pt x="28123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35808" y="2313567"/>
            <a:ext cx="8296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481467" y="4565267"/>
            <a:ext cx="362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62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4775176" y="-1291201"/>
            <a:ext cx="10045531" cy="10856156"/>
            <a:chOff x="3329550" y="-80475"/>
            <a:chExt cx="4897392" cy="5292587"/>
          </a:xfrm>
        </p:grpSpPr>
        <p:sp>
          <p:nvSpPr>
            <p:cNvPr id="16" name="Google Shape;16;p3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960000" y="3375800"/>
            <a:ext cx="474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637100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09704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-193999" y="-330283"/>
            <a:ext cx="7981071" cy="7518552"/>
          </a:xfrm>
          <a:custGeom>
            <a:avLst/>
            <a:gdLst/>
            <a:ahLst/>
            <a:cxnLst/>
            <a:rect l="l" t="t" r="r" b="b"/>
            <a:pathLst>
              <a:path w="219945" h="148412" extrusionOk="0">
                <a:moveTo>
                  <a:pt x="25433" y="0"/>
                </a:moveTo>
                <a:cubicBezTo>
                  <a:pt x="25314" y="71"/>
                  <a:pt x="25194" y="167"/>
                  <a:pt x="25075" y="238"/>
                </a:cubicBezTo>
                <a:cubicBezTo>
                  <a:pt x="19479" y="3977"/>
                  <a:pt x="14419" y="8513"/>
                  <a:pt x="10133" y="13692"/>
                </a:cubicBezTo>
                <a:cubicBezTo>
                  <a:pt x="6002" y="18693"/>
                  <a:pt x="2620" y="24348"/>
                  <a:pt x="72" y="30409"/>
                </a:cubicBezTo>
                <a:cubicBezTo>
                  <a:pt x="48" y="30468"/>
                  <a:pt x="37" y="30528"/>
                  <a:pt x="1" y="30587"/>
                </a:cubicBezTo>
                <a:lnTo>
                  <a:pt x="1" y="86308"/>
                </a:lnTo>
                <a:cubicBezTo>
                  <a:pt x="37" y="86368"/>
                  <a:pt x="48" y="86403"/>
                  <a:pt x="72" y="86463"/>
                </a:cubicBezTo>
                <a:cubicBezTo>
                  <a:pt x="3573" y="94250"/>
                  <a:pt x="8704" y="101251"/>
                  <a:pt x="15574" y="106751"/>
                </a:cubicBezTo>
                <a:cubicBezTo>
                  <a:pt x="29921" y="118265"/>
                  <a:pt x="46947" y="122706"/>
                  <a:pt x="57603" y="138779"/>
                </a:cubicBezTo>
                <a:cubicBezTo>
                  <a:pt x="59604" y="141815"/>
                  <a:pt x="61425" y="144982"/>
                  <a:pt x="63199" y="148173"/>
                </a:cubicBezTo>
                <a:cubicBezTo>
                  <a:pt x="63235" y="148244"/>
                  <a:pt x="63283" y="148340"/>
                  <a:pt x="63330" y="148411"/>
                </a:cubicBezTo>
                <a:lnTo>
                  <a:pt x="200395" y="148411"/>
                </a:lnTo>
                <a:cubicBezTo>
                  <a:pt x="200431" y="148340"/>
                  <a:pt x="200443" y="148244"/>
                  <a:pt x="200478" y="148173"/>
                </a:cubicBezTo>
                <a:cubicBezTo>
                  <a:pt x="200681" y="147482"/>
                  <a:pt x="200895" y="146804"/>
                  <a:pt x="201074" y="146101"/>
                </a:cubicBezTo>
                <a:cubicBezTo>
                  <a:pt x="204169" y="134671"/>
                  <a:pt x="203991" y="122467"/>
                  <a:pt x="201740" y="110895"/>
                </a:cubicBezTo>
                <a:cubicBezTo>
                  <a:pt x="200621" y="105096"/>
                  <a:pt x="199788" y="99262"/>
                  <a:pt x="199264" y="93392"/>
                </a:cubicBezTo>
                <a:cubicBezTo>
                  <a:pt x="198192" y="81129"/>
                  <a:pt x="205003" y="70925"/>
                  <a:pt x="210384" y="60531"/>
                </a:cubicBezTo>
                <a:cubicBezTo>
                  <a:pt x="217218" y="47327"/>
                  <a:pt x="219945" y="29837"/>
                  <a:pt x="211492" y="16681"/>
                </a:cubicBezTo>
                <a:cubicBezTo>
                  <a:pt x="206908" y="9573"/>
                  <a:pt x="200216" y="4131"/>
                  <a:pt x="192704" y="238"/>
                </a:cubicBezTo>
                <a:cubicBezTo>
                  <a:pt x="192561" y="143"/>
                  <a:pt x="192394" y="71"/>
                  <a:pt x="192239" y="0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1346000" y="1765233"/>
            <a:ext cx="4750000" cy="2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4508500" y="930767"/>
            <a:ext cx="67236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5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709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 flipH="1">
            <a:off x="900420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5"/>
          <p:cNvSpPr/>
          <p:nvPr/>
        </p:nvSpPr>
        <p:spPr>
          <a:xfrm rot="-3633303">
            <a:off x="-108449" y="909904"/>
            <a:ext cx="11744359" cy="15877265"/>
          </a:xfrm>
          <a:custGeom>
            <a:avLst/>
            <a:gdLst/>
            <a:ahLst/>
            <a:cxnLst/>
            <a:rect l="l" t="t" r="r" b="b"/>
            <a:pathLst>
              <a:path w="124123" h="134125" extrusionOk="0">
                <a:moveTo>
                  <a:pt x="39894" y="0"/>
                </a:moveTo>
                <a:cubicBezTo>
                  <a:pt x="35179" y="0"/>
                  <a:pt x="30429" y="611"/>
                  <a:pt x="25837" y="1635"/>
                </a:cubicBezTo>
                <a:lnTo>
                  <a:pt x="6275" y="16161"/>
                </a:lnTo>
                <a:cubicBezTo>
                  <a:pt x="619" y="26948"/>
                  <a:pt x="0" y="39866"/>
                  <a:pt x="2607" y="51761"/>
                </a:cubicBezTo>
                <a:cubicBezTo>
                  <a:pt x="5227" y="63655"/>
                  <a:pt x="10823" y="74680"/>
                  <a:pt x="17085" y="85110"/>
                </a:cubicBezTo>
                <a:cubicBezTo>
                  <a:pt x="26527" y="100826"/>
                  <a:pt x="38017" y="115935"/>
                  <a:pt x="53733" y="125389"/>
                </a:cubicBezTo>
                <a:cubicBezTo>
                  <a:pt x="62871" y="130872"/>
                  <a:pt x="73684" y="134125"/>
                  <a:pt x="84280" y="134125"/>
                </a:cubicBezTo>
                <a:cubicBezTo>
                  <a:pt x="91908" y="134125"/>
                  <a:pt x="99423" y="132439"/>
                  <a:pt x="106120" y="128687"/>
                </a:cubicBezTo>
                <a:cubicBezTo>
                  <a:pt x="116288" y="122995"/>
                  <a:pt x="124123" y="111387"/>
                  <a:pt x="121622" y="100016"/>
                </a:cubicBezTo>
                <a:cubicBezTo>
                  <a:pt x="119039" y="88205"/>
                  <a:pt x="107132" y="81300"/>
                  <a:pt x="96536" y="75513"/>
                </a:cubicBezTo>
                <a:cubicBezTo>
                  <a:pt x="85939" y="69727"/>
                  <a:pt x="74319" y="61869"/>
                  <a:pt x="73128" y="49844"/>
                </a:cubicBezTo>
                <a:cubicBezTo>
                  <a:pt x="72426" y="42783"/>
                  <a:pt x="75640" y="35901"/>
                  <a:pt x="75640" y="28817"/>
                </a:cubicBezTo>
                <a:cubicBezTo>
                  <a:pt x="75640" y="17935"/>
                  <a:pt x="67735" y="8100"/>
                  <a:pt x="57841" y="3600"/>
                </a:cubicBezTo>
                <a:cubicBezTo>
                  <a:pt x="52211" y="1052"/>
                  <a:pt x="46083" y="0"/>
                  <a:pt x="398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1" name="Google Shape;91;p5"/>
          <p:cNvGrpSpPr/>
          <p:nvPr/>
        </p:nvGrpSpPr>
        <p:grpSpPr>
          <a:xfrm>
            <a:off x="4222061" y="3518861"/>
            <a:ext cx="3747881" cy="3452772"/>
            <a:chOff x="5281332" y="2453918"/>
            <a:chExt cx="3011797" cy="2774649"/>
          </a:xfrm>
        </p:grpSpPr>
        <p:sp>
          <p:nvSpPr>
            <p:cNvPr id="92" name="Google Shape;92;p5"/>
            <p:cNvSpPr/>
            <p:nvPr/>
          </p:nvSpPr>
          <p:spPr>
            <a:xfrm flipH="1">
              <a:off x="6610216" y="2812997"/>
              <a:ext cx="1575485" cy="1258541"/>
            </a:xfrm>
            <a:custGeom>
              <a:avLst/>
              <a:gdLst/>
              <a:ahLst/>
              <a:cxnLst/>
              <a:rect l="l" t="t" r="r" b="b"/>
              <a:pathLst>
                <a:path w="21837" h="17444" extrusionOk="0">
                  <a:moveTo>
                    <a:pt x="0" y="0"/>
                  </a:moveTo>
                  <a:cubicBezTo>
                    <a:pt x="4144" y="5394"/>
                    <a:pt x="7680" y="9085"/>
                    <a:pt x="11192" y="11752"/>
                  </a:cubicBezTo>
                  <a:cubicBezTo>
                    <a:pt x="14693" y="14407"/>
                    <a:pt x="18145" y="16062"/>
                    <a:pt x="21836" y="17443"/>
                  </a:cubicBezTo>
                  <a:cubicBezTo>
                    <a:pt x="18907" y="11300"/>
                    <a:pt x="13371" y="6728"/>
                    <a:pt x="8632" y="3953"/>
                  </a:cubicBezTo>
                  <a:cubicBezTo>
                    <a:pt x="6263" y="2537"/>
                    <a:pt x="4096" y="1548"/>
                    <a:pt x="2536" y="929"/>
                  </a:cubicBezTo>
                  <a:cubicBezTo>
                    <a:pt x="965" y="29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flipH="1">
              <a:off x="6675510" y="3910937"/>
              <a:ext cx="1395116" cy="414055"/>
            </a:xfrm>
            <a:custGeom>
              <a:avLst/>
              <a:gdLst/>
              <a:ahLst/>
              <a:cxnLst/>
              <a:rect l="l" t="t" r="r" b="b"/>
              <a:pathLst>
                <a:path w="19337" h="5739" extrusionOk="0">
                  <a:moveTo>
                    <a:pt x="13189" y="1"/>
                  </a:moveTo>
                  <a:cubicBezTo>
                    <a:pt x="11727" y="1"/>
                    <a:pt x="10218" y="185"/>
                    <a:pt x="8764" y="463"/>
                  </a:cubicBezTo>
                  <a:cubicBezTo>
                    <a:pt x="5013" y="1177"/>
                    <a:pt x="1620" y="2499"/>
                    <a:pt x="1" y="2761"/>
                  </a:cubicBezTo>
                  <a:cubicBezTo>
                    <a:pt x="1" y="2761"/>
                    <a:pt x="3453" y="4511"/>
                    <a:pt x="7561" y="5345"/>
                  </a:cubicBezTo>
                  <a:cubicBezTo>
                    <a:pt x="8760" y="5578"/>
                    <a:pt x="10023" y="5738"/>
                    <a:pt x="11281" y="5738"/>
                  </a:cubicBezTo>
                  <a:cubicBezTo>
                    <a:pt x="14321" y="5738"/>
                    <a:pt x="17332" y="4804"/>
                    <a:pt x="19336" y="1713"/>
                  </a:cubicBezTo>
                  <a:cubicBezTo>
                    <a:pt x="17664" y="455"/>
                    <a:pt x="15484" y="1"/>
                    <a:pt x="13189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flipH="1">
              <a:off x="6363688" y="2453918"/>
              <a:ext cx="552433" cy="1611559"/>
            </a:xfrm>
            <a:custGeom>
              <a:avLst/>
              <a:gdLst/>
              <a:ahLst/>
              <a:cxnLst/>
              <a:rect l="l" t="t" r="r" b="b"/>
              <a:pathLst>
                <a:path w="7657" h="22337" extrusionOk="0">
                  <a:moveTo>
                    <a:pt x="215" y="1"/>
                  </a:moveTo>
                  <a:lnTo>
                    <a:pt x="215" y="1"/>
                  </a:lnTo>
                  <a:cubicBezTo>
                    <a:pt x="322" y="2501"/>
                    <a:pt x="1" y="6311"/>
                    <a:pt x="263" y="10335"/>
                  </a:cubicBezTo>
                  <a:cubicBezTo>
                    <a:pt x="513" y="14383"/>
                    <a:pt x="1346" y="18646"/>
                    <a:pt x="3930" y="22337"/>
                  </a:cubicBezTo>
                  <a:cubicBezTo>
                    <a:pt x="7656" y="18253"/>
                    <a:pt x="6930" y="12538"/>
                    <a:pt x="5025" y="7990"/>
                  </a:cubicBezTo>
                  <a:cubicBezTo>
                    <a:pt x="4073" y="5716"/>
                    <a:pt x="2882" y="3692"/>
                    <a:pt x="1918" y="2275"/>
                  </a:cubicBezTo>
                  <a:cubicBezTo>
                    <a:pt x="953" y="846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 flipH="1">
              <a:off x="6215065" y="4313665"/>
              <a:ext cx="1372823" cy="470113"/>
            </a:xfrm>
            <a:custGeom>
              <a:avLst/>
              <a:gdLst/>
              <a:ahLst/>
              <a:cxnLst/>
              <a:rect l="l" t="t" r="r" b="b"/>
              <a:pathLst>
                <a:path w="19028" h="6516" extrusionOk="0">
                  <a:moveTo>
                    <a:pt x="12777" y="1"/>
                  </a:moveTo>
                  <a:cubicBezTo>
                    <a:pt x="10848" y="1"/>
                    <a:pt x="8862" y="449"/>
                    <a:pt x="7073" y="1072"/>
                  </a:cubicBezTo>
                  <a:cubicBezTo>
                    <a:pt x="3120" y="2453"/>
                    <a:pt x="1" y="4644"/>
                    <a:pt x="1" y="4644"/>
                  </a:cubicBezTo>
                  <a:cubicBezTo>
                    <a:pt x="1" y="4644"/>
                    <a:pt x="799" y="4966"/>
                    <a:pt x="2085" y="5335"/>
                  </a:cubicBezTo>
                  <a:cubicBezTo>
                    <a:pt x="3382" y="5728"/>
                    <a:pt x="5156" y="6156"/>
                    <a:pt x="7133" y="6382"/>
                  </a:cubicBezTo>
                  <a:cubicBezTo>
                    <a:pt x="7907" y="6464"/>
                    <a:pt x="8712" y="6515"/>
                    <a:pt x="9531" y="6515"/>
                  </a:cubicBezTo>
                  <a:cubicBezTo>
                    <a:pt x="12904" y="6515"/>
                    <a:pt x="16498" y="5642"/>
                    <a:pt x="19027" y="2394"/>
                  </a:cubicBezTo>
                  <a:cubicBezTo>
                    <a:pt x="17315" y="643"/>
                    <a:pt x="15087" y="1"/>
                    <a:pt x="12777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 flipH="1">
              <a:off x="5855193" y="2772594"/>
              <a:ext cx="543776" cy="1698352"/>
            </a:xfrm>
            <a:custGeom>
              <a:avLst/>
              <a:gdLst/>
              <a:ahLst/>
              <a:cxnLst/>
              <a:rect l="l" t="t" r="r" b="b"/>
              <a:pathLst>
                <a:path w="7537" h="23540" extrusionOk="0">
                  <a:moveTo>
                    <a:pt x="5418" y="1"/>
                  </a:moveTo>
                  <a:cubicBezTo>
                    <a:pt x="2608" y="2930"/>
                    <a:pt x="1012" y="7168"/>
                    <a:pt x="488" y="11479"/>
                  </a:cubicBezTo>
                  <a:cubicBezTo>
                    <a:pt x="0" y="15777"/>
                    <a:pt x="548" y="20146"/>
                    <a:pt x="2334" y="23540"/>
                  </a:cubicBezTo>
                  <a:cubicBezTo>
                    <a:pt x="2334" y="23540"/>
                    <a:pt x="2179" y="23206"/>
                    <a:pt x="2489" y="22099"/>
                  </a:cubicBezTo>
                  <a:cubicBezTo>
                    <a:pt x="2798" y="21003"/>
                    <a:pt x="3632" y="19122"/>
                    <a:pt x="5572" y="15967"/>
                  </a:cubicBezTo>
                  <a:cubicBezTo>
                    <a:pt x="7501" y="12824"/>
                    <a:pt x="7537" y="8812"/>
                    <a:pt x="7001" y="5597"/>
                  </a:cubicBezTo>
                  <a:cubicBezTo>
                    <a:pt x="6477" y="2382"/>
                    <a:pt x="5418" y="1"/>
                    <a:pt x="5418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 flipH="1">
              <a:off x="6155831" y="3580069"/>
              <a:ext cx="2137298" cy="1648498"/>
            </a:xfrm>
            <a:custGeom>
              <a:avLst/>
              <a:gdLst/>
              <a:ahLst/>
              <a:cxnLst/>
              <a:rect l="l" t="t" r="r" b="b"/>
              <a:pathLst>
                <a:path w="29624" h="22849" extrusionOk="0">
                  <a:moveTo>
                    <a:pt x="24052" y="22277"/>
                  </a:moveTo>
                  <a:cubicBezTo>
                    <a:pt x="24171" y="22277"/>
                    <a:pt x="24302" y="22277"/>
                    <a:pt x="24444" y="22289"/>
                  </a:cubicBezTo>
                  <a:cubicBezTo>
                    <a:pt x="25171" y="22408"/>
                    <a:pt x="25957" y="22277"/>
                    <a:pt x="26707" y="22253"/>
                  </a:cubicBezTo>
                  <a:lnTo>
                    <a:pt x="26719" y="22230"/>
                  </a:lnTo>
                  <a:cubicBezTo>
                    <a:pt x="27445" y="21337"/>
                    <a:pt x="25826" y="21849"/>
                    <a:pt x="28338" y="18777"/>
                  </a:cubicBezTo>
                  <a:cubicBezTo>
                    <a:pt x="29624" y="17229"/>
                    <a:pt x="28659" y="11955"/>
                    <a:pt x="24206" y="7406"/>
                  </a:cubicBezTo>
                  <a:cubicBezTo>
                    <a:pt x="26016" y="11002"/>
                    <a:pt x="25242" y="15907"/>
                    <a:pt x="24849" y="14586"/>
                  </a:cubicBezTo>
                  <a:cubicBezTo>
                    <a:pt x="24433" y="13205"/>
                    <a:pt x="24456" y="7287"/>
                    <a:pt x="22182" y="5609"/>
                  </a:cubicBezTo>
                  <a:cubicBezTo>
                    <a:pt x="20003" y="4013"/>
                    <a:pt x="17098" y="2370"/>
                    <a:pt x="13788" y="1418"/>
                  </a:cubicBezTo>
                  <a:cubicBezTo>
                    <a:pt x="17182" y="5490"/>
                    <a:pt x="17991" y="9228"/>
                    <a:pt x="16824" y="9240"/>
                  </a:cubicBezTo>
                  <a:cubicBezTo>
                    <a:pt x="16312" y="9240"/>
                    <a:pt x="14110" y="1322"/>
                    <a:pt x="10455" y="656"/>
                  </a:cubicBezTo>
                  <a:cubicBezTo>
                    <a:pt x="7419" y="108"/>
                    <a:pt x="3954" y="1"/>
                    <a:pt x="1" y="358"/>
                  </a:cubicBezTo>
                  <a:cubicBezTo>
                    <a:pt x="346" y="3585"/>
                    <a:pt x="537" y="6609"/>
                    <a:pt x="1763" y="8942"/>
                  </a:cubicBezTo>
                  <a:cubicBezTo>
                    <a:pt x="4644" y="14479"/>
                    <a:pt x="13491" y="13895"/>
                    <a:pt x="14146" y="15455"/>
                  </a:cubicBezTo>
                  <a:cubicBezTo>
                    <a:pt x="14646" y="16622"/>
                    <a:pt x="6537" y="15586"/>
                    <a:pt x="3025" y="12621"/>
                  </a:cubicBezTo>
                  <a:cubicBezTo>
                    <a:pt x="4632" y="16384"/>
                    <a:pt x="7609" y="19813"/>
                    <a:pt x="9776" y="21325"/>
                  </a:cubicBezTo>
                  <a:cubicBezTo>
                    <a:pt x="11955" y="22849"/>
                    <a:pt x="17360" y="20158"/>
                    <a:pt x="18789" y="20134"/>
                  </a:cubicBezTo>
                  <a:cubicBezTo>
                    <a:pt x="20170" y="20122"/>
                    <a:pt x="19741" y="21408"/>
                    <a:pt x="16027" y="22265"/>
                  </a:cubicBezTo>
                  <a:cubicBezTo>
                    <a:pt x="16265" y="22253"/>
                    <a:pt x="15789" y="22301"/>
                    <a:pt x="16027" y="22265"/>
                  </a:cubicBezTo>
                  <a:cubicBezTo>
                    <a:pt x="16443" y="22182"/>
                    <a:pt x="16467" y="22325"/>
                    <a:pt x="16884" y="22242"/>
                  </a:cubicBezTo>
                  <a:cubicBezTo>
                    <a:pt x="17289" y="22146"/>
                    <a:pt x="17694" y="22134"/>
                    <a:pt x="17991" y="22265"/>
                  </a:cubicBezTo>
                  <a:cubicBezTo>
                    <a:pt x="18682" y="22206"/>
                    <a:pt x="19396" y="22253"/>
                    <a:pt x="20075" y="22265"/>
                  </a:cubicBezTo>
                  <a:cubicBezTo>
                    <a:pt x="20432" y="22277"/>
                    <a:pt x="20718" y="22218"/>
                    <a:pt x="21075" y="22265"/>
                  </a:cubicBezTo>
                  <a:cubicBezTo>
                    <a:pt x="22075" y="22075"/>
                    <a:pt x="23016" y="22194"/>
                    <a:pt x="24052" y="2227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6486556" y="3898744"/>
              <a:ext cx="1501606" cy="1277444"/>
            </a:xfrm>
            <a:custGeom>
              <a:avLst/>
              <a:gdLst/>
              <a:ahLst/>
              <a:cxnLst/>
              <a:rect l="l" t="t" r="r" b="b"/>
              <a:pathLst>
                <a:path w="20813" h="17706" fill="none" extrusionOk="0">
                  <a:moveTo>
                    <a:pt x="1" y="1"/>
                  </a:moveTo>
                  <a:cubicBezTo>
                    <a:pt x="1" y="1"/>
                    <a:pt x="8740" y="5002"/>
                    <a:pt x="20813" y="177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 flipH="1">
              <a:off x="7336092" y="4019880"/>
              <a:ext cx="123805" cy="355687"/>
            </a:xfrm>
            <a:custGeom>
              <a:avLst/>
              <a:gdLst/>
              <a:ahLst/>
              <a:cxnLst/>
              <a:rect l="l" t="t" r="r" b="b"/>
              <a:pathLst>
                <a:path w="1716" h="4930" fill="none" extrusionOk="0">
                  <a:moveTo>
                    <a:pt x="1" y="1"/>
                  </a:moveTo>
                  <a:lnTo>
                    <a:pt x="1715" y="493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 flipH="1">
              <a:off x="5295978" y="4884929"/>
              <a:ext cx="210526" cy="306699"/>
            </a:xfrm>
            <a:custGeom>
              <a:avLst/>
              <a:gdLst/>
              <a:ahLst/>
              <a:cxnLst/>
              <a:rect l="l" t="t" r="r" b="b"/>
              <a:pathLst>
                <a:path w="2918" h="4251" extrusionOk="0">
                  <a:moveTo>
                    <a:pt x="2311" y="4060"/>
                  </a:moveTo>
                  <a:cubicBezTo>
                    <a:pt x="2644" y="2834"/>
                    <a:pt x="2870" y="1489"/>
                    <a:pt x="2918" y="0"/>
                  </a:cubicBezTo>
                  <a:cubicBezTo>
                    <a:pt x="2287" y="1774"/>
                    <a:pt x="1013" y="3310"/>
                    <a:pt x="1" y="4251"/>
                  </a:cubicBezTo>
                  <a:cubicBezTo>
                    <a:pt x="775" y="4191"/>
                    <a:pt x="1549" y="4072"/>
                    <a:pt x="2311" y="4060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6267516" y="5085931"/>
              <a:ext cx="117745" cy="99708"/>
            </a:xfrm>
            <a:custGeom>
              <a:avLst/>
              <a:gdLst/>
              <a:ahLst/>
              <a:cxnLst/>
              <a:rect l="l" t="t" r="r" b="b"/>
              <a:pathLst>
                <a:path w="1632" h="1382" extrusionOk="0">
                  <a:moveTo>
                    <a:pt x="620" y="1358"/>
                  </a:moveTo>
                  <a:cubicBezTo>
                    <a:pt x="953" y="1358"/>
                    <a:pt x="1298" y="1358"/>
                    <a:pt x="1632" y="1346"/>
                  </a:cubicBezTo>
                  <a:cubicBezTo>
                    <a:pt x="1168" y="989"/>
                    <a:pt x="632" y="548"/>
                    <a:pt x="1" y="0"/>
                  </a:cubicBezTo>
                  <a:cubicBezTo>
                    <a:pt x="120" y="489"/>
                    <a:pt x="215" y="929"/>
                    <a:pt x="322" y="1381"/>
                  </a:cubicBezTo>
                  <a:cubicBezTo>
                    <a:pt x="417" y="1358"/>
                    <a:pt x="525" y="1358"/>
                    <a:pt x="620" y="1358"/>
                  </a:cubicBezTo>
                  <a:close/>
                </a:path>
              </a:pathLst>
            </a:custGeom>
            <a:solidFill>
              <a:srgbClr val="74D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 flipH="1">
              <a:off x="5281332" y="3115367"/>
              <a:ext cx="1367628" cy="2076261"/>
            </a:xfrm>
            <a:custGeom>
              <a:avLst/>
              <a:gdLst/>
              <a:ahLst/>
              <a:cxnLst/>
              <a:rect l="l" t="t" r="r" b="b"/>
              <a:pathLst>
                <a:path w="18956" h="28778" extrusionOk="0">
                  <a:moveTo>
                    <a:pt x="6847" y="28599"/>
                  </a:moveTo>
                  <a:cubicBezTo>
                    <a:pt x="7049" y="28587"/>
                    <a:pt x="7263" y="28587"/>
                    <a:pt x="7478" y="28575"/>
                  </a:cubicBezTo>
                  <a:cubicBezTo>
                    <a:pt x="7787" y="28575"/>
                    <a:pt x="8037" y="28647"/>
                    <a:pt x="8263" y="28766"/>
                  </a:cubicBezTo>
                  <a:cubicBezTo>
                    <a:pt x="8966" y="28718"/>
                    <a:pt x="9645" y="28730"/>
                    <a:pt x="10323" y="28766"/>
                  </a:cubicBezTo>
                  <a:cubicBezTo>
                    <a:pt x="10645" y="28766"/>
                    <a:pt x="10954" y="28766"/>
                    <a:pt x="11264" y="28778"/>
                  </a:cubicBezTo>
                  <a:cubicBezTo>
                    <a:pt x="11788" y="28754"/>
                    <a:pt x="12288" y="28706"/>
                    <a:pt x="12824" y="28694"/>
                  </a:cubicBezTo>
                  <a:cubicBezTo>
                    <a:pt x="13526" y="28671"/>
                    <a:pt x="14228" y="28754"/>
                    <a:pt x="14931" y="28778"/>
                  </a:cubicBezTo>
                  <a:cubicBezTo>
                    <a:pt x="16193" y="27206"/>
                    <a:pt x="18955" y="24206"/>
                    <a:pt x="18658" y="22027"/>
                  </a:cubicBezTo>
                  <a:cubicBezTo>
                    <a:pt x="18348" y="19562"/>
                    <a:pt x="17586" y="16586"/>
                    <a:pt x="16122" y="13800"/>
                  </a:cubicBezTo>
                  <a:cubicBezTo>
                    <a:pt x="15562" y="18634"/>
                    <a:pt x="13597" y="21551"/>
                    <a:pt x="12847" y="20777"/>
                  </a:cubicBezTo>
                  <a:cubicBezTo>
                    <a:pt x="12514" y="20432"/>
                    <a:pt x="16372" y="13955"/>
                    <a:pt x="14490" y="11097"/>
                  </a:cubicBezTo>
                  <a:cubicBezTo>
                    <a:pt x="12931" y="8740"/>
                    <a:pt x="10311" y="2382"/>
                    <a:pt x="7573" y="0"/>
                  </a:cubicBezTo>
                  <a:cubicBezTo>
                    <a:pt x="5644" y="2275"/>
                    <a:pt x="4251" y="8323"/>
                    <a:pt x="3477" y="10609"/>
                  </a:cubicBezTo>
                  <a:cubicBezTo>
                    <a:pt x="1632" y="16038"/>
                    <a:pt x="7632" y="21539"/>
                    <a:pt x="7037" y="22944"/>
                  </a:cubicBezTo>
                  <a:cubicBezTo>
                    <a:pt x="6573" y="24015"/>
                    <a:pt x="2108" y="17991"/>
                    <a:pt x="1858" y="13776"/>
                  </a:cubicBezTo>
                  <a:cubicBezTo>
                    <a:pt x="381" y="17229"/>
                    <a:pt x="0" y="21372"/>
                    <a:pt x="370" y="23777"/>
                  </a:cubicBezTo>
                  <a:cubicBezTo>
                    <a:pt x="703" y="25908"/>
                    <a:pt x="4823" y="27623"/>
                    <a:pt x="6418" y="28635"/>
                  </a:cubicBezTo>
                  <a:cubicBezTo>
                    <a:pt x="6549" y="28611"/>
                    <a:pt x="6692" y="28599"/>
                    <a:pt x="6847" y="28599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5588896" y="2647202"/>
              <a:ext cx="1918186" cy="2544426"/>
            </a:xfrm>
            <a:custGeom>
              <a:avLst/>
              <a:gdLst/>
              <a:ahLst/>
              <a:cxnLst/>
              <a:rect l="l" t="t" r="r" b="b"/>
              <a:pathLst>
                <a:path w="26587" h="35267" extrusionOk="0">
                  <a:moveTo>
                    <a:pt x="4060" y="1"/>
                  </a:moveTo>
                  <a:cubicBezTo>
                    <a:pt x="4060" y="1"/>
                    <a:pt x="0" y="12693"/>
                    <a:pt x="16562" y="35172"/>
                  </a:cubicBezTo>
                  <a:cubicBezTo>
                    <a:pt x="17300" y="35172"/>
                    <a:pt x="18026" y="35124"/>
                    <a:pt x="18752" y="35088"/>
                  </a:cubicBezTo>
                  <a:cubicBezTo>
                    <a:pt x="18943" y="35076"/>
                    <a:pt x="19157" y="35076"/>
                    <a:pt x="19372" y="35064"/>
                  </a:cubicBezTo>
                  <a:cubicBezTo>
                    <a:pt x="19681" y="35064"/>
                    <a:pt x="19931" y="35136"/>
                    <a:pt x="20157" y="35255"/>
                  </a:cubicBezTo>
                  <a:cubicBezTo>
                    <a:pt x="20484" y="35233"/>
                    <a:pt x="20805" y="35224"/>
                    <a:pt x="21124" y="35224"/>
                  </a:cubicBezTo>
                  <a:cubicBezTo>
                    <a:pt x="21491" y="35224"/>
                    <a:pt x="21854" y="35236"/>
                    <a:pt x="22217" y="35255"/>
                  </a:cubicBezTo>
                  <a:cubicBezTo>
                    <a:pt x="22539" y="35255"/>
                    <a:pt x="22848" y="35255"/>
                    <a:pt x="23158" y="35267"/>
                  </a:cubicBezTo>
                  <a:cubicBezTo>
                    <a:pt x="23682" y="35243"/>
                    <a:pt x="24182" y="35195"/>
                    <a:pt x="24718" y="35183"/>
                  </a:cubicBezTo>
                  <a:cubicBezTo>
                    <a:pt x="24818" y="35180"/>
                    <a:pt x="24918" y="35178"/>
                    <a:pt x="25017" y="35178"/>
                  </a:cubicBezTo>
                  <a:cubicBezTo>
                    <a:pt x="25542" y="35178"/>
                    <a:pt x="26056" y="35225"/>
                    <a:pt x="26587" y="35255"/>
                  </a:cubicBezTo>
                  <a:cubicBezTo>
                    <a:pt x="24325" y="27337"/>
                    <a:pt x="17669" y="8311"/>
                    <a:pt x="406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flipH="1">
              <a:off x="5956560" y="3081025"/>
              <a:ext cx="1091808" cy="2099492"/>
            </a:xfrm>
            <a:custGeom>
              <a:avLst/>
              <a:gdLst/>
              <a:ahLst/>
              <a:cxnLst/>
              <a:rect l="l" t="t" r="r" b="b"/>
              <a:pathLst>
                <a:path w="15133" h="29100" fill="none" extrusionOk="0">
                  <a:moveTo>
                    <a:pt x="0" y="0"/>
                  </a:moveTo>
                  <a:lnTo>
                    <a:pt x="15133" y="29099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6455604" y="3628191"/>
              <a:ext cx="69694" cy="457920"/>
            </a:xfrm>
            <a:custGeom>
              <a:avLst/>
              <a:gdLst/>
              <a:ahLst/>
              <a:cxnLst/>
              <a:rect l="l" t="t" r="r" b="b"/>
              <a:pathLst>
                <a:path w="966" h="6347" fill="none" extrusionOk="0">
                  <a:moveTo>
                    <a:pt x="1" y="6347"/>
                  </a:moveTo>
                  <a:lnTo>
                    <a:pt x="96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6173003" y="4646986"/>
              <a:ext cx="270625" cy="116879"/>
            </a:xfrm>
            <a:custGeom>
              <a:avLst/>
              <a:gdLst/>
              <a:ahLst/>
              <a:cxnLst/>
              <a:rect l="l" t="t" r="r" b="b"/>
              <a:pathLst>
                <a:path w="3751" h="1620" fill="none" extrusionOk="0">
                  <a:moveTo>
                    <a:pt x="0" y="0"/>
                  </a:moveTo>
                  <a:lnTo>
                    <a:pt x="3751" y="162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5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1"/>
          </p:nvPr>
        </p:nvSpPr>
        <p:spPr>
          <a:xfrm>
            <a:off x="13023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 sz="2135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2"/>
          </p:nvPr>
        </p:nvSpPr>
        <p:spPr>
          <a:xfrm>
            <a:off x="8082867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 sz="2135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3023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8082867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3543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87808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5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6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8868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524000" y="1651000"/>
            <a:ext cx="7620000" cy="35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208F9E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823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2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1295400" y="3737433"/>
            <a:ext cx="4254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2"/>
          </p:nvPr>
        </p:nvSpPr>
        <p:spPr>
          <a:xfrm>
            <a:off x="6586000" y="1366033"/>
            <a:ext cx="43740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414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52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 hasCustomPrompt="1"/>
          </p:nvPr>
        </p:nvSpPr>
        <p:spPr>
          <a:xfrm>
            <a:off x="11559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14530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2" hasCustomPrompt="1"/>
          </p:nvPr>
        </p:nvSpPr>
        <p:spPr>
          <a:xfrm>
            <a:off x="6548767" y="18376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3"/>
          </p:nvPr>
        </p:nvSpPr>
        <p:spPr>
          <a:xfrm>
            <a:off x="6845831" y="31936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4" hasCustomPrompt="1"/>
          </p:nvPr>
        </p:nvSpPr>
        <p:spPr>
          <a:xfrm>
            <a:off x="3859600" y="4098200"/>
            <a:ext cx="4472800" cy="16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5"/>
          </p:nvPr>
        </p:nvSpPr>
        <p:spPr>
          <a:xfrm>
            <a:off x="4156664" y="5454217"/>
            <a:ext cx="38788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45" name="Google Shape;145;p13"/>
          <p:cNvSpPr/>
          <p:nvPr/>
        </p:nvSpPr>
        <p:spPr>
          <a:xfrm flipH="1">
            <a:off x="-71504" y="3232131"/>
            <a:ext cx="1773968" cy="3864708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6" name="Google Shape;146;p13"/>
          <p:cNvGrpSpPr/>
          <p:nvPr/>
        </p:nvGrpSpPr>
        <p:grpSpPr>
          <a:xfrm flipH="1">
            <a:off x="9105002" y="4263291"/>
            <a:ext cx="2205716" cy="3002951"/>
            <a:chOff x="3928500" y="2793213"/>
            <a:chExt cx="751300" cy="1022850"/>
          </a:xfrm>
        </p:grpSpPr>
        <p:sp>
          <p:nvSpPr>
            <p:cNvPr id="147" name="Google Shape;147;p13"/>
            <p:cNvSpPr/>
            <p:nvPr/>
          </p:nvSpPr>
          <p:spPr>
            <a:xfrm>
              <a:off x="4383600" y="2829213"/>
              <a:ext cx="296200" cy="755800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1"/>
                  </a:moveTo>
                  <a:cubicBezTo>
                    <a:pt x="8085" y="1"/>
                    <a:pt x="6871" y="644"/>
                    <a:pt x="3358" y="8430"/>
                  </a:cubicBezTo>
                  <a:cubicBezTo>
                    <a:pt x="1" y="16134"/>
                    <a:pt x="2692" y="25170"/>
                    <a:pt x="4216" y="29147"/>
                  </a:cubicBezTo>
                  <a:cubicBezTo>
                    <a:pt x="4491" y="29848"/>
                    <a:pt x="5150" y="30232"/>
                    <a:pt x="5814" y="30232"/>
                  </a:cubicBezTo>
                  <a:cubicBezTo>
                    <a:pt x="6301" y="30232"/>
                    <a:pt x="6790" y="30026"/>
                    <a:pt x="7133" y="29588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2"/>
                    <a:pt x="8085" y="1"/>
                    <a:pt x="8085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518150" y="2829213"/>
              <a:ext cx="67600" cy="754000"/>
            </a:xfrm>
            <a:custGeom>
              <a:avLst/>
              <a:gdLst/>
              <a:ahLst/>
              <a:cxnLst/>
              <a:rect l="l" t="t" r="r" b="b"/>
              <a:pathLst>
                <a:path w="2704" h="30160" extrusionOk="0">
                  <a:moveTo>
                    <a:pt x="2703" y="1"/>
                  </a:moveTo>
                  <a:cubicBezTo>
                    <a:pt x="2703" y="2"/>
                    <a:pt x="2655" y="478"/>
                    <a:pt x="2548" y="1298"/>
                  </a:cubicBezTo>
                  <a:cubicBezTo>
                    <a:pt x="2465" y="2120"/>
                    <a:pt x="2322" y="3299"/>
                    <a:pt x="2191" y="4704"/>
                  </a:cubicBezTo>
                  <a:cubicBezTo>
                    <a:pt x="2132" y="5406"/>
                    <a:pt x="2048" y="6180"/>
                    <a:pt x="1965" y="6990"/>
                  </a:cubicBezTo>
                  <a:cubicBezTo>
                    <a:pt x="1882" y="7787"/>
                    <a:pt x="1786" y="8657"/>
                    <a:pt x="1715" y="9526"/>
                  </a:cubicBezTo>
                  <a:cubicBezTo>
                    <a:pt x="1548" y="11300"/>
                    <a:pt x="1394" y="13181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3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3"/>
                    <a:pt x="0" y="30159"/>
                    <a:pt x="0" y="30159"/>
                  </a:cubicBezTo>
                  <a:cubicBezTo>
                    <a:pt x="0" y="30159"/>
                    <a:pt x="60" y="29683"/>
                    <a:pt x="155" y="28861"/>
                  </a:cubicBezTo>
                  <a:cubicBezTo>
                    <a:pt x="239" y="28040"/>
                    <a:pt x="381" y="26873"/>
                    <a:pt x="512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1"/>
                    <a:pt x="1489" y="15098"/>
                  </a:cubicBezTo>
                  <a:cubicBezTo>
                    <a:pt x="1655" y="13217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2"/>
                    <a:pt x="2358" y="4727"/>
                  </a:cubicBezTo>
                  <a:cubicBezTo>
                    <a:pt x="2477" y="3311"/>
                    <a:pt x="2548" y="2132"/>
                    <a:pt x="2608" y="1298"/>
                  </a:cubicBezTo>
                  <a:cubicBezTo>
                    <a:pt x="2667" y="478"/>
                    <a:pt x="2703" y="2"/>
                    <a:pt x="2703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494050" y="3019713"/>
              <a:ext cx="65200" cy="74450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cubicBezTo>
                    <a:pt x="2" y="2"/>
                    <a:pt x="49" y="49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19" y="798"/>
                    <a:pt x="774" y="977"/>
                  </a:cubicBezTo>
                  <a:cubicBezTo>
                    <a:pt x="917" y="1156"/>
                    <a:pt x="1084" y="1334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05" y="2787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80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75"/>
                    <a:pt x="1024" y="1072"/>
                    <a:pt x="869" y="906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481550" y="3157238"/>
              <a:ext cx="64900" cy="74425"/>
            </a:xfrm>
            <a:custGeom>
              <a:avLst/>
              <a:gdLst/>
              <a:ahLst/>
              <a:cxnLst/>
              <a:rect l="l" t="t" r="r" b="b"/>
              <a:pathLst>
                <a:path w="2596" h="2977" extrusionOk="0">
                  <a:moveTo>
                    <a:pt x="0" y="0"/>
                  </a:moveTo>
                  <a:cubicBezTo>
                    <a:pt x="0" y="0"/>
                    <a:pt x="24" y="60"/>
                    <a:pt x="95" y="119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6"/>
                    <a:pt x="774" y="965"/>
                  </a:cubicBezTo>
                  <a:cubicBezTo>
                    <a:pt x="917" y="1143"/>
                    <a:pt x="1083" y="1322"/>
                    <a:pt x="1250" y="1512"/>
                  </a:cubicBezTo>
                  <a:cubicBezTo>
                    <a:pt x="1405" y="1703"/>
                    <a:pt x="1572" y="1905"/>
                    <a:pt x="1738" y="2060"/>
                  </a:cubicBezTo>
                  <a:cubicBezTo>
                    <a:pt x="1881" y="2227"/>
                    <a:pt x="2036" y="2394"/>
                    <a:pt x="2167" y="2524"/>
                  </a:cubicBezTo>
                  <a:cubicBezTo>
                    <a:pt x="2286" y="2679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29"/>
                    <a:pt x="2500" y="2834"/>
                  </a:cubicBezTo>
                  <a:cubicBezTo>
                    <a:pt x="2441" y="2751"/>
                    <a:pt x="2346" y="2632"/>
                    <a:pt x="2226" y="2477"/>
                  </a:cubicBezTo>
                  <a:cubicBezTo>
                    <a:pt x="2107" y="2346"/>
                    <a:pt x="1976" y="2167"/>
                    <a:pt x="1822" y="1989"/>
                  </a:cubicBezTo>
                  <a:cubicBezTo>
                    <a:pt x="1679" y="1810"/>
                    <a:pt x="1512" y="1632"/>
                    <a:pt x="1345" y="1441"/>
                  </a:cubicBezTo>
                  <a:cubicBezTo>
                    <a:pt x="1191" y="1262"/>
                    <a:pt x="1024" y="1060"/>
                    <a:pt x="857" y="905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468750" y="3294763"/>
              <a:ext cx="65200" cy="74425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cubicBezTo>
                    <a:pt x="0" y="0"/>
                    <a:pt x="36" y="48"/>
                    <a:pt x="107" y="119"/>
                  </a:cubicBezTo>
                  <a:cubicBezTo>
                    <a:pt x="167" y="214"/>
                    <a:pt x="250" y="333"/>
                    <a:pt x="369" y="476"/>
                  </a:cubicBezTo>
                  <a:cubicBezTo>
                    <a:pt x="488" y="607"/>
                    <a:pt x="631" y="786"/>
                    <a:pt x="774" y="964"/>
                  </a:cubicBezTo>
                  <a:cubicBezTo>
                    <a:pt x="929" y="1143"/>
                    <a:pt x="1084" y="1322"/>
                    <a:pt x="1250" y="1524"/>
                  </a:cubicBezTo>
                  <a:cubicBezTo>
                    <a:pt x="1417" y="1715"/>
                    <a:pt x="1584" y="1905"/>
                    <a:pt x="1738" y="2072"/>
                  </a:cubicBezTo>
                  <a:cubicBezTo>
                    <a:pt x="1893" y="2238"/>
                    <a:pt x="2036" y="2393"/>
                    <a:pt x="2179" y="2536"/>
                  </a:cubicBezTo>
                  <a:cubicBezTo>
                    <a:pt x="2298" y="2679"/>
                    <a:pt x="2417" y="2786"/>
                    <a:pt x="2488" y="2858"/>
                  </a:cubicBezTo>
                  <a:lnTo>
                    <a:pt x="2608" y="2977"/>
                  </a:lnTo>
                  <a:cubicBezTo>
                    <a:pt x="2608" y="2977"/>
                    <a:pt x="2560" y="2929"/>
                    <a:pt x="2500" y="2846"/>
                  </a:cubicBezTo>
                  <a:cubicBezTo>
                    <a:pt x="2441" y="2750"/>
                    <a:pt x="2357" y="2631"/>
                    <a:pt x="2238" y="2488"/>
                  </a:cubicBezTo>
                  <a:cubicBezTo>
                    <a:pt x="2119" y="2357"/>
                    <a:pt x="1976" y="2179"/>
                    <a:pt x="1834" y="2000"/>
                  </a:cubicBezTo>
                  <a:cubicBezTo>
                    <a:pt x="1679" y="1810"/>
                    <a:pt x="1524" y="1631"/>
                    <a:pt x="1357" y="1441"/>
                  </a:cubicBezTo>
                  <a:cubicBezTo>
                    <a:pt x="1191" y="1262"/>
                    <a:pt x="1024" y="1072"/>
                    <a:pt x="869" y="905"/>
                  </a:cubicBezTo>
                  <a:cubicBezTo>
                    <a:pt x="714" y="750"/>
                    <a:pt x="572" y="583"/>
                    <a:pt x="429" y="452"/>
                  </a:cubicBezTo>
                  <a:cubicBezTo>
                    <a:pt x="310" y="298"/>
                    <a:pt x="191" y="191"/>
                    <a:pt x="119" y="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562500" y="3033113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1"/>
                    <a:pt x="3084" y="48"/>
                    <a:pt x="2989" y="96"/>
                  </a:cubicBezTo>
                  <a:cubicBezTo>
                    <a:pt x="2906" y="155"/>
                    <a:pt x="2775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58"/>
                    <a:pt x="1715" y="1013"/>
                    <a:pt x="1525" y="1167"/>
                  </a:cubicBezTo>
                  <a:cubicBezTo>
                    <a:pt x="1322" y="1334"/>
                    <a:pt x="1132" y="1477"/>
                    <a:pt x="953" y="1632"/>
                  </a:cubicBezTo>
                  <a:cubicBezTo>
                    <a:pt x="763" y="1775"/>
                    <a:pt x="608" y="1929"/>
                    <a:pt x="465" y="2048"/>
                  </a:cubicBezTo>
                  <a:cubicBezTo>
                    <a:pt x="310" y="2156"/>
                    <a:pt x="191" y="2263"/>
                    <a:pt x="120" y="2346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3" y="2370"/>
                  </a:cubicBezTo>
                  <a:cubicBezTo>
                    <a:pt x="239" y="2310"/>
                    <a:pt x="370" y="2227"/>
                    <a:pt x="524" y="2120"/>
                  </a:cubicBezTo>
                  <a:cubicBezTo>
                    <a:pt x="679" y="2013"/>
                    <a:pt x="858" y="1882"/>
                    <a:pt x="1036" y="1751"/>
                  </a:cubicBezTo>
                  <a:cubicBezTo>
                    <a:pt x="1239" y="1608"/>
                    <a:pt x="1429" y="1453"/>
                    <a:pt x="1620" y="1298"/>
                  </a:cubicBezTo>
                  <a:cubicBezTo>
                    <a:pt x="1810" y="1132"/>
                    <a:pt x="2013" y="989"/>
                    <a:pt x="2191" y="834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3"/>
                    <a:pt x="3025" y="120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549400" y="3170938"/>
              <a:ext cx="78600" cy="61325"/>
            </a:xfrm>
            <a:custGeom>
              <a:avLst/>
              <a:gdLst/>
              <a:ahLst/>
              <a:cxnLst/>
              <a:rect l="l" t="t" r="r" b="b"/>
              <a:pathLst>
                <a:path w="3144" h="2453" extrusionOk="0">
                  <a:moveTo>
                    <a:pt x="3144" y="0"/>
                  </a:moveTo>
                  <a:cubicBezTo>
                    <a:pt x="3144" y="0"/>
                    <a:pt x="3096" y="24"/>
                    <a:pt x="3001" y="83"/>
                  </a:cubicBezTo>
                  <a:cubicBezTo>
                    <a:pt x="2906" y="143"/>
                    <a:pt x="2775" y="238"/>
                    <a:pt x="2620" y="345"/>
                  </a:cubicBezTo>
                  <a:cubicBezTo>
                    <a:pt x="2465" y="441"/>
                    <a:pt x="2275" y="583"/>
                    <a:pt x="2108" y="714"/>
                  </a:cubicBezTo>
                  <a:cubicBezTo>
                    <a:pt x="1906" y="845"/>
                    <a:pt x="1715" y="1012"/>
                    <a:pt x="1525" y="1155"/>
                  </a:cubicBezTo>
                  <a:cubicBezTo>
                    <a:pt x="1322" y="1322"/>
                    <a:pt x="1132" y="1476"/>
                    <a:pt x="953" y="1619"/>
                  </a:cubicBezTo>
                  <a:cubicBezTo>
                    <a:pt x="763" y="1774"/>
                    <a:pt x="608" y="1917"/>
                    <a:pt x="465" y="2036"/>
                  </a:cubicBezTo>
                  <a:cubicBezTo>
                    <a:pt x="310" y="2155"/>
                    <a:pt x="191" y="2262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69"/>
                  </a:cubicBezTo>
                  <a:cubicBezTo>
                    <a:pt x="239" y="2298"/>
                    <a:pt x="370" y="2215"/>
                    <a:pt x="525" y="2107"/>
                  </a:cubicBezTo>
                  <a:cubicBezTo>
                    <a:pt x="691" y="2000"/>
                    <a:pt x="870" y="1869"/>
                    <a:pt x="1048" y="1738"/>
                  </a:cubicBezTo>
                  <a:cubicBezTo>
                    <a:pt x="1239" y="1607"/>
                    <a:pt x="1429" y="1441"/>
                    <a:pt x="1620" y="1298"/>
                  </a:cubicBezTo>
                  <a:cubicBezTo>
                    <a:pt x="1822" y="1131"/>
                    <a:pt x="2013" y="976"/>
                    <a:pt x="2191" y="833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536900" y="3308138"/>
              <a:ext cx="78600" cy="61350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cubicBezTo>
                    <a:pt x="3144" y="1"/>
                    <a:pt x="3096" y="37"/>
                    <a:pt x="2989" y="84"/>
                  </a:cubicBezTo>
                  <a:cubicBezTo>
                    <a:pt x="2906" y="156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13" y="1168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4"/>
                  </a:lnTo>
                  <a:cubicBezTo>
                    <a:pt x="1" y="2454"/>
                    <a:pt x="60" y="2430"/>
                    <a:pt x="143" y="2370"/>
                  </a:cubicBezTo>
                  <a:cubicBezTo>
                    <a:pt x="239" y="2311"/>
                    <a:pt x="370" y="2215"/>
                    <a:pt x="513" y="2108"/>
                  </a:cubicBezTo>
                  <a:cubicBezTo>
                    <a:pt x="679" y="2013"/>
                    <a:pt x="858" y="1870"/>
                    <a:pt x="1036" y="1739"/>
                  </a:cubicBezTo>
                  <a:cubicBezTo>
                    <a:pt x="1227" y="1608"/>
                    <a:pt x="1429" y="1441"/>
                    <a:pt x="1620" y="1299"/>
                  </a:cubicBezTo>
                  <a:cubicBezTo>
                    <a:pt x="1810" y="1132"/>
                    <a:pt x="2013" y="977"/>
                    <a:pt x="2179" y="834"/>
                  </a:cubicBezTo>
                  <a:cubicBezTo>
                    <a:pt x="2382" y="679"/>
                    <a:pt x="2525" y="537"/>
                    <a:pt x="2679" y="418"/>
                  </a:cubicBezTo>
                  <a:cubicBezTo>
                    <a:pt x="2822" y="298"/>
                    <a:pt x="2941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928500" y="2793213"/>
              <a:ext cx="694450" cy="1022850"/>
            </a:xfrm>
            <a:custGeom>
              <a:avLst/>
              <a:gdLst/>
              <a:ahLst/>
              <a:cxnLst/>
              <a:rect l="l" t="t" r="r" b="b"/>
              <a:pathLst>
                <a:path w="27778" h="40914" extrusionOk="0">
                  <a:moveTo>
                    <a:pt x="929" y="0"/>
                  </a:moveTo>
                  <a:cubicBezTo>
                    <a:pt x="929" y="0"/>
                    <a:pt x="0" y="1953"/>
                    <a:pt x="2893" y="15097"/>
                  </a:cubicBezTo>
                  <a:cubicBezTo>
                    <a:pt x="5894" y="28015"/>
                    <a:pt x="17812" y="36909"/>
                    <a:pt x="23467" y="40493"/>
                  </a:cubicBezTo>
                  <a:cubicBezTo>
                    <a:pt x="23924" y="40782"/>
                    <a:pt x="24420" y="40914"/>
                    <a:pt x="24903" y="40914"/>
                  </a:cubicBezTo>
                  <a:cubicBezTo>
                    <a:pt x="26274" y="40914"/>
                    <a:pt x="27549" y="39857"/>
                    <a:pt x="27575" y="38326"/>
                  </a:cubicBezTo>
                  <a:cubicBezTo>
                    <a:pt x="27777" y="30837"/>
                    <a:pt x="21503" y="17717"/>
                    <a:pt x="15466" y="11228"/>
                  </a:cubicBezTo>
                  <a:cubicBezTo>
                    <a:pt x="8144" y="3346"/>
                    <a:pt x="929" y="0"/>
                    <a:pt x="929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952000" y="2793488"/>
              <a:ext cx="625700" cy="1015350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1" y="1"/>
                  </a:moveTo>
                  <a:cubicBezTo>
                    <a:pt x="1" y="2"/>
                    <a:pt x="370" y="645"/>
                    <a:pt x="1037" y="1763"/>
                  </a:cubicBezTo>
                  <a:cubicBezTo>
                    <a:pt x="1382" y="2323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7"/>
                  </a:cubicBezTo>
                  <a:cubicBezTo>
                    <a:pt x="4394" y="7359"/>
                    <a:pt x="5013" y="8395"/>
                    <a:pt x="5668" y="9502"/>
                  </a:cubicBezTo>
                  <a:cubicBezTo>
                    <a:pt x="6323" y="10598"/>
                    <a:pt x="7025" y="11764"/>
                    <a:pt x="7752" y="12955"/>
                  </a:cubicBezTo>
                  <a:cubicBezTo>
                    <a:pt x="8478" y="14146"/>
                    <a:pt x="9240" y="15384"/>
                    <a:pt x="10002" y="16634"/>
                  </a:cubicBezTo>
                  <a:cubicBezTo>
                    <a:pt x="10764" y="17884"/>
                    <a:pt x="11550" y="19158"/>
                    <a:pt x="12324" y="20420"/>
                  </a:cubicBezTo>
                  <a:cubicBezTo>
                    <a:pt x="13098" y="21694"/>
                    <a:pt x="13883" y="22956"/>
                    <a:pt x="14657" y="24206"/>
                  </a:cubicBezTo>
                  <a:cubicBezTo>
                    <a:pt x="15431" y="25456"/>
                    <a:pt x="16193" y="26671"/>
                    <a:pt x="16931" y="27862"/>
                  </a:cubicBezTo>
                  <a:cubicBezTo>
                    <a:pt x="18420" y="30243"/>
                    <a:pt x="19825" y="32445"/>
                    <a:pt x="21015" y="34339"/>
                  </a:cubicBezTo>
                  <a:cubicBezTo>
                    <a:pt x="21611" y="35291"/>
                    <a:pt x="22158" y="36160"/>
                    <a:pt x="22646" y="36910"/>
                  </a:cubicBezTo>
                  <a:cubicBezTo>
                    <a:pt x="23147" y="37672"/>
                    <a:pt x="23563" y="38339"/>
                    <a:pt x="23920" y="38899"/>
                  </a:cubicBezTo>
                  <a:cubicBezTo>
                    <a:pt x="24635" y="39994"/>
                    <a:pt x="25028" y="40613"/>
                    <a:pt x="25028" y="40613"/>
                  </a:cubicBezTo>
                  <a:cubicBezTo>
                    <a:pt x="25028" y="40613"/>
                    <a:pt x="24647" y="39982"/>
                    <a:pt x="23992" y="38851"/>
                  </a:cubicBezTo>
                  <a:cubicBezTo>
                    <a:pt x="23647" y="38279"/>
                    <a:pt x="23242" y="37613"/>
                    <a:pt x="22789" y="36827"/>
                  </a:cubicBezTo>
                  <a:cubicBezTo>
                    <a:pt x="22325" y="36053"/>
                    <a:pt x="21801" y="35160"/>
                    <a:pt x="21218" y="34208"/>
                  </a:cubicBezTo>
                  <a:cubicBezTo>
                    <a:pt x="20063" y="32279"/>
                    <a:pt x="18741" y="30052"/>
                    <a:pt x="17277" y="27659"/>
                  </a:cubicBezTo>
                  <a:cubicBezTo>
                    <a:pt x="16550" y="26469"/>
                    <a:pt x="15788" y="25230"/>
                    <a:pt x="15026" y="23980"/>
                  </a:cubicBezTo>
                  <a:cubicBezTo>
                    <a:pt x="14276" y="22730"/>
                    <a:pt x="13479" y="21456"/>
                    <a:pt x="12705" y="20182"/>
                  </a:cubicBezTo>
                  <a:cubicBezTo>
                    <a:pt x="11931" y="18920"/>
                    <a:pt x="11145" y="17658"/>
                    <a:pt x="10371" y="16408"/>
                  </a:cubicBezTo>
                  <a:cubicBezTo>
                    <a:pt x="9597" y="15158"/>
                    <a:pt x="8835" y="13931"/>
                    <a:pt x="8097" y="12741"/>
                  </a:cubicBezTo>
                  <a:cubicBezTo>
                    <a:pt x="7371" y="11562"/>
                    <a:pt x="6633" y="10419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6"/>
                    <a:pt x="2382" y="3704"/>
                  </a:cubicBezTo>
                  <a:cubicBezTo>
                    <a:pt x="1894" y="2954"/>
                    <a:pt x="1477" y="2287"/>
                    <a:pt x="1120" y="1727"/>
                  </a:cubicBezTo>
                  <a:cubicBezTo>
                    <a:pt x="406" y="63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2E47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015700" y="3120338"/>
              <a:ext cx="152425" cy="33050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1" y="0"/>
                  </a:moveTo>
                  <a:cubicBezTo>
                    <a:pt x="1" y="0"/>
                    <a:pt x="370" y="119"/>
                    <a:pt x="953" y="286"/>
                  </a:cubicBezTo>
                  <a:cubicBezTo>
                    <a:pt x="1227" y="369"/>
                    <a:pt x="1560" y="441"/>
                    <a:pt x="1918" y="536"/>
                  </a:cubicBezTo>
                  <a:cubicBezTo>
                    <a:pt x="2275" y="619"/>
                    <a:pt x="2644" y="702"/>
                    <a:pt x="3037" y="786"/>
                  </a:cubicBezTo>
                  <a:cubicBezTo>
                    <a:pt x="3215" y="833"/>
                    <a:pt x="3406" y="857"/>
                    <a:pt x="3596" y="905"/>
                  </a:cubicBezTo>
                  <a:cubicBezTo>
                    <a:pt x="3775" y="941"/>
                    <a:pt x="3966" y="976"/>
                    <a:pt x="4144" y="1012"/>
                  </a:cubicBezTo>
                  <a:cubicBezTo>
                    <a:pt x="4501" y="1083"/>
                    <a:pt x="4847" y="1143"/>
                    <a:pt x="5132" y="1191"/>
                  </a:cubicBezTo>
                  <a:cubicBezTo>
                    <a:pt x="5716" y="1274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4"/>
                    <a:pt x="4549" y="893"/>
                    <a:pt x="4192" y="798"/>
                  </a:cubicBezTo>
                  <a:cubicBezTo>
                    <a:pt x="4013" y="762"/>
                    <a:pt x="3835" y="714"/>
                    <a:pt x="3644" y="667"/>
                  </a:cubicBezTo>
                  <a:cubicBezTo>
                    <a:pt x="3465" y="619"/>
                    <a:pt x="3275" y="583"/>
                    <a:pt x="3073" y="536"/>
                  </a:cubicBezTo>
                  <a:cubicBezTo>
                    <a:pt x="2692" y="464"/>
                    <a:pt x="2299" y="381"/>
                    <a:pt x="1941" y="310"/>
                  </a:cubicBezTo>
                  <a:cubicBezTo>
                    <a:pt x="1584" y="238"/>
                    <a:pt x="1251" y="179"/>
                    <a:pt x="965" y="131"/>
                  </a:cubicBezTo>
                  <a:cubicBezTo>
                    <a:pt x="382" y="4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129125" y="3306063"/>
              <a:ext cx="152400" cy="33075"/>
            </a:xfrm>
            <a:custGeom>
              <a:avLst/>
              <a:gdLst/>
              <a:ahLst/>
              <a:cxnLst/>
              <a:rect l="l" t="t" r="r" b="b"/>
              <a:pathLst>
                <a:path w="6096" h="1323" extrusionOk="0">
                  <a:moveTo>
                    <a:pt x="0" y="0"/>
                  </a:moveTo>
                  <a:cubicBezTo>
                    <a:pt x="0" y="1"/>
                    <a:pt x="369" y="131"/>
                    <a:pt x="953" y="274"/>
                  </a:cubicBezTo>
                  <a:cubicBezTo>
                    <a:pt x="1238" y="370"/>
                    <a:pt x="1560" y="441"/>
                    <a:pt x="1917" y="536"/>
                  </a:cubicBezTo>
                  <a:cubicBezTo>
                    <a:pt x="2274" y="620"/>
                    <a:pt x="2643" y="691"/>
                    <a:pt x="3036" y="786"/>
                  </a:cubicBezTo>
                  <a:cubicBezTo>
                    <a:pt x="3215" y="834"/>
                    <a:pt x="3405" y="858"/>
                    <a:pt x="3596" y="905"/>
                  </a:cubicBezTo>
                  <a:cubicBezTo>
                    <a:pt x="3774" y="929"/>
                    <a:pt x="3977" y="977"/>
                    <a:pt x="4155" y="1013"/>
                  </a:cubicBezTo>
                  <a:cubicBezTo>
                    <a:pt x="4512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7" y="1048"/>
                  </a:cubicBezTo>
                  <a:cubicBezTo>
                    <a:pt x="4882" y="965"/>
                    <a:pt x="4548" y="893"/>
                    <a:pt x="4191" y="798"/>
                  </a:cubicBezTo>
                  <a:cubicBezTo>
                    <a:pt x="4012" y="751"/>
                    <a:pt x="3834" y="715"/>
                    <a:pt x="3643" y="667"/>
                  </a:cubicBezTo>
                  <a:cubicBezTo>
                    <a:pt x="3465" y="620"/>
                    <a:pt x="3274" y="572"/>
                    <a:pt x="3084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95" y="239"/>
                    <a:pt x="1250" y="179"/>
                    <a:pt x="964" y="131"/>
                  </a:cubicBezTo>
                  <a:cubicBezTo>
                    <a:pt x="381" y="3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242225" y="3492088"/>
              <a:ext cx="152425" cy="3307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cubicBezTo>
                    <a:pt x="0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7" y="537"/>
                  </a:cubicBezTo>
                  <a:cubicBezTo>
                    <a:pt x="2274" y="620"/>
                    <a:pt x="2644" y="691"/>
                    <a:pt x="3036" y="787"/>
                  </a:cubicBezTo>
                  <a:cubicBezTo>
                    <a:pt x="3215" y="834"/>
                    <a:pt x="3406" y="858"/>
                    <a:pt x="3596" y="906"/>
                  </a:cubicBezTo>
                  <a:cubicBezTo>
                    <a:pt x="3775" y="930"/>
                    <a:pt x="3977" y="977"/>
                    <a:pt x="4156" y="1013"/>
                  </a:cubicBezTo>
                  <a:cubicBezTo>
                    <a:pt x="4513" y="1084"/>
                    <a:pt x="4846" y="1144"/>
                    <a:pt x="5132" y="1191"/>
                  </a:cubicBezTo>
                  <a:cubicBezTo>
                    <a:pt x="5715" y="1275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49"/>
                  </a:cubicBezTo>
                  <a:cubicBezTo>
                    <a:pt x="4882" y="965"/>
                    <a:pt x="4549" y="894"/>
                    <a:pt x="4191" y="799"/>
                  </a:cubicBezTo>
                  <a:cubicBezTo>
                    <a:pt x="4013" y="751"/>
                    <a:pt x="3834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1" y="453"/>
                    <a:pt x="2310" y="382"/>
                    <a:pt x="1953" y="310"/>
                  </a:cubicBezTo>
                  <a:cubicBezTo>
                    <a:pt x="1596" y="239"/>
                    <a:pt x="1251" y="179"/>
                    <a:pt x="965" y="132"/>
                  </a:cubicBezTo>
                  <a:cubicBezTo>
                    <a:pt x="382" y="3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173475" y="2999488"/>
              <a:ext cx="40500" cy="151225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64" y="369"/>
                    <a:pt x="1310" y="929"/>
                  </a:cubicBezTo>
                  <a:cubicBezTo>
                    <a:pt x="1214" y="1203"/>
                    <a:pt x="1107" y="1524"/>
                    <a:pt x="1012" y="1881"/>
                  </a:cubicBezTo>
                  <a:cubicBezTo>
                    <a:pt x="905" y="2227"/>
                    <a:pt x="798" y="2619"/>
                    <a:pt x="691" y="2989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00" y="3751"/>
                    <a:pt x="452" y="3929"/>
                    <a:pt x="417" y="4108"/>
                  </a:cubicBezTo>
                  <a:cubicBezTo>
                    <a:pt x="322" y="4465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393" y="4858"/>
                    <a:pt x="500" y="4536"/>
                    <a:pt x="607" y="4179"/>
                  </a:cubicBezTo>
                  <a:cubicBezTo>
                    <a:pt x="667" y="4001"/>
                    <a:pt x="726" y="3798"/>
                    <a:pt x="774" y="3620"/>
                  </a:cubicBezTo>
                  <a:cubicBezTo>
                    <a:pt x="810" y="3429"/>
                    <a:pt x="869" y="3250"/>
                    <a:pt x="917" y="3060"/>
                  </a:cubicBezTo>
                  <a:cubicBezTo>
                    <a:pt x="1024" y="2679"/>
                    <a:pt x="1107" y="2298"/>
                    <a:pt x="1203" y="1941"/>
                  </a:cubicBezTo>
                  <a:cubicBezTo>
                    <a:pt x="1286" y="1584"/>
                    <a:pt x="1369" y="1250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286575" y="318491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82"/>
                    <a:pt x="1310" y="941"/>
                  </a:cubicBezTo>
                  <a:cubicBezTo>
                    <a:pt x="1215" y="1215"/>
                    <a:pt x="1108" y="1537"/>
                    <a:pt x="1012" y="1894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2"/>
                    <a:pt x="596" y="3370"/>
                    <a:pt x="548" y="3561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811"/>
                    <a:pt x="191" y="5097"/>
                  </a:cubicBezTo>
                  <a:cubicBezTo>
                    <a:pt x="60" y="5680"/>
                    <a:pt x="0" y="6061"/>
                    <a:pt x="0" y="6061"/>
                  </a:cubicBezTo>
                  <a:cubicBezTo>
                    <a:pt x="0" y="6061"/>
                    <a:pt x="131" y="5704"/>
                    <a:pt x="310" y="5144"/>
                  </a:cubicBezTo>
                  <a:cubicBezTo>
                    <a:pt x="393" y="4870"/>
                    <a:pt x="500" y="4549"/>
                    <a:pt x="608" y="4192"/>
                  </a:cubicBezTo>
                  <a:cubicBezTo>
                    <a:pt x="667" y="4013"/>
                    <a:pt x="727" y="3811"/>
                    <a:pt x="774" y="3632"/>
                  </a:cubicBezTo>
                  <a:cubicBezTo>
                    <a:pt x="810" y="3442"/>
                    <a:pt x="870" y="3263"/>
                    <a:pt x="917" y="3072"/>
                  </a:cubicBezTo>
                  <a:cubicBezTo>
                    <a:pt x="1024" y="2680"/>
                    <a:pt x="1108" y="2310"/>
                    <a:pt x="1203" y="1953"/>
                  </a:cubicBezTo>
                  <a:cubicBezTo>
                    <a:pt x="1286" y="1596"/>
                    <a:pt x="1370" y="1251"/>
                    <a:pt x="1429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399975" y="3370963"/>
              <a:ext cx="40500" cy="151525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0"/>
                    <a:pt x="1489" y="357"/>
                    <a:pt x="1310" y="941"/>
                  </a:cubicBezTo>
                  <a:cubicBezTo>
                    <a:pt x="1215" y="1214"/>
                    <a:pt x="1120" y="1536"/>
                    <a:pt x="1013" y="1893"/>
                  </a:cubicBezTo>
                  <a:cubicBezTo>
                    <a:pt x="906" y="2238"/>
                    <a:pt x="798" y="2619"/>
                    <a:pt x="703" y="3000"/>
                  </a:cubicBezTo>
                  <a:cubicBezTo>
                    <a:pt x="656" y="3191"/>
                    <a:pt x="596" y="3370"/>
                    <a:pt x="548" y="3560"/>
                  </a:cubicBezTo>
                  <a:cubicBezTo>
                    <a:pt x="501" y="3751"/>
                    <a:pt x="465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1" y="6060"/>
                    <a:pt x="1" y="6060"/>
                  </a:cubicBezTo>
                  <a:cubicBezTo>
                    <a:pt x="1" y="6060"/>
                    <a:pt x="132" y="5703"/>
                    <a:pt x="310" y="5144"/>
                  </a:cubicBezTo>
                  <a:cubicBezTo>
                    <a:pt x="406" y="4870"/>
                    <a:pt x="501" y="4548"/>
                    <a:pt x="608" y="4191"/>
                  </a:cubicBezTo>
                  <a:cubicBezTo>
                    <a:pt x="667" y="4012"/>
                    <a:pt x="727" y="3810"/>
                    <a:pt x="775" y="3631"/>
                  </a:cubicBezTo>
                  <a:cubicBezTo>
                    <a:pt x="822" y="3441"/>
                    <a:pt x="882" y="3262"/>
                    <a:pt x="917" y="3072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98" y="1595"/>
                    <a:pt x="1370" y="1250"/>
                    <a:pt x="1429" y="976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Google Shape;163;p13"/>
          <p:cNvSpPr/>
          <p:nvPr/>
        </p:nvSpPr>
        <p:spPr>
          <a:xfrm rot="5400000" flipH="1">
            <a:off x="5330960" y="-54903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" name="Google Shape;164;p13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22891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5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4"/>
          <p:cNvSpPr/>
          <p:nvPr/>
        </p:nvSpPr>
        <p:spPr>
          <a:xfrm rot="-7285291" flipH="1">
            <a:off x="-5293961" y="376507"/>
            <a:ext cx="9422173" cy="8272741"/>
          </a:xfrm>
          <a:custGeom>
            <a:avLst/>
            <a:gdLst/>
            <a:ahLst/>
            <a:cxnLst/>
            <a:rect l="l" t="t" r="r" b="b"/>
            <a:pathLst>
              <a:path w="134136" h="139519" extrusionOk="0">
                <a:moveTo>
                  <a:pt x="95999" y="0"/>
                </a:moveTo>
                <a:cubicBezTo>
                  <a:pt x="89168" y="0"/>
                  <a:pt x="82471" y="2747"/>
                  <a:pt x="75962" y="5144"/>
                </a:cubicBezTo>
                <a:cubicBezTo>
                  <a:pt x="70807" y="7025"/>
                  <a:pt x="66449" y="8061"/>
                  <a:pt x="62734" y="8418"/>
                </a:cubicBezTo>
                <a:cubicBezTo>
                  <a:pt x="61305" y="13680"/>
                  <a:pt x="61865" y="19502"/>
                  <a:pt x="64877" y="24086"/>
                </a:cubicBezTo>
                <a:cubicBezTo>
                  <a:pt x="69616" y="31313"/>
                  <a:pt x="78760" y="34826"/>
                  <a:pt x="83249" y="42208"/>
                </a:cubicBezTo>
                <a:cubicBezTo>
                  <a:pt x="88940" y="51554"/>
                  <a:pt x="85034" y="64377"/>
                  <a:pt x="77200" y="71997"/>
                </a:cubicBezTo>
                <a:cubicBezTo>
                  <a:pt x="69354" y="79617"/>
                  <a:pt x="58531" y="83213"/>
                  <a:pt x="48030" y="86296"/>
                </a:cubicBezTo>
                <a:cubicBezTo>
                  <a:pt x="37517" y="89380"/>
                  <a:pt x="26634" y="92297"/>
                  <a:pt x="17978" y="98988"/>
                </a:cubicBezTo>
                <a:cubicBezTo>
                  <a:pt x="9549" y="105513"/>
                  <a:pt x="3917" y="115252"/>
                  <a:pt x="1381" y="125611"/>
                </a:cubicBezTo>
                <a:cubicBezTo>
                  <a:pt x="441" y="129445"/>
                  <a:pt x="0" y="133755"/>
                  <a:pt x="1679" y="137064"/>
                </a:cubicBezTo>
                <a:cubicBezTo>
                  <a:pt x="5341" y="138772"/>
                  <a:pt x="9519" y="139519"/>
                  <a:pt x="13708" y="139519"/>
                </a:cubicBezTo>
                <a:cubicBezTo>
                  <a:pt x="20999" y="139519"/>
                  <a:pt x="28325" y="137257"/>
                  <a:pt x="33028" y="133862"/>
                </a:cubicBezTo>
                <a:cubicBezTo>
                  <a:pt x="45268" y="125003"/>
                  <a:pt x="47042" y="107632"/>
                  <a:pt x="66151" y="98334"/>
                </a:cubicBezTo>
                <a:cubicBezTo>
                  <a:pt x="80320" y="91428"/>
                  <a:pt x="97917" y="93488"/>
                  <a:pt x="111288" y="85165"/>
                </a:cubicBezTo>
                <a:cubicBezTo>
                  <a:pt x="132124" y="72199"/>
                  <a:pt x="134136" y="37767"/>
                  <a:pt x="127826" y="23693"/>
                </a:cubicBezTo>
                <a:cubicBezTo>
                  <a:pt x="123694" y="14466"/>
                  <a:pt x="110812" y="1715"/>
                  <a:pt x="99131" y="202"/>
                </a:cubicBezTo>
                <a:cubicBezTo>
                  <a:pt x="98084" y="64"/>
                  <a:pt x="97040" y="0"/>
                  <a:pt x="959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9639162" y="4845588"/>
            <a:ext cx="2459569" cy="2012401"/>
            <a:chOff x="13138250" y="-3963750"/>
            <a:chExt cx="867675" cy="709925"/>
          </a:xfrm>
        </p:grpSpPr>
        <p:sp>
          <p:nvSpPr>
            <p:cNvPr id="169" name="Google Shape;169;p14"/>
            <p:cNvSpPr/>
            <p:nvPr/>
          </p:nvSpPr>
          <p:spPr>
            <a:xfrm>
              <a:off x="13138250" y="-3963750"/>
              <a:ext cx="867675" cy="709925"/>
            </a:xfrm>
            <a:custGeom>
              <a:avLst/>
              <a:gdLst/>
              <a:ahLst/>
              <a:cxnLst/>
              <a:rect l="l" t="t" r="r" b="b"/>
              <a:pathLst>
                <a:path w="34707" h="28397" extrusionOk="0">
                  <a:moveTo>
                    <a:pt x="15919" y="26754"/>
                  </a:moveTo>
                  <a:cubicBezTo>
                    <a:pt x="16966" y="25266"/>
                    <a:pt x="19633" y="21706"/>
                    <a:pt x="22503" y="19455"/>
                  </a:cubicBezTo>
                  <a:cubicBezTo>
                    <a:pt x="31480" y="12335"/>
                    <a:pt x="34707" y="24706"/>
                    <a:pt x="25134" y="26635"/>
                  </a:cubicBezTo>
                  <a:cubicBezTo>
                    <a:pt x="22169" y="27230"/>
                    <a:pt x="18574" y="26932"/>
                    <a:pt x="15812" y="27385"/>
                  </a:cubicBezTo>
                  <a:cubicBezTo>
                    <a:pt x="15752" y="27730"/>
                    <a:pt x="15716" y="28063"/>
                    <a:pt x="15669" y="28397"/>
                  </a:cubicBezTo>
                  <a:lnTo>
                    <a:pt x="15073" y="28349"/>
                  </a:lnTo>
                  <a:cubicBezTo>
                    <a:pt x="15204" y="27444"/>
                    <a:pt x="15371" y="26492"/>
                    <a:pt x="15585" y="25492"/>
                  </a:cubicBezTo>
                  <a:cubicBezTo>
                    <a:pt x="13323" y="23872"/>
                    <a:pt x="10001" y="22515"/>
                    <a:pt x="7644" y="20658"/>
                  </a:cubicBezTo>
                  <a:cubicBezTo>
                    <a:pt x="0" y="14598"/>
                    <a:pt x="8453" y="5025"/>
                    <a:pt x="13240" y="15431"/>
                  </a:cubicBezTo>
                  <a:cubicBezTo>
                    <a:pt x="14704" y="18586"/>
                    <a:pt x="15454" y="22706"/>
                    <a:pt x="15776" y="24646"/>
                  </a:cubicBezTo>
                  <a:cubicBezTo>
                    <a:pt x="16204" y="22813"/>
                    <a:pt x="16800" y="20860"/>
                    <a:pt x="17621" y="18884"/>
                  </a:cubicBezTo>
                  <a:cubicBezTo>
                    <a:pt x="17681" y="17396"/>
                    <a:pt x="17931" y="13145"/>
                    <a:pt x="19062" y="9847"/>
                  </a:cubicBezTo>
                  <a:cubicBezTo>
                    <a:pt x="22419" y="1"/>
                    <a:pt x="30968" y="7871"/>
                    <a:pt x="24610" y="14062"/>
                  </a:cubicBezTo>
                  <a:cubicBezTo>
                    <a:pt x="22800" y="15836"/>
                    <a:pt x="20181" y="17288"/>
                    <a:pt x="18288" y="18824"/>
                  </a:cubicBezTo>
                  <a:cubicBezTo>
                    <a:pt x="17085" y="21575"/>
                    <a:pt x="16371" y="24313"/>
                    <a:pt x="15919" y="26754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3518650" y="-3512800"/>
              <a:ext cx="350950" cy="240225"/>
            </a:xfrm>
            <a:custGeom>
              <a:avLst/>
              <a:gdLst/>
              <a:ahLst/>
              <a:cxnLst/>
              <a:rect l="l" t="t" r="r" b="b"/>
              <a:pathLst>
                <a:path w="14038" h="9609" extrusionOk="0">
                  <a:moveTo>
                    <a:pt x="345" y="9549"/>
                  </a:moveTo>
                  <a:cubicBezTo>
                    <a:pt x="262" y="9609"/>
                    <a:pt x="143" y="9597"/>
                    <a:pt x="72" y="9525"/>
                  </a:cubicBezTo>
                  <a:cubicBezTo>
                    <a:pt x="0" y="9430"/>
                    <a:pt x="24" y="9311"/>
                    <a:pt x="95" y="9240"/>
                  </a:cubicBezTo>
                  <a:cubicBezTo>
                    <a:pt x="107" y="9240"/>
                    <a:pt x="1405" y="8228"/>
                    <a:pt x="3310" y="6966"/>
                  </a:cubicBezTo>
                  <a:cubicBezTo>
                    <a:pt x="3417" y="6644"/>
                    <a:pt x="3655" y="5930"/>
                    <a:pt x="3715" y="5668"/>
                  </a:cubicBezTo>
                  <a:cubicBezTo>
                    <a:pt x="3727" y="5596"/>
                    <a:pt x="3798" y="5549"/>
                    <a:pt x="3858" y="5561"/>
                  </a:cubicBezTo>
                  <a:cubicBezTo>
                    <a:pt x="3929" y="5573"/>
                    <a:pt x="3977" y="5656"/>
                    <a:pt x="3965" y="5715"/>
                  </a:cubicBezTo>
                  <a:cubicBezTo>
                    <a:pt x="3917" y="5918"/>
                    <a:pt x="3774" y="6382"/>
                    <a:pt x="3667" y="6727"/>
                  </a:cubicBezTo>
                  <a:cubicBezTo>
                    <a:pt x="4155" y="6394"/>
                    <a:pt x="4679" y="6073"/>
                    <a:pt x="5239" y="5727"/>
                  </a:cubicBezTo>
                  <a:cubicBezTo>
                    <a:pt x="5298" y="5370"/>
                    <a:pt x="5465" y="4441"/>
                    <a:pt x="5572" y="3906"/>
                  </a:cubicBezTo>
                  <a:cubicBezTo>
                    <a:pt x="5584" y="3834"/>
                    <a:pt x="5656" y="3787"/>
                    <a:pt x="5715" y="3810"/>
                  </a:cubicBezTo>
                  <a:cubicBezTo>
                    <a:pt x="5799" y="3822"/>
                    <a:pt x="5834" y="3894"/>
                    <a:pt x="5822" y="3953"/>
                  </a:cubicBezTo>
                  <a:cubicBezTo>
                    <a:pt x="5739" y="4382"/>
                    <a:pt x="5620" y="5096"/>
                    <a:pt x="5537" y="5549"/>
                  </a:cubicBezTo>
                  <a:cubicBezTo>
                    <a:pt x="6168" y="5180"/>
                    <a:pt x="6822" y="4787"/>
                    <a:pt x="7489" y="4430"/>
                  </a:cubicBezTo>
                  <a:cubicBezTo>
                    <a:pt x="7644" y="3894"/>
                    <a:pt x="8156" y="1989"/>
                    <a:pt x="8442" y="1513"/>
                  </a:cubicBezTo>
                  <a:cubicBezTo>
                    <a:pt x="8477" y="1453"/>
                    <a:pt x="8561" y="1429"/>
                    <a:pt x="8620" y="1465"/>
                  </a:cubicBezTo>
                  <a:cubicBezTo>
                    <a:pt x="8680" y="1501"/>
                    <a:pt x="8716" y="1584"/>
                    <a:pt x="8668" y="1644"/>
                  </a:cubicBezTo>
                  <a:cubicBezTo>
                    <a:pt x="8430" y="2048"/>
                    <a:pt x="8001" y="3548"/>
                    <a:pt x="7799" y="4263"/>
                  </a:cubicBezTo>
                  <a:cubicBezTo>
                    <a:pt x="8632" y="3822"/>
                    <a:pt x="9489" y="3418"/>
                    <a:pt x="10335" y="3060"/>
                  </a:cubicBezTo>
                  <a:cubicBezTo>
                    <a:pt x="10454" y="2560"/>
                    <a:pt x="10859" y="846"/>
                    <a:pt x="11109" y="96"/>
                  </a:cubicBezTo>
                  <a:cubicBezTo>
                    <a:pt x="11133" y="24"/>
                    <a:pt x="11216" y="0"/>
                    <a:pt x="11275" y="24"/>
                  </a:cubicBezTo>
                  <a:cubicBezTo>
                    <a:pt x="11347" y="60"/>
                    <a:pt x="11371" y="131"/>
                    <a:pt x="11347" y="191"/>
                  </a:cubicBezTo>
                  <a:cubicBezTo>
                    <a:pt x="11121" y="846"/>
                    <a:pt x="10775" y="2286"/>
                    <a:pt x="10621" y="2941"/>
                  </a:cubicBezTo>
                  <a:cubicBezTo>
                    <a:pt x="11109" y="2739"/>
                    <a:pt x="11597" y="2560"/>
                    <a:pt x="12085" y="2406"/>
                  </a:cubicBezTo>
                  <a:cubicBezTo>
                    <a:pt x="12204" y="2025"/>
                    <a:pt x="12537" y="977"/>
                    <a:pt x="12609" y="655"/>
                  </a:cubicBezTo>
                  <a:cubicBezTo>
                    <a:pt x="12621" y="572"/>
                    <a:pt x="12704" y="536"/>
                    <a:pt x="12764" y="548"/>
                  </a:cubicBezTo>
                  <a:cubicBezTo>
                    <a:pt x="12835" y="560"/>
                    <a:pt x="12883" y="631"/>
                    <a:pt x="12859" y="715"/>
                  </a:cubicBezTo>
                  <a:cubicBezTo>
                    <a:pt x="12799" y="1012"/>
                    <a:pt x="12537" y="1858"/>
                    <a:pt x="12383" y="2322"/>
                  </a:cubicBezTo>
                  <a:cubicBezTo>
                    <a:pt x="12883" y="2167"/>
                    <a:pt x="13359" y="2048"/>
                    <a:pt x="13800" y="1977"/>
                  </a:cubicBezTo>
                  <a:cubicBezTo>
                    <a:pt x="13907" y="1965"/>
                    <a:pt x="14014" y="2025"/>
                    <a:pt x="14026" y="2144"/>
                  </a:cubicBezTo>
                  <a:cubicBezTo>
                    <a:pt x="14038" y="2239"/>
                    <a:pt x="13978" y="2346"/>
                    <a:pt x="13859" y="2358"/>
                  </a:cubicBezTo>
                  <a:cubicBezTo>
                    <a:pt x="12942" y="2525"/>
                    <a:pt x="11954" y="2834"/>
                    <a:pt x="10954" y="3239"/>
                  </a:cubicBezTo>
                  <a:cubicBezTo>
                    <a:pt x="11597" y="3548"/>
                    <a:pt x="12966" y="4251"/>
                    <a:pt x="13788" y="4787"/>
                  </a:cubicBezTo>
                  <a:cubicBezTo>
                    <a:pt x="13847" y="4834"/>
                    <a:pt x="13859" y="4906"/>
                    <a:pt x="13811" y="4965"/>
                  </a:cubicBezTo>
                  <a:cubicBezTo>
                    <a:pt x="13776" y="5025"/>
                    <a:pt x="13692" y="5037"/>
                    <a:pt x="13633" y="5001"/>
                  </a:cubicBezTo>
                  <a:cubicBezTo>
                    <a:pt x="12728" y="4382"/>
                    <a:pt x="11109" y="3584"/>
                    <a:pt x="10632" y="3358"/>
                  </a:cubicBezTo>
                  <a:cubicBezTo>
                    <a:pt x="10180" y="3537"/>
                    <a:pt x="9728" y="3751"/>
                    <a:pt x="9275" y="3965"/>
                  </a:cubicBezTo>
                  <a:cubicBezTo>
                    <a:pt x="9799" y="4358"/>
                    <a:pt x="11061" y="5334"/>
                    <a:pt x="11668" y="6037"/>
                  </a:cubicBezTo>
                  <a:cubicBezTo>
                    <a:pt x="11716" y="6096"/>
                    <a:pt x="11716" y="6168"/>
                    <a:pt x="11656" y="6215"/>
                  </a:cubicBezTo>
                  <a:cubicBezTo>
                    <a:pt x="11597" y="6263"/>
                    <a:pt x="11525" y="6263"/>
                    <a:pt x="11478" y="6204"/>
                  </a:cubicBezTo>
                  <a:cubicBezTo>
                    <a:pt x="10823" y="5477"/>
                    <a:pt x="9430" y="4406"/>
                    <a:pt x="9013" y="4084"/>
                  </a:cubicBezTo>
                  <a:cubicBezTo>
                    <a:pt x="8358" y="4418"/>
                    <a:pt x="7704" y="4763"/>
                    <a:pt x="7061" y="5120"/>
                  </a:cubicBezTo>
                  <a:cubicBezTo>
                    <a:pt x="7382" y="5382"/>
                    <a:pt x="8025" y="5918"/>
                    <a:pt x="8358" y="6251"/>
                  </a:cubicBezTo>
                  <a:cubicBezTo>
                    <a:pt x="8394" y="6287"/>
                    <a:pt x="8418" y="6382"/>
                    <a:pt x="8358" y="6430"/>
                  </a:cubicBezTo>
                  <a:cubicBezTo>
                    <a:pt x="8311" y="6466"/>
                    <a:pt x="8216" y="6489"/>
                    <a:pt x="8180" y="6430"/>
                  </a:cubicBezTo>
                  <a:cubicBezTo>
                    <a:pt x="7823" y="6085"/>
                    <a:pt x="7108" y="5489"/>
                    <a:pt x="6822" y="5251"/>
                  </a:cubicBezTo>
                  <a:cubicBezTo>
                    <a:pt x="6596" y="5382"/>
                    <a:pt x="6370" y="5501"/>
                    <a:pt x="6156" y="5632"/>
                  </a:cubicBezTo>
                  <a:cubicBezTo>
                    <a:pt x="6692" y="6049"/>
                    <a:pt x="8085" y="7180"/>
                    <a:pt x="8382" y="7537"/>
                  </a:cubicBezTo>
                  <a:cubicBezTo>
                    <a:pt x="8430" y="7597"/>
                    <a:pt x="8430" y="7680"/>
                    <a:pt x="8370" y="7716"/>
                  </a:cubicBezTo>
                  <a:cubicBezTo>
                    <a:pt x="8311" y="7763"/>
                    <a:pt x="8239" y="7763"/>
                    <a:pt x="8192" y="7704"/>
                  </a:cubicBezTo>
                  <a:cubicBezTo>
                    <a:pt x="7894" y="7335"/>
                    <a:pt x="6358" y="6132"/>
                    <a:pt x="5918" y="5775"/>
                  </a:cubicBezTo>
                  <a:cubicBezTo>
                    <a:pt x="5382" y="6085"/>
                    <a:pt x="4870" y="6406"/>
                    <a:pt x="4394" y="6704"/>
                  </a:cubicBezTo>
                  <a:cubicBezTo>
                    <a:pt x="4787" y="7001"/>
                    <a:pt x="5596" y="7644"/>
                    <a:pt x="6037" y="8073"/>
                  </a:cubicBezTo>
                  <a:cubicBezTo>
                    <a:pt x="6072" y="8120"/>
                    <a:pt x="6096" y="8216"/>
                    <a:pt x="6037" y="8251"/>
                  </a:cubicBezTo>
                  <a:cubicBezTo>
                    <a:pt x="5989" y="8299"/>
                    <a:pt x="5894" y="8311"/>
                    <a:pt x="5858" y="8251"/>
                  </a:cubicBezTo>
                  <a:cubicBezTo>
                    <a:pt x="5406" y="7811"/>
                    <a:pt x="4501" y="7108"/>
                    <a:pt x="4167" y="6858"/>
                  </a:cubicBezTo>
                  <a:cubicBezTo>
                    <a:pt x="3655" y="7204"/>
                    <a:pt x="3155" y="7525"/>
                    <a:pt x="2715" y="7823"/>
                  </a:cubicBezTo>
                  <a:cubicBezTo>
                    <a:pt x="2941" y="7918"/>
                    <a:pt x="3251" y="8073"/>
                    <a:pt x="3608" y="8371"/>
                  </a:cubicBezTo>
                  <a:cubicBezTo>
                    <a:pt x="3667" y="8418"/>
                    <a:pt x="3667" y="8513"/>
                    <a:pt x="3620" y="8549"/>
                  </a:cubicBezTo>
                  <a:cubicBezTo>
                    <a:pt x="3572" y="8609"/>
                    <a:pt x="3489" y="8609"/>
                    <a:pt x="3441" y="8573"/>
                  </a:cubicBezTo>
                  <a:cubicBezTo>
                    <a:pt x="2965" y="8180"/>
                    <a:pt x="2620" y="8049"/>
                    <a:pt x="2441" y="8001"/>
                  </a:cubicBezTo>
                  <a:cubicBezTo>
                    <a:pt x="1179" y="8894"/>
                    <a:pt x="369" y="9537"/>
                    <a:pt x="345" y="954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3572525" y="-3803025"/>
              <a:ext cx="211650" cy="329550"/>
            </a:xfrm>
            <a:custGeom>
              <a:avLst/>
              <a:gdLst/>
              <a:ahLst/>
              <a:cxnLst/>
              <a:rect l="l" t="t" r="r" b="b"/>
              <a:pathLst>
                <a:path w="8466" h="13182" extrusionOk="0">
                  <a:moveTo>
                    <a:pt x="369" y="13038"/>
                  </a:moveTo>
                  <a:cubicBezTo>
                    <a:pt x="334" y="13122"/>
                    <a:pt x="238" y="13181"/>
                    <a:pt x="143" y="13145"/>
                  </a:cubicBezTo>
                  <a:cubicBezTo>
                    <a:pt x="60" y="13110"/>
                    <a:pt x="0" y="13002"/>
                    <a:pt x="36" y="12919"/>
                  </a:cubicBezTo>
                  <a:cubicBezTo>
                    <a:pt x="36" y="12907"/>
                    <a:pt x="548" y="11502"/>
                    <a:pt x="1381" y="9597"/>
                  </a:cubicBezTo>
                  <a:cubicBezTo>
                    <a:pt x="1310" y="9312"/>
                    <a:pt x="1143" y="8645"/>
                    <a:pt x="1048" y="8407"/>
                  </a:cubicBezTo>
                  <a:cubicBezTo>
                    <a:pt x="1024" y="8347"/>
                    <a:pt x="1048" y="8276"/>
                    <a:pt x="1131" y="8264"/>
                  </a:cubicBezTo>
                  <a:cubicBezTo>
                    <a:pt x="1191" y="8228"/>
                    <a:pt x="1262" y="8264"/>
                    <a:pt x="1274" y="8335"/>
                  </a:cubicBezTo>
                  <a:cubicBezTo>
                    <a:pt x="1346" y="8514"/>
                    <a:pt x="1453" y="8931"/>
                    <a:pt x="1548" y="9252"/>
                  </a:cubicBezTo>
                  <a:cubicBezTo>
                    <a:pt x="1762" y="8764"/>
                    <a:pt x="2000" y="8264"/>
                    <a:pt x="2262" y="7728"/>
                  </a:cubicBezTo>
                  <a:cubicBezTo>
                    <a:pt x="2143" y="7430"/>
                    <a:pt x="1798" y="6633"/>
                    <a:pt x="1619" y="6180"/>
                  </a:cubicBezTo>
                  <a:cubicBezTo>
                    <a:pt x="1584" y="6121"/>
                    <a:pt x="1619" y="6037"/>
                    <a:pt x="1679" y="6025"/>
                  </a:cubicBezTo>
                  <a:cubicBezTo>
                    <a:pt x="1739" y="6002"/>
                    <a:pt x="1810" y="6025"/>
                    <a:pt x="1822" y="6085"/>
                  </a:cubicBezTo>
                  <a:cubicBezTo>
                    <a:pt x="1977" y="6454"/>
                    <a:pt x="2227" y="7073"/>
                    <a:pt x="2393" y="7442"/>
                  </a:cubicBezTo>
                  <a:cubicBezTo>
                    <a:pt x="2691" y="6847"/>
                    <a:pt x="3001" y="6240"/>
                    <a:pt x="3334" y="5621"/>
                  </a:cubicBezTo>
                  <a:cubicBezTo>
                    <a:pt x="3179" y="5144"/>
                    <a:pt x="2643" y="3418"/>
                    <a:pt x="2632" y="2918"/>
                  </a:cubicBezTo>
                  <a:cubicBezTo>
                    <a:pt x="2632" y="2858"/>
                    <a:pt x="2679" y="2799"/>
                    <a:pt x="2751" y="2799"/>
                  </a:cubicBezTo>
                  <a:cubicBezTo>
                    <a:pt x="2810" y="2799"/>
                    <a:pt x="2870" y="2846"/>
                    <a:pt x="2870" y="2918"/>
                  </a:cubicBezTo>
                  <a:cubicBezTo>
                    <a:pt x="2882" y="3335"/>
                    <a:pt x="3298" y="4704"/>
                    <a:pt x="3489" y="5335"/>
                  </a:cubicBezTo>
                  <a:cubicBezTo>
                    <a:pt x="3905" y="4597"/>
                    <a:pt x="4358" y="3870"/>
                    <a:pt x="4834" y="3168"/>
                  </a:cubicBezTo>
                  <a:cubicBezTo>
                    <a:pt x="4667" y="2727"/>
                    <a:pt x="4132" y="1215"/>
                    <a:pt x="3965" y="525"/>
                  </a:cubicBezTo>
                  <a:cubicBezTo>
                    <a:pt x="3953" y="465"/>
                    <a:pt x="4001" y="382"/>
                    <a:pt x="4060" y="370"/>
                  </a:cubicBezTo>
                  <a:cubicBezTo>
                    <a:pt x="4120" y="358"/>
                    <a:pt x="4191" y="406"/>
                    <a:pt x="4203" y="465"/>
                  </a:cubicBezTo>
                  <a:cubicBezTo>
                    <a:pt x="4358" y="1072"/>
                    <a:pt x="4798" y="2346"/>
                    <a:pt x="5013" y="2918"/>
                  </a:cubicBezTo>
                  <a:cubicBezTo>
                    <a:pt x="5299" y="2513"/>
                    <a:pt x="5572" y="2132"/>
                    <a:pt x="5870" y="1763"/>
                  </a:cubicBezTo>
                  <a:cubicBezTo>
                    <a:pt x="5787" y="1406"/>
                    <a:pt x="5513" y="465"/>
                    <a:pt x="5418" y="179"/>
                  </a:cubicBezTo>
                  <a:cubicBezTo>
                    <a:pt x="5382" y="120"/>
                    <a:pt x="5429" y="37"/>
                    <a:pt x="5489" y="25"/>
                  </a:cubicBezTo>
                  <a:cubicBezTo>
                    <a:pt x="5549" y="1"/>
                    <a:pt x="5620" y="37"/>
                    <a:pt x="5632" y="96"/>
                  </a:cubicBezTo>
                  <a:cubicBezTo>
                    <a:pt x="5739" y="358"/>
                    <a:pt x="5953" y="1132"/>
                    <a:pt x="6072" y="1561"/>
                  </a:cubicBezTo>
                  <a:cubicBezTo>
                    <a:pt x="6370" y="1203"/>
                    <a:pt x="6680" y="894"/>
                    <a:pt x="6977" y="596"/>
                  </a:cubicBezTo>
                  <a:cubicBezTo>
                    <a:pt x="7049" y="513"/>
                    <a:pt x="7156" y="537"/>
                    <a:pt x="7227" y="608"/>
                  </a:cubicBezTo>
                  <a:cubicBezTo>
                    <a:pt x="7299" y="680"/>
                    <a:pt x="7287" y="787"/>
                    <a:pt x="7215" y="858"/>
                  </a:cubicBezTo>
                  <a:cubicBezTo>
                    <a:pt x="6584" y="1442"/>
                    <a:pt x="5989" y="2156"/>
                    <a:pt x="5429" y="2954"/>
                  </a:cubicBezTo>
                  <a:cubicBezTo>
                    <a:pt x="6072" y="2882"/>
                    <a:pt x="7454" y="2739"/>
                    <a:pt x="8347" y="2751"/>
                  </a:cubicBezTo>
                  <a:cubicBezTo>
                    <a:pt x="8406" y="2751"/>
                    <a:pt x="8466" y="2811"/>
                    <a:pt x="8466" y="2870"/>
                  </a:cubicBezTo>
                  <a:cubicBezTo>
                    <a:pt x="8466" y="2930"/>
                    <a:pt x="8406" y="2989"/>
                    <a:pt x="8347" y="2989"/>
                  </a:cubicBezTo>
                  <a:cubicBezTo>
                    <a:pt x="7346" y="2977"/>
                    <a:pt x="5715" y="3156"/>
                    <a:pt x="5239" y="3216"/>
                  </a:cubicBezTo>
                  <a:cubicBezTo>
                    <a:pt x="4977" y="3573"/>
                    <a:pt x="4739" y="3954"/>
                    <a:pt x="4501" y="4347"/>
                  </a:cubicBezTo>
                  <a:cubicBezTo>
                    <a:pt x="5096" y="4382"/>
                    <a:pt x="6549" y="4525"/>
                    <a:pt x="7358" y="4740"/>
                  </a:cubicBezTo>
                  <a:cubicBezTo>
                    <a:pt x="7418" y="4763"/>
                    <a:pt x="7465" y="4835"/>
                    <a:pt x="7454" y="4894"/>
                  </a:cubicBezTo>
                  <a:cubicBezTo>
                    <a:pt x="7442" y="4954"/>
                    <a:pt x="7358" y="5001"/>
                    <a:pt x="7299" y="4978"/>
                  </a:cubicBezTo>
                  <a:cubicBezTo>
                    <a:pt x="6442" y="4740"/>
                    <a:pt x="4846" y="4609"/>
                    <a:pt x="4370" y="4585"/>
                  </a:cubicBezTo>
                  <a:cubicBezTo>
                    <a:pt x="4025" y="5144"/>
                    <a:pt x="3703" y="5728"/>
                    <a:pt x="3394" y="6323"/>
                  </a:cubicBezTo>
                  <a:cubicBezTo>
                    <a:pt x="3775" y="6371"/>
                    <a:pt x="4525" y="6454"/>
                    <a:pt x="4941" y="6549"/>
                  </a:cubicBezTo>
                  <a:cubicBezTo>
                    <a:pt x="5001" y="6561"/>
                    <a:pt x="5037" y="6621"/>
                    <a:pt x="5025" y="6680"/>
                  </a:cubicBezTo>
                  <a:cubicBezTo>
                    <a:pt x="5013" y="6740"/>
                    <a:pt x="4953" y="6787"/>
                    <a:pt x="4894" y="6764"/>
                  </a:cubicBezTo>
                  <a:cubicBezTo>
                    <a:pt x="4441" y="6680"/>
                    <a:pt x="3608" y="6573"/>
                    <a:pt x="3274" y="6525"/>
                  </a:cubicBezTo>
                  <a:lnTo>
                    <a:pt x="2953" y="7157"/>
                  </a:lnTo>
                  <a:cubicBezTo>
                    <a:pt x="3572" y="7216"/>
                    <a:pt x="5191" y="7383"/>
                    <a:pt x="5608" y="7514"/>
                  </a:cubicBezTo>
                  <a:cubicBezTo>
                    <a:pt x="5668" y="7526"/>
                    <a:pt x="5715" y="7597"/>
                    <a:pt x="5680" y="7657"/>
                  </a:cubicBezTo>
                  <a:cubicBezTo>
                    <a:pt x="5668" y="7716"/>
                    <a:pt x="5596" y="7764"/>
                    <a:pt x="5537" y="7740"/>
                  </a:cubicBezTo>
                  <a:cubicBezTo>
                    <a:pt x="5120" y="7597"/>
                    <a:pt x="3358" y="7418"/>
                    <a:pt x="2834" y="7383"/>
                  </a:cubicBezTo>
                  <a:cubicBezTo>
                    <a:pt x="2584" y="7883"/>
                    <a:pt x="2346" y="8371"/>
                    <a:pt x="2143" y="8847"/>
                  </a:cubicBezTo>
                  <a:cubicBezTo>
                    <a:pt x="2572" y="8895"/>
                    <a:pt x="3524" y="8990"/>
                    <a:pt x="4060" y="9085"/>
                  </a:cubicBezTo>
                  <a:cubicBezTo>
                    <a:pt x="4120" y="9109"/>
                    <a:pt x="4167" y="9169"/>
                    <a:pt x="4144" y="9228"/>
                  </a:cubicBezTo>
                  <a:cubicBezTo>
                    <a:pt x="4132" y="9288"/>
                    <a:pt x="4072" y="9323"/>
                    <a:pt x="4013" y="9312"/>
                  </a:cubicBezTo>
                  <a:cubicBezTo>
                    <a:pt x="3453" y="9192"/>
                    <a:pt x="2417" y="9109"/>
                    <a:pt x="2036" y="9073"/>
                  </a:cubicBezTo>
                  <a:cubicBezTo>
                    <a:pt x="1798" y="9597"/>
                    <a:pt x="1584" y="10085"/>
                    <a:pt x="1393" y="10538"/>
                  </a:cubicBezTo>
                  <a:cubicBezTo>
                    <a:pt x="1608" y="10490"/>
                    <a:pt x="1917" y="10455"/>
                    <a:pt x="2346" y="10502"/>
                  </a:cubicBezTo>
                  <a:cubicBezTo>
                    <a:pt x="2405" y="10502"/>
                    <a:pt x="2465" y="10562"/>
                    <a:pt x="2453" y="10633"/>
                  </a:cubicBezTo>
                  <a:cubicBezTo>
                    <a:pt x="2453" y="10693"/>
                    <a:pt x="2393" y="10752"/>
                    <a:pt x="2322" y="10740"/>
                  </a:cubicBezTo>
                  <a:cubicBezTo>
                    <a:pt x="1762" y="10681"/>
                    <a:pt x="1441" y="10752"/>
                    <a:pt x="1274" y="10800"/>
                  </a:cubicBezTo>
                  <a:cubicBezTo>
                    <a:pt x="691" y="12121"/>
                    <a:pt x="381" y="13014"/>
                    <a:pt x="369" y="13038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3281125" y="-3660150"/>
              <a:ext cx="260450" cy="345325"/>
            </a:xfrm>
            <a:custGeom>
              <a:avLst/>
              <a:gdLst/>
              <a:ahLst/>
              <a:cxnLst/>
              <a:rect l="l" t="t" r="r" b="b"/>
              <a:pathLst>
                <a:path w="10418" h="13813" extrusionOk="0">
                  <a:moveTo>
                    <a:pt x="10013" y="13669"/>
                  </a:moveTo>
                  <a:cubicBezTo>
                    <a:pt x="10061" y="13776"/>
                    <a:pt x="10180" y="13812"/>
                    <a:pt x="10287" y="13764"/>
                  </a:cubicBezTo>
                  <a:cubicBezTo>
                    <a:pt x="10382" y="13717"/>
                    <a:pt x="10418" y="13598"/>
                    <a:pt x="10370" y="13491"/>
                  </a:cubicBezTo>
                  <a:cubicBezTo>
                    <a:pt x="10370" y="13479"/>
                    <a:pt x="9668" y="12002"/>
                    <a:pt x="8525" y="10014"/>
                  </a:cubicBezTo>
                  <a:cubicBezTo>
                    <a:pt x="8573" y="9681"/>
                    <a:pt x="8692" y="8942"/>
                    <a:pt x="8763" y="8669"/>
                  </a:cubicBezTo>
                  <a:cubicBezTo>
                    <a:pt x="8775" y="8597"/>
                    <a:pt x="8751" y="8526"/>
                    <a:pt x="8680" y="8514"/>
                  </a:cubicBezTo>
                  <a:cubicBezTo>
                    <a:pt x="8596" y="8490"/>
                    <a:pt x="8525" y="8526"/>
                    <a:pt x="8513" y="8597"/>
                  </a:cubicBezTo>
                  <a:cubicBezTo>
                    <a:pt x="8453" y="8811"/>
                    <a:pt x="8382" y="9288"/>
                    <a:pt x="8322" y="9645"/>
                  </a:cubicBezTo>
                  <a:cubicBezTo>
                    <a:pt x="8025" y="9133"/>
                    <a:pt x="7703" y="8597"/>
                    <a:pt x="7370" y="8049"/>
                  </a:cubicBezTo>
                  <a:cubicBezTo>
                    <a:pt x="7465" y="7704"/>
                    <a:pt x="7739" y="6799"/>
                    <a:pt x="7882" y="6275"/>
                  </a:cubicBezTo>
                  <a:cubicBezTo>
                    <a:pt x="7906" y="6204"/>
                    <a:pt x="7870" y="6133"/>
                    <a:pt x="7799" y="6109"/>
                  </a:cubicBezTo>
                  <a:cubicBezTo>
                    <a:pt x="7727" y="6097"/>
                    <a:pt x="7644" y="6133"/>
                    <a:pt x="7632" y="6204"/>
                  </a:cubicBezTo>
                  <a:cubicBezTo>
                    <a:pt x="7513" y="6633"/>
                    <a:pt x="7310" y="7323"/>
                    <a:pt x="7168" y="7752"/>
                  </a:cubicBezTo>
                  <a:cubicBezTo>
                    <a:pt x="6787" y="7121"/>
                    <a:pt x="6370" y="6502"/>
                    <a:pt x="5941" y="5871"/>
                  </a:cubicBezTo>
                  <a:cubicBezTo>
                    <a:pt x="6060" y="5323"/>
                    <a:pt x="6441" y="3394"/>
                    <a:pt x="6394" y="2835"/>
                  </a:cubicBezTo>
                  <a:cubicBezTo>
                    <a:pt x="6394" y="2763"/>
                    <a:pt x="6334" y="2704"/>
                    <a:pt x="6263" y="2715"/>
                  </a:cubicBezTo>
                  <a:cubicBezTo>
                    <a:pt x="6191" y="2715"/>
                    <a:pt x="6132" y="2775"/>
                    <a:pt x="6144" y="2858"/>
                  </a:cubicBezTo>
                  <a:cubicBezTo>
                    <a:pt x="6167" y="3311"/>
                    <a:pt x="5870" y="4859"/>
                    <a:pt x="5727" y="5573"/>
                  </a:cubicBezTo>
                  <a:cubicBezTo>
                    <a:pt x="5191" y="4799"/>
                    <a:pt x="4608" y="4061"/>
                    <a:pt x="4012" y="3358"/>
                  </a:cubicBezTo>
                  <a:cubicBezTo>
                    <a:pt x="4131" y="2858"/>
                    <a:pt x="4548" y="1144"/>
                    <a:pt x="4655" y="370"/>
                  </a:cubicBezTo>
                  <a:cubicBezTo>
                    <a:pt x="4667" y="299"/>
                    <a:pt x="4608" y="239"/>
                    <a:pt x="4536" y="215"/>
                  </a:cubicBezTo>
                  <a:cubicBezTo>
                    <a:pt x="4465" y="203"/>
                    <a:pt x="4405" y="263"/>
                    <a:pt x="4382" y="334"/>
                  </a:cubicBezTo>
                  <a:cubicBezTo>
                    <a:pt x="4298" y="1025"/>
                    <a:pt x="3953" y="2465"/>
                    <a:pt x="3786" y="3120"/>
                  </a:cubicBezTo>
                  <a:cubicBezTo>
                    <a:pt x="3429" y="2715"/>
                    <a:pt x="3072" y="2334"/>
                    <a:pt x="2727" y="1977"/>
                  </a:cubicBezTo>
                  <a:cubicBezTo>
                    <a:pt x="2786" y="1584"/>
                    <a:pt x="2953" y="501"/>
                    <a:pt x="3048" y="179"/>
                  </a:cubicBezTo>
                  <a:cubicBezTo>
                    <a:pt x="3060" y="96"/>
                    <a:pt x="3024" y="25"/>
                    <a:pt x="2953" y="13"/>
                  </a:cubicBezTo>
                  <a:cubicBezTo>
                    <a:pt x="2881" y="1"/>
                    <a:pt x="2810" y="37"/>
                    <a:pt x="2798" y="96"/>
                  </a:cubicBezTo>
                  <a:cubicBezTo>
                    <a:pt x="2727" y="394"/>
                    <a:pt x="2572" y="1263"/>
                    <a:pt x="2488" y="1739"/>
                  </a:cubicBezTo>
                  <a:cubicBezTo>
                    <a:pt x="2107" y="1382"/>
                    <a:pt x="1738" y="1072"/>
                    <a:pt x="1369" y="787"/>
                  </a:cubicBezTo>
                  <a:cubicBezTo>
                    <a:pt x="1274" y="727"/>
                    <a:pt x="1155" y="739"/>
                    <a:pt x="1083" y="834"/>
                  </a:cubicBezTo>
                  <a:cubicBezTo>
                    <a:pt x="1024" y="918"/>
                    <a:pt x="1036" y="1037"/>
                    <a:pt x="1131" y="1108"/>
                  </a:cubicBezTo>
                  <a:cubicBezTo>
                    <a:pt x="1869" y="1680"/>
                    <a:pt x="2619" y="2394"/>
                    <a:pt x="3334" y="3216"/>
                  </a:cubicBezTo>
                  <a:cubicBezTo>
                    <a:pt x="2619" y="3192"/>
                    <a:pt x="1083" y="3192"/>
                    <a:pt x="119" y="3311"/>
                  </a:cubicBezTo>
                  <a:cubicBezTo>
                    <a:pt x="48" y="3335"/>
                    <a:pt x="0" y="3394"/>
                    <a:pt x="0" y="3466"/>
                  </a:cubicBezTo>
                  <a:cubicBezTo>
                    <a:pt x="12" y="3537"/>
                    <a:pt x="71" y="3585"/>
                    <a:pt x="143" y="3585"/>
                  </a:cubicBezTo>
                  <a:cubicBezTo>
                    <a:pt x="1238" y="3454"/>
                    <a:pt x="3048" y="3477"/>
                    <a:pt x="3572" y="3477"/>
                  </a:cubicBezTo>
                  <a:cubicBezTo>
                    <a:pt x="3881" y="3847"/>
                    <a:pt x="4191" y="4239"/>
                    <a:pt x="4512" y="4620"/>
                  </a:cubicBezTo>
                  <a:cubicBezTo>
                    <a:pt x="3870" y="4740"/>
                    <a:pt x="2286" y="5037"/>
                    <a:pt x="1429" y="5382"/>
                  </a:cubicBezTo>
                  <a:cubicBezTo>
                    <a:pt x="1357" y="5418"/>
                    <a:pt x="1322" y="5490"/>
                    <a:pt x="1357" y="5549"/>
                  </a:cubicBezTo>
                  <a:cubicBezTo>
                    <a:pt x="1381" y="5621"/>
                    <a:pt x="1453" y="5656"/>
                    <a:pt x="1512" y="5621"/>
                  </a:cubicBezTo>
                  <a:cubicBezTo>
                    <a:pt x="2429" y="5263"/>
                    <a:pt x="4155" y="4942"/>
                    <a:pt x="4667" y="4847"/>
                  </a:cubicBezTo>
                  <a:cubicBezTo>
                    <a:pt x="5120" y="5430"/>
                    <a:pt x="5536" y="6037"/>
                    <a:pt x="5953" y="6633"/>
                  </a:cubicBezTo>
                  <a:cubicBezTo>
                    <a:pt x="5536" y="6728"/>
                    <a:pt x="4727" y="6918"/>
                    <a:pt x="4286" y="7049"/>
                  </a:cubicBezTo>
                  <a:cubicBezTo>
                    <a:pt x="4215" y="7061"/>
                    <a:pt x="4179" y="7145"/>
                    <a:pt x="4191" y="7216"/>
                  </a:cubicBezTo>
                  <a:cubicBezTo>
                    <a:pt x="4215" y="7287"/>
                    <a:pt x="4286" y="7323"/>
                    <a:pt x="4358" y="7299"/>
                  </a:cubicBezTo>
                  <a:cubicBezTo>
                    <a:pt x="4834" y="7157"/>
                    <a:pt x="5739" y="6942"/>
                    <a:pt x="6096" y="6871"/>
                  </a:cubicBezTo>
                  <a:cubicBezTo>
                    <a:pt x="6251" y="7085"/>
                    <a:pt x="6382" y="7299"/>
                    <a:pt x="6513" y="7514"/>
                  </a:cubicBezTo>
                  <a:cubicBezTo>
                    <a:pt x="5846" y="7645"/>
                    <a:pt x="4096" y="8014"/>
                    <a:pt x="3655" y="8216"/>
                  </a:cubicBezTo>
                  <a:cubicBezTo>
                    <a:pt x="3596" y="8240"/>
                    <a:pt x="3572" y="8311"/>
                    <a:pt x="3584" y="8395"/>
                  </a:cubicBezTo>
                  <a:cubicBezTo>
                    <a:pt x="3620" y="8454"/>
                    <a:pt x="3691" y="8478"/>
                    <a:pt x="3762" y="8466"/>
                  </a:cubicBezTo>
                  <a:cubicBezTo>
                    <a:pt x="4191" y="8276"/>
                    <a:pt x="6096" y="7883"/>
                    <a:pt x="6668" y="7764"/>
                  </a:cubicBezTo>
                  <a:cubicBezTo>
                    <a:pt x="6989" y="8288"/>
                    <a:pt x="7310" y="8811"/>
                    <a:pt x="7608" y="9300"/>
                  </a:cubicBezTo>
                  <a:cubicBezTo>
                    <a:pt x="7132" y="9383"/>
                    <a:pt x="6096" y="9597"/>
                    <a:pt x="5536" y="9776"/>
                  </a:cubicBezTo>
                  <a:cubicBezTo>
                    <a:pt x="5465" y="9788"/>
                    <a:pt x="5429" y="9859"/>
                    <a:pt x="5441" y="9943"/>
                  </a:cubicBezTo>
                  <a:cubicBezTo>
                    <a:pt x="5465" y="10014"/>
                    <a:pt x="5536" y="10038"/>
                    <a:pt x="5608" y="10026"/>
                  </a:cubicBezTo>
                  <a:cubicBezTo>
                    <a:pt x="6215" y="9835"/>
                    <a:pt x="7334" y="9609"/>
                    <a:pt x="7739" y="9538"/>
                  </a:cubicBezTo>
                  <a:cubicBezTo>
                    <a:pt x="8049" y="10074"/>
                    <a:pt x="8346" y="10597"/>
                    <a:pt x="8596" y="11050"/>
                  </a:cubicBezTo>
                  <a:cubicBezTo>
                    <a:pt x="8358" y="11038"/>
                    <a:pt x="8025" y="11038"/>
                    <a:pt x="7560" y="11133"/>
                  </a:cubicBezTo>
                  <a:cubicBezTo>
                    <a:pt x="7489" y="11145"/>
                    <a:pt x="7441" y="11217"/>
                    <a:pt x="7453" y="11276"/>
                  </a:cubicBezTo>
                  <a:cubicBezTo>
                    <a:pt x="7465" y="11347"/>
                    <a:pt x="7549" y="11395"/>
                    <a:pt x="7608" y="11383"/>
                  </a:cubicBezTo>
                  <a:cubicBezTo>
                    <a:pt x="8203" y="11252"/>
                    <a:pt x="8573" y="11288"/>
                    <a:pt x="8751" y="11324"/>
                  </a:cubicBezTo>
                  <a:cubicBezTo>
                    <a:pt x="9573" y="12717"/>
                    <a:pt x="10013" y="13657"/>
                    <a:pt x="10013" y="13669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550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24840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2"/>
          </p:nvPr>
        </p:nvSpPr>
        <p:spPr>
          <a:xfrm>
            <a:off x="25633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ubTitle" idx="3"/>
          </p:nvPr>
        </p:nvSpPr>
        <p:spPr>
          <a:xfrm>
            <a:off x="24840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ubTitle" idx="4"/>
          </p:nvPr>
        </p:nvSpPr>
        <p:spPr>
          <a:xfrm>
            <a:off x="25633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5"/>
          </p:nvPr>
        </p:nvSpPr>
        <p:spPr>
          <a:xfrm>
            <a:off x="55562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subTitle" idx="6"/>
          </p:nvPr>
        </p:nvSpPr>
        <p:spPr>
          <a:xfrm>
            <a:off x="56324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7"/>
          </p:nvPr>
        </p:nvSpPr>
        <p:spPr>
          <a:xfrm>
            <a:off x="55562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subTitle" idx="8"/>
          </p:nvPr>
        </p:nvSpPr>
        <p:spPr>
          <a:xfrm>
            <a:off x="56324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9"/>
          </p:nvPr>
        </p:nvSpPr>
        <p:spPr>
          <a:xfrm>
            <a:off x="8628400" y="23368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subTitle" idx="13"/>
          </p:nvPr>
        </p:nvSpPr>
        <p:spPr>
          <a:xfrm>
            <a:off x="8701500" y="27178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14"/>
          </p:nvPr>
        </p:nvSpPr>
        <p:spPr>
          <a:xfrm>
            <a:off x="8628400" y="4165600"/>
            <a:ext cx="26036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15"/>
          </p:nvPr>
        </p:nvSpPr>
        <p:spPr>
          <a:xfrm>
            <a:off x="8701500" y="4546600"/>
            <a:ext cx="2451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5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8" name="Google Shape;198;p16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1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 rot="-648881" flipH="1">
            <a:off x="-1186849" y="2938597"/>
            <a:ext cx="3436384" cy="4076592"/>
            <a:chOff x="2773225" y="3609500"/>
            <a:chExt cx="785550" cy="931900"/>
          </a:xfrm>
        </p:grpSpPr>
        <p:sp>
          <p:nvSpPr>
            <p:cNvPr id="201" name="Google Shape;201;p16"/>
            <p:cNvSpPr/>
            <p:nvPr/>
          </p:nvSpPr>
          <p:spPr>
            <a:xfrm>
              <a:off x="2773225" y="3609500"/>
              <a:ext cx="785550" cy="931900"/>
            </a:xfrm>
            <a:custGeom>
              <a:avLst/>
              <a:gdLst/>
              <a:ahLst/>
              <a:cxnLst/>
              <a:rect l="l" t="t" r="r" b="b"/>
              <a:pathLst>
                <a:path w="31422" h="37276" extrusionOk="0">
                  <a:moveTo>
                    <a:pt x="7895" y="1"/>
                  </a:moveTo>
                  <a:cubicBezTo>
                    <a:pt x="8050" y="1096"/>
                    <a:pt x="7680" y="2215"/>
                    <a:pt x="7645" y="3334"/>
                  </a:cubicBezTo>
                  <a:cubicBezTo>
                    <a:pt x="7633" y="4120"/>
                    <a:pt x="7800" y="4906"/>
                    <a:pt x="7942" y="5704"/>
                  </a:cubicBezTo>
                  <a:cubicBezTo>
                    <a:pt x="7978" y="5858"/>
                    <a:pt x="8014" y="6037"/>
                    <a:pt x="8050" y="6204"/>
                  </a:cubicBezTo>
                  <a:cubicBezTo>
                    <a:pt x="7383" y="5382"/>
                    <a:pt x="6680" y="4573"/>
                    <a:pt x="5978" y="3775"/>
                  </a:cubicBezTo>
                  <a:cubicBezTo>
                    <a:pt x="5713" y="3482"/>
                    <a:pt x="5335" y="3168"/>
                    <a:pt x="4974" y="3168"/>
                  </a:cubicBezTo>
                  <a:cubicBezTo>
                    <a:pt x="4865" y="3168"/>
                    <a:pt x="4758" y="3197"/>
                    <a:pt x="4656" y="3263"/>
                  </a:cubicBezTo>
                  <a:cubicBezTo>
                    <a:pt x="5716" y="4477"/>
                    <a:pt x="6788" y="5680"/>
                    <a:pt x="7811" y="6930"/>
                  </a:cubicBezTo>
                  <a:cubicBezTo>
                    <a:pt x="7764" y="6906"/>
                    <a:pt x="7740" y="6871"/>
                    <a:pt x="7692" y="6835"/>
                  </a:cubicBezTo>
                  <a:cubicBezTo>
                    <a:pt x="7383" y="6573"/>
                    <a:pt x="7097" y="6299"/>
                    <a:pt x="6788" y="6037"/>
                  </a:cubicBezTo>
                  <a:cubicBezTo>
                    <a:pt x="5895" y="5347"/>
                    <a:pt x="4823" y="4882"/>
                    <a:pt x="3692" y="4727"/>
                  </a:cubicBezTo>
                  <a:cubicBezTo>
                    <a:pt x="3444" y="4696"/>
                    <a:pt x="3194" y="4680"/>
                    <a:pt x="2943" y="4680"/>
                  </a:cubicBezTo>
                  <a:cubicBezTo>
                    <a:pt x="2059" y="4680"/>
                    <a:pt x="1170" y="4876"/>
                    <a:pt x="382" y="5275"/>
                  </a:cubicBezTo>
                  <a:cubicBezTo>
                    <a:pt x="1227" y="5477"/>
                    <a:pt x="2085" y="5668"/>
                    <a:pt x="2942" y="5882"/>
                  </a:cubicBezTo>
                  <a:cubicBezTo>
                    <a:pt x="3168" y="5942"/>
                    <a:pt x="3394" y="5989"/>
                    <a:pt x="3609" y="6061"/>
                  </a:cubicBezTo>
                  <a:cubicBezTo>
                    <a:pt x="4609" y="6382"/>
                    <a:pt x="5454" y="7037"/>
                    <a:pt x="6430" y="7394"/>
                  </a:cubicBezTo>
                  <a:cubicBezTo>
                    <a:pt x="7097" y="7633"/>
                    <a:pt x="7800" y="7728"/>
                    <a:pt x="8490" y="7752"/>
                  </a:cubicBezTo>
                  <a:cubicBezTo>
                    <a:pt x="9669" y="9204"/>
                    <a:pt x="10800" y="10704"/>
                    <a:pt x="11824" y="12252"/>
                  </a:cubicBezTo>
                  <a:cubicBezTo>
                    <a:pt x="11729" y="12193"/>
                    <a:pt x="11633" y="12145"/>
                    <a:pt x="11586" y="12121"/>
                  </a:cubicBezTo>
                  <a:cubicBezTo>
                    <a:pt x="10312" y="11359"/>
                    <a:pt x="9359" y="10133"/>
                    <a:pt x="8121" y="9299"/>
                  </a:cubicBezTo>
                  <a:cubicBezTo>
                    <a:pt x="6984" y="8545"/>
                    <a:pt x="5613" y="8140"/>
                    <a:pt x="4220" y="8140"/>
                  </a:cubicBezTo>
                  <a:cubicBezTo>
                    <a:pt x="4009" y="8140"/>
                    <a:pt x="3797" y="8149"/>
                    <a:pt x="3585" y="8168"/>
                  </a:cubicBezTo>
                  <a:cubicBezTo>
                    <a:pt x="2627" y="8254"/>
                    <a:pt x="1655" y="8528"/>
                    <a:pt x="715" y="8528"/>
                  </a:cubicBezTo>
                  <a:cubicBezTo>
                    <a:pt x="475" y="8528"/>
                    <a:pt x="236" y="8510"/>
                    <a:pt x="1" y="8466"/>
                  </a:cubicBezTo>
                  <a:lnTo>
                    <a:pt x="1" y="8466"/>
                  </a:lnTo>
                  <a:cubicBezTo>
                    <a:pt x="299" y="8704"/>
                    <a:pt x="608" y="8930"/>
                    <a:pt x="930" y="9121"/>
                  </a:cubicBezTo>
                  <a:cubicBezTo>
                    <a:pt x="2656" y="10109"/>
                    <a:pt x="4906" y="9752"/>
                    <a:pt x="6788" y="10419"/>
                  </a:cubicBezTo>
                  <a:cubicBezTo>
                    <a:pt x="7764" y="10764"/>
                    <a:pt x="8609" y="11383"/>
                    <a:pt x="9490" y="11907"/>
                  </a:cubicBezTo>
                  <a:cubicBezTo>
                    <a:pt x="10121" y="12276"/>
                    <a:pt x="10776" y="12609"/>
                    <a:pt x="11502" y="12776"/>
                  </a:cubicBezTo>
                  <a:cubicBezTo>
                    <a:pt x="11592" y="12786"/>
                    <a:pt x="11880" y="12871"/>
                    <a:pt x="12105" y="12871"/>
                  </a:cubicBezTo>
                  <a:cubicBezTo>
                    <a:pt x="12149" y="12871"/>
                    <a:pt x="12191" y="12867"/>
                    <a:pt x="12229" y="12859"/>
                  </a:cubicBezTo>
                  <a:cubicBezTo>
                    <a:pt x="12348" y="13050"/>
                    <a:pt x="12467" y="13228"/>
                    <a:pt x="12586" y="13431"/>
                  </a:cubicBezTo>
                  <a:cubicBezTo>
                    <a:pt x="13288" y="14574"/>
                    <a:pt x="13931" y="15753"/>
                    <a:pt x="14527" y="16955"/>
                  </a:cubicBezTo>
                  <a:cubicBezTo>
                    <a:pt x="14503" y="16943"/>
                    <a:pt x="14491" y="16943"/>
                    <a:pt x="14479" y="16919"/>
                  </a:cubicBezTo>
                  <a:cubicBezTo>
                    <a:pt x="13729" y="16419"/>
                    <a:pt x="12991" y="15895"/>
                    <a:pt x="12241" y="15395"/>
                  </a:cubicBezTo>
                  <a:cubicBezTo>
                    <a:pt x="10967" y="14514"/>
                    <a:pt x="9657" y="13621"/>
                    <a:pt x="8216" y="13050"/>
                  </a:cubicBezTo>
                  <a:cubicBezTo>
                    <a:pt x="6168" y="12252"/>
                    <a:pt x="3882" y="12097"/>
                    <a:pt x="2001" y="10990"/>
                  </a:cubicBezTo>
                  <a:lnTo>
                    <a:pt x="2001" y="10990"/>
                  </a:lnTo>
                  <a:cubicBezTo>
                    <a:pt x="3692" y="13990"/>
                    <a:pt x="6799" y="16134"/>
                    <a:pt x="10193" y="16657"/>
                  </a:cubicBezTo>
                  <a:cubicBezTo>
                    <a:pt x="11145" y="16800"/>
                    <a:pt x="12098" y="16824"/>
                    <a:pt x="13038" y="17027"/>
                  </a:cubicBezTo>
                  <a:cubicBezTo>
                    <a:pt x="13646" y="17157"/>
                    <a:pt x="14253" y="17384"/>
                    <a:pt x="14777" y="17753"/>
                  </a:cubicBezTo>
                  <a:cubicBezTo>
                    <a:pt x="14824" y="17789"/>
                    <a:pt x="14908" y="17872"/>
                    <a:pt x="15015" y="17979"/>
                  </a:cubicBezTo>
                  <a:cubicBezTo>
                    <a:pt x="15729" y="19515"/>
                    <a:pt x="16396" y="21087"/>
                    <a:pt x="17027" y="22670"/>
                  </a:cubicBezTo>
                  <a:cubicBezTo>
                    <a:pt x="17027" y="22682"/>
                    <a:pt x="17027" y="22682"/>
                    <a:pt x="17039" y="22694"/>
                  </a:cubicBezTo>
                  <a:cubicBezTo>
                    <a:pt x="16467" y="22372"/>
                    <a:pt x="15955" y="21920"/>
                    <a:pt x="15479" y="21479"/>
                  </a:cubicBezTo>
                  <a:cubicBezTo>
                    <a:pt x="14896" y="20944"/>
                    <a:pt x="14324" y="20372"/>
                    <a:pt x="13729" y="19872"/>
                  </a:cubicBezTo>
                  <a:cubicBezTo>
                    <a:pt x="12026" y="18431"/>
                    <a:pt x="9943" y="17443"/>
                    <a:pt x="7740" y="17074"/>
                  </a:cubicBezTo>
                  <a:cubicBezTo>
                    <a:pt x="7110" y="16972"/>
                    <a:pt x="6471" y="16920"/>
                    <a:pt x="5832" y="16920"/>
                  </a:cubicBezTo>
                  <a:cubicBezTo>
                    <a:pt x="4238" y="16920"/>
                    <a:pt x="2645" y="17241"/>
                    <a:pt x="1192" y="17896"/>
                  </a:cubicBezTo>
                  <a:cubicBezTo>
                    <a:pt x="2858" y="18348"/>
                    <a:pt x="4502" y="18812"/>
                    <a:pt x="6168" y="19277"/>
                  </a:cubicBezTo>
                  <a:cubicBezTo>
                    <a:pt x="6609" y="19396"/>
                    <a:pt x="7049" y="19515"/>
                    <a:pt x="7466" y="19682"/>
                  </a:cubicBezTo>
                  <a:cubicBezTo>
                    <a:pt x="9407" y="20372"/>
                    <a:pt x="11026" y="21741"/>
                    <a:pt x="12931" y="22503"/>
                  </a:cubicBezTo>
                  <a:cubicBezTo>
                    <a:pt x="14253" y="23039"/>
                    <a:pt x="15682" y="23265"/>
                    <a:pt x="17110" y="23349"/>
                  </a:cubicBezTo>
                  <a:cubicBezTo>
                    <a:pt x="17158" y="23349"/>
                    <a:pt x="17229" y="23373"/>
                    <a:pt x="17325" y="23373"/>
                  </a:cubicBezTo>
                  <a:cubicBezTo>
                    <a:pt x="17741" y="24456"/>
                    <a:pt x="18170" y="25539"/>
                    <a:pt x="18599" y="26611"/>
                  </a:cubicBezTo>
                  <a:cubicBezTo>
                    <a:pt x="18360" y="26504"/>
                    <a:pt x="18134" y="26432"/>
                    <a:pt x="18051" y="26385"/>
                  </a:cubicBezTo>
                  <a:cubicBezTo>
                    <a:pt x="16074" y="25539"/>
                    <a:pt x="14443" y="23968"/>
                    <a:pt x="12514" y="23027"/>
                  </a:cubicBezTo>
                  <a:cubicBezTo>
                    <a:pt x="11155" y="22367"/>
                    <a:pt x="9651" y="22029"/>
                    <a:pt x="8121" y="22029"/>
                  </a:cubicBezTo>
                  <a:cubicBezTo>
                    <a:pt x="7333" y="22029"/>
                    <a:pt x="6537" y="22119"/>
                    <a:pt x="5752" y="22301"/>
                  </a:cubicBezTo>
                  <a:cubicBezTo>
                    <a:pt x="4141" y="22661"/>
                    <a:pt x="2563" y="23416"/>
                    <a:pt x="936" y="23416"/>
                  </a:cubicBezTo>
                  <a:cubicBezTo>
                    <a:pt x="842" y="23416"/>
                    <a:pt x="749" y="23413"/>
                    <a:pt x="656" y="23408"/>
                  </a:cubicBezTo>
                  <a:lnTo>
                    <a:pt x="656" y="23408"/>
                  </a:lnTo>
                  <a:cubicBezTo>
                    <a:pt x="1132" y="23682"/>
                    <a:pt x="1620" y="23968"/>
                    <a:pt x="2120" y="24158"/>
                  </a:cubicBezTo>
                  <a:cubicBezTo>
                    <a:pt x="3249" y="24610"/>
                    <a:pt x="4462" y="24702"/>
                    <a:pt x="5701" y="24702"/>
                  </a:cubicBezTo>
                  <a:cubicBezTo>
                    <a:pt x="6555" y="24702"/>
                    <a:pt x="7420" y="24658"/>
                    <a:pt x="8278" y="24658"/>
                  </a:cubicBezTo>
                  <a:cubicBezTo>
                    <a:pt x="9129" y="24658"/>
                    <a:pt x="9972" y="24701"/>
                    <a:pt x="10788" y="24873"/>
                  </a:cubicBezTo>
                  <a:cubicBezTo>
                    <a:pt x="12264" y="25182"/>
                    <a:pt x="13598" y="25897"/>
                    <a:pt x="14967" y="26480"/>
                  </a:cubicBezTo>
                  <a:cubicBezTo>
                    <a:pt x="15932" y="26897"/>
                    <a:pt x="16944" y="27242"/>
                    <a:pt x="18015" y="27325"/>
                  </a:cubicBezTo>
                  <a:cubicBezTo>
                    <a:pt x="18111" y="27335"/>
                    <a:pt x="18415" y="27368"/>
                    <a:pt x="18698" y="27368"/>
                  </a:cubicBezTo>
                  <a:cubicBezTo>
                    <a:pt x="18766" y="27368"/>
                    <a:pt x="18833" y="27366"/>
                    <a:pt x="18896" y="27361"/>
                  </a:cubicBezTo>
                  <a:cubicBezTo>
                    <a:pt x="19265" y="28218"/>
                    <a:pt x="19670" y="29088"/>
                    <a:pt x="20099" y="29921"/>
                  </a:cubicBezTo>
                  <a:cubicBezTo>
                    <a:pt x="19789" y="29778"/>
                    <a:pt x="19468" y="29695"/>
                    <a:pt x="19122" y="29599"/>
                  </a:cubicBezTo>
                  <a:cubicBezTo>
                    <a:pt x="17956" y="29302"/>
                    <a:pt x="16789" y="29004"/>
                    <a:pt x="15622" y="28707"/>
                  </a:cubicBezTo>
                  <a:cubicBezTo>
                    <a:pt x="13610" y="28206"/>
                    <a:pt x="11574" y="27683"/>
                    <a:pt x="9502" y="27635"/>
                  </a:cubicBezTo>
                  <a:cubicBezTo>
                    <a:pt x="9403" y="27633"/>
                    <a:pt x="9304" y="27632"/>
                    <a:pt x="9205" y="27632"/>
                  </a:cubicBezTo>
                  <a:cubicBezTo>
                    <a:pt x="7075" y="27632"/>
                    <a:pt x="4940" y="28079"/>
                    <a:pt x="2832" y="28079"/>
                  </a:cubicBezTo>
                  <a:cubicBezTo>
                    <a:pt x="2151" y="28079"/>
                    <a:pt x="1473" y="28032"/>
                    <a:pt x="799" y="27909"/>
                  </a:cubicBezTo>
                  <a:lnTo>
                    <a:pt x="799" y="27909"/>
                  </a:lnTo>
                  <a:cubicBezTo>
                    <a:pt x="3542" y="30250"/>
                    <a:pt x="7133" y="31530"/>
                    <a:pt x="10730" y="31530"/>
                  </a:cubicBezTo>
                  <a:cubicBezTo>
                    <a:pt x="11707" y="31530"/>
                    <a:pt x="12684" y="31436"/>
                    <a:pt x="13646" y="31243"/>
                  </a:cubicBezTo>
                  <a:cubicBezTo>
                    <a:pt x="14896" y="30993"/>
                    <a:pt x="16110" y="30576"/>
                    <a:pt x="17384" y="30409"/>
                  </a:cubicBezTo>
                  <a:cubicBezTo>
                    <a:pt x="17729" y="30365"/>
                    <a:pt x="18079" y="30339"/>
                    <a:pt x="18428" y="30339"/>
                  </a:cubicBezTo>
                  <a:cubicBezTo>
                    <a:pt x="18922" y="30339"/>
                    <a:pt x="19415" y="30391"/>
                    <a:pt x="19896" y="30516"/>
                  </a:cubicBezTo>
                  <a:cubicBezTo>
                    <a:pt x="20015" y="30540"/>
                    <a:pt x="20325" y="30707"/>
                    <a:pt x="20599" y="30790"/>
                  </a:cubicBezTo>
                  <a:cubicBezTo>
                    <a:pt x="20599" y="30814"/>
                    <a:pt x="20611" y="30814"/>
                    <a:pt x="20611" y="30826"/>
                  </a:cubicBezTo>
                  <a:cubicBezTo>
                    <a:pt x="20777" y="31112"/>
                    <a:pt x="21373" y="32028"/>
                    <a:pt x="22063" y="32981"/>
                  </a:cubicBezTo>
                  <a:cubicBezTo>
                    <a:pt x="20802" y="32712"/>
                    <a:pt x="19512" y="32530"/>
                    <a:pt x="18222" y="32530"/>
                  </a:cubicBezTo>
                  <a:cubicBezTo>
                    <a:pt x="17855" y="32530"/>
                    <a:pt x="17488" y="32544"/>
                    <a:pt x="17122" y="32576"/>
                  </a:cubicBezTo>
                  <a:cubicBezTo>
                    <a:pt x="14610" y="32814"/>
                    <a:pt x="12217" y="33862"/>
                    <a:pt x="9681" y="34005"/>
                  </a:cubicBezTo>
                  <a:cubicBezTo>
                    <a:pt x="9334" y="34027"/>
                    <a:pt x="8982" y="34036"/>
                    <a:pt x="8628" y="34036"/>
                  </a:cubicBezTo>
                  <a:cubicBezTo>
                    <a:pt x="8424" y="34036"/>
                    <a:pt x="8219" y="34033"/>
                    <a:pt x="8014" y="34029"/>
                  </a:cubicBezTo>
                  <a:cubicBezTo>
                    <a:pt x="5895" y="33981"/>
                    <a:pt x="3775" y="33945"/>
                    <a:pt x="1644" y="33910"/>
                  </a:cubicBezTo>
                  <a:lnTo>
                    <a:pt x="1644" y="33910"/>
                  </a:lnTo>
                  <a:cubicBezTo>
                    <a:pt x="3728" y="35695"/>
                    <a:pt x="6371" y="36827"/>
                    <a:pt x="9085" y="37160"/>
                  </a:cubicBezTo>
                  <a:cubicBezTo>
                    <a:pt x="9695" y="37237"/>
                    <a:pt x="10308" y="37275"/>
                    <a:pt x="10922" y="37275"/>
                  </a:cubicBezTo>
                  <a:cubicBezTo>
                    <a:pt x="13054" y="37275"/>
                    <a:pt x="15189" y="36817"/>
                    <a:pt x="17158" y="35957"/>
                  </a:cubicBezTo>
                  <a:cubicBezTo>
                    <a:pt x="18051" y="35576"/>
                    <a:pt x="18896" y="35100"/>
                    <a:pt x="19777" y="34683"/>
                  </a:cubicBezTo>
                  <a:cubicBezTo>
                    <a:pt x="20551" y="34302"/>
                    <a:pt x="21337" y="33945"/>
                    <a:pt x="22182" y="33755"/>
                  </a:cubicBezTo>
                  <a:cubicBezTo>
                    <a:pt x="22278" y="33743"/>
                    <a:pt x="22456" y="33731"/>
                    <a:pt x="22647" y="33707"/>
                  </a:cubicBezTo>
                  <a:cubicBezTo>
                    <a:pt x="23430" y="34715"/>
                    <a:pt x="24245" y="35587"/>
                    <a:pt x="24682" y="35587"/>
                  </a:cubicBezTo>
                  <a:cubicBezTo>
                    <a:pt x="24777" y="35587"/>
                    <a:pt x="24854" y="35546"/>
                    <a:pt x="24909" y="35457"/>
                  </a:cubicBezTo>
                  <a:cubicBezTo>
                    <a:pt x="25326" y="34755"/>
                    <a:pt x="23849" y="33564"/>
                    <a:pt x="23361" y="32993"/>
                  </a:cubicBezTo>
                  <a:cubicBezTo>
                    <a:pt x="23373" y="32933"/>
                    <a:pt x="23397" y="32862"/>
                    <a:pt x="23409" y="32778"/>
                  </a:cubicBezTo>
                  <a:cubicBezTo>
                    <a:pt x="23528" y="31719"/>
                    <a:pt x="24087" y="30754"/>
                    <a:pt x="24790" y="29957"/>
                  </a:cubicBezTo>
                  <a:cubicBezTo>
                    <a:pt x="25492" y="29171"/>
                    <a:pt x="26350" y="28516"/>
                    <a:pt x="27171" y="27849"/>
                  </a:cubicBezTo>
                  <a:cubicBezTo>
                    <a:pt x="28612" y="26682"/>
                    <a:pt x="30040" y="25409"/>
                    <a:pt x="30791" y="23694"/>
                  </a:cubicBezTo>
                  <a:cubicBezTo>
                    <a:pt x="31314" y="22337"/>
                    <a:pt x="31422" y="20813"/>
                    <a:pt x="31148" y="19348"/>
                  </a:cubicBezTo>
                  <a:cubicBezTo>
                    <a:pt x="30886" y="17896"/>
                    <a:pt x="30267" y="16526"/>
                    <a:pt x="29481" y="15276"/>
                  </a:cubicBezTo>
                  <a:lnTo>
                    <a:pt x="29481" y="15276"/>
                  </a:lnTo>
                  <a:cubicBezTo>
                    <a:pt x="29671" y="17443"/>
                    <a:pt x="28814" y="19574"/>
                    <a:pt x="27683" y="21432"/>
                  </a:cubicBezTo>
                  <a:cubicBezTo>
                    <a:pt x="26552" y="23289"/>
                    <a:pt x="25147" y="24992"/>
                    <a:pt x="24123" y="26897"/>
                  </a:cubicBezTo>
                  <a:cubicBezTo>
                    <a:pt x="23480" y="28075"/>
                    <a:pt x="22980" y="29349"/>
                    <a:pt x="22801" y="30671"/>
                  </a:cubicBezTo>
                  <a:cubicBezTo>
                    <a:pt x="22730" y="31195"/>
                    <a:pt x="22706" y="31731"/>
                    <a:pt x="22754" y="32255"/>
                  </a:cubicBezTo>
                  <a:cubicBezTo>
                    <a:pt x="22147" y="31385"/>
                    <a:pt x="21599" y="30481"/>
                    <a:pt x="21087" y="29564"/>
                  </a:cubicBezTo>
                  <a:cubicBezTo>
                    <a:pt x="21063" y="29516"/>
                    <a:pt x="21039" y="29469"/>
                    <a:pt x="21027" y="29445"/>
                  </a:cubicBezTo>
                  <a:cubicBezTo>
                    <a:pt x="21039" y="29361"/>
                    <a:pt x="21075" y="29302"/>
                    <a:pt x="21087" y="29278"/>
                  </a:cubicBezTo>
                  <a:cubicBezTo>
                    <a:pt x="21385" y="28635"/>
                    <a:pt x="21813" y="28052"/>
                    <a:pt x="22254" y="27492"/>
                  </a:cubicBezTo>
                  <a:cubicBezTo>
                    <a:pt x="22742" y="26849"/>
                    <a:pt x="23278" y="26254"/>
                    <a:pt x="23742" y="25599"/>
                  </a:cubicBezTo>
                  <a:cubicBezTo>
                    <a:pt x="25064" y="23754"/>
                    <a:pt x="25909" y="21563"/>
                    <a:pt x="26099" y="19301"/>
                  </a:cubicBezTo>
                  <a:cubicBezTo>
                    <a:pt x="26302" y="17038"/>
                    <a:pt x="25849" y="14717"/>
                    <a:pt x="24766" y="12728"/>
                  </a:cubicBezTo>
                  <a:cubicBezTo>
                    <a:pt x="24421" y="14455"/>
                    <a:pt x="24099" y="16169"/>
                    <a:pt x="23754" y="17896"/>
                  </a:cubicBezTo>
                  <a:cubicBezTo>
                    <a:pt x="23659" y="18336"/>
                    <a:pt x="23575" y="18801"/>
                    <a:pt x="23456" y="19229"/>
                  </a:cubicBezTo>
                  <a:cubicBezTo>
                    <a:pt x="22885" y="21241"/>
                    <a:pt x="21635" y="22992"/>
                    <a:pt x="21016" y="24992"/>
                  </a:cubicBezTo>
                  <a:cubicBezTo>
                    <a:pt x="20670" y="26075"/>
                    <a:pt x="20539" y="27218"/>
                    <a:pt x="20492" y="28349"/>
                  </a:cubicBezTo>
                  <a:cubicBezTo>
                    <a:pt x="20123" y="27599"/>
                    <a:pt x="19777" y="26825"/>
                    <a:pt x="19432" y="26051"/>
                  </a:cubicBezTo>
                  <a:cubicBezTo>
                    <a:pt x="19527" y="25873"/>
                    <a:pt x="19599" y="25694"/>
                    <a:pt x="19611" y="25611"/>
                  </a:cubicBezTo>
                  <a:cubicBezTo>
                    <a:pt x="19956" y="24801"/>
                    <a:pt x="20075" y="23920"/>
                    <a:pt x="20146" y="23039"/>
                  </a:cubicBezTo>
                  <a:cubicBezTo>
                    <a:pt x="20242" y="21801"/>
                    <a:pt x="20230" y="20539"/>
                    <a:pt x="20551" y="19348"/>
                  </a:cubicBezTo>
                  <a:cubicBezTo>
                    <a:pt x="21194" y="17027"/>
                    <a:pt x="23087" y="15074"/>
                    <a:pt x="23313" y="12693"/>
                  </a:cubicBezTo>
                  <a:cubicBezTo>
                    <a:pt x="23361" y="12240"/>
                    <a:pt x="23349" y="11788"/>
                    <a:pt x="23313" y="11323"/>
                  </a:cubicBezTo>
                  <a:cubicBezTo>
                    <a:pt x="22742" y="12621"/>
                    <a:pt x="21492" y="13550"/>
                    <a:pt x="20551" y="14657"/>
                  </a:cubicBezTo>
                  <a:cubicBezTo>
                    <a:pt x="19289" y="16145"/>
                    <a:pt x="18575" y="18027"/>
                    <a:pt x="18527" y="19920"/>
                  </a:cubicBezTo>
                  <a:cubicBezTo>
                    <a:pt x="18503" y="21587"/>
                    <a:pt x="18956" y="23230"/>
                    <a:pt x="18932" y="24885"/>
                  </a:cubicBezTo>
                  <a:cubicBezTo>
                    <a:pt x="18432" y="23742"/>
                    <a:pt x="17956" y="22575"/>
                    <a:pt x="17456" y="21444"/>
                  </a:cubicBezTo>
                  <a:cubicBezTo>
                    <a:pt x="17229" y="20932"/>
                    <a:pt x="16991" y="20420"/>
                    <a:pt x="16741" y="19920"/>
                  </a:cubicBezTo>
                  <a:cubicBezTo>
                    <a:pt x="16753" y="19443"/>
                    <a:pt x="16848" y="18967"/>
                    <a:pt x="16979" y="18515"/>
                  </a:cubicBezTo>
                  <a:cubicBezTo>
                    <a:pt x="17265" y="17550"/>
                    <a:pt x="17741" y="16646"/>
                    <a:pt x="18098" y="15693"/>
                  </a:cubicBezTo>
                  <a:cubicBezTo>
                    <a:pt x="19361" y="12264"/>
                    <a:pt x="18968" y="8264"/>
                    <a:pt x="17051" y="5168"/>
                  </a:cubicBezTo>
                  <a:lnTo>
                    <a:pt x="17051" y="5168"/>
                  </a:lnTo>
                  <a:cubicBezTo>
                    <a:pt x="17110" y="7490"/>
                    <a:pt x="16074" y="9692"/>
                    <a:pt x="15777" y="12002"/>
                  </a:cubicBezTo>
                  <a:cubicBezTo>
                    <a:pt x="15551" y="13633"/>
                    <a:pt x="15717" y="15300"/>
                    <a:pt x="15860" y="16955"/>
                  </a:cubicBezTo>
                  <a:cubicBezTo>
                    <a:pt x="15908" y="17455"/>
                    <a:pt x="15955" y="17955"/>
                    <a:pt x="16015" y="18455"/>
                  </a:cubicBezTo>
                  <a:cubicBezTo>
                    <a:pt x="15562" y="17574"/>
                    <a:pt x="15098" y="16717"/>
                    <a:pt x="14622" y="15848"/>
                  </a:cubicBezTo>
                  <a:cubicBezTo>
                    <a:pt x="14610" y="15788"/>
                    <a:pt x="14598" y="15741"/>
                    <a:pt x="14586" y="15717"/>
                  </a:cubicBezTo>
                  <a:cubicBezTo>
                    <a:pt x="14479" y="15157"/>
                    <a:pt x="14539" y="14574"/>
                    <a:pt x="14658" y="14002"/>
                  </a:cubicBezTo>
                  <a:cubicBezTo>
                    <a:pt x="14848" y="13157"/>
                    <a:pt x="15193" y="12359"/>
                    <a:pt x="15431" y="11526"/>
                  </a:cubicBezTo>
                  <a:cubicBezTo>
                    <a:pt x="16313" y="8525"/>
                    <a:pt x="15717" y="5132"/>
                    <a:pt x="13884" y="2608"/>
                  </a:cubicBezTo>
                  <a:lnTo>
                    <a:pt x="13884" y="2608"/>
                  </a:lnTo>
                  <a:cubicBezTo>
                    <a:pt x="14074" y="4585"/>
                    <a:pt x="13336" y="6513"/>
                    <a:pt x="13217" y="8514"/>
                  </a:cubicBezTo>
                  <a:cubicBezTo>
                    <a:pt x="13122" y="9930"/>
                    <a:pt x="13360" y="11347"/>
                    <a:pt x="13598" y="12728"/>
                  </a:cubicBezTo>
                  <a:cubicBezTo>
                    <a:pt x="13705" y="13359"/>
                    <a:pt x="13812" y="13990"/>
                    <a:pt x="13931" y="14633"/>
                  </a:cubicBezTo>
                  <a:cubicBezTo>
                    <a:pt x="13455" y="13824"/>
                    <a:pt x="12979" y="13038"/>
                    <a:pt x="12467" y="12264"/>
                  </a:cubicBezTo>
                  <a:cubicBezTo>
                    <a:pt x="12514" y="12085"/>
                    <a:pt x="12526" y="11835"/>
                    <a:pt x="12538" y="11776"/>
                  </a:cubicBezTo>
                  <a:cubicBezTo>
                    <a:pt x="12598" y="11133"/>
                    <a:pt x="12503" y="10514"/>
                    <a:pt x="12348" y="9895"/>
                  </a:cubicBezTo>
                  <a:cubicBezTo>
                    <a:pt x="12145" y="9037"/>
                    <a:pt x="11860" y="8168"/>
                    <a:pt x="11824" y="7275"/>
                  </a:cubicBezTo>
                  <a:cubicBezTo>
                    <a:pt x="11764" y="5549"/>
                    <a:pt x="12645" y="3799"/>
                    <a:pt x="12288" y="2108"/>
                  </a:cubicBezTo>
                  <a:cubicBezTo>
                    <a:pt x="12217" y="1787"/>
                    <a:pt x="12110" y="1489"/>
                    <a:pt x="11991" y="1179"/>
                  </a:cubicBezTo>
                  <a:cubicBezTo>
                    <a:pt x="11872" y="2191"/>
                    <a:pt x="11217" y="3096"/>
                    <a:pt x="10812" y="4049"/>
                  </a:cubicBezTo>
                  <a:cubicBezTo>
                    <a:pt x="10276" y="5347"/>
                    <a:pt x="10193" y="6775"/>
                    <a:pt x="10562" y="8085"/>
                  </a:cubicBezTo>
                  <a:cubicBezTo>
                    <a:pt x="10895" y="9228"/>
                    <a:pt x="11574" y="10276"/>
                    <a:pt x="11919" y="11419"/>
                  </a:cubicBezTo>
                  <a:cubicBezTo>
                    <a:pt x="10848" y="9823"/>
                    <a:pt x="9728" y="8275"/>
                    <a:pt x="8526" y="6775"/>
                  </a:cubicBezTo>
                  <a:cubicBezTo>
                    <a:pt x="8526" y="6632"/>
                    <a:pt x="8538" y="6513"/>
                    <a:pt x="8573" y="6382"/>
                  </a:cubicBezTo>
                  <a:cubicBezTo>
                    <a:pt x="8657" y="5906"/>
                    <a:pt x="8835" y="5442"/>
                    <a:pt x="8954" y="4966"/>
                  </a:cubicBezTo>
                  <a:cubicBezTo>
                    <a:pt x="9383" y="3275"/>
                    <a:pt x="8990" y="1382"/>
                    <a:pt x="7895" y="1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356050" y="4153025"/>
              <a:ext cx="149750" cy="228625"/>
            </a:xfrm>
            <a:custGeom>
              <a:avLst/>
              <a:gdLst/>
              <a:ahLst/>
              <a:cxnLst/>
              <a:rect l="l" t="t" r="r" b="b"/>
              <a:pathLst>
                <a:path w="5990" h="9145" extrusionOk="0">
                  <a:moveTo>
                    <a:pt x="5965" y="0"/>
                  </a:moveTo>
                  <a:cubicBezTo>
                    <a:pt x="5930" y="0"/>
                    <a:pt x="5918" y="0"/>
                    <a:pt x="5906" y="36"/>
                  </a:cubicBezTo>
                  <a:cubicBezTo>
                    <a:pt x="5263" y="1715"/>
                    <a:pt x="4322" y="3298"/>
                    <a:pt x="3084" y="4691"/>
                  </a:cubicBezTo>
                  <a:cubicBezTo>
                    <a:pt x="2846" y="4965"/>
                    <a:pt x="2596" y="5227"/>
                    <a:pt x="2358" y="5501"/>
                  </a:cubicBezTo>
                  <a:cubicBezTo>
                    <a:pt x="1370" y="6573"/>
                    <a:pt x="346" y="7668"/>
                    <a:pt x="0" y="9085"/>
                  </a:cubicBezTo>
                  <a:cubicBezTo>
                    <a:pt x="0" y="9109"/>
                    <a:pt x="24" y="9144"/>
                    <a:pt x="48" y="9144"/>
                  </a:cubicBezTo>
                  <a:cubicBezTo>
                    <a:pt x="72" y="9144"/>
                    <a:pt x="84" y="9132"/>
                    <a:pt x="96" y="9097"/>
                  </a:cubicBezTo>
                  <a:cubicBezTo>
                    <a:pt x="429" y="7716"/>
                    <a:pt x="1453" y="6608"/>
                    <a:pt x="2429" y="5561"/>
                  </a:cubicBezTo>
                  <a:cubicBezTo>
                    <a:pt x="2667" y="5287"/>
                    <a:pt x="2929" y="5013"/>
                    <a:pt x="3167" y="4751"/>
                  </a:cubicBezTo>
                  <a:cubicBezTo>
                    <a:pt x="4394" y="3334"/>
                    <a:pt x="5346" y="1763"/>
                    <a:pt x="5989" y="60"/>
                  </a:cubicBezTo>
                  <a:cubicBezTo>
                    <a:pt x="5989" y="36"/>
                    <a:pt x="5989" y="24"/>
                    <a:pt x="596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296825" y="4060150"/>
              <a:ext cx="90200" cy="242625"/>
            </a:xfrm>
            <a:custGeom>
              <a:avLst/>
              <a:gdLst/>
              <a:ahLst/>
              <a:cxnLst/>
              <a:rect l="l" t="t" r="r" b="b"/>
              <a:pathLst>
                <a:path w="3608" h="9705" extrusionOk="0">
                  <a:moveTo>
                    <a:pt x="3465" y="1"/>
                  </a:moveTo>
                  <a:cubicBezTo>
                    <a:pt x="3429" y="1"/>
                    <a:pt x="3417" y="13"/>
                    <a:pt x="3417" y="48"/>
                  </a:cubicBezTo>
                  <a:cubicBezTo>
                    <a:pt x="3524" y="1489"/>
                    <a:pt x="3155" y="3049"/>
                    <a:pt x="2238" y="4989"/>
                  </a:cubicBezTo>
                  <a:cubicBezTo>
                    <a:pt x="1977" y="5549"/>
                    <a:pt x="1679" y="6120"/>
                    <a:pt x="1393" y="6668"/>
                  </a:cubicBezTo>
                  <a:cubicBezTo>
                    <a:pt x="905" y="7621"/>
                    <a:pt x="381" y="8621"/>
                    <a:pt x="0" y="9645"/>
                  </a:cubicBezTo>
                  <a:cubicBezTo>
                    <a:pt x="0" y="9668"/>
                    <a:pt x="0" y="9692"/>
                    <a:pt x="24" y="9704"/>
                  </a:cubicBezTo>
                  <a:lnTo>
                    <a:pt x="36" y="9704"/>
                  </a:lnTo>
                  <a:cubicBezTo>
                    <a:pt x="60" y="9704"/>
                    <a:pt x="83" y="9704"/>
                    <a:pt x="72" y="9668"/>
                  </a:cubicBezTo>
                  <a:cubicBezTo>
                    <a:pt x="453" y="8656"/>
                    <a:pt x="976" y="7668"/>
                    <a:pt x="1465" y="6716"/>
                  </a:cubicBezTo>
                  <a:cubicBezTo>
                    <a:pt x="1750" y="6156"/>
                    <a:pt x="2048" y="5597"/>
                    <a:pt x="2322" y="5025"/>
                  </a:cubicBezTo>
                  <a:cubicBezTo>
                    <a:pt x="3239" y="3096"/>
                    <a:pt x="3608" y="1501"/>
                    <a:pt x="3512" y="48"/>
                  </a:cubicBezTo>
                  <a:cubicBezTo>
                    <a:pt x="3512" y="13"/>
                    <a:pt x="3489" y="1"/>
                    <a:pt x="346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247700" y="4004975"/>
              <a:ext cx="31275" cy="173375"/>
            </a:xfrm>
            <a:custGeom>
              <a:avLst/>
              <a:gdLst/>
              <a:ahLst/>
              <a:cxnLst/>
              <a:rect l="l" t="t" r="r" b="b"/>
              <a:pathLst>
                <a:path w="1251" h="6935" extrusionOk="0">
                  <a:moveTo>
                    <a:pt x="1200" y="0"/>
                  </a:moveTo>
                  <a:cubicBezTo>
                    <a:pt x="1184" y="0"/>
                    <a:pt x="1164" y="8"/>
                    <a:pt x="1155" y="17"/>
                  </a:cubicBezTo>
                  <a:cubicBezTo>
                    <a:pt x="608" y="1065"/>
                    <a:pt x="262" y="2112"/>
                    <a:pt x="143" y="3124"/>
                  </a:cubicBezTo>
                  <a:cubicBezTo>
                    <a:pt x="1" y="4398"/>
                    <a:pt x="179" y="5660"/>
                    <a:pt x="358" y="6899"/>
                  </a:cubicBezTo>
                  <a:cubicBezTo>
                    <a:pt x="358" y="6923"/>
                    <a:pt x="382" y="6934"/>
                    <a:pt x="393" y="6934"/>
                  </a:cubicBezTo>
                  <a:cubicBezTo>
                    <a:pt x="429" y="6934"/>
                    <a:pt x="441" y="6923"/>
                    <a:pt x="441" y="6875"/>
                  </a:cubicBezTo>
                  <a:cubicBezTo>
                    <a:pt x="262" y="5660"/>
                    <a:pt x="84" y="4398"/>
                    <a:pt x="239" y="3148"/>
                  </a:cubicBezTo>
                  <a:cubicBezTo>
                    <a:pt x="358" y="2148"/>
                    <a:pt x="679" y="1100"/>
                    <a:pt x="1227" y="65"/>
                  </a:cubicBezTo>
                  <a:cubicBezTo>
                    <a:pt x="1251" y="53"/>
                    <a:pt x="1227" y="17"/>
                    <a:pt x="1215" y="5"/>
                  </a:cubicBezTo>
                  <a:cubicBezTo>
                    <a:pt x="1211" y="2"/>
                    <a:pt x="1206" y="0"/>
                    <a:pt x="120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3184900" y="3845550"/>
              <a:ext cx="17275" cy="192000"/>
            </a:xfrm>
            <a:custGeom>
              <a:avLst/>
              <a:gdLst/>
              <a:ahLst/>
              <a:cxnLst/>
              <a:rect l="l" t="t" r="r" b="b"/>
              <a:pathLst>
                <a:path w="691" h="7680" extrusionOk="0">
                  <a:moveTo>
                    <a:pt x="619" y="0"/>
                  </a:moveTo>
                  <a:cubicBezTo>
                    <a:pt x="584" y="0"/>
                    <a:pt x="572" y="12"/>
                    <a:pt x="572" y="36"/>
                  </a:cubicBezTo>
                  <a:cubicBezTo>
                    <a:pt x="596" y="2572"/>
                    <a:pt x="405" y="5132"/>
                    <a:pt x="0" y="7632"/>
                  </a:cubicBezTo>
                  <a:cubicBezTo>
                    <a:pt x="0" y="7644"/>
                    <a:pt x="24" y="7680"/>
                    <a:pt x="48" y="7680"/>
                  </a:cubicBezTo>
                  <a:cubicBezTo>
                    <a:pt x="84" y="7680"/>
                    <a:pt x="96" y="7656"/>
                    <a:pt x="96" y="7644"/>
                  </a:cubicBezTo>
                  <a:cubicBezTo>
                    <a:pt x="500" y="5144"/>
                    <a:pt x="691" y="2584"/>
                    <a:pt x="667" y="36"/>
                  </a:cubicBezTo>
                  <a:cubicBezTo>
                    <a:pt x="667" y="12"/>
                    <a:pt x="643" y="0"/>
                    <a:pt x="61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3124175" y="3816675"/>
              <a:ext cx="15500" cy="130400"/>
            </a:xfrm>
            <a:custGeom>
              <a:avLst/>
              <a:gdLst/>
              <a:ahLst/>
              <a:cxnLst/>
              <a:rect l="l" t="t" r="r" b="b"/>
              <a:pathLst>
                <a:path w="620" h="5216" extrusionOk="0">
                  <a:moveTo>
                    <a:pt x="572" y="0"/>
                  </a:moveTo>
                  <a:cubicBezTo>
                    <a:pt x="548" y="0"/>
                    <a:pt x="536" y="24"/>
                    <a:pt x="536" y="48"/>
                  </a:cubicBezTo>
                  <a:cubicBezTo>
                    <a:pt x="381" y="1762"/>
                    <a:pt x="203" y="3477"/>
                    <a:pt x="0" y="5168"/>
                  </a:cubicBezTo>
                  <a:cubicBezTo>
                    <a:pt x="0" y="5180"/>
                    <a:pt x="12" y="5215"/>
                    <a:pt x="36" y="5215"/>
                  </a:cubicBezTo>
                  <a:cubicBezTo>
                    <a:pt x="72" y="5215"/>
                    <a:pt x="84" y="5203"/>
                    <a:pt x="84" y="5168"/>
                  </a:cubicBezTo>
                  <a:cubicBezTo>
                    <a:pt x="298" y="3477"/>
                    <a:pt x="477" y="1751"/>
                    <a:pt x="620" y="48"/>
                  </a:cubicBezTo>
                  <a:cubicBezTo>
                    <a:pt x="620" y="36"/>
                    <a:pt x="608" y="0"/>
                    <a:pt x="572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3041725" y="3761000"/>
              <a:ext cx="34250" cy="114325"/>
            </a:xfrm>
            <a:custGeom>
              <a:avLst/>
              <a:gdLst/>
              <a:ahLst/>
              <a:cxnLst/>
              <a:rect l="l" t="t" r="r" b="b"/>
              <a:pathLst>
                <a:path w="1370" h="4573" extrusionOk="0">
                  <a:moveTo>
                    <a:pt x="274" y="1"/>
                  </a:moveTo>
                  <a:cubicBezTo>
                    <a:pt x="239" y="1"/>
                    <a:pt x="215" y="1"/>
                    <a:pt x="215" y="25"/>
                  </a:cubicBezTo>
                  <a:cubicBezTo>
                    <a:pt x="0" y="680"/>
                    <a:pt x="48" y="1477"/>
                    <a:pt x="346" y="2370"/>
                  </a:cubicBezTo>
                  <a:cubicBezTo>
                    <a:pt x="500" y="2799"/>
                    <a:pt x="691" y="3227"/>
                    <a:pt x="870" y="3632"/>
                  </a:cubicBezTo>
                  <a:cubicBezTo>
                    <a:pt x="1012" y="3930"/>
                    <a:pt x="1143" y="4228"/>
                    <a:pt x="1262" y="4537"/>
                  </a:cubicBezTo>
                  <a:cubicBezTo>
                    <a:pt x="1286" y="4549"/>
                    <a:pt x="1298" y="4573"/>
                    <a:pt x="1310" y="4573"/>
                  </a:cubicBezTo>
                  <a:lnTo>
                    <a:pt x="1334" y="4561"/>
                  </a:lnTo>
                  <a:cubicBezTo>
                    <a:pt x="1358" y="4549"/>
                    <a:pt x="1370" y="4537"/>
                    <a:pt x="1358" y="4501"/>
                  </a:cubicBezTo>
                  <a:cubicBezTo>
                    <a:pt x="1239" y="4204"/>
                    <a:pt x="1096" y="3894"/>
                    <a:pt x="953" y="3597"/>
                  </a:cubicBezTo>
                  <a:cubicBezTo>
                    <a:pt x="774" y="3192"/>
                    <a:pt x="584" y="2775"/>
                    <a:pt x="441" y="2346"/>
                  </a:cubicBezTo>
                  <a:cubicBezTo>
                    <a:pt x="143" y="1465"/>
                    <a:pt x="96" y="691"/>
                    <a:pt x="298" y="60"/>
                  </a:cubicBezTo>
                  <a:cubicBezTo>
                    <a:pt x="298" y="25"/>
                    <a:pt x="298" y="13"/>
                    <a:pt x="274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2978925" y="3671725"/>
              <a:ext cx="6275" cy="88125"/>
            </a:xfrm>
            <a:custGeom>
              <a:avLst/>
              <a:gdLst/>
              <a:ahLst/>
              <a:cxnLst/>
              <a:rect l="l" t="t" r="r" b="b"/>
              <a:pathLst>
                <a:path w="251" h="3525" extrusionOk="0">
                  <a:moveTo>
                    <a:pt x="107" y="0"/>
                  </a:moveTo>
                  <a:cubicBezTo>
                    <a:pt x="72" y="0"/>
                    <a:pt x="60" y="12"/>
                    <a:pt x="60" y="48"/>
                  </a:cubicBezTo>
                  <a:cubicBezTo>
                    <a:pt x="167" y="1191"/>
                    <a:pt x="155" y="2334"/>
                    <a:pt x="0" y="3477"/>
                  </a:cubicBezTo>
                  <a:cubicBezTo>
                    <a:pt x="0" y="3500"/>
                    <a:pt x="12" y="3524"/>
                    <a:pt x="48" y="3524"/>
                  </a:cubicBezTo>
                  <a:cubicBezTo>
                    <a:pt x="72" y="3524"/>
                    <a:pt x="95" y="3512"/>
                    <a:pt x="95" y="3512"/>
                  </a:cubicBezTo>
                  <a:cubicBezTo>
                    <a:pt x="238" y="2369"/>
                    <a:pt x="250" y="1191"/>
                    <a:pt x="155" y="48"/>
                  </a:cubicBezTo>
                  <a:cubicBezTo>
                    <a:pt x="155" y="12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2865800" y="3734825"/>
              <a:ext cx="98250" cy="48525"/>
            </a:xfrm>
            <a:custGeom>
              <a:avLst/>
              <a:gdLst/>
              <a:ahLst/>
              <a:cxnLst/>
              <a:rect l="l" t="t" r="r" b="b"/>
              <a:pathLst>
                <a:path w="3930" h="1941" extrusionOk="0">
                  <a:moveTo>
                    <a:pt x="60" y="0"/>
                  </a:moveTo>
                  <a:cubicBezTo>
                    <a:pt x="37" y="0"/>
                    <a:pt x="13" y="0"/>
                    <a:pt x="1" y="36"/>
                  </a:cubicBezTo>
                  <a:cubicBezTo>
                    <a:pt x="1" y="60"/>
                    <a:pt x="1" y="83"/>
                    <a:pt x="37" y="95"/>
                  </a:cubicBezTo>
                  <a:cubicBezTo>
                    <a:pt x="691" y="357"/>
                    <a:pt x="1322" y="679"/>
                    <a:pt x="1918" y="1048"/>
                  </a:cubicBezTo>
                  <a:cubicBezTo>
                    <a:pt x="2001" y="1096"/>
                    <a:pt x="2084" y="1155"/>
                    <a:pt x="2156" y="1191"/>
                  </a:cubicBezTo>
                  <a:cubicBezTo>
                    <a:pt x="2692" y="1536"/>
                    <a:pt x="3239" y="1881"/>
                    <a:pt x="3882" y="1941"/>
                  </a:cubicBezTo>
                  <a:cubicBezTo>
                    <a:pt x="3918" y="1941"/>
                    <a:pt x="3930" y="1929"/>
                    <a:pt x="3930" y="1881"/>
                  </a:cubicBezTo>
                  <a:cubicBezTo>
                    <a:pt x="3930" y="1869"/>
                    <a:pt x="3918" y="1834"/>
                    <a:pt x="3882" y="1834"/>
                  </a:cubicBezTo>
                  <a:cubicBezTo>
                    <a:pt x="3275" y="1786"/>
                    <a:pt x="2727" y="1429"/>
                    <a:pt x="2203" y="1107"/>
                  </a:cubicBezTo>
                  <a:cubicBezTo>
                    <a:pt x="2132" y="1060"/>
                    <a:pt x="2037" y="1000"/>
                    <a:pt x="1965" y="953"/>
                  </a:cubicBezTo>
                  <a:cubicBezTo>
                    <a:pt x="1358" y="584"/>
                    <a:pt x="715" y="274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2927125" y="3839775"/>
              <a:ext cx="144100" cy="78125"/>
            </a:xfrm>
            <a:custGeom>
              <a:avLst/>
              <a:gdLst/>
              <a:ahLst/>
              <a:cxnLst/>
              <a:rect l="l" t="t" r="r" b="b"/>
              <a:pathLst>
                <a:path w="5764" h="3125" extrusionOk="0">
                  <a:moveTo>
                    <a:pt x="49" y="0"/>
                  </a:moveTo>
                  <a:cubicBezTo>
                    <a:pt x="37" y="0"/>
                    <a:pt x="24" y="11"/>
                    <a:pt x="24" y="29"/>
                  </a:cubicBezTo>
                  <a:cubicBezTo>
                    <a:pt x="1" y="53"/>
                    <a:pt x="24" y="76"/>
                    <a:pt x="48" y="76"/>
                  </a:cubicBezTo>
                  <a:cubicBezTo>
                    <a:pt x="1155" y="231"/>
                    <a:pt x="2084" y="946"/>
                    <a:pt x="2977" y="1612"/>
                  </a:cubicBezTo>
                  <a:cubicBezTo>
                    <a:pt x="3811" y="2232"/>
                    <a:pt x="4680" y="2886"/>
                    <a:pt x="5704" y="3124"/>
                  </a:cubicBezTo>
                  <a:cubicBezTo>
                    <a:pt x="5739" y="3124"/>
                    <a:pt x="5751" y="3113"/>
                    <a:pt x="5751" y="3113"/>
                  </a:cubicBezTo>
                  <a:cubicBezTo>
                    <a:pt x="5763" y="3089"/>
                    <a:pt x="5751" y="3053"/>
                    <a:pt x="5716" y="3053"/>
                  </a:cubicBezTo>
                  <a:cubicBezTo>
                    <a:pt x="4727" y="2815"/>
                    <a:pt x="3870" y="2172"/>
                    <a:pt x="3037" y="1553"/>
                  </a:cubicBezTo>
                  <a:cubicBezTo>
                    <a:pt x="2132" y="862"/>
                    <a:pt x="1191" y="172"/>
                    <a:pt x="60" y="5"/>
                  </a:cubicBezTo>
                  <a:cubicBezTo>
                    <a:pt x="57" y="2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2942600" y="3950950"/>
              <a:ext cx="186350" cy="78275"/>
            </a:xfrm>
            <a:custGeom>
              <a:avLst/>
              <a:gdLst/>
              <a:ahLst/>
              <a:cxnLst/>
              <a:rect l="l" t="t" r="r" b="b"/>
              <a:pathLst>
                <a:path w="7454" h="3131" extrusionOk="0">
                  <a:moveTo>
                    <a:pt x="56" y="1"/>
                  </a:moveTo>
                  <a:cubicBezTo>
                    <a:pt x="40" y="1"/>
                    <a:pt x="21" y="15"/>
                    <a:pt x="13" y="23"/>
                  </a:cubicBezTo>
                  <a:cubicBezTo>
                    <a:pt x="1" y="35"/>
                    <a:pt x="13" y="70"/>
                    <a:pt x="24" y="82"/>
                  </a:cubicBezTo>
                  <a:cubicBezTo>
                    <a:pt x="1096" y="916"/>
                    <a:pt x="2441" y="1273"/>
                    <a:pt x="3727" y="1618"/>
                  </a:cubicBezTo>
                  <a:cubicBezTo>
                    <a:pt x="5013" y="1952"/>
                    <a:pt x="6335" y="2297"/>
                    <a:pt x="7394" y="3118"/>
                  </a:cubicBezTo>
                  <a:cubicBezTo>
                    <a:pt x="7406" y="3130"/>
                    <a:pt x="7406" y="3130"/>
                    <a:pt x="7418" y="3130"/>
                  </a:cubicBezTo>
                  <a:cubicBezTo>
                    <a:pt x="7442" y="3130"/>
                    <a:pt x="7442" y="3130"/>
                    <a:pt x="7442" y="3107"/>
                  </a:cubicBezTo>
                  <a:cubicBezTo>
                    <a:pt x="7454" y="3083"/>
                    <a:pt x="7442" y="3059"/>
                    <a:pt x="7418" y="3047"/>
                  </a:cubicBezTo>
                  <a:cubicBezTo>
                    <a:pt x="6370" y="2226"/>
                    <a:pt x="5025" y="1868"/>
                    <a:pt x="3727" y="1523"/>
                  </a:cubicBezTo>
                  <a:cubicBezTo>
                    <a:pt x="2453" y="1178"/>
                    <a:pt x="1132" y="821"/>
                    <a:pt x="72" y="11"/>
                  </a:cubicBezTo>
                  <a:cubicBezTo>
                    <a:pt x="68" y="4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2997975" y="4067300"/>
              <a:ext cx="180700" cy="106575"/>
            </a:xfrm>
            <a:custGeom>
              <a:avLst/>
              <a:gdLst/>
              <a:ahLst/>
              <a:cxnLst/>
              <a:rect l="l" t="t" r="r" b="b"/>
              <a:pathLst>
                <a:path w="7228" h="4263" extrusionOk="0">
                  <a:moveTo>
                    <a:pt x="60" y="0"/>
                  </a:moveTo>
                  <a:cubicBezTo>
                    <a:pt x="24" y="0"/>
                    <a:pt x="12" y="0"/>
                    <a:pt x="0" y="24"/>
                  </a:cubicBezTo>
                  <a:cubicBezTo>
                    <a:pt x="0" y="60"/>
                    <a:pt x="0" y="72"/>
                    <a:pt x="24" y="84"/>
                  </a:cubicBezTo>
                  <a:cubicBezTo>
                    <a:pt x="1143" y="489"/>
                    <a:pt x="2096" y="1274"/>
                    <a:pt x="3024" y="2048"/>
                  </a:cubicBezTo>
                  <a:cubicBezTo>
                    <a:pt x="3167" y="2179"/>
                    <a:pt x="3322" y="2298"/>
                    <a:pt x="3465" y="2417"/>
                  </a:cubicBezTo>
                  <a:cubicBezTo>
                    <a:pt x="4513" y="3275"/>
                    <a:pt x="5763" y="4168"/>
                    <a:pt x="7192" y="4263"/>
                  </a:cubicBezTo>
                  <a:cubicBezTo>
                    <a:pt x="7215" y="4263"/>
                    <a:pt x="7227" y="4251"/>
                    <a:pt x="7227" y="4215"/>
                  </a:cubicBezTo>
                  <a:cubicBezTo>
                    <a:pt x="7227" y="4203"/>
                    <a:pt x="7215" y="4179"/>
                    <a:pt x="7192" y="4179"/>
                  </a:cubicBezTo>
                  <a:cubicBezTo>
                    <a:pt x="5787" y="4072"/>
                    <a:pt x="4548" y="3191"/>
                    <a:pt x="3524" y="2346"/>
                  </a:cubicBezTo>
                  <a:cubicBezTo>
                    <a:pt x="3382" y="2215"/>
                    <a:pt x="3227" y="2096"/>
                    <a:pt x="3084" y="1977"/>
                  </a:cubicBezTo>
                  <a:cubicBezTo>
                    <a:pt x="2155" y="1203"/>
                    <a:pt x="1203" y="393"/>
                    <a:pt x="60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2997375" y="4188150"/>
              <a:ext cx="242025" cy="98250"/>
            </a:xfrm>
            <a:custGeom>
              <a:avLst/>
              <a:gdLst/>
              <a:ahLst/>
              <a:cxnLst/>
              <a:rect l="l" t="t" r="r" b="b"/>
              <a:pathLst>
                <a:path w="9681" h="3930" extrusionOk="0">
                  <a:moveTo>
                    <a:pt x="48" y="0"/>
                  </a:moveTo>
                  <a:cubicBezTo>
                    <a:pt x="24" y="0"/>
                    <a:pt x="0" y="12"/>
                    <a:pt x="0" y="48"/>
                  </a:cubicBezTo>
                  <a:cubicBezTo>
                    <a:pt x="0" y="72"/>
                    <a:pt x="24" y="84"/>
                    <a:pt x="48" y="84"/>
                  </a:cubicBezTo>
                  <a:cubicBezTo>
                    <a:pt x="2239" y="131"/>
                    <a:pt x="4251" y="1322"/>
                    <a:pt x="6120" y="2524"/>
                  </a:cubicBezTo>
                  <a:cubicBezTo>
                    <a:pt x="7132" y="3179"/>
                    <a:pt x="8299" y="3929"/>
                    <a:pt x="9561" y="3929"/>
                  </a:cubicBezTo>
                  <a:cubicBezTo>
                    <a:pt x="9597" y="3929"/>
                    <a:pt x="9621" y="3929"/>
                    <a:pt x="9633" y="3917"/>
                  </a:cubicBezTo>
                  <a:cubicBezTo>
                    <a:pt x="9668" y="3917"/>
                    <a:pt x="9680" y="3894"/>
                    <a:pt x="9680" y="3870"/>
                  </a:cubicBezTo>
                  <a:cubicBezTo>
                    <a:pt x="9680" y="3834"/>
                    <a:pt x="9668" y="3822"/>
                    <a:pt x="9633" y="3822"/>
                  </a:cubicBezTo>
                  <a:lnTo>
                    <a:pt x="9561" y="3822"/>
                  </a:lnTo>
                  <a:cubicBezTo>
                    <a:pt x="8311" y="3822"/>
                    <a:pt x="7180" y="3096"/>
                    <a:pt x="6168" y="2441"/>
                  </a:cubicBezTo>
                  <a:cubicBezTo>
                    <a:pt x="4275" y="1239"/>
                    <a:pt x="2274" y="48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032200" y="4338025"/>
              <a:ext cx="220575" cy="19800"/>
            </a:xfrm>
            <a:custGeom>
              <a:avLst/>
              <a:gdLst/>
              <a:ahLst/>
              <a:cxnLst/>
              <a:rect l="l" t="t" r="r" b="b"/>
              <a:pathLst>
                <a:path w="8823" h="792" extrusionOk="0">
                  <a:moveTo>
                    <a:pt x="1755" y="0"/>
                  </a:moveTo>
                  <a:cubicBezTo>
                    <a:pt x="1185" y="0"/>
                    <a:pt x="616" y="14"/>
                    <a:pt x="48" y="42"/>
                  </a:cubicBezTo>
                  <a:cubicBezTo>
                    <a:pt x="12" y="42"/>
                    <a:pt x="0" y="66"/>
                    <a:pt x="0" y="89"/>
                  </a:cubicBezTo>
                  <a:cubicBezTo>
                    <a:pt x="0" y="125"/>
                    <a:pt x="12" y="137"/>
                    <a:pt x="48" y="137"/>
                  </a:cubicBezTo>
                  <a:cubicBezTo>
                    <a:pt x="613" y="112"/>
                    <a:pt x="1179" y="99"/>
                    <a:pt x="1744" y="99"/>
                  </a:cubicBezTo>
                  <a:cubicBezTo>
                    <a:pt x="4098" y="99"/>
                    <a:pt x="6450" y="321"/>
                    <a:pt x="8763" y="792"/>
                  </a:cubicBezTo>
                  <a:cubicBezTo>
                    <a:pt x="8799" y="792"/>
                    <a:pt x="8811" y="780"/>
                    <a:pt x="8811" y="744"/>
                  </a:cubicBezTo>
                  <a:cubicBezTo>
                    <a:pt x="8823" y="732"/>
                    <a:pt x="8811" y="697"/>
                    <a:pt x="8775" y="697"/>
                  </a:cubicBezTo>
                  <a:cubicBezTo>
                    <a:pt x="6465" y="236"/>
                    <a:pt x="4108" y="0"/>
                    <a:pt x="17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052150" y="4441250"/>
              <a:ext cx="270575" cy="49050"/>
            </a:xfrm>
            <a:custGeom>
              <a:avLst/>
              <a:gdLst/>
              <a:ahLst/>
              <a:cxnLst/>
              <a:rect l="l" t="t" r="r" b="b"/>
              <a:pathLst>
                <a:path w="10823" h="1962" extrusionOk="0">
                  <a:moveTo>
                    <a:pt x="8927" y="0"/>
                  </a:moveTo>
                  <a:cubicBezTo>
                    <a:pt x="7386" y="0"/>
                    <a:pt x="5847" y="264"/>
                    <a:pt x="4394" y="782"/>
                  </a:cubicBezTo>
                  <a:cubicBezTo>
                    <a:pt x="4108" y="890"/>
                    <a:pt x="3834" y="1009"/>
                    <a:pt x="3548" y="1116"/>
                  </a:cubicBezTo>
                  <a:cubicBezTo>
                    <a:pt x="2588" y="1490"/>
                    <a:pt x="1601" y="1881"/>
                    <a:pt x="596" y="1881"/>
                  </a:cubicBezTo>
                  <a:cubicBezTo>
                    <a:pt x="418" y="1881"/>
                    <a:pt x="239" y="1869"/>
                    <a:pt x="60" y="1842"/>
                  </a:cubicBezTo>
                  <a:cubicBezTo>
                    <a:pt x="56" y="1839"/>
                    <a:pt x="52" y="1837"/>
                    <a:pt x="48" y="1837"/>
                  </a:cubicBezTo>
                  <a:cubicBezTo>
                    <a:pt x="37" y="1837"/>
                    <a:pt x="24" y="1848"/>
                    <a:pt x="24" y="1866"/>
                  </a:cubicBezTo>
                  <a:cubicBezTo>
                    <a:pt x="0" y="1890"/>
                    <a:pt x="24" y="1914"/>
                    <a:pt x="48" y="1914"/>
                  </a:cubicBezTo>
                  <a:cubicBezTo>
                    <a:pt x="238" y="1949"/>
                    <a:pt x="417" y="1961"/>
                    <a:pt x="595" y="1961"/>
                  </a:cubicBezTo>
                  <a:cubicBezTo>
                    <a:pt x="1607" y="1961"/>
                    <a:pt x="2608" y="1568"/>
                    <a:pt x="3596" y="1199"/>
                  </a:cubicBezTo>
                  <a:cubicBezTo>
                    <a:pt x="3870" y="1080"/>
                    <a:pt x="4155" y="973"/>
                    <a:pt x="4441" y="878"/>
                  </a:cubicBezTo>
                  <a:cubicBezTo>
                    <a:pt x="5879" y="353"/>
                    <a:pt x="7401" y="93"/>
                    <a:pt x="8921" y="93"/>
                  </a:cubicBezTo>
                  <a:cubicBezTo>
                    <a:pt x="9541" y="93"/>
                    <a:pt x="10161" y="137"/>
                    <a:pt x="10775" y="223"/>
                  </a:cubicBezTo>
                  <a:cubicBezTo>
                    <a:pt x="10799" y="223"/>
                    <a:pt x="10823" y="199"/>
                    <a:pt x="10823" y="175"/>
                  </a:cubicBezTo>
                  <a:cubicBezTo>
                    <a:pt x="10823" y="163"/>
                    <a:pt x="10811" y="128"/>
                    <a:pt x="10775" y="128"/>
                  </a:cubicBezTo>
                  <a:cubicBezTo>
                    <a:pt x="10162" y="42"/>
                    <a:pt x="9545" y="0"/>
                    <a:pt x="8927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593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-1969113" y="2774229"/>
            <a:ext cx="9386609" cy="5493507"/>
            <a:chOff x="-1476835" y="2080672"/>
            <a:chExt cx="7039957" cy="4120130"/>
          </a:xfrm>
        </p:grpSpPr>
        <p:grpSp>
          <p:nvGrpSpPr>
            <p:cNvPr id="221" name="Google Shape;221;p18"/>
            <p:cNvGrpSpPr/>
            <p:nvPr/>
          </p:nvGrpSpPr>
          <p:grpSpPr>
            <a:xfrm>
              <a:off x="-1476835" y="2080672"/>
              <a:ext cx="7039957" cy="4120130"/>
              <a:chOff x="-1476835" y="2080672"/>
              <a:chExt cx="7039957" cy="4120130"/>
            </a:xfrm>
          </p:grpSpPr>
          <p:sp>
            <p:nvSpPr>
              <p:cNvPr id="222" name="Google Shape;222;p18"/>
              <p:cNvSpPr/>
              <p:nvPr/>
            </p:nvSpPr>
            <p:spPr>
              <a:xfrm flipH="1">
                <a:off x="-486032" y="2080672"/>
                <a:ext cx="6049154" cy="3212425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56915" extrusionOk="0">
                    <a:moveTo>
                      <a:pt x="69490" y="1"/>
                    </a:moveTo>
                    <a:cubicBezTo>
                      <a:pt x="57730" y="1"/>
                      <a:pt x="46140" y="6439"/>
                      <a:pt x="39993" y="16469"/>
                    </a:cubicBezTo>
                    <a:cubicBezTo>
                      <a:pt x="35112" y="24458"/>
                      <a:pt x="33409" y="34495"/>
                      <a:pt x="26682" y="41008"/>
                    </a:cubicBezTo>
                    <a:cubicBezTo>
                      <a:pt x="21705" y="45830"/>
                      <a:pt x="14764" y="47889"/>
                      <a:pt x="8632" y="51128"/>
                    </a:cubicBezTo>
                    <a:cubicBezTo>
                      <a:pt x="5572" y="52747"/>
                      <a:pt x="2667" y="54700"/>
                      <a:pt x="0" y="56914"/>
                    </a:cubicBezTo>
                    <a:lnTo>
                      <a:pt x="107156" y="56914"/>
                    </a:lnTo>
                    <a:lnTo>
                      <a:pt x="107156" y="14540"/>
                    </a:lnTo>
                    <a:lnTo>
                      <a:pt x="107168" y="14540"/>
                    </a:lnTo>
                    <a:cubicBezTo>
                      <a:pt x="95322" y="8384"/>
                      <a:pt x="83927" y="562"/>
                      <a:pt x="70771" y="26"/>
                    </a:cubicBezTo>
                    <a:cubicBezTo>
                      <a:pt x="70344" y="9"/>
                      <a:pt x="69917" y="1"/>
                      <a:pt x="6949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18"/>
              <p:cNvSpPr/>
              <p:nvPr/>
            </p:nvSpPr>
            <p:spPr>
              <a:xfrm flipH="1">
                <a:off x="1136845" y="2225289"/>
                <a:ext cx="557846" cy="1025842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18175" extrusionOk="0">
                    <a:moveTo>
                      <a:pt x="1" y="0"/>
                    </a:moveTo>
                    <a:cubicBezTo>
                      <a:pt x="60" y="2346"/>
                      <a:pt x="155" y="4846"/>
                      <a:pt x="1227" y="6870"/>
                    </a:cubicBezTo>
                    <a:cubicBezTo>
                      <a:pt x="1965" y="8251"/>
                      <a:pt x="3096" y="9287"/>
                      <a:pt x="4144" y="10371"/>
                    </a:cubicBezTo>
                    <a:cubicBezTo>
                      <a:pt x="5180" y="11454"/>
                      <a:pt x="6192" y="12704"/>
                      <a:pt x="6573" y="14288"/>
                    </a:cubicBezTo>
                    <a:cubicBezTo>
                      <a:pt x="6716" y="14919"/>
                      <a:pt x="6775" y="15657"/>
                      <a:pt x="7192" y="16133"/>
                    </a:cubicBezTo>
                    <a:cubicBezTo>
                      <a:pt x="7323" y="16276"/>
                      <a:pt x="7478" y="16383"/>
                      <a:pt x="7585" y="16562"/>
                    </a:cubicBezTo>
                    <a:cubicBezTo>
                      <a:pt x="7763" y="16860"/>
                      <a:pt x="7692" y="17264"/>
                      <a:pt x="7763" y="17622"/>
                    </a:cubicBezTo>
                    <a:cubicBezTo>
                      <a:pt x="7810" y="17898"/>
                      <a:pt x="8041" y="18175"/>
                      <a:pt x="8249" y="18175"/>
                    </a:cubicBezTo>
                    <a:cubicBezTo>
                      <a:pt x="8309" y="18175"/>
                      <a:pt x="8367" y="18151"/>
                      <a:pt x="8418" y="18098"/>
                    </a:cubicBezTo>
                    <a:cubicBezTo>
                      <a:pt x="8561" y="17943"/>
                      <a:pt x="8716" y="16383"/>
                      <a:pt x="8847" y="16038"/>
                    </a:cubicBezTo>
                    <a:cubicBezTo>
                      <a:pt x="9049" y="15514"/>
                      <a:pt x="9204" y="15121"/>
                      <a:pt x="9323" y="14550"/>
                    </a:cubicBezTo>
                    <a:cubicBezTo>
                      <a:pt x="9621" y="13192"/>
                      <a:pt x="9883" y="11871"/>
                      <a:pt x="9454" y="10502"/>
                    </a:cubicBezTo>
                    <a:cubicBezTo>
                      <a:pt x="9192" y="9644"/>
                      <a:pt x="8692" y="8894"/>
                      <a:pt x="8144" y="8228"/>
                    </a:cubicBezTo>
                    <a:cubicBezTo>
                      <a:pt x="5644" y="5191"/>
                      <a:pt x="1906" y="3572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 flipH="1">
                <a:off x="1218123" y="2443907"/>
                <a:ext cx="387834" cy="656426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630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9"/>
                    </a:cubicBezTo>
                    <a:cubicBezTo>
                      <a:pt x="0" y="21"/>
                      <a:pt x="0" y="56"/>
                      <a:pt x="12" y="68"/>
                    </a:cubicBezTo>
                    <a:cubicBezTo>
                      <a:pt x="726" y="1140"/>
                      <a:pt x="1667" y="1973"/>
                      <a:pt x="2584" y="2771"/>
                    </a:cubicBezTo>
                    <a:cubicBezTo>
                      <a:pt x="3453" y="3521"/>
                      <a:pt x="4322" y="4307"/>
                      <a:pt x="5013" y="5271"/>
                    </a:cubicBezTo>
                    <a:cubicBezTo>
                      <a:pt x="6251" y="7033"/>
                      <a:pt x="6787" y="9379"/>
                      <a:pt x="6430" y="11582"/>
                    </a:cubicBezTo>
                    <a:cubicBezTo>
                      <a:pt x="6430" y="11605"/>
                      <a:pt x="6441" y="11629"/>
                      <a:pt x="6465" y="11629"/>
                    </a:cubicBezTo>
                    <a:cubicBezTo>
                      <a:pt x="6501" y="11629"/>
                      <a:pt x="6513" y="11617"/>
                      <a:pt x="6513" y="11617"/>
                    </a:cubicBezTo>
                    <a:cubicBezTo>
                      <a:pt x="6870" y="9403"/>
                      <a:pt x="6334" y="7010"/>
                      <a:pt x="5084" y="5236"/>
                    </a:cubicBezTo>
                    <a:cubicBezTo>
                      <a:pt x="4382" y="4247"/>
                      <a:pt x="3513" y="3473"/>
                      <a:pt x="2643" y="2723"/>
                    </a:cubicBezTo>
                    <a:cubicBezTo>
                      <a:pt x="1727" y="1914"/>
                      <a:pt x="786" y="1092"/>
                      <a:pt x="84" y="21"/>
                    </a:cubicBezTo>
                    <a:cubicBezTo>
                      <a:pt x="77" y="7"/>
                      <a:pt x="61" y="1"/>
                      <a:pt x="4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 flipH="1">
                <a:off x="928490" y="2080785"/>
                <a:ext cx="317898" cy="1123827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19911" extrusionOk="0">
                    <a:moveTo>
                      <a:pt x="2238" y="0"/>
                    </a:moveTo>
                    <a:lnTo>
                      <a:pt x="2238" y="0"/>
                    </a:lnTo>
                    <a:cubicBezTo>
                      <a:pt x="1155" y="2096"/>
                      <a:pt x="36" y="4311"/>
                      <a:pt x="12" y="6608"/>
                    </a:cubicBezTo>
                    <a:cubicBezTo>
                      <a:pt x="0" y="8168"/>
                      <a:pt x="488" y="9621"/>
                      <a:pt x="869" y="11073"/>
                    </a:cubicBezTo>
                    <a:cubicBezTo>
                      <a:pt x="1262" y="12526"/>
                      <a:pt x="1548" y="14121"/>
                      <a:pt x="1107" y="15669"/>
                    </a:cubicBezTo>
                    <a:cubicBezTo>
                      <a:pt x="929" y="16312"/>
                      <a:pt x="619" y="16979"/>
                      <a:pt x="774" y="17586"/>
                    </a:cubicBezTo>
                    <a:cubicBezTo>
                      <a:pt x="810" y="17776"/>
                      <a:pt x="893" y="17943"/>
                      <a:pt x="905" y="18157"/>
                    </a:cubicBezTo>
                    <a:cubicBezTo>
                      <a:pt x="905" y="18515"/>
                      <a:pt x="667" y="18824"/>
                      <a:pt x="548" y="19169"/>
                    </a:cubicBezTo>
                    <a:cubicBezTo>
                      <a:pt x="440" y="19472"/>
                      <a:pt x="547" y="19911"/>
                      <a:pt x="807" y="19911"/>
                    </a:cubicBezTo>
                    <a:cubicBezTo>
                      <a:pt x="834" y="19911"/>
                      <a:pt x="863" y="19906"/>
                      <a:pt x="893" y="19896"/>
                    </a:cubicBezTo>
                    <a:cubicBezTo>
                      <a:pt x="1095" y="19836"/>
                      <a:pt x="1976" y="18538"/>
                      <a:pt x="2262" y="18312"/>
                    </a:cubicBezTo>
                    <a:cubicBezTo>
                      <a:pt x="2691" y="17955"/>
                      <a:pt x="3012" y="17681"/>
                      <a:pt x="3393" y="17241"/>
                    </a:cubicBezTo>
                    <a:cubicBezTo>
                      <a:pt x="4298" y="16193"/>
                      <a:pt x="5155" y="15157"/>
                      <a:pt x="5453" y="13752"/>
                    </a:cubicBezTo>
                    <a:cubicBezTo>
                      <a:pt x="5632" y="12871"/>
                      <a:pt x="5572" y="11966"/>
                      <a:pt x="5417" y="11133"/>
                    </a:cubicBezTo>
                    <a:cubicBezTo>
                      <a:pt x="4679" y="7263"/>
                      <a:pt x="2203" y="4049"/>
                      <a:pt x="223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 flipH="1">
                <a:off x="1025911" y="2313966"/>
                <a:ext cx="123050" cy="75204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3324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49"/>
                    </a:cubicBezTo>
                    <a:cubicBezTo>
                      <a:pt x="84" y="1323"/>
                      <a:pt x="512" y="2513"/>
                      <a:pt x="929" y="3668"/>
                    </a:cubicBezTo>
                    <a:cubicBezTo>
                      <a:pt x="1322" y="4740"/>
                      <a:pt x="1715" y="5847"/>
                      <a:pt x="1858" y="7026"/>
                    </a:cubicBezTo>
                    <a:cubicBezTo>
                      <a:pt x="2096" y="9169"/>
                      <a:pt x="1429" y="11490"/>
                      <a:pt x="60" y="13253"/>
                    </a:cubicBezTo>
                    <a:cubicBezTo>
                      <a:pt x="36" y="13264"/>
                      <a:pt x="60" y="13288"/>
                      <a:pt x="72" y="13312"/>
                    </a:cubicBezTo>
                    <a:cubicBezTo>
                      <a:pt x="84" y="13324"/>
                      <a:pt x="84" y="13324"/>
                      <a:pt x="96" y="13324"/>
                    </a:cubicBezTo>
                    <a:cubicBezTo>
                      <a:pt x="96" y="13324"/>
                      <a:pt x="120" y="13324"/>
                      <a:pt x="108" y="13288"/>
                    </a:cubicBezTo>
                    <a:cubicBezTo>
                      <a:pt x="1501" y="11526"/>
                      <a:pt x="2179" y="9169"/>
                      <a:pt x="1941" y="7014"/>
                    </a:cubicBezTo>
                    <a:cubicBezTo>
                      <a:pt x="1810" y="5823"/>
                      <a:pt x="1405" y="4704"/>
                      <a:pt x="1024" y="3632"/>
                    </a:cubicBezTo>
                    <a:cubicBezTo>
                      <a:pt x="608" y="2501"/>
                      <a:pt x="191" y="1311"/>
                      <a:pt x="84" y="49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75652" y="2403378"/>
                <a:ext cx="641836" cy="936325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16589" extrusionOk="0">
                    <a:moveTo>
                      <a:pt x="11370" y="0"/>
                    </a:moveTo>
                    <a:lnTo>
                      <a:pt x="11370" y="0"/>
                    </a:lnTo>
                    <a:cubicBezTo>
                      <a:pt x="9394" y="1274"/>
                      <a:pt x="7310" y="2644"/>
                      <a:pt x="6156" y="4620"/>
                    </a:cubicBezTo>
                    <a:cubicBezTo>
                      <a:pt x="5358" y="5977"/>
                      <a:pt x="5060" y="7478"/>
                      <a:pt x="4679" y="8942"/>
                    </a:cubicBezTo>
                    <a:cubicBezTo>
                      <a:pt x="4286" y="10406"/>
                      <a:pt x="3750" y="11919"/>
                      <a:pt x="2607" y="13050"/>
                    </a:cubicBezTo>
                    <a:cubicBezTo>
                      <a:pt x="2131" y="13514"/>
                      <a:pt x="1536" y="13943"/>
                      <a:pt x="1357" y="14538"/>
                    </a:cubicBezTo>
                    <a:cubicBezTo>
                      <a:pt x="1298" y="14717"/>
                      <a:pt x="1286" y="14907"/>
                      <a:pt x="1191" y="15086"/>
                    </a:cubicBezTo>
                    <a:cubicBezTo>
                      <a:pt x="1024" y="15407"/>
                      <a:pt x="655" y="15550"/>
                      <a:pt x="393" y="15788"/>
                    </a:cubicBezTo>
                    <a:cubicBezTo>
                      <a:pt x="119" y="16026"/>
                      <a:pt x="0" y="16514"/>
                      <a:pt x="333" y="16586"/>
                    </a:cubicBezTo>
                    <a:cubicBezTo>
                      <a:pt x="340" y="16587"/>
                      <a:pt x="348" y="16588"/>
                      <a:pt x="358" y="16588"/>
                    </a:cubicBezTo>
                    <a:cubicBezTo>
                      <a:pt x="630" y="16588"/>
                      <a:pt x="1965" y="15953"/>
                      <a:pt x="2310" y="15895"/>
                    </a:cubicBezTo>
                    <a:cubicBezTo>
                      <a:pt x="2858" y="15800"/>
                      <a:pt x="3286" y="15717"/>
                      <a:pt x="3822" y="15514"/>
                    </a:cubicBezTo>
                    <a:cubicBezTo>
                      <a:pt x="5120" y="15086"/>
                      <a:pt x="6394" y="14609"/>
                      <a:pt x="7346" y="13538"/>
                    </a:cubicBezTo>
                    <a:cubicBezTo>
                      <a:pt x="7941" y="12871"/>
                      <a:pt x="8322" y="12050"/>
                      <a:pt x="8608" y="11228"/>
                    </a:cubicBezTo>
                    <a:cubicBezTo>
                      <a:pt x="9882" y="7513"/>
                      <a:pt x="9335" y="3489"/>
                      <a:pt x="1137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 flipH="1">
                <a:off x="713429" y="2593321"/>
                <a:ext cx="373722" cy="654846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1602" extrusionOk="0">
                    <a:moveTo>
                      <a:pt x="6573" y="0"/>
                    </a:moveTo>
                    <a:cubicBezTo>
                      <a:pt x="6555" y="0"/>
                      <a:pt x="6546" y="11"/>
                      <a:pt x="6537" y="29"/>
                    </a:cubicBezTo>
                    <a:cubicBezTo>
                      <a:pt x="5990" y="1184"/>
                      <a:pt x="5775" y="2422"/>
                      <a:pt x="5573" y="3624"/>
                    </a:cubicBezTo>
                    <a:cubicBezTo>
                      <a:pt x="5371" y="4756"/>
                      <a:pt x="5180" y="5922"/>
                      <a:pt x="4704" y="7006"/>
                    </a:cubicBezTo>
                    <a:cubicBezTo>
                      <a:pt x="3847" y="8982"/>
                      <a:pt x="2096" y="10661"/>
                      <a:pt x="48" y="11518"/>
                    </a:cubicBezTo>
                    <a:cubicBezTo>
                      <a:pt x="13" y="11530"/>
                      <a:pt x="1" y="11542"/>
                      <a:pt x="13" y="11578"/>
                    </a:cubicBezTo>
                    <a:cubicBezTo>
                      <a:pt x="37" y="11590"/>
                      <a:pt x="48" y="11602"/>
                      <a:pt x="60" y="11602"/>
                    </a:cubicBezTo>
                    <a:cubicBezTo>
                      <a:pt x="2144" y="10744"/>
                      <a:pt x="3906" y="9042"/>
                      <a:pt x="4763" y="7053"/>
                    </a:cubicBezTo>
                    <a:cubicBezTo>
                      <a:pt x="5240" y="5946"/>
                      <a:pt x="5454" y="4791"/>
                      <a:pt x="5644" y="3660"/>
                    </a:cubicBezTo>
                    <a:cubicBezTo>
                      <a:pt x="5847" y="2446"/>
                      <a:pt x="6073" y="1219"/>
                      <a:pt x="6609" y="64"/>
                    </a:cubicBezTo>
                    <a:cubicBezTo>
                      <a:pt x="6621" y="41"/>
                      <a:pt x="6609" y="29"/>
                      <a:pt x="6597" y="5"/>
                    </a:cubicBezTo>
                    <a:cubicBezTo>
                      <a:pt x="6587" y="2"/>
                      <a:pt x="6579" y="0"/>
                      <a:pt x="657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 flipH="1">
                <a:off x="713444" y="4868520"/>
                <a:ext cx="778264" cy="82507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4618" extrusionOk="0">
                    <a:moveTo>
                      <a:pt x="0" y="0"/>
                    </a:moveTo>
                    <a:cubicBezTo>
                      <a:pt x="798" y="2227"/>
                      <a:pt x="1679" y="4561"/>
                      <a:pt x="3346" y="6132"/>
                    </a:cubicBezTo>
                    <a:cubicBezTo>
                      <a:pt x="4489" y="7204"/>
                      <a:pt x="5882" y="7835"/>
                      <a:pt x="7215" y="8537"/>
                    </a:cubicBezTo>
                    <a:cubicBezTo>
                      <a:pt x="8549" y="9228"/>
                      <a:pt x="9906" y="10097"/>
                      <a:pt x="10752" y="11466"/>
                    </a:cubicBezTo>
                    <a:cubicBezTo>
                      <a:pt x="11097" y="12026"/>
                      <a:pt x="11383" y="12704"/>
                      <a:pt x="11930" y="13014"/>
                    </a:cubicBezTo>
                    <a:cubicBezTo>
                      <a:pt x="12097" y="13097"/>
                      <a:pt x="12288" y="13157"/>
                      <a:pt x="12418" y="13300"/>
                    </a:cubicBezTo>
                    <a:cubicBezTo>
                      <a:pt x="12692" y="13538"/>
                      <a:pt x="12752" y="13919"/>
                      <a:pt x="12930" y="14240"/>
                    </a:cubicBezTo>
                    <a:cubicBezTo>
                      <a:pt x="13050" y="14448"/>
                      <a:pt x="13298" y="14618"/>
                      <a:pt x="13488" y="14618"/>
                    </a:cubicBezTo>
                    <a:cubicBezTo>
                      <a:pt x="13582" y="14618"/>
                      <a:pt x="13661" y="14577"/>
                      <a:pt x="13704" y="14478"/>
                    </a:cubicBezTo>
                    <a:cubicBezTo>
                      <a:pt x="13788" y="14276"/>
                      <a:pt x="13454" y="12752"/>
                      <a:pt x="13466" y="12383"/>
                    </a:cubicBezTo>
                    <a:cubicBezTo>
                      <a:pt x="13490" y="11835"/>
                      <a:pt x="13514" y="11395"/>
                      <a:pt x="13454" y="10823"/>
                    </a:cubicBezTo>
                    <a:cubicBezTo>
                      <a:pt x="13300" y="9490"/>
                      <a:pt x="13121" y="8144"/>
                      <a:pt x="12288" y="6966"/>
                    </a:cubicBezTo>
                    <a:cubicBezTo>
                      <a:pt x="11764" y="6239"/>
                      <a:pt x="11049" y="5680"/>
                      <a:pt x="10323" y="5227"/>
                    </a:cubicBezTo>
                    <a:cubicBezTo>
                      <a:pt x="6989" y="3144"/>
                      <a:pt x="2941" y="2787"/>
                      <a:pt x="0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 flipH="1">
                <a:off x="781963" y="5046666"/>
                <a:ext cx="556548" cy="508716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9013" extrusionOk="0">
                    <a:moveTo>
                      <a:pt x="70" y="1"/>
                    </a:moveTo>
                    <a:cubicBezTo>
                      <a:pt x="57" y="1"/>
                      <a:pt x="43" y="10"/>
                      <a:pt x="37" y="23"/>
                    </a:cubicBezTo>
                    <a:cubicBezTo>
                      <a:pt x="1" y="35"/>
                      <a:pt x="25" y="59"/>
                      <a:pt x="37" y="83"/>
                    </a:cubicBezTo>
                    <a:cubicBezTo>
                      <a:pt x="1037" y="881"/>
                      <a:pt x="2204" y="1357"/>
                      <a:pt x="3323" y="1833"/>
                    </a:cubicBezTo>
                    <a:cubicBezTo>
                      <a:pt x="4382" y="2286"/>
                      <a:pt x="5466" y="2738"/>
                      <a:pt x="6418" y="3441"/>
                    </a:cubicBezTo>
                    <a:cubicBezTo>
                      <a:pt x="8157" y="4703"/>
                      <a:pt x="9407" y="6786"/>
                      <a:pt x="9764" y="8977"/>
                    </a:cubicBezTo>
                    <a:cubicBezTo>
                      <a:pt x="9764" y="9001"/>
                      <a:pt x="9800" y="9013"/>
                      <a:pt x="9812" y="9013"/>
                    </a:cubicBezTo>
                    <a:cubicBezTo>
                      <a:pt x="9847" y="9013"/>
                      <a:pt x="9859" y="8977"/>
                      <a:pt x="9859" y="8965"/>
                    </a:cubicBezTo>
                    <a:cubicBezTo>
                      <a:pt x="9502" y="6750"/>
                      <a:pt x="8240" y="4667"/>
                      <a:pt x="6478" y="3369"/>
                    </a:cubicBezTo>
                    <a:cubicBezTo>
                      <a:pt x="5513" y="2655"/>
                      <a:pt x="4430" y="2202"/>
                      <a:pt x="3370" y="1762"/>
                    </a:cubicBezTo>
                    <a:cubicBezTo>
                      <a:pt x="2251" y="1286"/>
                      <a:pt x="1096" y="809"/>
                      <a:pt x="96" y="23"/>
                    </a:cubicBezTo>
                    <a:cubicBezTo>
                      <a:pt x="91" y="7"/>
                      <a:pt x="81" y="1"/>
                      <a:pt x="7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 flipH="1">
                <a:off x="565541" y="4549314"/>
                <a:ext cx="468494" cy="1092049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9348" extrusionOk="0">
                    <a:moveTo>
                      <a:pt x="727" y="0"/>
                    </a:moveTo>
                    <a:cubicBezTo>
                      <a:pt x="358" y="2322"/>
                      <a:pt x="0" y="4798"/>
                      <a:pt x="691" y="6989"/>
                    </a:cubicBezTo>
                    <a:cubicBezTo>
                      <a:pt x="1167" y="8477"/>
                      <a:pt x="2108" y="9692"/>
                      <a:pt x="2941" y="10942"/>
                    </a:cubicBezTo>
                    <a:cubicBezTo>
                      <a:pt x="3775" y="12192"/>
                      <a:pt x="4549" y="13621"/>
                      <a:pt x="4620" y="15228"/>
                    </a:cubicBezTo>
                    <a:cubicBezTo>
                      <a:pt x="4656" y="15883"/>
                      <a:pt x="4584" y="16609"/>
                      <a:pt x="4906" y="17157"/>
                    </a:cubicBezTo>
                    <a:cubicBezTo>
                      <a:pt x="5013" y="17312"/>
                      <a:pt x="5144" y="17455"/>
                      <a:pt x="5203" y="17645"/>
                    </a:cubicBezTo>
                    <a:cubicBezTo>
                      <a:pt x="5323" y="17967"/>
                      <a:pt x="5192" y="18359"/>
                      <a:pt x="5192" y="18717"/>
                    </a:cubicBezTo>
                    <a:cubicBezTo>
                      <a:pt x="5192" y="19012"/>
                      <a:pt x="5395" y="19348"/>
                      <a:pt x="5613" y="19348"/>
                    </a:cubicBezTo>
                    <a:cubicBezTo>
                      <a:pt x="5659" y="19348"/>
                      <a:pt x="5706" y="19333"/>
                      <a:pt x="5751" y="19300"/>
                    </a:cubicBezTo>
                    <a:cubicBezTo>
                      <a:pt x="5930" y="19181"/>
                      <a:pt x="6370" y="17657"/>
                      <a:pt x="6561" y="17359"/>
                    </a:cubicBezTo>
                    <a:cubicBezTo>
                      <a:pt x="6858" y="16883"/>
                      <a:pt x="7085" y="16514"/>
                      <a:pt x="7287" y="15978"/>
                    </a:cubicBezTo>
                    <a:cubicBezTo>
                      <a:pt x="7811" y="14704"/>
                      <a:pt x="8299" y="13454"/>
                      <a:pt x="8144" y="12025"/>
                    </a:cubicBezTo>
                    <a:cubicBezTo>
                      <a:pt x="8037" y="11132"/>
                      <a:pt x="7680" y="10299"/>
                      <a:pt x="7263" y="9561"/>
                    </a:cubicBezTo>
                    <a:cubicBezTo>
                      <a:pt x="5334" y="6120"/>
                      <a:pt x="1965" y="3858"/>
                      <a:pt x="727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 flipH="1">
                <a:off x="659632" y="4780237"/>
                <a:ext cx="287023" cy="71196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12614" extrusionOk="0">
                    <a:moveTo>
                      <a:pt x="64" y="0"/>
                    </a:moveTo>
                    <a:cubicBezTo>
                      <a:pt x="59" y="0"/>
                      <a:pt x="54" y="2"/>
                      <a:pt x="48" y="5"/>
                    </a:cubicBezTo>
                    <a:cubicBezTo>
                      <a:pt x="12" y="17"/>
                      <a:pt x="0" y="40"/>
                      <a:pt x="12" y="64"/>
                    </a:cubicBezTo>
                    <a:cubicBezTo>
                      <a:pt x="524" y="1255"/>
                      <a:pt x="1298" y="2243"/>
                      <a:pt x="2048" y="3196"/>
                    </a:cubicBezTo>
                    <a:cubicBezTo>
                      <a:pt x="2751" y="4089"/>
                      <a:pt x="3477" y="4993"/>
                      <a:pt x="3989" y="6077"/>
                    </a:cubicBezTo>
                    <a:cubicBezTo>
                      <a:pt x="4894" y="8041"/>
                      <a:pt x="5001" y="10458"/>
                      <a:pt x="4251" y="12554"/>
                    </a:cubicBezTo>
                    <a:cubicBezTo>
                      <a:pt x="4251" y="12578"/>
                      <a:pt x="4251" y="12602"/>
                      <a:pt x="4298" y="12613"/>
                    </a:cubicBezTo>
                    <a:cubicBezTo>
                      <a:pt x="4334" y="12613"/>
                      <a:pt x="4346" y="12602"/>
                      <a:pt x="4346" y="12602"/>
                    </a:cubicBezTo>
                    <a:cubicBezTo>
                      <a:pt x="5084" y="10482"/>
                      <a:pt x="4989" y="8041"/>
                      <a:pt x="4072" y="6065"/>
                    </a:cubicBezTo>
                    <a:cubicBezTo>
                      <a:pt x="3572" y="4958"/>
                      <a:pt x="2846" y="4041"/>
                      <a:pt x="2131" y="3148"/>
                    </a:cubicBezTo>
                    <a:cubicBezTo>
                      <a:pt x="1381" y="2196"/>
                      <a:pt x="596" y="1207"/>
                      <a:pt x="107" y="40"/>
                    </a:cubicBezTo>
                    <a:cubicBezTo>
                      <a:pt x="90" y="14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 flipH="1">
                <a:off x="319598" y="4683036"/>
                <a:ext cx="369433" cy="1087421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9266" extrusionOk="0">
                    <a:moveTo>
                      <a:pt x="5568" y="0"/>
                    </a:moveTo>
                    <a:lnTo>
                      <a:pt x="5568" y="0"/>
                    </a:lnTo>
                    <a:cubicBezTo>
                      <a:pt x="4092" y="1846"/>
                      <a:pt x="2568" y="3798"/>
                      <a:pt x="2080" y="6049"/>
                    </a:cubicBezTo>
                    <a:cubicBezTo>
                      <a:pt x="1758" y="7573"/>
                      <a:pt x="1973" y="9097"/>
                      <a:pt x="2068" y="10597"/>
                    </a:cubicBezTo>
                    <a:cubicBezTo>
                      <a:pt x="2175" y="12097"/>
                      <a:pt x="2151" y="13728"/>
                      <a:pt x="1413" y="15157"/>
                    </a:cubicBezTo>
                    <a:cubicBezTo>
                      <a:pt x="1116" y="15752"/>
                      <a:pt x="687" y="16348"/>
                      <a:pt x="699" y="16967"/>
                    </a:cubicBezTo>
                    <a:cubicBezTo>
                      <a:pt x="699" y="17157"/>
                      <a:pt x="758" y="17336"/>
                      <a:pt x="711" y="17550"/>
                    </a:cubicBezTo>
                    <a:cubicBezTo>
                      <a:pt x="651" y="17895"/>
                      <a:pt x="354" y="18157"/>
                      <a:pt x="187" y="18467"/>
                    </a:cubicBezTo>
                    <a:cubicBezTo>
                      <a:pt x="1" y="18781"/>
                      <a:pt x="42" y="19265"/>
                      <a:pt x="355" y="19265"/>
                    </a:cubicBezTo>
                    <a:cubicBezTo>
                      <a:pt x="362" y="19265"/>
                      <a:pt x="370" y="19265"/>
                      <a:pt x="377" y="19265"/>
                    </a:cubicBezTo>
                    <a:cubicBezTo>
                      <a:pt x="580" y="19241"/>
                      <a:pt x="1711" y="18145"/>
                      <a:pt x="2020" y="17979"/>
                    </a:cubicBezTo>
                    <a:cubicBezTo>
                      <a:pt x="2520" y="17717"/>
                      <a:pt x="2901" y="17503"/>
                      <a:pt x="3354" y="17145"/>
                    </a:cubicBezTo>
                    <a:cubicBezTo>
                      <a:pt x="4425" y="16288"/>
                      <a:pt x="5485" y="15443"/>
                      <a:pt x="6045" y="14121"/>
                    </a:cubicBezTo>
                    <a:cubicBezTo>
                      <a:pt x="6402" y="13288"/>
                      <a:pt x="6509" y="12395"/>
                      <a:pt x="6509" y="11538"/>
                    </a:cubicBezTo>
                    <a:cubicBezTo>
                      <a:pt x="6545" y="7597"/>
                      <a:pt x="4735" y="3965"/>
                      <a:pt x="5568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 flipH="1">
                <a:off x="411656" y="4908823"/>
                <a:ext cx="179495" cy="737252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3062" extrusionOk="0">
                    <a:moveTo>
                      <a:pt x="2549" y="1"/>
                    </a:moveTo>
                    <a:cubicBezTo>
                      <a:pt x="2537" y="1"/>
                      <a:pt x="2513" y="25"/>
                      <a:pt x="2513" y="48"/>
                    </a:cubicBezTo>
                    <a:cubicBezTo>
                      <a:pt x="2358" y="1311"/>
                      <a:pt x="2549" y="2561"/>
                      <a:pt x="2727" y="3775"/>
                    </a:cubicBezTo>
                    <a:cubicBezTo>
                      <a:pt x="2918" y="4882"/>
                      <a:pt x="3096" y="6049"/>
                      <a:pt x="2989" y="7240"/>
                    </a:cubicBezTo>
                    <a:cubicBezTo>
                      <a:pt x="2811" y="9383"/>
                      <a:pt x="1691" y="11526"/>
                      <a:pt x="13" y="12979"/>
                    </a:cubicBezTo>
                    <a:cubicBezTo>
                      <a:pt x="1" y="13002"/>
                      <a:pt x="1" y="13026"/>
                      <a:pt x="13" y="13038"/>
                    </a:cubicBezTo>
                    <a:cubicBezTo>
                      <a:pt x="13" y="13062"/>
                      <a:pt x="24" y="13062"/>
                      <a:pt x="36" y="13062"/>
                    </a:cubicBezTo>
                    <a:cubicBezTo>
                      <a:pt x="36" y="13062"/>
                      <a:pt x="47" y="13051"/>
                      <a:pt x="58" y="13051"/>
                    </a:cubicBezTo>
                    <a:cubicBezTo>
                      <a:pt x="63" y="13051"/>
                      <a:pt x="68" y="13054"/>
                      <a:pt x="72" y="13062"/>
                    </a:cubicBezTo>
                    <a:cubicBezTo>
                      <a:pt x="1763" y="11586"/>
                      <a:pt x="2894" y="9431"/>
                      <a:pt x="3072" y="7252"/>
                    </a:cubicBezTo>
                    <a:cubicBezTo>
                      <a:pt x="3180" y="6049"/>
                      <a:pt x="3001" y="4882"/>
                      <a:pt x="2822" y="3751"/>
                    </a:cubicBezTo>
                    <a:cubicBezTo>
                      <a:pt x="2644" y="2549"/>
                      <a:pt x="2453" y="1311"/>
                      <a:pt x="2596" y="48"/>
                    </a:cubicBezTo>
                    <a:cubicBezTo>
                      <a:pt x="2596" y="37"/>
                      <a:pt x="2584" y="1"/>
                      <a:pt x="254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 flipH="1">
                <a:off x="2946085" y="4288530"/>
                <a:ext cx="2043083" cy="1912272"/>
              </a:xfrm>
              <a:custGeom>
                <a:avLst/>
                <a:gdLst/>
                <a:ahLst/>
                <a:cxnLst/>
                <a:rect l="l" t="t" r="r" b="b"/>
                <a:pathLst>
                  <a:path w="36196" h="33880" extrusionOk="0">
                    <a:moveTo>
                      <a:pt x="8096" y="0"/>
                    </a:moveTo>
                    <a:lnTo>
                      <a:pt x="8096" y="0"/>
                    </a:lnTo>
                    <a:cubicBezTo>
                      <a:pt x="8477" y="941"/>
                      <a:pt x="8358" y="2048"/>
                      <a:pt x="8477" y="3072"/>
                    </a:cubicBezTo>
                    <a:cubicBezTo>
                      <a:pt x="8644" y="4477"/>
                      <a:pt x="9263" y="5775"/>
                      <a:pt x="10251" y="6727"/>
                    </a:cubicBezTo>
                    <a:cubicBezTo>
                      <a:pt x="11097" y="7561"/>
                      <a:pt x="12204" y="8120"/>
                      <a:pt x="13049" y="8954"/>
                    </a:cubicBezTo>
                    <a:cubicBezTo>
                      <a:pt x="11335" y="8097"/>
                      <a:pt x="9597" y="7299"/>
                      <a:pt x="7823" y="6585"/>
                    </a:cubicBezTo>
                    <a:cubicBezTo>
                      <a:pt x="7763" y="6465"/>
                      <a:pt x="7715" y="6346"/>
                      <a:pt x="7680" y="6227"/>
                    </a:cubicBezTo>
                    <a:cubicBezTo>
                      <a:pt x="7513" y="5775"/>
                      <a:pt x="7453" y="5275"/>
                      <a:pt x="7322" y="4822"/>
                    </a:cubicBezTo>
                    <a:cubicBezTo>
                      <a:pt x="6858" y="3120"/>
                      <a:pt x="5572" y="1679"/>
                      <a:pt x="3953" y="1012"/>
                    </a:cubicBezTo>
                    <a:lnTo>
                      <a:pt x="3953" y="1012"/>
                    </a:lnTo>
                    <a:cubicBezTo>
                      <a:pt x="4620" y="1905"/>
                      <a:pt x="4846" y="3048"/>
                      <a:pt x="5370" y="4025"/>
                    </a:cubicBezTo>
                    <a:cubicBezTo>
                      <a:pt x="5739" y="4727"/>
                      <a:pt x="6275" y="5346"/>
                      <a:pt x="6799" y="5942"/>
                    </a:cubicBezTo>
                    <a:cubicBezTo>
                      <a:pt x="6918" y="6073"/>
                      <a:pt x="7025" y="6192"/>
                      <a:pt x="7144" y="6323"/>
                    </a:cubicBezTo>
                    <a:cubicBezTo>
                      <a:pt x="6144" y="5942"/>
                      <a:pt x="5144" y="5561"/>
                      <a:pt x="4132" y="5239"/>
                    </a:cubicBezTo>
                    <a:cubicBezTo>
                      <a:pt x="3907" y="5162"/>
                      <a:pt x="3644" y="5101"/>
                      <a:pt x="3401" y="5101"/>
                    </a:cubicBezTo>
                    <a:cubicBezTo>
                      <a:pt x="3115" y="5101"/>
                      <a:pt x="2856" y="5185"/>
                      <a:pt x="2715" y="5430"/>
                    </a:cubicBezTo>
                    <a:cubicBezTo>
                      <a:pt x="4228" y="5962"/>
                      <a:pt x="5729" y="6493"/>
                      <a:pt x="7241" y="7072"/>
                    </a:cubicBezTo>
                    <a:lnTo>
                      <a:pt x="7241" y="7072"/>
                    </a:lnTo>
                    <a:cubicBezTo>
                      <a:pt x="7201" y="7060"/>
                      <a:pt x="7157" y="7058"/>
                      <a:pt x="7120" y="7049"/>
                    </a:cubicBezTo>
                    <a:cubicBezTo>
                      <a:pt x="6739" y="6977"/>
                      <a:pt x="6334" y="6870"/>
                      <a:pt x="5953" y="6811"/>
                    </a:cubicBezTo>
                    <a:cubicBezTo>
                      <a:pt x="5629" y="6759"/>
                      <a:pt x="5299" y="6733"/>
                      <a:pt x="4969" y="6733"/>
                    </a:cubicBezTo>
                    <a:cubicBezTo>
                      <a:pt x="4162" y="6733"/>
                      <a:pt x="3355" y="6887"/>
                      <a:pt x="2620" y="7192"/>
                    </a:cubicBezTo>
                    <a:cubicBezTo>
                      <a:pt x="1560" y="7620"/>
                      <a:pt x="631" y="8347"/>
                      <a:pt x="0" y="9275"/>
                    </a:cubicBezTo>
                    <a:cubicBezTo>
                      <a:pt x="845" y="9037"/>
                      <a:pt x="1679" y="8799"/>
                      <a:pt x="2524" y="8549"/>
                    </a:cubicBezTo>
                    <a:lnTo>
                      <a:pt x="3191" y="8382"/>
                    </a:lnTo>
                    <a:cubicBezTo>
                      <a:pt x="4227" y="8168"/>
                      <a:pt x="5275" y="8335"/>
                      <a:pt x="6310" y="8156"/>
                    </a:cubicBezTo>
                    <a:cubicBezTo>
                      <a:pt x="7001" y="8037"/>
                      <a:pt x="7656" y="7763"/>
                      <a:pt x="8287" y="7442"/>
                    </a:cubicBezTo>
                    <a:cubicBezTo>
                      <a:pt x="10025" y="8120"/>
                      <a:pt x="11740" y="8871"/>
                      <a:pt x="13407" y="9716"/>
                    </a:cubicBezTo>
                    <a:lnTo>
                      <a:pt x="13121" y="9716"/>
                    </a:lnTo>
                    <a:cubicBezTo>
                      <a:pt x="11633" y="9668"/>
                      <a:pt x="10204" y="9097"/>
                      <a:pt x="8716" y="8978"/>
                    </a:cubicBezTo>
                    <a:cubicBezTo>
                      <a:pt x="8537" y="8963"/>
                      <a:pt x="8359" y="8956"/>
                      <a:pt x="8180" y="8956"/>
                    </a:cubicBezTo>
                    <a:cubicBezTo>
                      <a:pt x="6785" y="8956"/>
                      <a:pt x="5396" y="9405"/>
                      <a:pt x="4203" y="10228"/>
                    </a:cubicBezTo>
                    <a:cubicBezTo>
                      <a:pt x="3215" y="10907"/>
                      <a:pt x="2346" y="11859"/>
                      <a:pt x="1226" y="12252"/>
                    </a:cubicBezTo>
                    <a:cubicBezTo>
                      <a:pt x="1607" y="12311"/>
                      <a:pt x="1988" y="12347"/>
                      <a:pt x="2358" y="12347"/>
                    </a:cubicBezTo>
                    <a:cubicBezTo>
                      <a:pt x="4358" y="12347"/>
                      <a:pt x="6132" y="10942"/>
                      <a:pt x="8096" y="10597"/>
                    </a:cubicBezTo>
                    <a:cubicBezTo>
                      <a:pt x="8518" y="10523"/>
                      <a:pt x="8940" y="10500"/>
                      <a:pt x="9364" y="10500"/>
                    </a:cubicBezTo>
                    <a:cubicBezTo>
                      <a:pt x="9968" y="10500"/>
                      <a:pt x="10576" y="10547"/>
                      <a:pt x="11192" y="10561"/>
                    </a:cubicBezTo>
                    <a:cubicBezTo>
                      <a:pt x="11315" y="10565"/>
                      <a:pt x="11437" y="10568"/>
                      <a:pt x="11560" y="10568"/>
                    </a:cubicBezTo>
                    <a:cubicBezTo>
                      <a:pt x="12166" y="10568"/>
                      <a:pt x="12775" y="10511"/>
                      <a:pt x="13359" y="10323"/>
                    </a:cubicBezTo>
                    <a:cubicBezTo>
                      <a:pt x="13466" y="10299"/>
                      <a:pt x="13871" y="10192"/>
                      <a:pt x="14026" y="10049"/>
                    </a:cubicBezTo>
                    <a:lnTo>
                      <a:pt x="14609" y="10359"/>
                    </a:lnTo>
                    <a:cubicBezTo>
                      <a:pt x="15788" y="11014"/>
                      <a:pt x="16919" y="11728"/>
                      <a:pt x="18014" y="12490"/>
                    </a:cubicBezTo>
                    <a:lnTo>
                      <a:pt x="17979" y="12490"/>
                    </a:lnTo>
                    <a:cubicBezTo>
                      <a:pt x="17086" y="12407"/>
                      <a:pt x="16169" y="12323"/>
                      <a:pt x="15276" y="12252"/>
                    </a:cubicBezTo>
                    <a:cubicBezTo>
                      <a:pt x="14316" y="12163"/>
                      <a:pt x="13348" y="12079"/>
                      <a:pt x="12384" y="12079"/>
                    </a:cubicBezTo>
                    <a:cubicBezTo>
                      <a:pt x="11793" y="12079"/>
                      <a:pt x="11204" y="12111"/>
                      <a:pt x="10621" y="12192"/>
                    </a:cubicBezTo>
                    <a:cubicBezTo>
                      <a:pt x="8492" y="12485"/>
                      <a:pt x="6455" y="13443"/>
                      <a:pt x="4319" y="13443"/>
                    </a:cubicBezTo>
                    <a:cubicBezTo>
                      <a:pt x="4280" y="13443"/>
                      <a:pt x="4242" y="13443"/>
                      <a:pt x="4203" y="13443"/>
                    </a:cubicBezTo>
                    <a:lnTo>
                      <a:pt x="4203" y="13443"/>
                    </a:lnTo>
                    <a:cubicBezTo>
                      <a:pt x="5980" y="14522"/>
                      <a:pt x="8062" y="15071"/>
                      <a:pt x="10140" y="15071"/>
                    </a:cubicBezTo>
                    <a:cubicBezTo>
                      <a:pt x="11501" y="15071"/>
                      <a:pt x="12861" y="14835"/>
                      <a:pt x="14133" y="14359"/>
                    </a:cubicBezTo>
                    <a:cubicBezTo>
                      <a:pt x="15026" y="14014"/>
                      <a:pt x="15871" y="13574"/>
                      <a:pt x="16800" y="13288"/>
                    </a:cubicBezTo>
                    <a:cubicBezTo>
                      <a:pt x="17283" y="13143"/>
                      <a:pt x="17797" y="13045"/>
                      <a:pt x="18311" y="13045"/>
                    </a:cubicBezTo>
                    <a:cubicBezTo>
                      <a:pt x="18430" y="13045"/>
                      <a:pt x="18550" y="13050"/>
                      <a:pt x="18669" y="13062"/>
                    </a:cubicBezTo>
                    <a:cubicBezTo>
                      <a:pt x="18729" y="13062"/>
                      <a:pt x="18848" y="13109"/>
                      <a:pt x="18991" y="13145"/>
                    </a:cubicBezTo>
                    <a:cubicBezTo>
                      <a:pt x="20372" y="14121"/>
                      <a:pt x="21705" y="15181"/>
                      <a:pt x="23039" y="16241"/>
                    </a:cubicBezTo>
                    <a:lnTo>
                      <a:pt x="23051" y="16252"/>
                    </a:lnTo>
                    <a:cubicBezTo>
                      <a:pt x="22396" y="16241"/>
                      <a:pt x="21729" y="16098"/>
                      <a:pt x="21086" y="15967"/>
                    </a:cubicBezTo>
                    <a:cubicBezTo>
                      <a:pt x="20312" y="15788"/>
                      <a:pt x="19550" y="15586"/>
                      <a:pt x="18776" y="15431"/>
                    </a:cubicBezTo>
                    <a:cubicBezTo>
                      <a:pt x="17999" y="15283"/>
                      <a:pt x="17209" y="15209"/>
                      <a:pt x="16419" y="15209"/>
                    </a:cubicBezTo>
                    <a:cubicBezTo>
                      <a:pt x="14980" y="15209"/>
                      <a:pt x="13540" y="15455"/>
                      <a:pt x="12180" y="15955"/>
                    </a:cubicBezTo>
                    <a:cubicBezTo>
                      <a:pt x="10085" y="16717"/>
                      <a:pt x="8215" y="18098"/>
                      <a:pt x="6882" y="19896"/>
                    </a:cubicBezTo>
                    <a:cubicBezTo>
                      <a:pt x="8573" y="19479"/>
                      <a:pt x="10240" y="19062"/>
                      <a:pt x="11918" y="18646"/>
                    </a:cubicBezTo>
                    <a:cubicBezTo>
                      <a:pt x="12347" y="18538"/>
                      <a:pt x="12799" y="18419"/>
                      <a:pt x="13240" y="18348"/>
                    </a:cubicBezTo>
                    <a:cubicBezTo>
                      <a:pt x="13935" y="18229"/>
                      <a:pt x="14637" y="18199"/>
                      <a:pt x="15342" y="18199"/>
                    </a:cubicBezTo>
                    <a:cubicBezTo>
                      <a:pt x="16069" y="18199"/>
                      <a:pt x="16800" y="18231"/>
                      <a:pt x="17528" y="18231"/>
                    </a:cubicBezTo>
                    <a:cubicBezTo>
                      <a:pt x="18149" y="18231"/>
                      <a:pt x="18768" y="18208"/>
                      <a:pt x="19384" y="18122"/>
                    </a:cubicBezTo>
                    <a:cubicBezTo>
                      <a:pt x="20800" y="17931"/>
                      <a:pt x="22158" y="17431"/>
                      <a:pt x="23455" y="16812"/>
                    </a:cubicBezTo>
                    <a:cubicBezTo>
                      <a:pt x="23491" y="16800"/>
                      <a:pt x="23551" y="16776"/>
                      <a:pt x="23646" y="16729"/>
                    </a:cubicBezTo>
                    <a:cubicBezTo>
                      <a:pt x="24551" y="17455"/>
                      <a:pt x="25444" y="18205"/>
                      <a:pt x="26349" y="18919"/>
                    </a:cubicBezTo>
                    <a:cubicBezTo>
                      <a:pt x="26099" y="18943"/>
                      <a:pt x="25861" y="18991"/>
                      <a:pt x="25753" y="19003"/>
                    </a:cubicBezTo>
                    <a:cubicBezTo>
                      <a:pt x="25382" y="19044"/>
                      <a:pt x="25010" y="19061"/>
                      <a:pt x="24638" y="19061"/>
                    </a:cubicBezTo>
                    <a:cubicBezTo>
                      <a:pt x="23100" y="19061"/>
                      <a:pt x="21553" y="18777"/>
                      <a:pt x="20010" y="18777"/>
                    </a:cubicBezTo>
                    <a:cubicBezTo>
                      <a:pt x="19770" y="18777"/>
                      <a:pt x="19529" y="18784"/>
                      <a:pt x="19288" y="18800"/>
                    </a:cubicBezTo>
                    <a:cubicBezTo>
                      <a:pt x="17002" y="18931"/>
                      <a:pt x="14788" y="19884"/>
                      <a:pt x="13049" y="21479"/>
                    </a:cubicBezTo>
                    <a:cubicBezTo>
                      <a:pt x="11752" y="22646"/>
                      <a:pt x="10692" y="24194"/>
                      <a:pt x="9168" y="24956"/>
                    </a:cubicBezTo>
                    <a:cubicBezTo>
                      <a:pt x="9716" y="24956"/>
                      <a:pt x="10263" y="24956"/>
                      <a:pt x="10811" y="24884"/>
                    </a:cubicBezTo>
                    <a:cubicBezTo>
                      <a:pt x="13669" y="24492"/>
                      <a:pt x="15955" y="22110"/>
                      <a:pt x="18717" y="21253"/>
                    </a:cubicBezTo>
                    <a:cubicBezTo>
                      <a:pt x="20146" y="20801"/>
                      <a:pt x="21670" y="20765"/>
                      <a:pt x="23158" y="20598"/>
                    </a:cubicBezTo>
                    <a:cubicBezTo>
                      <a:pt x="24194" y="20479"/>
                      <a:pt x="25253" y="20289"/>
                      <a:pt x="26230" y="19836"/>
                    </a:cubicBezTo>
                    <a:cubicBezTo>
                      <a:pt x="26349" y="19789"/>
                      <a:pt x="26753" y="19610"/>
                      <a:pt x="27004" y="19419"/>
                    </a:cubicBezTo>
                    <a:cubicBezTo>
                      <a:pt x="27754" y="19991"/>
                      <a:pt x="28528" y="20539"/>
                      <a:pt x="29313" y="21063"/>
                    </a:cubicBezTo>
                    <a:cubicBezTo>
                      <a:pt x="28968" y="21086"/>
                      <a:pt x="28647" y="21182"/>
                      <a:pt x="28301" y="21265"/>
                    </a:cubicBezTo>
                    <a:lnTo>
                      <a:pt x="24825" y="22206"/>
                    </a:lnTo>
                    <a:cubicBezTo>
                      <a:pt x="22813" y="22741"/>
                      <a:pt x="20800" y="23289"/>
                      <a:pt x="18967" y="24277"/>
                    </a:cubicBezTo>
                    <a:cubicBezTo>
                      <a:pt x="16395" y="25646"/>
                      <a:pt x="14264" y="27825"/>
                      <a:pt x="11513" y="28778"/>
                    </a:cubicBezTo>
                    <a:cubicBezTo>
                      <a:pt x="12445" y="28960"/>
                      <a:pt x="13392" y="29049"/>
                      <a:pt x="14339" y="29049"/>
                    </a:cubicBezTo>
                    <a:cubicBezTo>
                      <a:pt x="17966" y="29049"/>
                      <a:pt x="21591" y="27742"/>
                      <a:pt x="24348" y="25373"/>
                    </a:cubicBezTo>
                    <a:cubicBezTo>
                      <a:pt x="25313" y="24539"/>
                      <a:pt x="26158" y="23587"/>
                      <a:pt x="27182" y="22813"/>
                    </a:cubicBezTo>
                    <a:cubicBezTo>
                      <a:pt x="27861" y="22313"/>
                      <a:pt x="28599" y="21896"/>
                      <a:pt x="29420" y="21670"/>
                    </a:cubicBezTo>
                    <a:cubicBezTo>
                      <a:pt x="29540" y="21634"/>
                      <a:pt x="29897" y="21622"/>
                      <a:pt x="30159" y="21574"/>
                    </a:cubicBezTo>
                    <a:cubicBezTo>
                      <a:pt x="30182" y="21574"/>
                      <a:pt x="30182" y="21598"/>
                      <a:pt x="30194" y="21598"/>
                    </a:cubicBezTo>
                    <a:cubicBezTo>
                      <a:pt x="30480" y="21753"/>
                      <a:pt x="31445" y="22265"/>
                      <a:pt x="32516" y="22753"/>
                    </a:cubicBezTo>
                    <a:cubicBezTo>
                      <a:pt x="30933" y="23241"/>
                      <a:pt x="29385" y="23884"/>
                      <a:pt x="28016" y="24837"/>
                    </a:cubicBezTo>
                    <a:cubicBezTo>
                      <a:pt x="25932" y="26277"/>
                      <a:pt x="24372" y="28361"/>
                      <a:pt x="22241" y="29754"/>
                    </a:cubicBezTo>
                    <a:cubicBezTo>
                      <a:pt x="21789" y="30052"/>
                      <a:pt x="21289" y="30314"/>
                      <a:pt x="20800" y="30588"/>
                    </a:cubicBezTo>
                    <a:cubicBezTo>
                      <a:pt x="18931" y="31600"/>
                      <a:pt x="17062" y="32612"/>
                      <a:pt x="15193" y="33624"/>
                    </a:cubicBezTo>
                    <a:cubicBezTo>
                      <a:pt x="16057" y="33796"/>
                      <a:pt x="16938" y="33879"/>
                      <a:pt x="17820" y="33879"/>
                    </a:cubicBezTo>
                    <a:cubicBezTo>
                      <a:pt x="19685" y="33879"/>
                      <a:pt x="21555" y="33505"/>
                      <a:pt x="23277" y="32802"/>
                    </a:cubicBezTo>
                    <a:cubicBezTo>
                      <a:pt x="25813" y="31754"/>
                      <a:pt x="28051" y="29992"/>
                      <a:pt x="29706" y="27801"/>
                    </a:cubicBezTo>
                    <a:cubicBezTo>
                      <a:pt x="30278" y="27028"/>
                      <a:pt x="30802" y="26194"/>
                      <a:pt x="31349" y="25384"/>
                    </a:cubicBezTo>
                    <a:cubicBezTo>
                      <a:pt x="31849" y="24694"/>
                      <a:pt x="32349" y="23980"/>
                      <a:pt x="32992" y="23408"/>
                    </a:cubicBezTo>
                    <a:cubicBezTo>
                      <a:pt x="33064" y="23349"/>
                      <a:pt x="33219" y="23241"/>
                      <a:pt x="33361" y="23146"/>
                    </a:cubicBezTo>
                    <a:cubicBezTo>
                      <a:pt x="34301" y="23537"/>
                      <a:pt x="35219" y="23841"/>
                      <a:pt x="35745" y="23841"/>
                    </a:cubicBezTo>
                    <a:cubicBezTo>
                      <a:pt x="36019" y="23841"/>
                      <a:pt x="36187" y="23759"/>
                      <a:pt x="36195" y="23563"/>
                    </a:cubicBezTo>
                    <a:cubicBezTo>
                      <a:pt x="36183" y="22694"/>
                      <a:pt x="34302" y="22360"/>
                      <a:pt x="33588" y="22134"/>
                    </a:cubicBezTo>
                    <a:cubicBezTo>
                      <a:pt x="33576" y="22063"/>
                      <a:pt x="33540" y="21991"/>
                      <a:pt x="33516" y="21920"/>
                    </a:cubicBezTo>
                    <a:cubicBezTo>
                      <a:pt x="33100" y="20932"/>
                      <a:pt x="33111" y="19824"/>
                      <a:pt x="33338" y="18777"/>
                    </a:cubicBezTo>
                    <a:cubicBezTo>
                      <a:pt x="33564" y="17741"/>
                      <a:pt x="33992" y="16752"/>
                      <a:pt x="34373" y="15776"/>
                    </a:cubicBezTo>
                    <a:cubicBezTo>
                      <a:pt x="35064" y="14050"/>
                      <a:pt x="35671" y="12228"/>
                      <a:pt x="35493" y="10383"/>
                    </a:cubicBezTo>
                    <a:cubicBezTo>
                      <a:pt x="35350" y="8906"/>
                      <a:pt x="34671" y="7525"/>
                      <a:pt x="33742" y="6394"/>
                    </a:cubicBezTo>
                    <a:cubicBezTo>
                      <a:pt x="32802" y="5263"/>
                      <a:pt x="31576" y="4370"/>
                      <a:pt x="30290" y="3668"/>
                    </a:cubicBezTo>
                    <a:lnTo>
                      <a:pt x="30290" y="3668"/>
                    </a:lnTo>
                    <a:cubicBezTo>
                      <a:pt x="31516" y="5453"/>
                      <a:pt x="31802" y="7751"/>
                      <a:pt x="31742" y="9918"/>
                    </a:cubicBezTo>
                    <a:cubicBezTo>
                      <a:pt x="31683" y="12097"/>
                      <a:pt x="31302" y="14252"/>
                      <a:pt x="31325" y="16443"/>
                    </a:cubicBezTo>
                    <a:cubicBezTo>
                      <a:pt x="31337" y="17776"/>
                      <a:pt x="31540" y="19134"/>
                      <a:pt x="32040" y="20384"/>
                    </a:cubicBezTo>
                    <a:cubicBezTo>
                      <a:pt x="32230" y="20872"/>
                      <a:pt x="32492" y="21348"/>
                      <a:pt x="32790" y="21789"/>
                    </a:cubicBezTo>
                    <a:cubicBezTo>
                      <a:pt x="31826" y="21336"/>
                      <a:pt x="30897" y="20812"/>
                      <a:pt x="30004" y="20253"/>
                    </a:cubicBezTo>
                    <a:cubicBezTo>
                      <a:pt x="29956" y="20217"/>
                      <a:pt x="29932" y="20193"/>
                      <a:pt x="29885" y="20181"/>
                    </a:cubicBezTo>
                    <a:cubicBezTo>
                      <a:pt x="29873" y="20098"/>
                      <a:pt x="29849" y="20039"/>
                      <a:pt x="29849" y="20003"/>
                    </a:cubicBezTo>
                    <a:cubicBezTo>
                      <a:pt x="29790" y="19300"/>
                      <a:pt x="29885" y="18574"/>
                      <a:pt x="29992" y="17872"/>
                    </a:cubicBezTo>
                    <a:cubicBezTo>
                      <a:pt x="30111" y="17086"/>
                      <a:pt x="30266" y="16288"/>
                      <a:pt x="30361" y="15490"/>
                    </a:cubicBezTo>
                    <a:cubicBezTo>
                      <a:pt x="30611" y="13228"/>
                      <a:pt x="30266" y="10907"/>
                      <a:pt x="29313" y="8835"/>
                    </a:cubicBezTo>
                    <a:cubicBezTo>
                      <a:pt x="28385" y="6763"/>
                      <a:pt x="26849" y="4965"/>
                      <a:pt x="24908" y="3775"/>
                    </a:cubicBezTo>
                    <a:lnTo>
                      <a:pt x="24908" y="3775"/>
                    </a:lnTo>
                    <a:lnTo>
                      <a:pt x="26563" y="8775"/>
                    </a:lnTo>
                    <a:cubicBezTo>
                      <a:pt x="26718" y="9204"/>
                      <a:pt x="26849" y="9656"/>
                      <a:pt x="26968" y="10097"/>
                    </a:cubicBezTo>
                    <a:cubicBezTo>
                      <a:pt x="27468" y="12121"/>
                      <a:pt x="27230" y="14288"/>
                      <a:pt x="27670" y="16324"/>
                    </a:cubicBezTo>
                    <a:cubicBezTo>
                      <a:pt x="27908" y="17443"/>
                      <a:pt x="28337" y="18491"/>
                      <a:pt x="28873" y="19503"/>
                    </a:cubicBezTo>
                    <a:cubicBezTo>
                      <a:pt x="28170" y="19027"/>
                      <a:pt x="27492" y="18527"/>
                      <a:pt x="26813" y="18015"/>
                    </a:cubicBezTo>
                    <a:cubicBezTo>
                      <a:pt x="26801" y="17824"/>
                      <a:pt x="26777" y="17634"/>
                      <a:pt x="26777" y="17562"/>
                    </a:cubicBezTo>
                    <a:cubicBezTo>
                      <a:pt x="26670" y="16681"/>
                      <a:pt x="26337" y="15848"/>
                      <a:pt x="25968" y="15062"/>
                    </a:cubicBezTo>
                    <a:cubicBezTo>
                      <a:pt x="25444" y="13931"/>
                      <a:pt x="24813" y="12859"/>
                      <a:pt x="24491" y="11633"/>
                    </a:cubicBezTo>
                    <a:cubicBezTo>
                      <a:pt x="23908" y="9299"/>
                      <a:pt x="24598" y="6668"/>
                      <a:pt x="23634" y="4477"/>
                    </a:cubicBezTo>
                    <a:cubicBezTo>
                      <a:pt x="23455" y="4060"/>
                      <a:pt x="23194" y="3668"/>
                      <a:pt x="22955" y="3287"/>
                    </a:cubicBezTo>
                    <a:lnTo>
                      <a:pt x="22955" y="3287"/>
                    </a:lnTo>
                    <a:cubicBezTo>
                      <a:pt x="23098" y="4703"/>
                      <a:pt x="22467" y="6108"/>
                      <a:pt x="22181" y="7537"/>
                    </a:cubicBezTo>
                    <a:cubicBezTo>
                      <a:pt x="21824" y="9466"/>
                      <a:pt x="22110" y="11442"/>
                      <a:pt x="23003" y="13109"/>
                    </a:cubicBezTo>
                    <a:cubicBezTo>
                      <a:pt x="23789" y="14562"/>
                      <a:pt x="25015" y="15788"/>
                      <a:pt x="25789" y="17241"/>
                    </a:cubicBezTo>
                    <a:cubicBezTo>
                      <a:pt x="24813" y="16491"/>
                      <a:pt x="23825" y="15717"/>
                      <a:pt x="22824" y="14967"/>
                    </a:cubicBezTo>
                    <a:cubicBezTo>
                      <a:pt x="22384" y="14621"/>
                      <a:pt x="21920" y="14300"/>
                      <a:pt x="21455" y="13966"/>
                    </a:cubicBezTo>
                    <a:cubicBezTo>
                      <a:pt x="21229" y="13550"/>
                      <a:pt x="21086" y="13097"/>
                      <a:pt x="20979" y="12633"/>
                    </a:cubicBezTo>
                    <a:cubicBezTo>
                      <a:pt x="20753" y="11633"/>
                      <a:pt x="20717" y="10621"/>
                      <a:pt x="20562" y="9609"/>
                    </a:cubicBezTo>
                    <a:cubicBezTo>
                      <a:pt x="19979" y="6013"/>
                      <a:pt x="17681" y="2715"/>
                      <a:pt x="14478" y="965"/>
                    </a:cubicBezTo>
                    <a:lnTo>
                      <a:pt x="14478" y="965"/>
                    </a:lnTo>
                    <a:cubicBezTo>
                      <a:pt x="15669" y="2953"/>
                      <a:pt x="15847" y="5382"/>
                      <a:pt x="16705" y="7537"/>
                    </a:cubicBezTo>
                    <a:cubicBezTo>
                      <a:pt x="17324" y="9073"/>
                      <a:pt x="18276" y="10442"/>
                      <a:pt x="19229" y="11799"/>
                    </a:cubicBezTo>
                    <a:cubicBezTo>
                      <a:pt x="19503" y="12216"/>
                      <a:pt x="19800" y="12621"/>
                      <a:pt x="20086" y="13038"/>
                    </a:cubicBezTo>
                    <a:cubicBezTo>
                      <a:pt x="19264" y="12478"/>
                      <a:pt x="18431" y="11966"/>
                      <a:pt x="17598" y="11454"/>
                    </a:cubicBezTo>
                    <a:lnTo>
                      <a:pt x="17514" y="11371"/>
                    </a:lnTo>
                    <a:cubicBezTo>
                      <a:pt x="17145" y="10918"/>
                      <a:pt x="16907" y="10383"/>
                      <a:pt x="16740" y="9847"/>
                    </a:cubicBezTo>
                    <a:cubicBezTo>
                      <a:pt x="16490" y="9013"/>
                      <a:pt x="16395" y="8156"/>
                      <a:pt x="16193" y="7299"/>
                    </a:cubicBezTo>
                    <a:cubicBezTo>
                      <a:pt x="15478" y="4263"/>
                      <a:pt x="13299" y="1608"/>
                      <a:pt x="10454" y="298"/>
                    </a:cubicBezTo>
                    <a:lnTo>
                      <a:pt x="10454" y="298"/>
                    </a:lnTo>
                    <a:cubicBezTo>
                      <a:pt x="11609" y="1917"/>
                      <a:pt x="11906" y="3989"/>
                      <a:pt x="12764" y="5775"/>
                    </a:cubicBezTo>
                    <a:cubicBezTo>
                      <a:pt x="13395" y="7037"/>
                      <a:pt x="14288" y="8156"/>
                      <a:pt x="15181" y="9252"/>
                    </a:cubicBezTo>
                    <a:cubicBezTo>
                      <a:pt x="15574" y="9764"/>
                      <a:pt x="15978" y="10252"/>
                      <a:pt x="16395" y="10752"/>
                    </a:cubicBezTo>
                    <a:cubicBezTo>
                      <a:pt x="15597" y="10299"/>
                      <a:pt x="14776" y="9847"/>
                      <a:pt x="13954" y="9418"/>
                    </a:cubicBezTo>
                    <a:cubicBezTo>
                      <a:pt x="13907" y="9240"/>
                      <a:pt x="13811" y="9013"/>
                      <a:pt x="13776" y="8954"/>
                    </a:cubicBezTo>
                    <a:cubicBezTo>
                      <a:pt x="13514" y="8370"/>
                      <a:pt x="13109" y="7870"/>
                      <a:pt x="12692" y="7406"/>
                    </a:cubicBezTo>
                    <a:cubicBezTo>
                      <a:pt x="12085" y="6751"/>
                      <a:pt x="11406" y="6144"/>
                      <a:pt x="10954" y="5382"/>
                    </a:cubicBezTo>
                    <a:cubicBezTo>
                      <a:pt x="10037" y="3906"/>
                      <a:pt x="9954" y="1965"/>
                      <a:pt x="8811" y="667"/>
                    </a:cubicBezTo>
                    <a:cubicBezTo>
                      <a:pt x="8585" y="417"/>
                      <a:pt x="8346" y="203"/>
                      <a:pt x="809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 flipH="1">
                <a:off x="3093227" y="4819468"/>
                <a:ext cx="81337" cy="612909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0859" extrusionOk="0">
                    <a:moveTo>
                      <a:pt x="1131" y="0"/>
                    </a:moveTo>
                    <a:cubicBezTo>
                      <a:pt x="1107" y="0"/>
                      <a:pt x="1095" y="12"/>
                      <a:pt x="1095" y="48"/>
                    </a:cubicBezTo>
                    <a:cubicBezTo>
                      <a:pt x="1369" y="1834"/>
                      <a:pt x="1310" y="3656"/>
                      <a:pt x="941" y="5489"/>
                    </a:cubicBezTo>
                    <a:cubicBezTo>
                      <a:pt x="857" y="5834"/>
                      <a:pt x="786" y="6203"/>
                      <a:pt x="702" y="6549"/>
                    </a:cubicBezTo>
                    <a:cubicBezTo>
                      <a:pt x="357" y="7954"/>
                      <a:pt x="0" y="9430"/>
                      <a:pt x="405" y="10835"/>
                    </a:cubicBezTo>
                    <a:cubicBezTo>
                      <a:pt x="417" y="10847"/>
                      <a:pt x="429" y="10859"/>
                      <a:pt x="441" y="10859"/>
                    </a:cubicBezTo>
                    <a:cubicBezTo>
                      <a:pt x="488" y="10859"/>
                      <a:pt x="500" y="10835"/>
                      <a:pt x="476" y="10799"/>
                    </a:cubicBezTo>
                    <a:cubicBezTo>
                      <a:pt x="83" y="9418"/>
                      <a:pt x="429" y="7978"/>
                      <a:pt x="774" y="6561"/>
                    </a:cubicBezTo>
                    <a:cubicBezTo>
                      <a:pt x="845" y="6215"/>
                      <a:pt x="941" y="5858"/>
                      <a:pt x="1012" y="5501"/>
                    </a:cubicBezTo>
                    <a:cubicBezTo>
                      <a:pt x="1393" y="3667"/>
                      <a:pt x="1441" y="1822"/>
                      <a:pt x="1167" y="24"/>
                    </a:cubicBezTo>
                    <a:cubicBezTo>
                      <a:pt x="1167" y="12"/>
                      <a:pt x="1155" y="0"/>
                      <a:pt x="1131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 flipH="1">
                <a:off x="3349949" y="4770641"/>
                <a:ext cx="104197" cy="57306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0153" extrusionOk="0">
                    <a:moveTo>
                      <a:pt x="44" y="1"/>
                    </a:moveTo>
                    <a:cubicBezTo>
                      <a:pt x="36" y="1"/>
                      <a:pt x="28" y="4"/>
                      <a:pt x="24" y="8"/>
                    </a:cubicBezTo>
                    <a:cubicBezTo>
                      <a:pt x="0" y="32"/>
                      <a:pt x="0" y="56"/>
                      <a:pt x="12" y="80"/>
                    </a:cubicBezTo>
                    <a:cubicBezTo>
                      <a:pt x="810" y="1282"/>
                      <a:pt x="1262" y="2830"/>
                      <a:pt x="1405" y="4949"/>
                    </a:cubicBezTo>
                    <a:cubicBezTo>
                      <a:pt x="1453" y="5580"/>
                      <a:pt x="1488" y="6223"/>
                      <a:pt x="1500" y="6830"/>
                    </a:cubicBezTo>
                    <a:cubicBezTo>
                      <a:pt x="1524" y="7902"/>
                      <a:pt x="1572" y="9021"/>
                      <a:pt x="1738" y="10105"/>
                    </a:cubicBezTo>
                    <a:cubicBezTo>
                      <a:pt x="1738" y="10128"/>
                      <a:pt x="1762" y="10152"/>
                      <a:pt x="1786" y="10152"/>
                    </a:cubicBezTo>
                    <a:cubicBezTo>
                      <a:pt x="1822" y="10152"/>
                      <a:pt x="1845" y="10128"/>
                      <a:pt x="1822" y="10105"/>
                    </a:cubicBezTo>
                    <a:cubicBezTo>
                      <a:pt x="1667" y="9021"/>
                      <a:pt x="1619" y="7902"/>
                      <a:pt x="1584" y="6830"/>
                    </a:cubicBezTo>
                    <a:cubicBezTo>
                      <a:pt x="1572" y="6223"/>
                      <a:pt x="1548" y="5580"/>
                      <a:pt x="1500" y="4949"/>
                    </a:cubicBezTo>
                    <a:cubicBezTo>
                      <a:pt x="1345" y="2806"/>
                      <a:pt x="893" y="1246"/>
                      <a:pt x="83" y="32"/>
                    </a:cubicBezTo>
                    <a:cubicBezTo>
                      <a:pt x="76" y="9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 flipH="1">
                <a:off x="3143649" y="5595441"/>
                <a:ext cx="486612" cy="386744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852" extrusionOk="0">
                    <a:moveTo>
                      <a:pt x="8568" y="0"/>
                    </a:moveTo>
                    <a:cubicBezTo>
                      <a:pt x="8562" y="0"/>
                      <a:pt x="8556" y="2"/>
                      <a:pt x="8549" y="5"/>
                    </a:cubicBezTo>
                    <a:cubicBezTo>
                      <a:pt x="6537" y="791"/>
                      <a:pt x="4727" y="2065"/>
                      <a:pt x="3311" y="3708"/>
                    </a:cubicBezTo>
                    <a:cubicBezTo>
                      <a:pt x="3120" y="3934"/>
                      <a:pt x="2918" y="4172"/>
                      <a:pt x="2727" y="4410"/>
                    </a:cubicBezTo>
                    <a:cubicBezTo>
                      <a:pt x="1953" y="5363"/>
                      <a:pt x="1167" y="6327"/>
                      <a:pt x="48" y="6756"/>
                    </a:cubicBezTo>
                    <a:cubicBezTo>
                      <a:pt x="24" y="6768"/>
                      <a:pt x="1" y="6792"/>
                      <a:pt x="24" y="6815"/>
                    </a:cubicBezTo>
                    <a:cubicBezTo>
                      <a:pt x="36" y="6827"/>
                      <a:pt x="48" y="6851"/>
                      <a:pt x="60" y="6851"/>
                    </a:cubicBezTo>
                    <a:cubicBezTo>
                      <a:pt x="60" y="6851"/>
                      <a:pt x="72" y="6851"/>
                      <a:pt x="84" y="6839"/>
                    </a:cubicBezTo>
                    <a:cubicBezTo>
                      <a:pt x="1215" y="6399"/>
                      <a:pt x="2013" y="5422"/>
                      <a:pt x="2787" y="4470"/>
                    </a:cubicBezTo>
                    <a:cubicBezTo>
                      <a:pt x="2977" y="4232"/>
                      <a:pt x="3180" y="3994"/>
                      <a:pt x="3370" y="3767"/>
                    </a:cubicBezTo>
                    <a:cubicBezTo>
                      <a:pt x="4787" y="2148"/>
                      <a:pt x="6585" y="886"/>
                      <a:pt x="8573" y="88"/>
                    </a:cubicBezTo>
                    <a:cubicBezTo>
                      <a:pt x="8609" y="76"/>
                      <a:pt x="8621" y="65"/>
                      <a:pt x="8609" y="29"/>
                    </a:cubicBezTo>
                    <a:cubicBezTo>
                      <a:pt x="8600" y="11"/>
                      <a:pt x="8585" y="0"/>
                      <a:pt x="856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 flipH="1">
                <a:off x="2071681" y="3674954"/>
                <a:ext cx="990666" cy="1967529"/>
              </a:xfrm>
              <a:custGeom>
                <a:avLst/>
                <a:gdLst/>
                <a:ahLst/>
                <a:cxnLst/>
                <a:rect l="l" t="t" r="r" b="b"/>
                <a:pathLst>
                  <a:path w="17551" h="34859" extrusionOk="0">
                    <a:moveTo>
                      <a:pt x="3894" y="0"/>
                    </a:moveTo>
                    <a:lnTo>
                      <a:pt x="3894" y="0"/>
                    </a:lnTo>
                    <a:cubicBezTo>
                      <a:pt x="2644" y="2477"/>
                      <a:pt x="1358" y="5024"/>
                      <a:pt x="703" y="7703"/>
                    </a:cubicBezTo>
                    <a:cubicBezTo>
                      <a:pt x="1262" y="9894"/>
                      <a:pt x="2775" y="11751"/>
                      <a:pt x="4346" y="13383"/>
                    </a:cubicBezTo>
                    <a:cubicBezTo>
                      <a:pt x="2870" y="12704"/>
                      <a:pt x="1512" y="11823"/>
                      <a:pt x="262" y="10775"/>
                    </a:cubicBezTo>
                    <a:lnTo>
                      <a:pt x="262" y="10775"/>
                    </a:lnTo>
                    <a:cubicBezTo>
                      <a:pt x="227" y="11466"/>
                      <a:pt x="0" y="12490"/>
                      <a:pt x="1072" y="13704"/>
                    </a:cubicBezTo>
                    <a:cubicBezTo>
                      <a:pt x="2143" y="14930"/>
                      <a:pt x="3334" y="15835"/>
                      <a:pt x="4156" y="17062"/>
                    </a:cubicBezTo>
                    <a:cubicBezTo>
                      <a:pt x="3013" y="16371"/>
                      <a:pt x="1846" y="15704"/>
                      <a:pt x="691" y="15026"/>
                    </a:cubicBezTo>
                    <a:lnTo>
                      <a:pt x="691" y="15026"/>
                    </a:lnTo>
                    <a:cubicBezTo>
                      <a:pt x="1167" y="17062"/>
                      <a:pt x="1965" y="19038"/>
                      <a:pt x="3203" y="20562"/>
                    </a:cubicBezTo>
                    <a:cubicBezTo>
                      <a:pt x="4441" y="22074"/>
                      <a:pt x="7108" y="24193"/>
                      <a:pt x="7918" y="26706"/>
                    </a:cubicBezTo>
                    <a:cubicBezTo>
                      <a:pt x="6692" y="25944"/>
                      <a:pt x="5858" y="24944"/>
                      <a:pt x="4572" y="24265"/>
                    </a:cubicBezTo>
                    <a:lnTo>
                      <a:pt x="4572" y="24265"/>
                    </a:lnTo>
                    <a:cubicBezTo>
                      <a:pt x="5180" y="25479"/>
                      <a:pt x="5715" y="26730"/>
                      <a:pt x="6013" y="28075"/>
                    </a:cubicBezTo>
                    <a:cubicBezTo>
                      <a:pt x="6346" y="29504"/>
                      <a:pt x="6346" y="31051"/>
                      <a:pt x="5870" y="32433"/>
                    </a:cubicBezTo>
                    <a:cubicBezTo>
                      <a:pt x="5680" y="33016"/>
                      <a:pt x="4965" y="33754"/>
                      <a:pt x="4906" y="34314"/>
                    </a:cubicBezTo>
                    <a:cubicBezTo>
                      <a:pt x="4860" y="34687"/>
                      <a:pt x="5044" y="34858"/>
                      <a:pt x="5283" y="34858"/>
                    </a:cubicBezTo>
                    <a:cubicBezTo>
                      <a:pt x="5478" y="34858"/>
                      <a:pt x="5710" y="34743"/>
                      <a:pt x="5882" y="34528"/>
                    </a:cubicBezTo>
                    <a:cubicBezTo>
                      <a:pt x="6096" y="34278"/>
                      <a:pt x="6192" y="33957"/>
                      <a:pt x="6394" y="33683"/>
                    </a:cubicBezTo>
                    <a:cubicBezTo>
                      <a:pt x="6942" y="32897"/>
                      <a:pt x="8013" y="32718"/>
                      <a:pt x="8954" y="32480"/>
                    </a:cubicBezTo>
                    <a:cubicBezTo>
                      <a:pt x="9513" y="32325"/>
                      <a:pt x="10085" y="32135"/>
                      <a:pt x="10621" y="31897"/>
                    </a:cubicBezTo>
                    <a:cubicBezTo>
                      <a:pt x="10621" y="31897"/>
                      <a:pt x="9549" y="31813"/>
                      <a:pt x="9156" y="31528"/>
                    </a:cubicBezTo>
                    <a:cubicBezTo>
                      <a:pt x="10156" y="31504"/>
                      <a:pt x="11276" y="31313"/>
                      <a:pt x="12645" y="30528"/>
                    </a:cubicBezTo>
                    <a:cubicBezTo>
                      <a:pt x="14014" y="29742"/>
                      <a:pt x="15812" y="27611"/>
                      <a:pt x="16669" y="25479"/>
                    </a:cubicBezTo>
                    <a:lnTo>
                      <a:pt x="16669" y="25479"/>
                    </a:lnTo>
                    <a:cubicBezTo>
                      <a:pt x="15812" y="25694"/>
                      <a:pt x="14883" y="25729"/>
                      <a:pt x="14014" y="25765"/>
                    </a:cubicBezTo>
                    <a:cubicBezTo>
                      <a:pt x="15943" y="24146"/>
                      <a:pt x="17050" y="20836"/>
                      <a:pt x="17300" y="19479"/>
                    </a:cubicBezTo>
                    <a:cubicBezTo>
                      <a:pt x="17550" y="18109"/>
                      <a:pt x="16764" y="16181"/>
                      <a:pt x="16157" y="14895"/>
                    </a:cubicBezTo>
                    <a:cubicBezTo>
                      <a:pt x="15407" y="16204"/>
                      <a:pt x="14383" y="17359"/>
                      <a:pt x="13145" y="18217"/>
                    </a:cubicBezTo>
                    <a:cubicBezTo>
                      <a:pt x="13954" y="16371"/>
                      <a:pt x="14169" y="14502"/>
                      <a:pt x="14145" y="13156"/>
                    </a:cubicBezTo>
                    <a:cubicBezTo>
                      <a:pt x="14133" y="11823"/>
                      <a:pt x="13276" y="10787"/>
                      <a:pt x="12681" y="10251"/>
                    </a:cubicBezTo>
                    <a:cubicBezTo>
                      <a:pt x="11597" y="9275"/>
                      <a:pt x="10359" y="8442"/>
                      <a:pt x="9228" y="7501"/>
                    </a:cubicBezTo>
                    <a:cubicBezTo>
                      <a:pt x="8894" y="8346"/>
                      <a:pt x="8656" y="9263"/>
                      <a:pt x="8561" y="10168"/>
                    </a:cubicBezTo>
                    <a:cubicBezTo>
                      <a:pt x="8013" y="8751"/>
                      <a:pt x="7620" y="7275"/>
                      <a:pt x="7418" y="5775"/>
                    </a:cubicBezTo>
                    <a:cubicBezTo>
                      <a:pt x="6513" y="4763"/>
                      <a:pt x="5703" y="3631"/>
                      <a:pt x="4918" y="2524"/>
                    </a:cubicBezTo>
                    <a:cubicBezTo>
                      <a:pt x="4394" y="1762"/>
                      <a:pt x="3846" y="929"/>
                      <a:pt x="3894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 flipH="1">
                <a:off x="2442687" y="3778421"/>
                <a:ext cx="409960" cy="1684809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29850" extrusionOk="0">
                    <a:moveTo>
                      <a:pt x="262" y="1"/>
                    </a:moveTo>
                    <a:cubicBezTo>
                      <a:pt x="250" y="1"/>
                      <a:pt x="214" y="12"/>
                      <a:pt x="214" y="48"/>
                    </a:cubicBezTo>
                    <a:cubicBezTo>
                      <a:pt x="0" y="1727"/>
                      <a:pt x="0" y="3203"/>
                      <a:pt x="203" y="4525"/>
                    </a:cubicBezTo>
                    <a:cubicBezTo>
                      <a:pt x="667" y="7394"/>
                      <a:pt x="2143" y="9990"/>
                      <a:pt x="3584" y="12490"/>
                    </a:cubicBezTo>
                    <a:lnTo>
                      <a:pt x="3810" y="12871"/>
                    </a:lnTo>
                    <a:cubicBezTo>
                      <a:pt x="5370" y="15610"/>
                      <a:pt x="6799" y="18324"/>
                      <a:pt x="6977" y="21313"/>
                    </a:cubicBezTo>
                    <a:cubicBezTo>
                      <a:pt x="7168" y="24456"/>
                      <a:pt x="5810" y="27694"/>
                      <a:pt x="3453" y="29778"/>
                    </a:cubicBezTo>
                    <a:cubicBezTo>
                      <a:pt x="3429" y="29790"/>
                      <a:pt x="3429" y="29826"/>
                      <a:pt x="3453" y="29838"/>
                    </a:cubicBezTo>
                    <a:cubicBezTo>
                      <a:pt x="3453" y="29849"/>
                      <a:pt x="3465" y="29849"/>
                      <a:pt x="3477" y="29849"/>
                    </a:cubicBezTo>
                    <a:cubicBezTo>
                      <a:pt x="3489" y="29849"/>
                      <a:pt x="3489" y="29849"/>
                      <a:pt x="3501" y="29826"/>
                    </a:cubicBezTo>
                    <a:cubicBezTo>
                      <a:pt x="5882" y="27730"/>
                      <a:pt x="7263" y="24456"/>
                      <a:pt x="7061" y="21277"/>
                    </a:cubicBezTo>
                    <a:cubicBezTo>
                      <a:pt x="6870" y="18277"/>
                      <a:pt x="5453" y="15550"/>
                      <a:pt x="3882" y="12812"/>
                    </a:cubicBezTo>
                    <a:lnTo>
                      <a:pt x="3655" y="12431"/>
                    </a:lnTo>
                    <a:cubicBezTo>
                      <a:pt x="2227" y="9930"/>
                      <a:pt x="738" y="7347"/>
                      <a:pt x="298" y="4489"/>
                    </a:cubicBezTo>
                    <a:cubicBezTo>
                      <a:pt x="83" y="3168"/>
                      <a:pt x="95" y="1715"/>
                      <a:pt x="310" y="48"/>
                    </a:cubicBezTo>
                    <a:cubicBezTo>
                      <a:pt x="310" y="24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 flipH="1">
                <a:off x="-23072" y="2722584"/>
                <a:ext cx="926714" cy="1652298"/>
              </a:xfrm>
              <a:custGeom>
                <a:avLst/>
                <a:gdLst/>
                <a:ahLst/>
                <a:cxnLst/>
                <a:rect l="l" t="t" r="r" b="b"/>
                <a:pathLst>
                  <a:path w="16418" h="29274" extrusionOk="0">
                    <a:moveTo>
                      <a:pt x="596" y="1"/>
                    </a:moveTo>
                    <a:cubicBezTo>
                      <a:pt x="0" y="7395"/>
                      <a:pt x="2977" y="15003"/>
                      <a:pt x="8430" y="20015"/>
                    </a:cubicBezTo>
                    <a:cubicBezTo>
                      <a:pt x="9954" y="21396"/>
                      <a:pt x="11645" y="22623"/>
                      <a:pt x="13073" y="24111"/>
                    </a:cubicBezTo>
                    <a:cubicBezTo>
                      <a:pt x="14014" y="25087"/>
                      <a:pt x="14847" y="26218"/>
                      <a:pt x="15324" y="27516"/>
                    </a:cubicBezTo>
                    <a:cubicBezTo>
                      <a:pt x="15443" y="27826"/>
                      <a:pt x="15586" y="29183"/>
                      <a:pt x="15943" y="29266"/>
                    </a:cubicBezTo>
                    <a:cubicBezTo>
                      <a:pt x="15962" y="29271"/>
                      <a:pt x="15981" y="29274"/>
                      <a:pt x="15999" y="29274"/>
                    </a:cubicBezTo>
                    <a:cubicBezTo>
                      <a:pt x="16408" y="29274"/>
                      <a:pt x="16418" y="28028"/>
                      <a:pt x="16395" y="27754"/>
                    </a:cubicBezTo>
                    <a:cubicBezTo>
                      <a:pt x="16336" y="27028"/>
                      <a:pt x="16050" y="26326"/>
                      <a:pt x="15788" y="25647"/>
                    </a:cubicBezTo>
                    <a:cubicBezTo>
                      <a:pt x="15074" y="23837"/>
                      <a:pt x="14335" y="22027"/>
                      <a:pt x="13621" y="20206"/>
                    </a:cubicBezTo>
                    <a:cubicBezTo>
                      <a:pt x="12395" y="17086"/>
                      <a:pt x="11133" y="13931"/>
                      <a:pt x="9228" y="11157"/>
                    </a:cubicBezTo>
                    <a:cubicBezTo>
                      <a:pt x="6549" y="7288"/>
                      <a:pt x="2632" y="4251"/>
                      <a:pt x="59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 flipH="1">
                <a:off x="78300" y="2920204"/>
                <a:ext cx="729947" cy="121436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21515" extrusionOk="0">
                    <a:moveTo>
                      <a:pt x="37" y="0"/>
                    </a:moveTo>
                    <a:cubicBezTo>
                      <a:pt x="1" y="12"/>
                      <a:pt x="1" y="24"/>
                      <a:pt x="1" y="60"/>
                    </a:cubicBezTo>
                    <a:cubicBezTo>
                      <a:pt x="811" y="2846"/>
                      <a:pt x="2608" y="5251"/>
                      <a:pt x="4347" y="7549"/>
                    </a:cubicBezTo>
                    <a:lnTo>
                      <a:pt x="4752" y="8097"/>
                    </a:lnTo>
                    <a:cubicBezTo>
                      <a:pt x="8585" y="13216"/>
                      <a:pt x="11086" y="17348"/>
                      <a:pt x="12836" y="21479"/>
                    </a:cubicBezTo>
                    <a:cubicBezTo>
                      <a:pt x="12848" y="21503"/>
                      <a:pt x="12860" y="21515"/>
                      <a:pt x="12872" y="21515"/>
                    </a:cubicBezTo>
                    <a:cubicBezTo>
                      <a:pt x="12872" y="21515"/>
                      <a:pt x="12895" y="21515"/>
                      <a:pt x="12895" y="21503"/>
                    </a:cubicBezTo>
                    <a:cubicBezTo>
                      <a:pt x="12919" y="21491"/>
                      <a:pt x="12931" y="21467"/>
                      <a:pt x="12919" y="21443"/>
                    </a:cubicBezTo>
                    <a:cubicBezTo>
                      <a:pt x="11169" y="17300"/>
                      <a:pt x="8681" y="13169"/>
                      <a:pt x="4823" y="8037"/>
                    </a:cubicBezTo>
                    <a:lnTo>
                      <a:pt x="4418" y="7501"/>
                    </a:lnTo>
                    <a:cubicBezTo>
                      <a:pt x="2680" y="5191"/>
                      <a:pt x="882" y="2810"/>
                      <a:pt x="96" y="24"/>
                    </a:cubicBezTo>
                    <a:cubicBezTo>
                      <a:pt x="72" y="0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 flipH="1">
                <a:off x="1952801" y="2654058"/>
                <a:ext cx="926770" cy="1652975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29286" extrusionOk="0">
                    <a:moveTo>
                      <a:pt x="596" y="0"/>
                    </a:moveTo>
                    <a:lnTo>
                      <a:pt x="596" y="0"/>
                    </a:lnTo>
                    <a:cubicBezTo>
                      <a:pt x="1" y="7406"/>
                      <a:pt x="2977" y="15002"/>
                      <a:pt x="8430" y="20027"/>
                    </a:cubicBezTo>
                    <a:cubicBezTo>
                      <a:pt x="9954" y="21408"/>
                      <a:pt x="11645" y="22622"/>
                      <a:pt x="13074" y="24111"/>
                    </a:cubicBezTo>
                    <a:cubicBezTo>
                      <a:pt x="14015" y="25099"/>
                      <a:pt x="14836" y="26230"/>
                      <a:pt x="15324" y="27528"/>
                    </a:cubicBezTo>
                    <a:cubicBezTo>
                      <a:pt x="15443" y="27837"/>
                      <a:pt x="15586" y="29195"/>
                      <a:pt x="15943" y="29278"/>
                    </a:cubicBezTo>
                    <a:cubicBezTo>
                      <a:pt x="15963" y="29283"/>
                      <a:pt x="15981" y="29285"/>
                      <a:pt x="15999" y="29285"/>
                    </a:cubicBezTo>
                    <a:cubicBezTo>
                      <a:pt x="16409" y="29285"/>
                      <a:pt x="16419" y="28028"/>
                      <a:pt x="16396" y="27766"/>
                    </a:cubicBezTo>
                    <a:cubicBezTo>
                      <a:pt x="16336" y="27028"/>
                      <a:pt x="16050" y="26337"/>
                      <a:pt x="15789" y="25646"/>
                    </a:cubicBezTo>
                    <a:cubicBezTo>
                      <a:pt x="15074" y="23849"/>
                      <a:pt x="14336" y="22027"/>
                      <a:pt x="13622" y="20217"/>
                    </a:cubicBezTo>
                    <a:cubicBezTo>
                      <a:pt x="12395" y="17086"/>
                      <a:pt x="11121" y="13931"/>
                      <a:pt x="9228" y="11169"/>
                    </a:cubicBezTo>
                    <a:cubicBezTo>
                      <a:pt x="6549" y="7299"/>
                      <a:pt x="2632" y="4263"/>
                      <a:pt x="596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 flipH="1">
                <a:off x="2054907" y="2851622"/>
                <a:ext cx="729890" cy="1215094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21528" extrusionOk="0">
                    <a:moveTo>
                      <a:pt x="24" y="1"/>
                    </a:moveTo>
                    <a:cubicBezTo>
                      <a:pt x="1" y="13"/>
                      <a:pt x="1" y="37"/>
                      <a:pt x="1" y="60"/>
                    </a:cubicBezTo>
                    <a:cubicBezTo>
                      <a:pt x="798" y="2858"/>
                      <a:pt x="2608" y="5252"/>
                      <a:pt x="4346" y="7561"/>
                    </a:cubicBezTo>
                    <a:lnTo>
                      <a:pt x="4751" y="8097"/>
                    </a:lnTo>
                    <a:cubicBezTo>
                      <a:pt x="8585" y="13217"/>
                      <a:pt x="11085" y="17360"/>
                      <a:pt x="12824" y="21492"/>
                    </a:cubicBezTo>
                    <a:cubicBezTo>
                      <a:pt x="12847" y="21504"/>
                      <a:pt x="12859" y="21527"/>
                      <a:pt x="12871" y="21527"/>
                    </a:cubicBezTo>
                    <a:cubicBezTo>
                      <a:pt x="12883" y="21527"/>
                      <a:pt x="12883" y="21527"/>
                      <a:pt x="12883" y="21515"/>
                    </a:cubicBezTo>
                    <a:cubicBezTo>
                      <a:pt x="12919" y="21492"/>
                      <a:pt x="12931" y="21480"/>
                      <a:pt x="12919" y="21456"/>
                    </a:cubicBezTo>
                    <a:cubicBezTo>
                      <a:pt x="11157" y="17313"/>
                      <a:pt x="8680" y="13181"/>
                      <a:pt x="4823" y="8038"/>
                    </a:cubicBezTo>
                    <a:lnTo>
                      <a:pt x="4418" y="7502"/>
                    </a:lnTo>
                    <a:cubicBezTo>
                      <a:pt x="2680" y="5192"/>
                      <a:pt x="882" y="2811"/>
                      <a:pt x="84" y="37"/>
                    </a:cubicBezTo>
                    <a:cubicBezTo>
                      <a:pt x="72" y="1"/>
                      <a:pt x="60" y="1"/>
                      <a:pt x="2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 flipH="1">
                <a:off x="1866703" y="2598289"/>
                <a:ext cx="473178" cy="1854136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32850" extrusionOk="0">
                    <a:moveTo>
                      <a:pt x="3180" y="0"/>
                    </a:moveTo>
                    <a:cubicBezTo>
                      <a:pt x="1" y="6703"/>
                      <a:pt x="108" y="14883"/>
                      <a:pt x="3453" y="21503"/>
                    </a:cubicBezTo>
                    <a:cubicBezTo>
                      <a:pt x="4394" y="23348"/>
                      <a:pt x="5561" y="25075"/>
                      <a:pt x="6359" y="26980"/>
                    </a:cubicBezTo>
                    <a:cubicBezTo>
                      <a:pt x="6882" y="28242"/>
                      <a:pt x="7251" y="29587"/>
                      <a:pt x="7251" y="30933"/>
                    </a:cubicBezTo>
                    <a:cubicBezTo>
                      <a:pt x="7251" y="31278"/>
                      <a:pt x="6918" y="32600"/>
                      <a:pt x="7216" y="32814"/>
                    </a:cubicBezTo>
                    <a:cubicBezTo>
                      <a:pt x="7253" y="32838"/>
                      <a:pt x="7290" y="32850"/>
                      <a:pt x="7329" y="32850"/>
                    </a:cubicBezTo>
                    <a:cubicBezTo>
                      <a:pt x="7697" y="32850"/>
                      <a:pt x="8105" y="31800"/>
                      <a:pt x="8180" y="31552"/>
                    </a:cubicBezTo>
                    <a:cubicBezTo>
                      <a:pt x="8383" y="30837"/>
                      <a:pt x="8371" y="30087"/>
                      <a:pt x="8359" y="29361"/>
                    </a:cubicBezTo>
                    <a:cubicBezTo>
                      <a:pt x="8323" y="27408"/>
                      <a:pt x="8275" y="25468"/>
                      <a:pt x="8252" y="23515"/>
                    </a:cubicBezTo>
                    <a:cubicBezTo>
                      <a:pt x="8192" y="20146"/>
                      <a:pt x="8133" y="16752"/>
                      <a:pt x="7311" y="13490"/>
                    </a:cubicBezTo>
                    <a:cubicBezTo>
                      <a:pt x="6180" y="8906"/>
                      <a:pt x="3572" y="4703"/>
                      <a:pt x="3180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 flipH="1">
                <a:off x="1917780" y="2806634"/>
                <a:ext cx="270880" cy="1392436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24670" extrusionOk="0">
                    <a:moveTo>
                      <a:pt x="286" y="0"/>
                    </a:moveTo>
                    <a:cubicBezTo>
                      <a:pt x="274" y="0"/>
                      <a:pt x="239" y="12"/>
                      <a:pt x="239" y="36"/>
                    </a:cubicBezTo>
                    <a:cubicBezTo>
                      <a:pt x="0" y="2941"/>
                      <a:pt x="858" y="5810"/>
                      <a:pt x="1667" y="8596"/>
                    </a:cubicBezTo>
                    <a:cubicBezTo>
                      <a:pt x="1751" y="8811"/>
                      <a:pt x="1810" y="9025"/>
                      <a:pt x="1870" y="9239"/>
                    </a:cubicBezTo>
                    <a:cubicBezTo>
                      <a:pt x="3668" y="15383"/>
                      <a:pt x="4525" y="20134"/>
                      <a:pt x="4703" y="24622"/>
                    </a:cubicBezTo>
                    <a:cubicBezTo>
                      <a:pt x="4703" y="24658"/>
                      <a:pt x="4727" y="24670"/>
                      <a:pt x="4751" y="24670"/>
                    </a:cubicBezTo>
                    <a:cubicBezTo>
                      <a:pt x="4787" y="24670"/>
                      <a:pt x="4799" y="24646"/>
                      <a:pt x="4787" y="24610"/>
                    </a:cubicBezTo>
                    <a:cubicBezTo>
                      <a:pt x="4620" y="20122"/>
                      <a:pt x="3739" y="15371"/>
                      <a:pt x="1941" y="9204"/>
                    </a:cubicBezTo>
                    <a:cubicBezTo>
                      <a:pt x="1870" y="9001"/>
                      <a:pt x="1810" y="8775"/>
                      <a:pt x="1751" y="8573"/>
                    </a:cubicBezTo>
                    <a:cubicBezTo>
                      <a:pt x="941" y="5787"/>
                      <a:pt x="96" y="2929"/>
                      <a:pt x="334" y="36"/>
                    </a:cubicBezTo>
                    <a:cubicBezTo>
                      <a:pt x="334" y="24"/>
                      <a:pt x="322" y="0"/>
                      <a:pt x="286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 flipH="1">
                <a:off x="1388877" y="2724504"/>
                <a:ext cx="436884" cy="1195678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1184" extrusionOk="0">
                    <a:moveTo>
                      <a:pt x="1491" y="0"/>
                    </a:moveTo>
                    <a:cubicBezTo>
                      <a:pt x="1424" y="0"/>
                      <a:pt x="1355" y="9"/>
                      <a:pt x="1287" y="26"/>
                    </a:cubicBezTo>
                    <a:cubicBezTo>
                      <a:pt x="870" y="110"/>
                      <a:pt x="596" y="527"/>
                      <a:pt x="453" y="919"/>
                    </a:cubicBezTo>
                    <a:cubicBezTo>
                      <a:pt x="1" y="1991"/>
                      <a:pt x="37" y="3194"/>
                      <a:pt x="168" y="4348"/>
                    </a:cubicBezTo>
                    <a:cubicBezTo>
                      <a:pt x="656" y="8682"/>
                      <a:pt x="2489" y="12730"/>
                      <a:pt x="4370" y="16659"/>
                    </a:cubicBezTo>
                    <a:cubicBezTo>
                      <a:pt x="4990" y="17981"/>
                      <a:pt x="5644" y="19326"/>
                      <a:pt x="5871" y="20767"/>
                    </a:cubicBezTo>
                    <a:lnTo>
                      <a:pt x="6549" y="21184"/>
                    </a:lnTo>
                    <a:cubicBezTo>
                      <a:pt x="7740" y="15945"/>
                      <a:pt x="6014" y="9801"/>
                      <a:pt x="4430" y="4670"/>
                    </a:cubicBezTo>
                    <a:cubicBezTo>
                      <a:pt x="4013" y="3313"/>
                      <a:pt x="3501" y="1955"/>
                      <a:pt x="2668" y="812"/>
                    </a:cubicBezTo>
                    <a:cubicBezTo>
                      <a:pt x="2387" y="406"/>
                      <a:pt x="1960" y="0"/>
                      <a:pt x="1491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 flipH="1">
                <a:off x="1047426" y="2774911"/>
                <a:ext cx="361643" cy="1201096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21280" extrusionOk="0">
                    <a:moveTo>
                      <a:pt x="5090" y="0"/>
                    </a:moveTo>
                    <a:cubicBezTo>
                      <a:pt x="4746" y="0"/>
                      <a:pt x="4414" y="205"/>
                      <a:pt x="4156" y="443"/>
                    </a:cubicBezTo>
                    <a:cubicBezTo>
                      <a:pt x="3275" y="1205"/>
                      <a:pt x="2751" y="2289"/>
                      <a:pt x="2358" y="3372"/>
                    </a:cubicBezTo>
                    <a:cubicBezTo>
                      <a:pt x="834" y="7444"/>
                      <a:pt x="632" y="11885"/>
                      <a:pt x="525" y="16243"/>
                    </a:cubicBezTo>
                    <a:cubicBezTo>
                      <a:pt x="501" y="17707"/>
                      <a:pt x="465" y="19195"/>
                      <a:pt x="1" y="20588"/>
                    </a:cubicBezTo>
                    <a:lnTo>
                      <a:pt x="417" y="21279"/>
                    </a:lnTo>
                    <a:cubicBezTo>
                      <a:pt x="3858" y="17136"/>
                      <a:pt x="5097" y="10873"/>
                      <a:pt x="6001" y="5587"/>
                    </a:cubicBezTo>
                    <a:cubicBezTo>
                      <a:pt x="6240" y="4194"/>
                      <a:pt x="6406" y="2741"/>
                      <a:pt x="6180" y="1348"/>
                    </a:cubicBezTo>
                    <a:cubicBezTo>
                      <a:pt x="6097" y="800"/>
                      <a:pt x="5859" y="157"/>
                      <a:pt x="5299" y="26"/>
                    </a:cubicBezTo>
                    <a:cubicBezTo>
                      <a:pt x="5229" y="8"/>
                      <a:pt x="5160" y="0"/>
                      <a:pt x="5090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 flipH="1">
                <a:off x="1472863" y="2880522"/>
                <a:ext cx="230578" cy="94428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6730" extrusionOk="0">
                    <a:moveTo>
                      <a:pt x="25" y="1"/>
                    </a:moveTo>
                    <a:cubicBezTo>
                      <a:pt x="13" y="1"/>
                      <a:pt x="1" y="13"/>
                      <a:pt x="1" y="37"/>
                    </a:cubicBezTo>
                    <a:cubicBezTo>
                      <a:pt x="429" y="2227"/>
                      <a:pt x="1132" y="4418"/>
                      <a:pt x="1799" y="6525"/>
                    </a:cubicBezTo>
                    <a:cubicBezTo>
                      <a:pt x="2858" y="9800"/>
                      <a:pt x="3942" y="13193"/>
                      <a:pt x="4001" y="16681"/>
                    </a:cubicBezTo>
                    <a:cubicBezTo>
                      <a:pt x="4001" y="16705"/>
                      <a:pt x="4013" y="16729"/>
                      <a:pt x="4049" y="16729"/>
                    </a:cubicBezTo>
                    <a:cubicBezTo>
                      <a:pt x="4073" y="16729"/>
                      <a:pt x="4085" y="16705"/>
                      <a:pt x="4073" y="16693"/>
                    </a:cubicBezTo>
                    <a:cubicBezTo>
                      <a:pt x="4013" y="13193"/>
                      <a:pt x="2930" y="9800"/>
                      <a:pt x="1870" y="6514"/>
                    </a:cubicBezTo>
                    <a:cubicBezTo>
                      <a:pt x="1191" y="4406"/>
                      <a:pt x="501" y="2215"/>
                      <a:pt x="72" y="25"/>
                    </a:cubicBezTo>
                    <a:cubicBezTo>
                      <a:pt x="72" y="13"/>
                      <a:pt x="60" y="1"/>
                      <a:pt x="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 flipH="1">
                <a:off x="1155629" y="2965644"/>
                <a:ext cx="211104" cy="9216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6329" extrusionOk="0">
                    <a:moveTo>
                      <a:pt x="3667" y="1"/>
                    </a:moveTo>
                    <a:cubicBezTo>
                      <a:pt x="3646" y="1"/>
                      <a:pt x="3632" y="14"/>
                      <a:pt x="3632" y="41"/>
                    </a:cubicBezTo>
                    <a:cubicBezTo>
                      <a:pt x="3275" y="1779"/>
                      <a:pt x="3037" y="3565"/>
                      <a:pt x="2811" y="5291"/>
                    </a:cubicBezTo>
                    <a:cubicBezTo>
                      <a:pt x="2680" y="6291"/>
                      <a:pt x="2561" y="7315"/>
                      <a:pt x="2394" y="8316"/>
                    </a:cubicBezTo>
                    <a:cubicBezTo>
                      <a:pt x="2025" y="10625"/>
                      <a:pt x="1430" y="13614"/>
                      <a:pt x="13" y="16281"/>
                    </a:cubicBezTo>
                    <a:cubicBezTo>
                      <a:pt x="1" y="16293"/>
                      <a:pt x="13" y="16316"/>
                      <a:pt x="25" y="16328"/>
                    </a:cubicBezTo>
                    <a:lnTo>
                      <a:pt x="48" y="16328"/>
                    </a:lnTo>
                    <a:cubicBezTo>
                      <a:pt x="60" y="16328"/>
                      <a:pt x="72" y="16316"/>
                      <a:pt x="108" y="16316"/>
                    </a:cubicBezTo>
                    <a:cubicBezTo>
                      <a:pt x="1537" y="13638"/>
                      <a:pt x="2132" y="10649"/>
                      <a:pt x="2489" y="8327"/>
                    </a:cubicBezTo>
                    <a:cubicBezTo>
                      <a:pt x="2632" y="7315"/>
                      <a:pt x="2763" y="6303"/>
                      <a:pt x="2906" y="5303"/>
                    </a:cubicBezTo>
                    <a:cubicBezTo>
                      <a:pt x="3120" y="3577"/>
                      <a:pt x="3358" y="1791"/>
                      <a:pt x="3716" y="64"/>
                    </a:cubicBezTo>
                    <a:cubicBezTo>
                      <a:pt x="3739" y="41"/>
                      <a:pt x="3716" y="5"/>
                      <a:pt x="3692" y="5"/>
                    </a:cubicBezTo>
                    <a:cubicBezTo>
                      <a:pt x="3683" y="2"/>
                      <a:pt x="3675" y="1"/>
                      <a:pt x="366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 flipH="1">
                <a:off x="1058913" y="3300599"/>
                <a:ext cx="1135786" cy="1516779"/>
              </a:xfrm>
              <a:custGeom>
                <a:avLst/>
                <a:gdLst/>
                <a:ahLst/>
                <a:cxnLst/>
                <a:rect l="l" t="t" r="r" b="b"/>
                <a:pathLst>
                  <a:path w="20122" h="26873" extrusionOk="0">
                    <a:moveTo>
                      <a:pt x="13526" y="0"/>
                    </a:moveTo>
                    <a:cubicBezTo>
                      <a:pt x="12359" y="1858"/>
                      <a:pt x="10692" y="3251"/>
                      <a:pt x="8918" y="4584"/>
                    </a:cubicBezTo>
                    <a:cubicBezTo>
                      <a:pt x="8775" y="6215"/>
                      <a:pt x="9156" y="7894"/>
                      <a:pt x="10049" y="9287"/>
                    </a:cubicBezTo>
                    <a:cubicBezTo>
                      <a:pt x="8859" y="8347"/>
                      <a:pt x="7978" y="7037"/>
                      <a:pt x="7537" y="5596"/>
                    </a:cubicBezTo>
                    <a:cubicBezTo>
                      <a:pt x="6454" y="6394"/>
                      <a:pt x="5346" y="7215"/>
                      <a:pt x="4370" y="8120"/>
                    </a:cubicBezTo>
                    <a:cubicBezTo>
                      <a:pt x="3846" y="8597"/>
                      <a:pt x="3358" y="9120"/>
                      <a:pt x="2905" y="9656"/>
                    </a:cubicBezTo>
                    <a:cubicBezTo>
                      <a:pt x="3144" y="11645"/>
                      <a:pt x="3798" y="13585"/>
                      <a:pt x="4834" y="15312"/>
                    </a:cubicBezTo>
                    <a:cubicBezTo>
                      <a:pt x="3394" y="14526"/>
                      <a:pt x="2191" y="13335"/>
                      <a:pt x="1370" y="11930"/>
                    </a:cubicBezTo>
                    <a:cubicBezTo>
                      <a:pt x="1191" y="12276"/>
                      <a:pt x="1036" y="12645"/>
                      <a:pt x="881" y="13026"/>
                    </a:cubicBezTo>
                    <a:cubicBezTo>
                      <a:pt x="155" y="14895"/>
                      <a:pt x="0" y="17038"/>
                      <a:pt x="703" y="18943"/>
                    </a:cubicBezTo>
                    <a:cubicBezTo>
                      <a:pt x="1120" y="20086"/>
                      <a:pt x="1822" y="21086"/>
                      <a:pt x="2703" y="21932"/>
                    </a:cubicBezTo>
                    <a:cubicBezTo>
                      <a:pt x="2774" y="21967"/>
                      <a:pt x="2834" y="21979"/>
                      <a:pt x="2905" y="21991"/>
                    </a:cubicBezTo>
                    <a:cubicBezTo>
                      <a:pt x="4013" y="22277"/>
                      <a:pt x="5132" y="22563"/>
                      <a:pt x="6239" y="22836"/>
                    </a:cubicBezTo>
                    <a:cubicBezTo>
                      <a:pt x="5727" y="23075"/>
                      <a:pt x="5203" y="23277"/>
                      <a:pt x="4656" y="23408"/>
                    </a:cubicBezTo>
                    <a:cubicBezTo>
                      <a:pt x="5322" y="23813"/>
                      <a:pt x="6049" y="24146"/>
                      <a:pt x="6775" y="24420"/>
                    </a:cubicBezTo>
                    <a:cubicBezTo>
                      <a:pt x="7418" y="24646"/>
                      <a:pt x="8144" y="24920"/>
                      <a:pt x="8359" y="25563"/>
                    </a:cubicBezTo>
                    <a:cubicBezTo>
                      <a:pt x="8489" y="26015"/>
                      <a:pt x="8359" y="26587"/>
                      <a:pt x="8728" y="26873"/>
                    </a:cubicBezTo>
                    <a:cubicBezTo>
                      <a:pt x="9299" y="25968"/>
                      <a:pt x="10394" y="25515"/>
                      <a:pt x="11454" y="25361"/>
                    </a:cubicBezTo>
                    <a:cubicBezTo>
                      <a:pt x="12407" y="25230"/>
                      <a:pt x="17479" y="24563"/>
                      <a:pt x="19610" y="20038"/>
                    </a:cubicBezTo>
                    <a:cubicBezTo>
                      <a:pt x="19622" y="20015"/>
                      <a:pt x="19622" y="20003"/>
                      <a:pt x="19634" y="19967"/>
                    </a:cubicBezTo>
                    <a:lnTo>
                      <a:pt x="19634" y="19967"/>
                    </a:lnTo>
                    <a:cubicBezTo>
                      <a:pt x="18975" y="20115"/>
                      <a:pt x="18298" y="20186"/>
                      <a:pt x="17620" y="20186"/>
                    </a:cubicBezTo>
                    <a:cubicBezTo>
                      <a:pt x="16985" y="20186"/>
                      <a:pt x="16350" y="20124"/>
                      <a:pt x="15728" y="20003"/>
                    </a:cubicBezTo>
                    <a:cubicBezTo>
                      <a:pt x="17431" y="19348"/>
                      <a:pt x="18967" y="18241"/>
                      <a:pt x="20122" y="16824"/>
                    </a:cubicBezTo>
                    <a:cubicBezTo>
                      <a:pt x="20027" y="15490"/>
                      <a:pt x="19610" y="14121"/>
                      <a:pt x="19050" y="12883"/>
                    </a:cubicBezTo>
                    <a:cubicBezTo>
                      <a:pt x="18503" y="11656"/>
                      <a:pt x="17824" y="10490"/>
                      <a:pt x="17145" y="9323"/>
                    </a:cubicBezTo>
                    <a:cubicBezTo>
                      <a:pt x="16145" y="9942"/>
                      <a:pt x="14978" y="10323"/>
                      <a:pt x="13800" y="10394"/>
                    </a:cubicBezTo>
                    <a:cubicBezTo>
                      <a:pt x="14633" y="9311"/>
                      <a:pt x="15312" y="8073"/>
                      <a:pt x="15764" y="6787"/>
                    </a:cubicBezTo>
                    <a:cubicBezTo>
                      <a:pt x="15705" y="6644"/>
                      <a:pt x="15633" y="6501"/>
                      <a:pt x="15574" y="6370"/>
                    </a:cubicBezTo>
                    <a:cubicBezTo>
                      <a:pt x="14657" y="4322"/>
                      <a:pt x="14085" y="2155"/>
                      <a:pt x="13526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 flipH="1">
                <a:off x="1430547" y="3299922"/>
                <a:ext cx="763475" cy="1509385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26742" extrusionOk="0">
                    <a:moveTo>
                      <a:pt x="13514" y="0"/>
                    </a:moveTo>
                    <a:cubicBezTo>
                      <a:pt x="12347" y="1858"/>
                      <a:pt x="10680" y="3251"/>
                      <a:pt x="8906" y="4584"/>
                    </a:cubicBezTo>
                    <a:cubicBezTo>
                      <a:pt x="8763" y="6215"/>
                      <a:pt x="9144" y="7894"/>
                      <a:pt x="10037" y="9287"/>
                    </a:cubicBezTo>
                    <a:cubicBezTo>
                      <a:pt x="8870" y="8347"/>
                      <a:pt x="7977" y="7037"/>
                      <a:pt x="7525" y="5596"/>
                    </a:cubicBezTo>
                    <a:cubicBezTo>
                      <a:pt x="6430" y="6394"/>
                      <a:pt x="5334" y="7216"/>
                      <a:pt x="4358" y="8120"/>
                    </a:cubicBezTo>
                    <a:cubicBezTo>
                      <a:pt x="3834" y="8597"/>
                      <a:pt x="3358" y="9109"/>
                      <a:pt x="2893" y="9656"/>
                    </a:cubicBezTo>
                    <a:cubicBezTo>
                      <a:pt x="3132" y="11645"/>
                      <a:pt x="3786" y="13585"/>
                      <a:pt x="4822" y="15312"/>
                    </a:cubicBezTo>
                    <a:cubicBezTo>
                      <a:pt x="3394" y="14538"/>
                      <a:pt x="2179" y="13347"/>
                      <a:pt x="1369" y="11930"/>
                    </a:cubicBezTo>
                    <a:cubicBezTo>
                      <a:pt x="1191" y="12288"/>
                      <a:pt x="1012" y="12645"/>
                      <a:pt x="869" y="13014"/>
                    </a:cubicBezTo>
                    <a:cubicBezTo>
                      <a:pt x="143" y="14907"/>
                      <a:pt x="0" y="17050"/>
                      <a:pt x="691" y="18943"/>
                    </a:cubicBezTo>
                    <a:cubicBezTo>
                      <a:pt x="1108" y="20086"/>
                      <a:pt x="1810" y="21086"/>
                      <a:pt x="2691" y="21932"/>
                    </a:cubicBezTo>
                    <a:cubicBezTo>
                      <a:pt x="2762" y="21944"/>
                      <a:pt x="2822" y="21967"/>
                      <a:pt x="2893" y="21991"/>
                    </a:cubicBezTo>
                    <a:cubicBezTo>
                      <a:pt x="4013" y="22277"/>
                      <a:pt x="5120" y="22563"/>
                      <a:pt x="6227" y="22836"/>
                    </a:cubicBezTo>
                    <a:cubicBezTo>
                      <a:pt x="5727" y="23075"/>
                      <a:pt x="5191" y="23253"/>
                      <a:pt x="4644" y="23408"/>
                    </a:cubicBezTo>
                    <a:cubicBezTo>
                      <a:pt x="5322" y="23813"/>
                      <a:pt x="6037" y="24146"/>
                      <a:pt x="6763" y="24420"/>
                    </a:cubicBezTo>
                    <a:cubicBezTo>
                      <a:pt x="7406" y="24658"/>
                      <a:pt x="8156" y="24920"/>
                      <a:pt x="8347" y="25563"/>
                    </a:cubicBezTo>
                    <a:cubicBezTo>
                      <a:pt x="8466" y="25956"/>
                      <a:pt x="8370" y="26432"/>
                      <a:pt x="8597" y="26742"/>
                    </a:cubicBezTo>
                    <a:cubicBezTo>
                      <a:pt x="8692" y="25373"/>
                      <a:pt x="8775" y="23991"/>
                      <a:pt x="8870" y="22622"/>
                    </a:cubicBezTo>
                    <a:cubicBezTo>
                      <a:pt x="8930" y="21753"/>
                      <a:pt x="8989" y="20884"/>
                      <a:pt x="9132" y="20027"/>
                    </a:cubicBezTo>
                    <a:cubicBezTo>
                      <a:pt x="9287" y="19181"/>
                      <a:pt x="9525" y="18348"/>
                      <a:pt x="9716" y="17491"/>
                    </a:cubicBezTo>
                    <a:cubicBezTo>
                      <a:pt x="10621" y="13550"/>
                      <a:pt x="10621" y="9394"/>
                      <a:pt x="11978" y="5596"/>
                    </a:cubicBezTo>
                    <a:cubicBezTo>
                      <a:pt x="12299" y="4680"/>
                      <a:pt x="12704" y="3787"/>
                      <a:pt x="12930" y="2834"/>
                    </a:cubicBezTo>
                    <a:cubicBezTo>
                      <a:pt x="13157" y="1893"/>
                      <a:pt x="13192" y="905"/>
                      <a:pt x="13526" y="24"/>
                    </a:cubicBezTo>
                    <a:cubicBezTo>
                      <a:pt x="13526" y="12"/>
                      <a:pt x="13526" y="12"/>
                      <a:pt x="13514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 flipH="1">
                <a:off x="1464791" y="3439684"/>
                <a:ext cx="229900" cy="1324649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23469" extrusionOk="0">
                    <a:moveTo>
                      <a:pt x="4025" y="1"/>
                    </a:moveTo>
                    <a:cubicBezTo>
                      <a:pt x="4013" y="1"/>
                      <a:pt x="3977" y="25"/>
                      <a:pt x="3977" y="48"/>
                    </a:cubicBezTo>
                    <a:cubicBezTo>
                      <a:pt x="3751" y="2644"/>
                      <a:pt x="3060" y="5216"/>
                      <a:pt x="2382" y="7704"/>
                    </a:cubicBezTo>
                    <a:cubicBezTo>
                      <a:pt x="2132" y="8633"/>
                      <a:pt x="1882" y="9609"/>
                      <a:pt x="1644" y="10562"/>
                    </a:cubicBezTo>
                    <a:cubicBezTo>
                      <a:pt x="620" y="14765"/>
                      <a:pt x="60" y="19098"/>
                      <a:pt x="1" y="23432"/>
                    </a:cubicBezTo>
                    <a:cubicBezTo>
                      <a:pt x="1" y="23456"/>
                      <a:pt x="24" y="23468"/>
                      <a:pt x="48" y="23468"/>
                    </a:cubicBezTo>
                    <a:cubicBezTo>
                      <a:pt x="84" y="23468"/>
                      <a:pt x="96" y="23456"/>
                      <a:pt x="108" y="23420"/>
                    </a:cubicBezTo>
                    <a:cubicBezTo>
                      <a:pt x="155" y="19098"/>
                      <a:pt x="703" y="14765"/>
                      <a:pt x="1727" y="10574"/>
                    </a:cubicBezTo>
                    <a:cubicBezTo>
                      <a:pt x="1953" y="9621"/>
                      <a:pt x="2227" y="8657"/>
                      <a:pt x="2477" y="7716"/>
                    </a:cubicBezTo>
                    <a:cubicBezTo>
                      <a:pt x="3144" y="5228"/>
                      <a:pt x="3846" y="2656"/>
                      <a:pt x="4073" y="48"/>
                    </a:cubicBezTo>
                    <a:cubicBezTo>
                      <a:pt x="4073" y="37"/>
                      <a:pt x="4049" y="1"/>
                      <a:pt x="402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4" name="Google Shape;254;p18"/>
              <p:cNvSpPr/>
              <p:nvPr/>
            </p:nvSpPr>
            <p:spPr>
              <a:xfrm flipH="1">
                <a:off x="1795455" y="4309528"/>
                <a:ext cx="158667" cy="14438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558" extrusionOk="0">
                    <a:moveTo>
                      <a:pt x="388" y="0"/>
                    </a:moveTo>
                    <a:cubicBezTo>
                      <a:pt x="376" y="0"/>
                      <a:pt x="364" y="3"/>
                      <a:pt x="358" y="9"/>
                    </a:cubicBezTo>
                    <a:cubicBezTo>
                      <a:pt x="346" y="21"/>
                      <a:pt x="346" y="57"/>
                      <a:pt x="358" y="69"/>
                    </a:cubicBezTo>
                    <a:cubicBezTo>
                      <a:pt x="668" y="426"/>
                      <a:pt x="1049" y="736"/>
                      <a:pt x="1418" y="1033"/>
                    </a:cubicBezTo>
                    <a:cubicBezTo>
                      <a:pt x="1834" y="1379"/>
                      <a:pt x="2263" y="1724"/>
                      <a:pt x="2596" y="2153"/>
                    </a:cubicBezTo>
                    <a:cubicBezTo>
                      <a:pt x="2656" y="2212"/>
                      <a:pt x="2727" y="2343"/>
                      <a:pt x="2668" y="2426"/>
                    </a:cubicBezTo>
                    <a:cubicBezTo>
                      <a:pt x="2645" y="2464"/>
                      <a:pt x="2605" y="2482"/>
                      <a:pt x="2545" y="2482"/>
                    </a:cubicBezTo>
                    <a:cubicBezTo>
                      <a:pt x="2509" y="2482"/>
                      <a:pt x="2467" y="2475"/>
                      <a:pt x="2418" y="2462"/>
                    </a:cubicBezTo>
                    <a:cubicBezTo>
                      <a:pt x="1584" y="2295"/>
                      <a:pt x="810" y="1998"/>
                      <a:pt x="72" y="1569"/>
                    </a:cubicBezTo>
                    <a:cubicBezTo>
                      <a:pt x="69" y="1566"/>
                      <a:pt x="65" y="1564"/>
                      <a:pt x="60" y="1564"/>
                    </a:cubicBezTo>
                    <a:cubicBezTo>
                      <a:pt x="48" y="1564"/>
                      <a:pt x="30" y="1576"/>
                      <a:pt x="13" y="1593"/>
                    </a:cubicBezTo>
                    <a:cubicBezTo>
                      <a:pt x="1" y="1605"/>
                      <a:pt x="13" y="1629"/>
                      <a:pt x="36" y="1652"/>
                    </a:cubicBezTo>
                    <a:cubicBezTo>
                      <a:pt x="763" y="2069"/>
                      <a:pt x="1549" y="2367"/>
                      <a:pt x="2382" y="2545"/>
                    </a:cubicBezTo>
                    <a:cubicBezTo>
                      <a:pt x="2418" y="2545"/>
                      <a:pt x="2453" y="2557"/>
                      <a:pt x="2513" y="2557"/>
                    </a:cubicBezTo>
                    <a:cubicBezTo>
                      <a:pt x="2596" y="2557"/>
                      <a:pt x="2668" y="2545"/>
                      <a:pt x="2739" y="2450"/>
                    </a:cubicBezTo>
                    <a:cubicBezTo>
                      <a:pt x="2811" y="2367"/>
                      <a:pt x="2787" y="2224"/>
                      <a:pt x="2668" y="2081"/>
                    </a:cubicBezTo>
                    <a:cubicBezTo>
                      <a:pt x="2322" y="1652"/>
                      <a:pt x="1894" y="1307"/>
                      <a:pt x="1477" y="962"/>
                    </a:cubicBezTo>
                    <a:cubicBezTo>
                      <a:pt x="1108" y="676"/>
                      <a:pt x="727" y="367"/>
                      <a:pt x="417" y="9"/>
                    </a:cubicBezTo>
                    <a:cubicBezTo>
                      <a:pt x="412" y="3"/>
                      <a:pt x="400" y="0"/>
                      <a:pt x="38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 flipH="1">
                <a:off x="1729579" y="3978807"/>
                <a:ext cx="89465" cy="158547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809" extrusionOk="0">
                    <a:moveTo>
                      <a:pt x="74" y="1"/>
                    </a:moveTo>
                    <a:cubicBezTo>
                      <a:pt x="67" y="1"/>
                      <a:pt x="59" y="4"/>
                      <a:pt x="49" y="11"/>
                    </a:cubicBezTo>
                    <a:cubicBezTo>
                      <a:pt x="25" y="22"/>
                      <a:pt x="1" y="34"/>
                      <a:pt x="25" y="70"/>
                    </a:cubicBezTo>
                    <a:cubicBezTo>
                      <a:pt x="346" y="1011"/>
                      <a:pt x="739" y="2047"/>
                      <a:pt x="1489" y="2785"/>
                    </a:cubicBezTo>
                    <a:cubicBezTo>
                      <a:pt x="1513" y="2809"/>
                      <a:pt x="1513" y="2809"/>
                      <a:pt x="1525" y="2809"/>
                    </a:cubicBezTo>
                    <a:cubicBezTo>
                      <a:pt x="1537" y="2809"/>
                      <a:pt x="1537" y="2785"/>
                      <a:pt x="1573" y="2773"/>
                    </a:cubicBezTo>
                    <a:cubicBezTo>
                      <a:pt x="1584" y="2761"/>
                      <a:pt x="1584" y="2725"/>
                      <a:pt x="1573" y="2713"/>
                    </a:cubicBezTo>
                    <a:cubicBezTo>
                      <a:pt x="811" y="1987"/>
                      <a:pt x="441" y="963"/>
                      <a:pt x="108" y="34"/>
                    </a:cubicBezTo>
                    <a:cubicBezTo>
                      <a:pt x="100" y="18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 flipH="1">
                <a:off x="1320285" y="4051679"/>
                <a:ext cx="194284" cy="167013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959" extrusionOk="0">
                    <a:moveTo>
                      <a:pt x="2547" y="1"/>
                    </a:moveTo>
                    <a:cubicBezTo>
                      <a:pt x="2531" y="1"/>
                      <a:pt x="2509" y="12"/>
                      <a:pt x="2501" y="29"/>
                    </a:cubicBezTo>
                    <a:cubicBezTo>
                      <a:pt x="2048" y="625"/>
                      <a:pt x="1501" y="1137"/>
                      <a:pt x="965" y="1648"/>
                    </a:cubicBezTo>
                    <a:cubicBezTo>
                      <a:pt x="679" y="1910"/>
                      <a:pt x="381" y="2196"/>
                      <a:pt x="108" y="2482"/>
                    </a:cubicBezTo>
                    <a:cubicBezTo>
                      <a:pt x="48" y="2541"/>
                      <a:pt x="0" y="2601"/>
                      <a:pt x="0" y="2672"/>
                    </a:cubicBezTo>
                    <a:cubicBezTo>
                      <a:pt x="0" y="2791"/>
                      <a:pt x="84" y="2863"/>
                      <a:pt x="250" y="2911"/>
                    </a:cubicBezTo>
                    <a:cubicBezTo>
                      <a:pt x="370" y="2946"/>
                      <a:pt x="501" y="2958"/>
                      <a:pt x="643" y="2958"/>
                    </a:cubicBezTo>
                    <a:cubicBezTo>
                      <a:pt x="858" y="2958"/>
                      <a:pt x="1120" y="2911"/>
                      <a:pt x="1370" y="2827"/>
                    </a:cubicBezTo>
                    <a:cubicBezTo>
                      <a:pt x="2155" y="2589"/>
                      <a:pt x="2870" y="2137"/>
                      <a:pt x="3418" y="1541"/>
                    </a:cubicBezTo>
                    <a:cubicBezTo>
                      <a:pt x="3441" y="1529"/>
                      <a:pt x="3441" y="1494"/>
                      <a:pt x="3418" y="1482"/>
                    </a:cubicBezTo>
                    <a:cubicBezTo>
                      <a:pt x="3412" y="1476"/>
                      <a:pt x="3403" y="1473"/>
                      <a:pt x="3392" y="1473"/>
                    </a:cubicBezTo>
                    <a:cubicBezTo>
                      <a:pt x="3382" y="1473"/>
                      <a:pt x="3370" y="1476"/>
                      <a:pt x="3358" y="1482"/>
                    </a:cubicBezTo>
                    <a:cubicBezTo>
                      <a:pt x="2810" y="2077"/>
                      <a:pt x="2132" y="2506"/>
                      <a:pt x="1358" y="2732"/>
                    </a:cubicBezTo>
                    <a:cubicBezTo>
                      <a:pt x="1080" y="2807"/>
                      <a:pt x="836" y="2849"/>
                      <a:pt x="619" y="2849"/>
                    </a:cubicBezTo>
                    <a:cubicBezTo>
                      <a:pt x="491" y="2849"/>
                      <a:pt x="373" y="2834"/>
                      <a:pt x="262" y="2803"/>
                    </a:cubicBezTo>
                    <a:cubicBezTo>
                      <a:pt x="179" y="2780"/>
                      <a:pt x="84" y="2732"/>
                      <a:pt x="84" y="2661"/>
                    </a:cubicBezTo>
                    <a:cubicBezTo>
                      <a:pt x="84" y="2613"/>
                      <a:pt x="120" y="2565"/>
                      <a:pt x="167" y="2530"/>
                    </a:cubicBezTo>
                    <a:cubicBezTo>
                      <a:pt x="441" y="2244"/>
                      <a:pt x="739" y="1958"/>
                      <a:pt x="1024" y="1696"/>
                    </a:cubicBezTo>
                    <a:cubicBezTo>
                      <a:pt x="1560" y="1184"/>
                      <a:pt x="2132" y="660"/>
                      <a:pt x="2572" y="65"/>
                    </a:cubicBezTo>
                    <a:cubicBezTo>
                      <a:pt x="2584" y="53"/>
                      <a:pt x="2572" y="29"/>
                      <a:pt x="2560" y="5"/>
                    </a:cubicBezTo>
                    <a:cubicBezTo>
                      <a:pt x="2557" y="2"/>
                      <a:pt x="2552" y="1"/>
                      <a:pt x="2547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 flipH="1">
                <a:off x="1390165" y="4521316"/>
                <a:ext cx="164086" cy="4148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735" extrusionOk="0">
                    <a:moveTo>
                      <a:pt x="2852" y="0"/>
                    </a:moveTo>
                    <a:cubicBezTo>
                      <a:pt x="2842" y="0"/>
                      <a:pt x="2833" y="3"/>
                      <a:pt x="2823" y="8"/>
                    </a:cubicBezTo>
                    <a:cubicBezTo>
                      <a:pt x="2198" y="427"/>
                      <a:pt x="1442" y="657"/>
                      <a:pt x="687" y="657"/>
                    </a:cubicBezTo>
                    <a:cubicBezTo>
                      <a:pt x="477" y="657"/>
                      <a:pt x="267" y="639"/>
                      <a:pt x="61" y="603"/>
                    </a:cubicBezTo>
                    <a:cubicBezTo>
                      <a:pt x="58" y="600"/>
                      <a:pt x="53" y="599"/>
                      <a:pt x="48" y="599"/>
                    </a:cubicBezTo>
                    <a:cubicBezTo>
                      <a:pt x="33" y="599"/>
                      <a:pt x="13" y="612"/>
                      <a:pt x="13" y="639"/>
                    </a:cubicBezTo>
                    <a:cubicBezTo>
                      <a:pt x="1" y="651"/>
                      <a:pt x="13" y="675"/>
                      <a:pt x="49" y="675"/>
                    </a:cubicBezTo>
                    <a:cubicBezTo>
                      <a:pt x="251" y="722"/>
                      <a:pt x="477" y="734"/>
                      <a:pt x="692" y="734"/>
                    </a:cubicBezTo>
                    <a:cubicBezTo>
                      <a:pt x="1465" y="734"/>
                      <a:pt x="2239" y="520"/>
                      <a:pt x="2870" y="79"/>
                    </a:cubicBezTo>
                    <a:cubicBezTo>
                      <a:pt x="2906" y="67"/>
                      <a:pt x="2906" y="44"/>
                      <a:pt x="2894" y="20"/>
                    </a:cubicBezTo>
                    <a:cubicBezTo>
                      <a:pt x="2880" y="6"/>
                      <a:pt x="2866" y="0"/>
                      <a:pt x="285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 flipH="1">
                <a:off x="1473535" y="4479489"/>
                <a:ext cx="9544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523" extrusionOk="0">
                    <a:moveTo>
                      <a:pt x="1636" y="1"/>
                    </a:moveTo>
                    <a:cubicBezTo>
                      <a:pt x="1629" y="1"/>
                      <a:pt x="1623" y="3"/>
                      <a:pt x="1619" y="11"/>
                    </a:cubicBezTo>
                    <a:cubicBezTo>
                      <a:pt x="1143" y="273"/>
                      <a:pt x="595" y="427"/>
                      <a:pt x="36" y="439"/>
                    </a:cubicBezTo>
                    <a:cubicBezTo>
                      <a:pt x="12" y="439"/>
                      <a:pt x="0" y="451"/>
                      <a:pt x="0" y="487"/>
                    </a:cubicBezTo>
                    <a:cubicBezTo>
                      <a:pt x="0" y="511"/>
                      <a:pt x="12" y="523"/>
                      <a:pt x="36" y="523"/>
                    </a:cubicBezTo>
                    <a:cubicBezTo>
                      <a:pt x="607" y="511"/>
                      <a:pt x="1167" y="368"/>
                      <a:pt x="1667" y="82"/>
                    </a:cubicBezTo>
                    <a:cubicBezTo>
                      <a:pt x="1679" y="70"/>
                      <a:pt x="1691" y="35"/>
                      <a:pt x="1679" y="23"/>
                    </a:cubicBezTo>
                    <a:cubicBezTo>
                      <a:pt x="1671" y="14"/>
                      <a:pt x="1651" y="1"/>
                      <a:pt x="16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 flipH="1">
                <a:off x="1681879" y="4017021"/>
                <a:ext cx="43745" cy="9346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56" extrusionOk="0">
                    <a:moveTo>
                      <a:pt x="37" y="0"/>
                    </a:moveTo>
                    <a:cubicBezTo>
                      <a:pt x="13" y="12"/>
                      <a:pt x="1" y="36"/>
                      <a:pt x="1" y="60"/>
                    </a:cubicBezTo>
                    <a:cubicBezTo>
                      <a:pt x="156" y="608"/>
                      <a:pt x="394" y="1143"/>
                      <a:pt x="691" y="1631"/>
                    </a:cubicBezTo>
                    <a:cubicBezTo>
                      <a:pt x="703" y="1655"/>
                      <a:pt x="715" y="1655"/>
                      <a:pt x="727" y="1655"/>
                    </a:cubicBezTo>
                    <a:cubicBezTo>
                      <a:pt x="743" y="1655"/>
                      <a:pt x="748" y="1645"/>
                      <a:pt x="750" y="1645"/>
                    </a:cubicBezTo>
                    <a:cubicBezTo>
                      <a:pt x="751" y="1645"/>
                      <a:pt x="751" y="1647"/>
                      <a:pt x="751" y="1655"/>
                    </a:cubicBezTo>
                    <a:cubicBezTo>
                      <a:pt x="763" y="1643"/>
                      <a:pt x="775" y="1608"/>
                      <a:pt x="763" y="1596"/>
                    </a:cubicBezTo>
                    <a:cubicBezTo>
                      <a:pt x="465" y="1096"/>
                      <a:pt x="239" y="584"/>
                      <a:pt x="96" y="36"/>
                    </a:cubicBezTo>
                    <a:cubicBezTo>
                      <a:pt x="72" y="12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 flipH="1">
                <a:off x="1563565" y="3632562"/>
                <a:ext cx="20885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930" extrusionOk="0">
                    <a:moveTo>
                      <a:pt x="95" y="1"/>
                    </a:moveTo>
                    <a:cubicBezTo>
                      <a:pt x="60" y="1"/>
                      <a:pt x="48" y="13"/>
                      <a:pt x="48" y="37"/>
                    </a:cubicBezTo>
                    <a:cubicBezTo>
                      <a:pt x="0" y="668"/>
                      <a:pt x="72" y="1311"/>
                      <a:pt x="286" y="1906"/>
                    </a:cubicBezTo>
                    <a:cubicBezTo>
                      <a:pt x="298" y="1918"/>
                      <a:pt x="310" y="1930"/>
                      <a:pt x="334" y="1930"/>
                    </a:cubicBezTo>
                    <a:cubicBezTo>
                      <a:pt x="357" y="1918"/>
                      <a:pt x="369" y="1894"/>
                      <a:pt x="369" y="1858"/>
                    </a:cubicBezTo>
                    <a:cubicBezTo>
                      <a:pt x="179" y="1275"/>
                      <a:pt x="95" y="656"/>
                      <a:pt x="131" y="37"/>
                    </a:cubicBezTo>
                    <a:cubicBezTo>
                      <a:pt x="131" y="25"/>
                      <a:pt x="119" y="1"/>
                      <a:pt x="95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 flipH="1">
                <a:off x="1397556" y="3655197"/>
                <a:ext cx="66605" cy="109837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946" extrusionOk="0">
                    <a:moveTo>
                      <a:pt x="1130" y="0"/>
                    </a:moveTo>
                    <a:cubicBezTo>
                      <a:pt x="1114" y="0"/>
                      <a:pt x="1093" y="11"/>
                      <a:pt x="1084" y="29"/>
                    </a:cubicBezTo>
                    <a:lnTo>
                      <a:pt x="12" y="1886"/>
                    </a:lnTo>
                    <a:cubicBezTo>
                      <a:pt x="0" y="1898"/>
                      <a:pt x="12" y="1934"/>
                      <a:pt x="24" y="1945"/>
                    </a:cubicBezTo>
                    <a:lnTo>
                      <a:pt x="48" y="1945"/>
                    </a:lnTo>
                    <a:cubicBezTo>
                      <a:pt x="60" y="1945"/>
                      <a:pt x="72" y="1934"/>
                      <a:pt x="84" y="1934"/>
                    </a:cubicBezTo>
                    <a:lnTo>
                      <a:pt x="1155" y="64"/>
                    </a:lnTo>
                    <a:cubicBezTo>
                      <a:pt x="1179" y="52"/>
                      <a:pt x="1155" y="29"/>
                      <a:pt x="1143" y="5"/>
                    </a:cubicBezTo>
                    <a:cubicBezTo>
                      <a:pt x="1140" y="2"/>
                      <a:pt x="1135" y="0"/>
                      <a:pt x="113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 flipH="1">
                <a:off x="-558144" y="2512941"/>
                <a:ext cx="640538" cy="668787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1849" extrusionOk="0">
                    <a:moveTo>
                      <a:pt x="3239" y="0"/>
                    </a:moveTo>
                    <a:cubicBezTo>
                      <a:pt x="3144" y="24"/>
                      <a:pt x="3072" y="119"/>
                      <a:pt x="3013" y="214"/>
                    </a:cubicBezTo>
                    <a:cubicBezTo>
                      <a:pt x="2668" y="798"/>
                      <a:pt x="2572" y="1512"/>
                      <a:pt x="2549" y="2191"/>
                    </a:cubicBezTo>
                    <a:cubicBezTo>
                      <a:pt x="2477" y="4191"/>
                      <a:pt x="2965" y="6215"/>
                      <a:pt x="3942" y="7954"/>
                    </a:cubicBezTo>
                    <a:cubicBezTo>
                      <a:pt x="4394" y="8751"/>
                      <a:pt x="4954" y="9525"/>
                      <a:pt x="5239" y="10406"/>
                    </a:cubicBezTo>
                    <a:cubicBezTo>
                      <a:pt x="3823" y="8680"/>
                      <a:pt x="2310" y="7049"/>
                      <a:pt x="715" y="5465"/>
                    </a:cubicBezTo>
                    <a:cubicBezTo>
                      <a:pt x="611" y="5361"/>
                      <a:pt x="454" y="5235"/>
                      <a:pt x="305" y="5235"/>
                    </a:cubicBezTo>
                    <a:cubicBezTo>
                      <a:pt x="266" y="5235"/>
                      <a:pt x="228" y="5243"/>
                      <a:pt x="191" y="5263"/>
                    </a:cubicBezTo>
                    <a:cubicBezTo>
                      <a:pt x="36" y="5334"/>
                      <a:pt x="1" y="5572"/>
                      <a:pt x="13" y="5763"/>
                    </a:cubicBezTo>
                    <a:cubicBezTo>
                      <a:pt x="72" y="6656"/>
                      <a:pt x="465" y="7501"/>
                      <a:pt x="906" y="8275"/>
                    </a:cubicBezTo>
                    <a:cubicBezTo>
                      <a:pt x="1418" y="9168"/>
                      <a:pt x="2037" y="10025"/>
                      <a:pt x="2834" y="10680"/>
                    </a:cubicBezTo>
                    <a:cubicBezTo>
                      <a:pt x="3501" y="11228"/>
                      <a:pt x="4382" y="11752"/>
                      <a:pt x="5239" y="11835"/>
                    </a:cubicBezTo>
                    <a:cubicBezTo>
                      <a:pt x="5317" y="11844"/>
                      <a:pt x="5395" y="11849"/>
                      <a:pt x="5474" y="11849"/>
                    </a:cubicBezTo>
                    <a:cubicBezTo>
                      <a:pt x="6199" y="11849"/>
                      <a:pt x="6985" y="11477"/>
                      <a:pt x="7597" y="11144"/>
                    </a:cubicBezTo>
                    <a:cubicBezTo>
                      <a:pt x="8752" y="10501"/>
                      <a:pt x="9883" y="9775"/>
                      <a:pt x="10954" y="8977"/>
                    </a:cubicBezTo>
                    <a:cubicBezTo>
                      <a:pt x="11133" y="8835"/>
                      <a:pt x="11347" y="8644"/>
                      <a:pt x="11288" y="8418"/>
                    </a:cubicBezTo>
                    <a:cubicBezTo>
                      <a:pt x="11240" y="8227"/>
                      <a:pt x="11026" y="8132"/>
                      <a:pt x="10835" y="8108"/>
                    </a:cubicBezTo>
                    <a:cubicBezTo>
                      <a:pt x="10731" y="8088"/>
                      <a:pt x="10626" y="8079"/>
                      <a:pt x="10520" y="8079"/>
                    </a:cubicBezTo>
                    <a:cubicBezTo>
                      <a:pt x="10123" y="8079"/>
                      <a:pt x="9726" y="8208"/>
                      <a:pt x="9359" y="8358"/>
                    </a:cubicBezTo>
                    <a:cubicBezTo>
                      <a:pt x="8728" y="8644"/>
                      <a:pt x="8133" y="9025"/>
                      <a:pt x="7621" y="9513"/>
                    </a:cubicBezTo>
                    <a:cubicBezTo>
                      <a:pt x="8037" y="8168"/>
                      <a:pt x="8466" y="6811"/>
                      <a:pt x="8704" y="5429"/>
                    </a:cubicBezTo>
                    <a:cubicBezTo>
                      <a:pt x="8859" y="4560"/>
                      <a:pt x="8942" y="3679"/>
                      <a:pt x="8823" y="2822"/>
                    </a:cubicBezTo>
                    <a:cubicBezTo>
                      <a:pt x="8764" y="2358"/>
                      <a:pt x="8621" y="1858"/>
                      <a:pt x="8240" y="1560"/>
                    </a:cubicBezTo>
                    <a:cubicBezTo>
                      <a:pt x="8169" y="1489"/>
                      <a:pt x="8073" y="1436"/>
                      <a:pt x="7972" y="1436"/>
                    </a:cubicBezTo>
                    <a:cubicBezTo>
                      <a:pt x="7954" y="1436"/>
                      <a:pt x="7936" y="1437"/>
                      <a:pt x="7918" y="1441"/>
                    </a:cubicBezTo>
                    <a:cubicBezTo>
                      <a:pt x="7740" y="1453"/>
                      <a:pt x="7633" y="1631"/>
                      <a:pt x="7549" y="1774"/>
                    </a:cubicBezTo>
                    <a:cubicBezTo>
                      <a:pt x="6299" y="4013"/>
                      <a:pt x="6132" y="6680"/>
                      <a:pt x="5978" y="9239"/>
                    </a:cubicBezTo>
                    <a:cubicBezTo>
                      <a:pt x="5644" y="7692"/>
                      <a:pt x="5549" y="6096"/>
                      <a:pt x="5263" y="4536"/>
                    </a:cubicBezTo>
                    <a:cubicBezTo>
                      <a:pt x="4989" y="2965"/>
                      <a:pt x="4513" y="1405"/>
                      <a:pt x="3513" y="167"/>
                    </a:cubicBezTo>
                    <a:cubicBezTo>
                      <a:pt x="3442" y="95"/>
                      <a:pt x="3346" y="0"/>
                      <a:pt x="3239" y="0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 flipH="1">
                <a:off x="-189843" y="2924607"/>
                <a:ext cx="197614" cy="210023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721" extrusionOk="0">
                    <a:moveTo>
                      <a:pt x="51" y="1"/>
                    </a:moveTo>
                    <a:cubicBezTo>
                      <a:pt x="45" y="1"/>
                      <a:pt x="39" y="2"/>
                      <a:pt x="36" y="6"/>
                    </a:cubicBezTo>
                    <a:cubicBezTo>
                      <a:pt x="24" y="18"/>
                      <a:pt x="0" y="53"/>
                      <a:pt x="24" y="65"/>
                    </a:cubicBezTo>
                    <a:cubicBezTo>
                      <a:pt x="762" y="1577"/>
                      <a:pt x="1965" y="2875"/>
                      <a:pt x="3429" y="3720"/>
                    </a:cubicBezTo>
                    <a:lnTo>
                      <a:pt x="3441" y="3720"/>
                    </a:lnTo>
                    <a:cubicBezTo>
                      <a:pt x="3453" y="3720"/>
                      <a:pt x="3477" y="3720"/>
                      <a:pt x="3489" y="3697"/>
                    </a:cubicBezTo>
                    <a:cubicBezTo>
                      <a:pt x="3501" y="3685"/>
                      <a:pt x="3489" y="3649"/>
                      <a:pt x="3477" y="3637"/>
                    </a:cubicBezTo>
                    <a:cubicBezTo>
                      <a:pt x="2012" y="2804"/>
                      <a:pt x="822" y="1518"/>
                      <a:pt x="96" y="18"/>
                    </a:cubicBezTo>
                    <a:cubicBezTo>
                      <a:pt x="87" y="9"/>
                      <a:pt x="67" y="1"/>
                      <a:pt x="51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 flipH="1">
                <a:off x="-239576" y="2711182"/>
                <a:ext cx="111592" cy="367666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514" extrusionOk="0">
                    <a:moveTo>
                      <a:pt x="36" y="1"/>
                    </a:moveTo>
                    <a:cubicBezTo>
                      <a:pt x="12" y="1"/>
                      <a:pt x="0" y="24"/>
                      <a:pt x="0" y="48"/>
                    </a:cubicBezTo>
                    <a:cubicBezTo>
                      <a:pt x="215" y="2310"/>
                      <a:pt x="1072" y="4430"/>
                      <a:pt x="1882" y="6477"/>
                    </a:cubicBezTo>
                    <a:cubicBezTo>
                      <a:pt x="1905" y="6489"/>
                      <a:pt x="1917" y="6513"/>
                      <a:pt x="1929" y="6513"/>
                    </a:cubicBezTo>
                    <a:cubicBezTo>
                      <a:pt x="1965" y="6489"/>
                      <a:pt x="1977" y="6477"/>
                      <a:pt x="1965" y="6454"/>
                    </a:cubicBezTo>
                    <a:cubicBezTo>
                      <a:pt x="1143" y="4406"/>
                      <a:pt x="298" y="2298"/>
                      <a:pt x="84" y="48"/>
                    </a:cubicBezTo>
                    <a:cubicBezTo>
                      <a:pt x="84" y="24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 flipH="1">
                <a:off x="-361898" y="2735511"/>
                <a:ext cx="88732" cy="37760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6690" extrusionOk="0">
                    <a:moveTo>
                      <a:pt x="1516" y="0"/>
                    </a:moveTo>
                    <a:cubicBezTo>
                      <a:pt x="1500" y="0"/>
                      <a:pt x="1488" y="17"/>
                      <a:pt x="1488" y="34"/>
                    </a:cubicBezTo>
                    <a:cubicBezTo>
                      <a:pt x="1084" y="2260"/>
                      <a:pt x="595" y="4475"/>
                      <a:pt x="0" y="6630"/>
                    </a:cubicBezTo>
                    <a:cubicBezTo>
                      <a:pt x="0" y="6654"/>
                      <a:pt x="12" y="6678"/>
                      <a:pt x="48" y="6689"/>
                    </a:cubicBezTo>
                    <a:cubicBezTo>
                      <a:pt x="60" y="6689"/>
                      <a:pt x="72" y="6678"/>
                      <a:pt x="72" y="6642"/>
                    </a:cubicBezTo>
                    <a:cubicBezTo>
                      <a:pt x="667" y="4487"/>
                      <a:pt x="1179" y="2272"/>
                      <a:pt x="1560" y="58"/>
                    </a:cubicBezTo>
                    <a:cubicBezTo>
                      <a:pt x="1572" y="34"/>
                      <a:pt x="1560" y="10"/>
                      <a:pt x="1536" y="10"/>
                    </a:cubicBezTo>
                    <a:cubicBezTo>
                      <a:pt x="1529" y="3"/>
                      <a:pt x="1522" y="0"/>
                      <a:pt x="1516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 flipH="1">
                <a:off x="-451987" y="3027453"/>
                <a:ext cx="114301" cy="73601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304" extrusionOk="0">
                    <a:moveTo>
                      <a:pt x="1979" y="1"/>
                    </a:moveTo>
                    <a:cubicBezTo>
                      <a:pt x="1968" y="1"/>
                      <a:pt x="1958" y="7"/>
                      <a:pt x="1953" y="17"/>
                    </a:cubicBezTo>
                    <a:cubicBezTo>
                      <a:pt x="1345" y="446"/>
                      <a:pt x="691" y="863"/>
                      <a:pt x="36" y="1220"/>
                    </a:cubicBezTo>
                    <a:cubicBezTo>
                      <a:pt x="12" y="1232"/>
                      <a:pt x="0" y="1267"/>
                      <a:pt x="12" y="1279"/>
                    </a:cubicBezTo>
                    <a:cubicBezTo>
                      <a:pt x="36" y="1291"/>
                      <a:pt x="48" y="1303"/>
                      <a:pt x="60" y="1303"/>
                    </a:cubicBezTo>
                    <a:cubicBezTo>
                      <a:pt x="60" y="1303"/>
                      <a:pt x="72" y="1303"/>
                      <a:pt x="60" y="1291"/>
                    </a:cubicBezTo>
                    <a:cubicBezTo>
                      <a:pt x="726" y="922"/>
                      <a:pt x="1369" y="517"/>
                      <a:pt x="2000" y="89"/>
                    </a:cubicBezTo>
                    <a:cubicBezTo>
                      <a:pt x="2024" y="77"/>
                      <a:pt x="2024" y="41"/>
                      <a:pt x="2012" y="29"/>
                    </a:cubicBezTo>
                    <a:cubicBezTo>
                      <a:pt x="2006" y="9"/>
                      <a:pt x="1992" y="1"/>
                      <a:pt x="1979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 flipH="1">
                <a:off x="-1476835" y="2842252"/>
                <a:ext cx="1781686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36664" extrusionOk="0">
                    <a:moveTo>
                      <a:pt x="1" y="0"/>
                    </a:moveTo>
                    <a:cubicBezTo>
                      <a:pt x="906" y="798"/>
                      <a:pt x="1191" y="2072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06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11"/>
                      <a:pt x="1477" y="15716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80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80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88" y="36664"/>
                      <a:pt x="17888" y="36664"/>
                    </a:cubicBezTo>
                    <a:cubicBezTo>
                      <a:pt x="18767" y="36664"/>
                      <a:pt x="19561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83"/>
                      <a:pt x="25444" y="34790"/>
                    </a:cubicBezTo>
                    <a:cubicBezTo>
                      <a:pt x="26402" y="34211"/>
                      <a:pt x="27416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14"/>
                      <a:pt x="30195" y="33862"/>
                    </a:cubicBezTo>
                    <a:cubicBezTo>
                      <a:pt x="30249" y="33868"/>
                      <a:pt x="30302" y="33871"/>
                      <a:pt x="30355" y="33871"/>
                    </a:cubicBezTo>
                    <a:cubicBezTo>
                      <a:pt x="31080" y="33871"/>
                      <a:pt x="31565" y="33276"/>
                      <a:pt x="30909" y="32742"/>
                    </a:cubicBezTo>
                    <a:cubicBezTo>
                      <a:pt x="30350" y="32290"/>
                      <a:pt x="28992" y="32254"/>
                      <a:pt x="28278" y="31909"/>
                    </a:cubicBezTo>
                    <a:cubicBezTo>
                      <a:pt x="26552" y="31064"/>
                      <a:pt x="25123" y="29635"/>
                      <a:pt x="24099" y="28016"/>
                    </a:cubicBezTo>
                    <a:cubicBezTo>
                      <a:pt x="23123" y="26492"/>
                      <a:pt x="22468" y="24849"/>
                      <a:pt x="21896" y="23134"/>
                    </a:cubicBezTo>
                    <a:cubicBezTo>
                      <a:pt x="21337" y="24944"/>
                      <a:pt x="21491" y="26658"/>
                      <a:pt x="21063" y="28516"/>
                    </a:cubicBezTo>
                    <a:cubicBezTo>
                      <a:pt x="19479" y="25444"/>
                      <a:pt x="19991" y="20991"/>
                      <a:pt x="19729" y="18431"/>
                    </a:cubicBezTo>
                    <a:cubicBezTo>
                      <a:pt x="19479" y="15871"/>
                      <a:pt x="18384" y="13276"/>
                      <a:pt x="16919" y="10954"/>
                    </a:cubicBezTo>
                    <a:cubicBezTo>
                      <a:pt x="16479" y="12668"/>
                      <a:pt x="16038" y="14371"/>
                      <a:pt x="15598" y="16074"/>
                    </a:cubicBezTo>
                    <a:cubicBezTo>
                      <a:pt x="15217" y="14204"/>
                      <a:pt x="15491" y="12240"/>
                      <a:pt x="15336" y="10097"/>
                    </a:cubicBezTo>
                    <a:cubicBezTo>
                      <a:pt x="15193" y="7965"/>
                      <a:pt x="14026" y="7227"/>
                      <a:pt x="13371" y="6608"/>
                    </a:cubicBezTo>
                    <a:cubicBezTo>
                      <a:pt x="13181" y="8727"/>
                      <a:pt x="12717" y="10823"/>
                      <a:pt x="11990" y="12835"/>
                    </a:cubicBezTo>
                    <a:cubicBezTo>
                      <a:pt x="11943" y="9847"/>
                      <a:pt x="11621" y="6751"/>
                      <a:pt x="10097" y="4191"/>
                    </a:cubicBezTo>
                    <a:cubicBezTo>
                      <a:pt x="7002" y="2310"/>
                      <a:pt x="3465" y="1131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 flipH="1">
                <a:off x="-1465038" y="2842252"/>
                <a:ext cx="1769889" cy="2069408"/>
              </a:xfrm>
              <a:custGeom>
                <a:avLst/>
                <a:gdLst/>
                <a:ahLst/>
                <a:cxnLst/>
                <a:rect l="l" t="t" r="r" b="b"/>
                <a:pathLst>
                  <a:path w="31356" h="36664" extrusionOk="0">
                    <a:moveTo>
                      <a:pt x="1" y="0"/>
                    </a:moveTo>
                    <a:cubicBezTo>
                      <a:pt x="917" y="774"/>
                      <a:pt x="1191" y="2060"/>
                      <a:pt x="1394" y="3251"/>
                    </a:cubicBezTo>
                    <a:cubicBezTo>
                      <a:pt x="1715" y="5025"/>
                      <a:pt x="2013" y="6811"/>
                      <a:pt x="2096" y="8597"/>
                    </a:cubicBezTo>
                    <a:cubicBezTo>
                      <a:pt x="3299" y="10180"/>
                      <a:pt x="4311" y="11918"/>
                      <a:pt x="5108" y="13740"/>
                    </a:cubicBezTo>
                    <a:cubicBezTo>
                      <a:pt x="4168" y="12978"/>
                      <a:pt x="3120" y="12359"/>
                      <a:pt x="2025" y="11895"/>
                    </a:cubicBezTo>
                    <a:cubicBezTo>
                      <a:pt x="1846" y="13823"/>
                      <a:pt x="1477" y="15728"/>
                      <a:pt x="1370" y="17657"/>
                    </a:cubicBezTo>
                    <a:cubicBezTo>
                      <a:pt x="1310" y="18717"/>
                      <a:pt x="1489" y="20443"/>
                      <a:pt x="2703" y="21705"/>
                    </a:cubicBezTo>
                    <a:cubicBezTo>
                      <a:pt x="3930" y="22967"/>
                      <a:pt x="5882" y="24503"/>
                      <a:pt x="8335" y="25468"/>
                    </a:cubicBezTo>
                    <a:cubicBezTo>
                      <a:pt x="7582" y="25601"/>
                      <a:pt x="6819" y="25667"/>
                      <a:pt x="6056" y="25667"/>
                    </a:cubicBezTo>
                    <a:cubicBezTo>
                      <a:pt x="4840" y="25667"/>
                      <a:pt x="3624" y="25499"/>
                      <a:pt x="2453" y="25170"/>
                    </a:cubicBezTo>
                    <a:lnTo>
                      <a:pt x="2453" y="25170"/>
                    </a:lnTo>
                    <a:cubicBezTo>
                      <a:pt x="3084" y="26932"/>
                      <a:pt x="4132" y="29456"/>
                      <a:pt x="5644" y="30492"/>
                    </a:cubicBezTo>
                    <a:cubicBezTo>
                      <a:pt x="7044" y="31447"/>
                      <a:pt x="10682" y="33284"/>
                      <a:pt x="13852" y="33284"/>
                    </a:cubicBezTo>
                    <a:cubicBezTo>
                      <a:pt x="14079" y="33284"/>
                      <a:pt x="14305" y="33274"/>
                      <a:pt x="14526" y="33254"/>
                    </a:cubicBezTo>
                    <a:lnTo>
                      <a:pt x="14526" y="33254"/>
                    </a:lnTo>
                    <a:cubicBezTo>
                      <a:pt x="13681" y="34040"/>
                      <a:pt x="12788" y="34862"/>
                      <a:pt x="11788" y="35469"/>
                    </a:cubicBezTo>
                    <a:cubicBezTo>
                      <a:pt x="13693" y="36267"/>
                      <a:pt x="15993" y="36664"/>
                      <a:pt x="17893" y="36664"/>
                    </a:cubicBezTo>
                    <a:cubicBezTo>
                      <a:pt x="18772" y="36664"/>
                      <a:pt x="19565" y="36579"/>
                      <a:pt x="20194" y="36409"/>
                    </a:cubicBezTo>
                    <a:cubicBezTo>
                      <a:pt x="22194" y="35874"/>
                      <a:pt x="23408" y="35028"/>
                      <a:pt x="24349" y="34100"/>
                    </a:cubicBezTo>
                    <a:lnTo>
                      <a:pt x="24349" y="34100"/>
                    </a:lnTo>
                    <a:cubicBezTo>
                      <a:pt x="24254" y="34731"/>
                      <a:pt x="23349" y="35802"/>
                      <a:pt x="23349" y="35802"/>
                    </a:cubicBezTo>
                    <a:cubicBezTo>
                      <a:pt x="24075" y="35528"/>
                      <a:pt x="24778" y="35195"/>
                      <a:pt x="25444" y="34790"/>
                    </a:cubicBezTo>
                    <a:cubicBezTo>
                      <a:pt x="26413" y="34211"/>
                      <a:pt x="27419" y="33502"/>
                      <a:pt x="28503" y="33502"/>
                    </a:cubicBezTo>
                    <a:cubicBezTo>
                      <a:pt x="28645" y="33502"/>
                      <a:pt x="28788" y="33514"/>
                      <a:pt x="28933" y="33540"/>
                    </a:cubicBezTo>
                    <a:cubicBezTo>
                      <a:pt x="29362" y="33611"/>
                      <a:pt x="29766" y="33826"/>
                      <a:pt x="30195" y="33862"/>
                    </a:cubicBezTo>
                    <a:cubicBezTo>
                      <a:pt x="30251" y="33869"/>
                      <a:pt x="30305" y="33872"/>
                      <a:pt x="30358" y="33872"/>
                    </a:cubicBezTo>
                    <a:cubicBezTo>
                      <a:pt x="30933" y="33872"/>
                      <a:pt x="31355" y="33478"/>
                      <a:pt x="31159" y="33064"/>
                    </a:cubicBezTo>
                    <a:cubicBezTo>
                      <a:pt x="29159" y="32480"/>
                      <a:pt x="26849" y="32659"/>
                      <a:pt x="24706" y="32445"/>
                    </a:cubicBezTo>
                    <a:cubicBezTo>
                      <a:pt x="19170" y="31909"/>
                      <a:pt x="14062" y="28218"/>
                      <a:pt x="11788" y="23158"/>
                    </a:cubicBezTo>
                    <a:cubicBezTo>
                      <a:pt x="9823" y="18776"/>
                      <a:pt x="9907" y="13669"/>
                      <a:pt x="7871" y="9323"/>
                    </a:cubicBezTo>
                    <a:cubicBezTo>
                      <a:pt x="7228" y="7965"/>
                      <a:pt x="6394" y="6715"/>
                      <a:pt x="5585" y="5465"/>
                    </a:cubicBezTo>
                    <a:cubicBezTo>
                      <a:pt x="4394" y="3667"/>
                      <a:pt x="3096" y="1810"/>
                      <a:pt x="1429" y="476"/>
                    </a:cubicBezTo>
                    <a:cubicBezTo>
                      <a:pt x="953" y="322"/>
                      <a:pt x="477" y="167"/>
                      <a:pt x="1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-1183832" y="2942783"/>
                <a:ext cx="1396619" cy="1732107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30688" extrusionOk="0">
                    <a:moveTo>
                      <a:pt x="65" y="0"/>
                    </a:moveTo>
                    <a:cubicBezTo>
                      <a:pt x="48" y="0"/>
                      <a:pt x="33" y="12"/>
                      <a:pt x="25" y="29"/>
                    </a:cubicBezTo>
                    <a:cubicBezTo>
                      <a:pt x="1" y="41"/>
                      <a:pt x="25" y="65"/>
                      <a:pt x="37" y="88"/>
                    </a:cubicBezTo>
                    <a:cubicBezTo>
                      <a:pt x="1775" y="1434"/>
                      <a:pt x="3132" y="2791"/>
                      <a:pt x="4168" y="4208"/>
                    </a:cubicBezTo>
                    <a:cubicBezTo>
                      <a:pt x="6406" y="7256"/>
                      <a:pt x="7430" y="11042"/>
                      <a:pt x="8419" y="14686"/>
                    </a:cubicBezTo>
                    <a:lnTo>
                      <a:pt x="8561" y="15233"/>
                    </a:lnTo>
                    <a:cubicBezTo>
                      <a:pt x="9645" y="19234"/>
                      <a:pt x="10859" y="23079"/>
                      <a:pt x="13479" y="26044"/>
                    </a:cubicBezTo>
                    <a:cubicBezTo>
                      <a:pt x="16050" y="28961"/>
                      <a:pt x="19968" y="30687"/>
                      <a:pt x="23849" y="30687"/>
                    </a:cubicBezTo>
                    <a:cubicBezTo>
                      <a:pt x="24135" y="30687"/>
                      <a:pt x="24409" y="30664"/>
                      <a:pt x="24694" y="30652"/>
                    </a:cubicBezTo>
                    <a:cubicBezTo>
                      <a:pt x="24730" y="30652"/>
                      <a:pt x="24742" y="30640"/>
                      <a:pt x="24742" y="30604"/>
                    </a:cubicBezTo>
                    <a:cubicBezTo>
                      <a:pt x="24742" y="30580"/>
                      <a:pt x="24730" y="30568"/>
                      <a:pt x="24694" y="30568"/>
                    </a:cubicBezTo>
                    <a:cubicBezTo>
                      <a:pt x="24423" y="30586"/>
                      <a:pt x="24152" y="30594"/>
                      <a:pt x="23879" y="30594"/>
                    </a:cubicBezTo>
                    <a:cubicBezTo>
                      <a:pt x="20017" y="30594"/>
                      <a:pt x="16108" y="28876"/>
                      <a:pt x="13550" y="25985"/>
                    </a:cubicBezTo>
                    <a:cubicBezTo>
                      <a:pt x="10931" y="23032"/>
                      <a:pt x="9740" y="19198"/>
                      <a:pt x="8657" y="15209"/>
                    </a:cubicBezTo>
                    <a:lnTo>
                      <a:pt x="8502" y="14650"/>
                    </a:lnTo>
                    <a:cubicBezTo>
                      <a:pt x="7526" y="11007"/>
                      <a:pt x="6490" y="7232"/>
                      <a:pt x="4251" y="4149"/>
                    </a:cubicBezTo>
                    <a:cubicBezTo>
                      <a:pt x="3204" y="2720"/>
                      <a:pt x="1834" y="1362"/>
                      <a:pt x="84" y="5"/>
                    </a:cubicBezTo>
                    <a:cubicBezTo>
                      <a:pt x="78" y="2"/>
                      <a:pt x="71" y="0"/>
                      <a:pt x="65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 flipH="1">
                <a:off x="1367378" y="4464587"/>
                <a:ext cx="633764" cy="108403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19206" extrusionOk="0">
                    <a:moveTo>
                      <a:pt x="1125" y="0"/>
                    </a:moveTo>
                    <a:cubicBezTo>
                      <a:pt x="989" y="0"/>
                      <a:pt x="854" y="29"/>
                      <a:pt x="727" y="96"/>
                    </a:cubicBezTo>
                    <a:cubicBezTo>
                      <a:pt x="358" y="287"/>
                      <a:pt x="191" y="751"/>
                      <a:pt x="155" y="1168"/>
                    </a:cubicBezTo>
                    <a:cubicBezTo>
                      <a:pt x="0" y="2311"/>
                      <a:pt x="334" y="3466"/>
                      <a:pt x="762" y="4561"/>
                    </a:cubicBezTo>
                    <a:cubicBezTo>
                      <a:pt x="2334" y="8621"/>
                      <a:pt x="5132" y="12074"/>
                      <a:pt x="7954" y="15372"/>
                    </a:cubicBezTo>
                    <a:cubicBezTo>
                      <a:pt x="8906" y="16491"/>
                      <a:pt x="9871" y="17622"/>
                      <a:pt x="10442" y="18967"/>
                    </a:cubicBezTo>
                    <a:lnTo>
                      <a:pt x="11228" y="19206"/>
                    </a:lnTo>
                    <a:cubicBezTo>
                      <a:pt x="11026" y="13848"/>
                      <a:pt x="7787" y="8335"/>
                      <a:pt x="4953" y="3787"/>
                    </a:cubicBezTo>
                    <a:cubicBezTo>
                      <a:pt x="4215" y="2573"/>
                      <a:pt x="3370" y="1406"/>
                      <a:pt x="2263" y="513"/>
                    </a:cubicBezTo>
                    <a:cubicBezTo>
                      <a:pt x="1943" y="247"/>
                      <a:pt x="1525" y="0"/>
                      <a:pt x="1125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 flipH="1">
                <a:off x="1157665" y="4354403"/>
                <a:ext cx="305142" cy="123118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21813" extrusionOk="0">
                    <a:moveTo>
                      <a:pt x="2459" y="0"/>
                    </a:moveTo>
                    <a:cubicBezTo>
                      <a:pt x="2453" y="0"/>
                      <a:pt x="2447" y="0"/>
                      <a:pt x="2441" y="0"/>
                    </a:cubicBezTo>
                    <a:cubicBezTo>
                      <a:pt x="2012" y="0"/>
                      <a:pt x="1667" y="346"/>
                      <a:pt x="1429" y="703"/>
                    </a:cubicBezTo>
                    <a:cubicBezTo>
                      <a:pt x="774" y="1655"/>
                      <a:pt x="560" y="2846"/>
                      <a:pt x="441" y="4013"/>
                    </a:cubicBezTo>
                    <a:cubicBezTo>
                      <a:pt x="0" y="8335"/>
                      <a:pt x="941" y="12680"/>
                      <a:pt x="1953" y="16931"/>
                    </a:cubicBezTo>
                    <a:cubicBezTo>
                      <a:pt x="2298" y="18360"/>
                      <a:pt x="2655" y="19800"/>
                      <a:pt x="2548" y="21253"/>
                    </a:cubicBezTo>
                    <a:lnTo>
                      <a:pt x="3132" y="21812"/>
                    </a:lnTo>
                    <a:cubicBezTo>
                      <a:pt x="5406" y="16931"/>
                      <a:pt x="5001" y="10537"/>
                      <a:pt x="4548" y="5203"/>
                    </a:cubicBezTo>
                    <a:cubicBezTo>
                      <a:pt x="4429" y="3786"/>
                      <a:pt x="4203" y="2358"/>
                      <a:pt x="3632" y="1060"/>
                    </a:cubicBezTo>
                    <a:cubicBezTo>
                      <a:pt x="3420" y="542"/>
                      <a:pt x="3021" y="0"/>
                      <a:pt x="2459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 flipH="1">
                <a:off x="1335103" y="4952569"/>
                <a:ext cx="968483" cy="801032"/>
              </a:xfrm>
              <a:custGeom>
                <a:avLst/>
                <a:gdLst/>
                <a:ahLst/>
                <a:cxnLst/>
                <a:rect l="l" t="t" r="r" b="b"/>
                <a:pathLst>
                  <a:path w="17158" h="14192" extrusionOk="0">
                    <a:moveTo>
                      <a:pt x="1081" y="0"/>
                    </a:moveTo>
                    <a:cubicBezTo>
                      <a:pt x="766" y="0"/>
                      <a:pt x="471" y="85"/>
                      <a:pt x="274" y="321"/>
                    </a:cubicBezTo>
                    <a:cubicBezTo>
                      <a:pt x="1" y="643"/>
                      <a:pt x="12" y="1119"/>
                      <a:pt x="131" y="1536"/>
                    </a:cubicBezTo>
                    <a:cubicBezTo>
                      <a:pt x="429" y="2667"/>
                      <a:pt x="1179" y="3607"/>
                      <a:pt x="1965" y="4453"/>
                    </a:cubicBezTo>
                    <a:cubicBezTo>
                      <a:pt x="4954" y="7632"/>
                      <a:pt x="8847" y="9787"/>
                      <a:pt x="12693" y="11799"/>
                    </a:cubicBezTo>
                    <a:cubicBezTo>
                      <a:pt x="13990" y="12477"/>
                      <a:pt x="15312" y="13168"/>
                      <a:pt x="16360" y="14192"/>
                    </a:cubicBezTo>
                    <a:lnTo>
                      <a:pt x="17157" y="14121"/>
                    </a:lnTo>
                    <a:cubicBezTo>
                      <a:pt x="14979" y="9203"/>
                      <a:pt x="9895" y="5322"/>
                      <a:pt x="5573" y="2167"/>
                    </a:cubicBezTo>
                    <a:cubicBezTo>
                      <a:pt x="4418" y="1333"/>
                      <a:pt x="3203" y="536"/>
                      <a:pt x="1846" y="131"/>
                    </a:cubicBezTo>
                    <a:cubicBezTo>
                      <a:pt x="1606" y="56"/>
                      <a:pt x="1337" y="0"/>
                      <a:pt x="108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 flipH="1">
                <a:off x="1434552" y="5084372"/>
                <a:ext cx="694274" cy="600718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10643" extrusionOk="0">
                    <a:moveTo>
                      <a:pt x="55" y="0"/>
                    </a:moveTo>
                    <a:cubicBezTo>
                      <a:pt x="40" y="0"/>
                      <a:pt x="20" y="14"/>
                      <a:pt x="12" y="22"/>
                    </a:cubicBezTo>
                    <a:cubicBezTo>
                      <a:pt x="0" y="34"/>
                      <a:pt x="12" y="70"/>
                      <a:pt x="24" y="82"/>
                    </a:cubicBezTo>
                    <a:cubicBezTo>
                      <a:pt x="4644" y="2939"/>
                      <a:pt x="8739" y="6475"/>
                      <a:pt x="12216" y="10631"/>
                    </a:cubicBezTo>
                    <a:cubicBezTo>
                      <a:pt x="12216" y="10643"/>
                      <a:pt x="12240" y="10643"/>
                      <a:pt x="12252" y="10643"/>
                    </a:cubicBezTo>
                    <a:cubicBezTo>
                      <a:pt x="12252" y="10643"/>
                      <a:pt x="12264" y="10643"/>
                      <a:pt x="12275" y="10631"/>
                    </a:cubicBezTo>
                    <a:cubicBezTo>
                      <a:pt x="12299" y="10619"/>
                      <a:pt x="12299" y="10583"/>
                      <a:pt x="12275" y="10571"/>
                    </a:cubicBezTo>
                    <a:cubicBezTo>
                      <a:pt x="8799" y="6404"/>
                      <a:pt x="4691" y="2868"/>
                      <a:pt x="72" y="10"/>
                    </a:cubicBezTo>
                    <a:cubicBezTo>
                      <a:pt x="68" y="3"/>
                      <a:pt x="62" y="0"/>
                      <a:pt x="5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" name="Google Shape;274;p18"/>
              <p:cNvSpPr/>
              <p:nvPr/>
            </p:nvSpPr>
            <p:spPr>
              <a:xfrm flipH="1">
                <a:off x="1409030" y="4605478"/>
                <a:ext cx="463752" cy="856458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15174" extrusionOk="0">
                    <a:moveTo>
                      <a:pt x="52" y="0"/>
                    </a:moveTo>
                    <a:cubicBezTo>
                      <a:pt x="45" y="0"/>
                      <a:pt x="40" y="2"/>
                      <a:pt x="36" y="5"/>
                    </a:cubicBezTo>
                    <a:cubicBezTo>
                      <a:pt x="24" y="17"/>
                      <a:pt x="0" y="53"/>
                      <a:pt x="24" y="65"/>
                    </a:cubicBezTo>
                    <a:cubicBezTo>
                      <a:pt x="989" y="2077"/>
                      <a:pt x="2227" y="4006"/>
                      <a:pt x="3418" y="5887"/>
                    </a:cubicBezTo>
                    <a:cubicBezTo>
                      <a:pt x="5275" y="8792"/>
                      <a:pt x="7180" y="11792"/>
                      <a:pt x="8132" y="15138"/>
                    </a:cubicBezTo>
                    <a:cubicBezTo>
                      <a:pt x="8144" y="15162"/>
                      <a:pt x="8156" y="15174"/>
                      <a:pt x="8180" y="15174"/>
                    </a:cubicBezTo>
                    <a:cubicBezTo>
                      <a:pt x="8204" y="15162"/>
                      <a:pt x="8216" y="15138"/>
                      <a:pt x="8204" y="15126"/>
                    </a:cubicBezTo>
                    <a:cubicBezTo>
                      <a:pt x="7251" y="11769"/>
                      <a:pt x="5346" y="8756"/>
                      <a:pt x="3489" y="5839"/>
                    </a:cubicBezTo>
                    <a:cubicBezTo>
                      <a:pt x="2298" y="3970"/>
                      <a:pt x="1060" y="2029"/>
                      <a:pt x="96" y="17"/>
                    </a:cubicBezTo>
                    <a:cubicBezTo>
                      <a:pt x="87" y="9"/>
                      <a:pt x="67" y="0"/>
                      <a:pt x="52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5" name="Google Shape;275;p18"/>
              <p:cNvSpPr/>
              <p:nvPr/>
            </p:nvSpPr>
            <p:spPr>
              <a:xfrm flipH="1">
                <a:off x="1245714" y="4550612"/>
                <a:ext cx="81337" cy="942928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706" extrusionOk="0">
                    <a:moveTo>
                      <a:pt x="36" y="1"/>
                    </a:moveTo>
                    <a:cubicBezTo>
                      <a:pt x="12" y="1"/>
                      <a:pt x="0" y="13"/>
                      <a:pt x="0" y="37"/>
                    </a:cubicBezTo>
                    <a:cubicBezTo>
                      <a:pt x="84" y="1811"/>
                      <a:pt x="322" y="3597"/>
                      <a:pt x="548" y="5323"/>
                    </a:cubicBezTo>
                    <a:cubicBezTo>
                      <a:pt x="679" y="6311"/>
                      <a:pt x="810" y="7335"/>
                      <a:pt x="917" y="8347"/>
                    </a:cubicBezTo>
                    <a:cubicBezTo>
                      <a:pt x="1155" y="10669"/>
                      <a:pt x="1346" y="13717"/>
                      <a:pt x="655" y="16646"/>
                    </a:cubicBezTo>
                    <a:cubicBezTo>
                      <a:pt x="655" y="16681"/>
                      <a:pt x="667" y="16705"/>
                      <a:pt x="691" y="16705"/>
                    </a:cubicBezTo>
                    <a:cubicBezTo>
                      <a:pt x="715" y="16705"/>
                      <a:pt x="727" y="16693"/>
                      <a:pt x="738" y="16681"/>
                    </a:cubicBezTo>
                    <a:cubicBezTo>
                      <a:pt x="1441" y="13729"/>
                      <a:pt x="1250" y="10681"/>
                      <a:pt x="1012" y="8347"/>
                    </a:cubicBezTo>
                    <a:cubicBezTo>
                      <a:pt x="905" y="7335"/>
                      <a:pt x="774" y="6323"/>
                      <a:pt x="631" y="5323"/>
                    </a:cubicBezTo>
                    <a:cubicBezTo>
                      <a:pt x="417" y="3597"/>
                      <a:pt x="179" y="1811"/>
                      <a:pt x="84" y="37"/>
                    </a:cubicBezTo>
                    <a:cubicBezTo>
                      <a:pt x="84" y="13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6" name="Google Shape;276;p18"/>
              <p:cNvSpPr/>
              <p:nvPr/>
            </p:nvSpPr>
            <p:spPr>
              <a:xfrm flipH="1">
                <a:off x="-398809" y="3406098"/>
                <a:ext cx="1772260" cy="2103894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37275" extrusionOk="0">
                    <a:moveTo>
                      <a:pt x="7895" y="1"/>
                    </a:moveTo>
                    <a:cubicBezTo>
                      <a:pt x="8049" y="1108"/>
                      <a:pt x="7680" y="2215"/>
                      <a:pt x="7645" y="3334"/>
                    </a:cubicBezTo>
                    <a:cubicBezTo>
                      <a:pt x="7633" y="4120"/>
                      <a:pt x="7799" y="4918"/>
                      <a:pt x="7942" y="5704"/>
                    </a:cubicBezTo>
                    <a:cubicBezTo>
                      <a:pt x="7978" y="5870"/>
                      <a:pt x="8014" y="6049"/>
                      <a:pt x="8049" y="6204"/>
                    </a:cubicBezTo>
                    <a:cubicBezTo>
                      <a:pt x="7383" y="5394"/>
                      <a:pt x="6680" y="4573"/>
                      <a:pt x="5978" y="3787"/>
                    </a:cubicBezTo>
                    <a:cubicBezTo>
                      <a:pt x="5712" y="3485"/>
                      <a:pt x="5334" y="3168"/>
                      <a:pt x="4973" y="3168"/>
                    </a:cubicBezTo>
                    <a:cubicBezTo>
                      <a:pt x="4865" y="3168"/>
                      <a:pt x="4758" y="3197"/>
                      <a:pt x="4656" y="3263"/>
                    </a:cubicBezTo>
                    <a:cubicBezTo>
                      <a:pt x="5716" y="4477"/>
                      <a:pt x="6787" y="5692"/>
                      <a:pt x="7811" y="6942"/>
                    </a:cubicBezTo>
                    <a:cubicBezTo>
                      <a:pt x="7764" y="6906"/>
                      <a:pt x="7740" y="6882"/>
                      <a:pt x="7692" y="6835"/>
                    </a:cubicBezTo>
                    <a:cubicBezTo>
                      <a:pt x="7383" y="6585"/>
                      <a:pt x="7097" y="6299"/>
                      <a:pt x="6787" y="6049"/>
                    </a:cubicBezTo>
                    <a:cubicBezTo>
                      <a:pt x="5894" y="5346"/>
                      <a:pt x="4823" y="4882"/>
                      <a:pt x="3692" y="4739"/>
                    </a:cubicBezTo>
                    <a:cubicBezTo>
                      <a:pt x="3432" y="4703"/>
                      <a:pt x="3169" y="4685"/>
                      <a:pt x="2905" y="4685"/>
                    </a:cubicBezTo>
                    <a:cubicBezTo>
                      <a:pt x="2034" y="4685"/>
                      <a:pt x="1159" y="4882"/>
                      <a:pt x="382" y="5275"/>
                    </a:cubicBezTo>
                    <a:cubicBezTo>
                      <a:pt x="1227" y="5477"/>
                      <a:pt x="2084" y="5668"/>
                      <a:pt x="2942" y="5882"/>
                    </a:cubicBezTo>
                    <a:cubicBezTo>
                      <a:pt x="3168" y="5942"/>
                      <a:pt x="3394" y="5989"/>
                      <a:pt x="3608" y="6061"/>
                    </a:cubicBezTo>
                    <a:cubicBezTo>
                      <a:pt x="4608" y="6382"/>
                      <a:pt x="5466" y="7037"/>
                      <a:pt x="6430" y="7394"/>
                    </a:cubicBezTo>
                    <a:cubicBezTo>
                      <a:pt x="7097" y="7632"/>
                      <a:pt x="7799" y="7728"/>
                      <a:pt x="8502" y="7751"/>
                    </a:cubicBezTo>
                    <a:cubicBezTo>
                      <a:pt x="9669" y="9204"/>
                      <a:pt x="10800" y="10704"/>
                      <a:pt x="11836" y="12252"/>
                    </a:cubicBezTo>
                    <a:cubicBezTo>
                      <a:pt x="11728" y="12193"/>
                      <a:pt x="11633" y="12145"/>
                      <a:pt x="11597" y="12121"/>
                    </a:cubicBezTo>
                    <a:cubicBezTo>
                      <a:pt x="10312" y="11359"/>
                      <a:pt x="9359" y="10133"/>
                      <a:pt x="8121" y="9299"/>
                    </a:cubicBezTo>
                    <a:cubicBezTo>
                      <a:pt x="6984" y="8545"/>
                      <a:pt x="5613" y="8140"/>
                      <a:pt x="4220" y="8140"/>
                    </a:cubicBezTo>
                    <a:cubicBezTo>
                      <a:pt x="4008" y="8140"/>
                      <a:pt x="3796" y="8149"/>
                      <a:pt x="3585" y="8168"/>
                    </a:cubicBezTo>
                    <a:cubicBezTo>
                      <a:pt x="2627" y="8254"/>
                      <a:pt x="1655" y="8528"/>
                      <a:pt x="715" y="8528"/>
                    </a:cubicBezTo>
                    <a:cubicBezTo>
                      <a:pt x="475" y="8528"/>
                      <a:pt x="236" y="8510"/>
                      <a:pt x="1" y="8466"/>
                    </a:cubicBezTo>
                    <a:lnTo>
                      <a:pt x="1" y="8466"/>
                    </a:lnTo>
                    <a:cubicBezTo>
                      <a:pt x="298" y="8704"/>
                      <a:pt x="608" y="8930"/>
                      <a:pt x="941" y="9121"/>
                    </a:cubicBezTo>
                    <a:cubicBezTo>
                      <a:pt x="2668" y="10109"/>
                      <a:pt x="4906" y="9752"/>
                      <a:pt x="6787" y="10418"/>
                    </a:cubicBezTo>
                    <a:cubicBezTo>
                      <a:pt x="7764" y="10764"/>
                      <a:pt x="8621" y="11383"/>
                      <a:pt x="9490" y="11907"/>
                    </a:cubicBezTo>
                    <a:cubicBezTo>
                      <a:pt x="10121" y="12276"/>
                      <a:pt x="10776" y="12609"/>
                      <a:pt x="11502" y="12776"/>
                    </a:cubicBezTo>
                    <a:cubicBezTo>
                      <a:pt x="11592" y="12786"/>
                      <a:pt x="11888" y="12870"/>
                      <a:pt x="12109" y="12870"/>
                    </a:cubicBezTo>
                    <a:cubicBezTo>
                      <a:pt x="12152" y="12870"/>
                      <a:pt x="12193" y="12867"/>
                      <a:pt x="12228" y="12859"/>
                    </a:cubicBezTo>
                    <a:cubicBezTo>
                      <a:pt x="12348" y="13050"/>
                      <a:pt x="12467" y="13228"/>
                      <a:pt x="12586" y="13431"/>
                    </a:cubicBezTo>
                    <a:cubicBezTo>
                      <a:pt x="13288" y="14574"/>
                      <a:pt x="13931" y="15752"/>
                      <a:pt x="14526" y="16955"/>
                    </a:cubicBezTo>
                    <a:cubicBezTo>
                      <a:pt x="14514" y="16943"/>
                      <a:pt x="14491" y="16943"/>
                      <a:pt x="14479" y="16919"/>
                    </a:cubicBezTo>
                    <a:cubicBezTo>
                      <a:pt x="13741" y="16419"/>
                      <a:pt x="12990" y="15895"/>
                      <a:pt x="12252" y="15395"/>
                    </a:cubicBezTo>
                    <a:cubicBezTo>
                      <a:pt x="10966" y="14514"/>
                      <a:pt x="9657" y="13621"/>
                      <a:pt x="8216" y="13050"/>
                    </a:cubicBezTo>
                    <a:cubicBezTo>
                      <a:pt x="6180" y="12252"/>
                      <a:pt x="3882" y="12097"/>
                      <a:pt x="2013" y="10990"/>
                    </a:cubicBezTo>
                    <a:lnTo>
                      <a:pt x="2013" y="10990"/>
                    </a:lnTo>
                    <a:cubicBezTo>
                      <a:pt x="3692" y="13990"/>
                      <a:pt x="6799" y="16133"/>
                      <a:pt x="10193" y="16657"/>
                    </a:cubicBezTo>
                    <a:cubicBezTo>
                      <a:pt x="11145" y="16800"/>
                      <a:pt x="12098" y="16824"/>
                      <a:pt x="13038" y="17026"/>
                    </a:cubicBezTo>
                    <a:cubicBezTo>
                      <a:pt x="13645" y="17157"/>
                      <a:pt x="14253" y="17384"/>
                      <a:pt x="14776" y="17753"/>
                    </a:cubicBezTo>
                    <a:cubicBezTo>
                      <a:pt x="14824" y="17788"/>
                      <a:pt x="14907" y="17872"/>
                      <a:pt x="15015" y="17979"/>
                    </a:cubicBezTo>
                    <a:cubicBezTo>
                      <a:pt x="15729" y="19515"/>
                      <a:pt x="16396" y="21086"/>
                      <a:pt x="17027" y="22670"/>
                    </a:cubicBezTo>
                    <a:cubicBezTo>
                      <a:pt x="17027" y="22682"/>
                      <a:pt x="17027" y="22682"/>
                      <a:pt x="17039" y="22694"/>
                    </a:cubicBezTo>
                    <a:cubicBezTo>
                      <a:pt x="16479" y="22372"/>
                      <a:pt x="15955" y="21920"/>
                      <a:pt x="15479" y="21479"/>
                    </a:cubicBezTo>
                    <a:cubicBezTo>
                      <a:pt x="14895" y="20944"/>
                      <a:pt x="14336" y="20372"/>
                      <a:pt x="13741" y="19872"/>
                    </a:cubicBezTo>
                    <a:cubicBezTo>
                      <a:pt x="12026" y="18431"/>
                      <a:pt x="9942" y="17443"/>
                      <a:pt x="7740" y="17074"/>
                    </a:cubicBezTo>
                    <a:cubicBezTo>
                      <a:pt x="7110" y="16972"/>
                      <a:pt x="6471" y="16920"/>
                      <a:pt x="5832" y="16920"/>
                    </a:cubicBezTo>
                    <a:cubicBezTo>
                      <a:pt x="4238" y="16920"/>
                      <a:pt x="2645" y="17241"/>
                      <a:pt x="1191" y="17896"/>
                    </a:cubicBezTo>
                    <a:cubicBezTo>
                      <a:pt x="2858" y="18348"/>
                      <a:pt x="4513" y="18812"/>
                      <a:pt x="6180" y="19277"/>
                    </a:cubicBezTo>
                    <a:cubicBezTo>
                      <a:pt x="6609" y="19396"/>
                      <a:pt x="7049" y="19515"/>
                      <a:pt x="7466" y="19682"/>
                    </a:cubicBezTo>
                    <a:cubicBezTo>
                      <a:pt x="9407" y="20372"/>
                      <a:pt x="11026" y="21741"/>
                      <a:pt x="12931" y="22503"/>
                    </a:cubicBezTo>
                    <a:cubicBezTo>
                      <a:pt x="14253" y="23039"/>
                      <a:pt x="15681" y="23265"/>
                      <a:pt x="17110" y="23349"/>
                    </a:cubicBezTo>
                    <a:cubicBezTo>
                      <a:pt x="17158" y="23349"/>
                      <a:pt x="17229" y="23372"/>
                      <a:pt x="17324" y="23372"/>
                    </a:cubicBezTo>
                    <a:cubicBezTo>
                      <a:pt x="17741" y="24456"/>
                      <a:pt x="18170" y="25539"/>
                      <a:pt x="18598" y="26611"/>
                    </a:cubicBezTo>
                    <a:cubicBezTo>
                      <a:pt x="18360" y="26504"/>
                      <a:pt x="18146" y="26432"/>
                      <a:pt x="18051" y="26385"/>
                    </a:cubicBezTo>
                    <a:cubicBezTo>
                      <a:pt x="16074" y="25539"/>
                      <a:pt x="14455" y="23968"/>
                      <a:pt x="12514" y="23027"/>
                    </a:cubicBezTo>
                    <a:cubicBezTo>
                      <a:pt x="11163" y="22367"/>
                      <a:pt x="9656" y="22029"/>
                      <a:pt x="8127" y="22029"/>
                    </a:cubicBezTo>
                    <a:cubicBezTo>
                      <a:pt x="7339" y="22029"/>
                      <a:pt x="6545" y="22119"/>
                      <a:pt x="5763" y="22301"/>
                    </a:cubicBezTo>
                    <a:cubicBezTo>
                      <a:pt x="4142" y="22661"/>
                      <a:pt x="2563" y="23416"/>
                      <a:pt x="935" y="23416"/>
                    </a:cubicBezTo>
                    <a:cubicBezTo>
                      <a:pt x="842" y="23416"/>
                      <a:pt x="749" y="23413"/>
                      <a:pt x="656" y="23408"/>
                    </a:cubicBezTo>
                    <a:lnTo>
                      <a:pt x="656" y="23408"/>
                    </a:lnTo>
                    <a:cubicBezTo>
                      <a:pt x="1132" y="23682"/>
                      <a:pt x="1620" y="23968"/>
                      <a:pt x="2132" y="24158"/>
                    </a:cubicBezTo>
                    <a:cubicBezTo>
                      <a:pt x="3261" y="24610"/>
                      <a:pt x="4474" y="24702"/>
                      <a:pt x="5712" y="24702"/>
                    </a:cubicBezTo>
                    <a:cubicBezTo>
                      <a:pt x="6565" y="24702"/>
                      <a:pt x="7430" y="24658"/>
                      <a:pt x="8286" y="24658"/>
                    </a:cubicBezTo>
                    <a:cubicBezTo>
                      <a:pt x="9135" y="24658"/>
                      <a:pt x="9975" y="24701"/>
                      <a:pt x="10788" y="24873"/>
                    </a:cubicBezTo>
                    <a:cubicBezTo>
                      <a:pt x="12264" y="25182"/>
                      <a:pt x="13598" y="25897"/>
                      <a:pt x="14967" y="26480"/>
                    </a:cubicBezTo>
                    <a:cubicBezTo>
                      <a:pt x="15943" y="26897"/>
                      <a:pt x="16955" y="27242"/>
                      <a:pt x="18027" y="27325"/>
                    </a:cubicBezTo>
                    <a:cubicBezTo>
                      <a:pt x="18123" y="27335"/>
                      <a:pt x="18419" y="27368"/>
                      <a:pt x="18699" y="27368"/>
                    </a:cubicBezTo>
                    <a:cubicBezTo>
                      <a:pt x="18766" y="27368"/>
                      <a:pt x="18833" y="27366"/>
                      <a:pt x="18896" y="27361"/>
                    </a:cubicBezTo>
                    <a:cubicBezTo>
                      <a:pt x="19277" y="28218"/>
                      <a:pt x="19670" y="29087"/>
                      <a:pt x="20110" y="29921"/>
                    </a:cubicBezTo>
                    <a:cubicBezTo>
                      <a:pt x="19789" y="29778"/>
                      <a:pt x="19467" y="29695"/>
                      <a:pt x="19122" y="29599"/>
                    </a:cubicBezTo>
                    <a:cubicBezTo>
                      <a:pt x="17967" y="29302"/>
                      <a:pt x="16789" y="29004"/>
                      <a:pt x="15622" y="28706"/>
                    </a:cubicBezTo>
                    <a:cubicBezTo>
                      <a:pt x="13622" y="28206"/>
                      <a:pt x="11574" y="27683"/>
                      <a:pt x="9514" y="27635"/>
                    </a:cubicBezTo>
                    <a:cubicBezTo>
                      <a:pt x="9415" y="27633"/>
                      <a:pt x="9316" y="27632"/>
                      <a:pt x="9217" y="27632"/>
                    </a:cubicBezTo>
                    <a:cubicBezTo>
                      <a:pt x="7086" y="27632"/>
                      <a:pt x="4945" y="28079"/>
                      <a:pt x="2834" y="28079"/>
                    </a:cubicBezTo>
                    <a:cubicBezTo>
                      <a:pt x="2152" y="28079"/>
                      <a:pt x="1473" y="28032"/>
                      <a:pt x="798" y="27909"/>
                    </a:cubicBezTo>
                    <a:lnTo>
                      <a:pt x="798" y="27909"/>
                    </a:lnTo>
                    <a:cubicBezTo>
                      <a:pt x="3542" y="30250"/>
                      <a:pt x="7140" y="31530"/>
                      <a:pt x="10735" y="31530"/>
                    </a:cubicBezTo>
                    <a:cubicBezTo>
                      <a:pt x="11711" y="31530"/>
                      <a:pt x="12687" y="31436"/>
                      <a:pt x="13645" y="31242"/>
                    </a:cubicBezTo>
                    <a:cubicBezTo>
                      <a:pt x="14895" y="30992"/>
                      <a:pt x="16122" y="30576"/>
                      <a:pt x="17384" y="30409"/>
                    </a:cubicBezTo>
                    <a:cubicBezTo>
                      <a:pt x="17729" y="30365"/>
                      <a:pt x="18078" y="30339"/>
                      <a:pt x="18428" y="30339"/>
                    </a:cubicBezTo>
                    <a:cubicBezTo>
                      <a:pt x="18921" y="30339"/>
                      <a:pt x="19415" y="30391"/>
                      <a:pt x="19896" y="30516"/>
                    </a:cubicBezTo>
                    <a:cubicBezTo>
                      <a:pt x="20015" y="30540"/>
                      <a:pt x="20325" y="30707"/>
                      <a:pt x="20599" y="30790"/>
                    </a:cubicBezTo>
                    <a:cubicBezTo>
                      <a:pt x="20599" y="30814"/>
                      <a:pt x="20610" y="30814"/>
                      <a:pt x="20610" y="30826"/>
                    </a:cubicBezTo>
                    <a:cubicBezTo>
                      <a:pt x="20777" y="31112"/>
                      <a:pt x="21372" y="32028"/>
                      <a:pt x="22075" y="32981"/>
                    </a:cubicBezTo>
                    <a:cubicBezTo>
                      <a:pt x="20805" y="32712"/>
                      <a:pt x="19513" y="32530"/>
                      <a:pt x="18227" y="32530"/>
                    </a:cubicBezTo>
                    <a:cubicBezTo>
                      <a:pt x="17862" y="32530"/>
                      <a:pt x="17497" y="32544"/>
                      <a:pt x="17134" y="32576"/>
                    </a:cubicBezTo>
                    <a:cubicBezTo>
                      <a:pt x="14610" y="32814"/>
                      <a:pt x="12217" y="33862"/>
                      <a:pt x="9692" y="34005"/>
                    </a:cubicBezTo>
                    <a:cubicBezTo>
                      <a:pt x="9338" y="34027"/>
                      <a:pt x="8983" y="34036"/>
                      <a:pt x="8631" y="34036"/>
                    </a:cubicBezTo>
                    <a:cubicBezTo>
                      <a:pt x="8428" y="34036"/>
                      <a:pt x="8226" y="34033"/>
                      <a:pt x="8026" y="34029"/>
                    </a:cubicBezTo>
                    <a:cubicBezTo>
                      <a:pt x="5894" y="33981"/>
                      <a:pt x="3775" y="33945"/>
                      <a:pt x="1656" y="33909"/>
                    </a:cubicBezTo>
                    <a:lnTo>
                      <a:pt x="1656" y="33909"/>
                    </a:lnTo>
                    <a:cubicBezTo>
                      <a:pt x="3739" y="35695"/>
                      <a:pt x="6371" y="36826"/>
                      <a:pt x="9097" y="37160"/>
                    </a:cubicBezTo>
                    <a:cubicBezTo>
                      <a:pt x="9704" y="37237"/>
                      <a:pt x="10316" y="37275"/>
                      <a:pt x="10929" y="37275"/>
                    </a:cubicBezTo>
                    <a:cubicBezTo>
                      <a:pt x="13058" y="37275"/>
                      <a:pt x="15198" y="36817"/>
                      <a:pt x="17158" y="35957"/>
                    </a:cubicBezTo>
                    <a:cubicBezTo>
                      <a:pt x="18051" y="35576"/>
                      <a:pt x="18896" y="35100"/>
                      <a:pt x="19777" y="34683"/>
                    </a:cubicBezTo>
                    <a:cubicBezTo>
                      <a:pt x="20551" y="34302"/>
                      <a:pt x="21337" y="33945"/>
                      <a:pt x="22194" y="33755"/>
                    </a:cubicBezTo>
                    <a:cubicBezTo>
                      <a:pt x="22277" y="33743"/>
                      <a:pt x="22456" y="33731"/>
                      <a:pt x="22646" y="33707"/>
                    </a:cubicBezTo>
                    <a:cubicBezTo>
                      <a:pt x="23430" y="34715"/>
                      <a:pt x="24245" y="35587"/>
                      <a:pt x="24682" y="35587"/>
                    </a:cubicBezTo>
                    <a:cubicBezTo>
                      <a:pt x="24777" y="35587"/>
                      <a:pt x="24854" y="35546"/>
                      <a:pt x="24909" y="35457"/>
                    </a:cubicBezTo>
                    <a:cubicBezTo>
                      <a:pt x="25325" y="34755"/>
                      <a:pt x="23861" y="33564"/>
                      <a:pt x="23361" y="32993"/>
                    </a:cubicBezTo>
                    <a:cubicBezTo>
                      <a:pt x="23385" y="32933"/>
                      <a:pt x="23397" y="32862"/>
                      <a:pt x="23408" y="32778"/>
                    </a:cubicBezTo>
                    <a:cubicBezTo>
                      <a:pt x="23528" y="31719"/>
                      <a:pt x="24099" y="30754"/>
                      <a:pt x="24790" y="29957"/>
                    </a:cubicBezTo>
                    <a:cubicBezTo>
                      <a:pt x="25492" y="29171"/>
                      <a:pt x="26361" y="28516"/>
                      <a:pt x="27171" y="27849"/>
                    </a:cubicBezTo>
                    <a:cubicBezTo>
                      <a:pt x="28623" y="26682"/>
                      <a:pt x="30052" y="25408"/>
                      <a:pt x="30790" y="23694"/>
                    </a:cubicBezTo>
                    <a:cubicBezTo>
                      <a:pt x="31314" y="22337"/>
                      <a:pt x="31398" y="20813"/>
                      <a:pt x="31148" y="19348"/>
                    </a:cubicBezTo>
                    <a:cubicBezTo>
                      <a:pt x="30886" y="17896"/>
                      <a:pt x="30266" y="16526"/>
                      <a:pt x="29481" y="15276"/>
                    </a:cubicBezTo>
                    <a:lnTo>
                      <a:pt x="29481" y="15276"/>
                    </a:lnTo>
                    <a:cubicBezTo>
                      <a:pt x="29671" y="17443"/>
                      <a:pt x="28814" y="19574"/>
                      <a:pt x="27683" y="21432"/>
                    </a:cubicBezTo>
                    <a:cubicBezTo>
                      <a:pt x="26552" y="23289"/>
                      <a:pt x="25147" y="24992"/>
                      <a:pt x="24123" y="26897"/>
                    </a:cubicBezTo>
                    <a:cubicBezTo>
                      <a:pt x="23480" y="28075"/>
                      <a:pt x="22980" y="29349"/>
                      <a:pt x="22801" y="30671"/>
                    </a:cubicBezTo>
                    <a:cubicBezTo>
                      <a:pt x="22730" y="31195"/>
                      <a:pt x="22706" y="31731"/>
                      <a:pt x="22754" y="32255"/>
                    </a:cubicBezTo>
                    <a:cubicBezTo>
                      <a:pt x="22146" y="31385"/>
                      <a:pt x="21599" y="30480"/>
                      <a:pt x="21087" y="29564"/>
                    </a:cubicBezTo>
                    <a:cubicBezTo>
                      <a:pt x="21051" y="29516"/>
                      <a:pt x="21039" y="29468"/>
                      <a:pt x="21027" y="29445"/>
                    </a:cubicBezTo>
                    <a:cubicBezTo>
                      <a:pt x="21039" y="29361"/>
                      <a:pt x="21075" y="29302"/>
                      <a:pt x="21087" y="29278"/>
                    </a:cubicBezTo>
                    <a:cubicBezTo>
                      <a:pt x="21384" y="28635"/>
                      <a:pt x="21813" y="28052"/>
                      <a:pt x="22242" y="27492"/>
                    </a:cubicBezTo>
                    <a:cubicBezTo>
                      <a:pt x="22742" y="26849"/>
                      <a:pt x="23277" y="26254"/>
                      <a:pt x="23730" y="25599"/>
                    </a:cubicBezTo>
                    <a:cubicBezTo>
                      <a:pt x="25063" y="23753"/>
                      <a:pt x="25909" y="21563"/>
                      <a:pt x="26099" y="19301"/>
                    </a:cubicBezTo>
                    <a:cubicBezTo>
                      <a:pt x="26302" y="17038"/>
                      <a:pt x="25849" y="14717"/>
                      <a:pt x="24766" y="12728"/>
                    </a:cubicBezTo>
                    <a:cubicBezTo>
                      <a:pt x="24420" y="14455"/>
                      <a:pt x="24099" y="16169"/>
                      <a:pt x="23754" y="17896"/>
                    </a:cubicBezTo>
                    <a:cubicBezTo>
                      <a:pt x="23658" y="18336"/>
                      <a:pt x="23575" y="18800"/>
                      <a:pt x="23456" y="19229"/>
                    </a:cubicBezTo>
                    <a:cubicBezTo>
                      <a:pt x="22885" y="21241"/>
                      <a:pt x="21634" y="22991"/>
                      <a:pt x="21015" y="24992"/>
                    </a:cubicBezTo>
                    <a:cubicBezTo>
                      <a:pt x="20670" y="26075"/>
                      <a:pt x="20539" y="27218"/>
                      <a:pt x="20491" y="28349"/>
                    </a:cubicBezTo>
                    <a:cubicBezTo>
                      <a:pt x="20122" y="27599"/>
                      <a:pt x="19777" y="26825"/>
                      <a:pt x="19432" y="26051"/>
                    </a:cubicBezTo>
                    <a:cubicBezTo>
                      <a:pt x="19527" y="25873"/>
                      <a:pt x="19598" y="25694"/>
                      <a:pt x="19610" y="25611"/>
                    </a:cubicBezTo>
                    <a:cubicBezTo>
                      <a:pt x="19956" y="24801"/>
                      <a:pt x="20075" y="23920"/>
                      <a:pt x="20146" y="23039"/>
                    </a:cubicBezTo>
                    <a:cubicBezTo>
                      <a:pt x="20241" y="21801"/>
                      <a:pt x="20229" y="20539"/>
                      <a:pt x="20551" y="19348"/>
                    </a:cubicBezTo>
                    <a:cubicBezTo>
                      <a:pt x="21194" y="17026"/>
                      <a:pt x="23087" y="15074"/>
                      <a:pt x="23325" y="12693"/>
                    </a:cubicBezTo>
                    <a:cubicBezTo>
                      <a:pt x="23361" y="12240"/>
                      <a:pt x="23349" y="11788"/>
                      <a:pt x="23325" y="11323"/>
                    </a:cubicBezTo>
                    <a:cubicBezTo>
                      <a:pt x="22742" y="12621"/>
                      <a:pt x="21492" y="13550"/>
                      <a:pt x="20551" y="14657"/>
                    </a:cubicBezTo>
                    <a:cubicBezTo>
                      <a:pt x="19289" y="16145"/>
                      <a:pt x="18575" y="18027"/>
                      <a:pt x="18527" y="19920"/>
                    </a:cubicBezTo>
                    <a:cubicBezTo>
                      <a:pt x="18503" y="21587"/>
                      <a:pt x="18956" y="23230"/>
                      <a:pt x="18932" y="24885"/>
                    </a:cubicBezTo>
                    <a:cubicBezTo>
                      <a:pt x="18444" y="23742"/>
                      <a:pt x="17967" y="22575"/>
                      <a:pt x="17455" y="21444"/>
                    </a:cubicBezTo>
                    <a:cubicBezTo>
                      <a:pt x="17229" y="20932"/>
                      <a:pt x="16991" y="20420"/>
                      <a:pt x="16741" y="19920"/>
                    </a:cubicBezTo>
                    <a:cubicBezTo>
                      <a:pt x="16753" y="19443"/>
                      <a:pt x="16848" y="18967"/>
                      <a:pt x="16979" y="18515"/>
                    </a:cubicBezTo>
                    <a:cubicBezTo>
                      <a:pt x="17265" y="17550"/>
                      <a:pt x="17741" y="16645"/>
                      <a:pt x="18098" y="15693"/>
                    </a:cubicBezTo>
                    <a:cubicBezTo>
                      <a:pt x="19360" y="12264"/>
                      <a:pt x="18979" y="8263"/>
                      <a:pt x="17051" y="5168"/>
                    </a:cubicBezTo>
                    <a:lnTo>
                      <a:pt x="17051" y="5168"/>
                    </a:lnTo>
                    <a:cubicBezTo>
                      <a:pt x="17110" y="7490"/>
                      <a:pt x="16074" y="9692"/>
                      <a:pt x="15777" y="12002"/>
                    </a:cubicBezTo>
                    <a:cubicBezTo>
                      <a:pt x="15550" y="13633"/>
                      <a:pt x="15717" y="15300"/>
                      <a:pt x="15860" y="16955"/>
                    </a:cubicBezTo>
                    <a:cubicBezTo>
                      <a:pt x="15908" y="17455"/>
                      <a:pt x="15955" y="17955"/>
                      <a:pt x="16015" y="18455"/>
                    </a:cubicBezTo>
                    <a:cubicBezTo>
                      <a:pt x="15562" y="17574"/>
                      <a:pt x="15110" y="16717"/>
                      <a:pt x="14634" y="15848"/>
                    </a:cubicBezTo>
                    <a:cubicBezTo>
                      <a:pt x="14610" y="15788"/>
                      <a:pt x="14598" y="15752"/>
                      <a:pt x="14586" y="15717"/>
                    </a:cubicBezTo>
                    <a:cubicBezTo>
                      <a:pt x="14479" y="15157"/>
                      <a:pt x="14538" y="14574"/>
                      <a:pt x="14657" y="14002"/>
                    </a:cubicBezTo>
                    <a:cubicBezTo>
                      <a:pt x="14848" y="13157"/>
                      <a:pt x="15193" y="12359"/>
                      <a:pt x="15431" y="11526"/>
                    </a:cubicBezTo>
                    <a:cubicBezTo>
                      <a:pt x="16312" y="8525"/>
                      <a:pt x="15717" y="5132"/>
                      <a:pt x="13883" y="2608"/>
                    </a:cubicBezTo>
                    <a:lnTo>
                      <a:pt x="13883" y="2608"/>
                    </a:lnTo>
                    <a:cubicBezTo>
                      <a:pt x="14074" y="4584"/>
                      <a:pt x="13336" y="6525"/>
                      <a:pt x="13217" y="8513"/>
                    </a:cubicBezTo>
                    <a:cubicBezTo>
                      <a:pt x="13121" y="9930"/>
                      <a:pt x="13360" y="11347"/>
                      <a:pt x="13598" y="12728"/>
                    </a:cubicBezTo>
                    <a:cubicBezTo>
                      <a:pt x="13705" y="13371"/>
                      <a:pt x="13812" y="13990"/>
                      <a:pt x="13931" y="14633"/>
                    </a:cubicBezTo>
                    <a:cubicBezTo>
                      <a:pt x="13455" y="13824"/>
                      <a:pt x="12979" y="13038"/>
                      <a:pt x="12467" y="12264"/>
                    </a:cubicBezTo>
                    <a:cubicBezTo>
                      <a:pt x="12514" y="12085"/>
                      <a:pt x="12526" y="11835"/>
                      <a:pt x="12550" y="11776"/>
                    </a:cubicBezTo>
                    <a:cubicBezTo>
                      <a:pt x="12609" y="11133"/>
                      <a:pt x="12502" y="10514"/>
                      <a:pt x="12348" y="9895"/>
                    </a:cubicBezTo>
                    <a:cubicBezTo>
                      <a:pt x="12145" y="9037"/>
                      <a:pt x="11859" y="8168"/>
                      <a:pt x="11836" y="7275"/>
                    </a:cubicBezTo>
                    <a:cubicBezTo>
                      <a:pt x="11776" y="5549"/>
                      <a:pt x="12645" y="3799"/>
                      <a:pt x="12288" y="2120"/>
                    </a:cubicBezTo>
                    <a:cubicBezTo>
                      <a:pt x="12217" y="1786"/>
                      <a:pt x="12109" y="1489"/>
                      <a:pt x="11990" y="1179"/>
                    </a:cubicBezTo>
                    <a:cubicBezTo>
                      <a:pt x="11871" y="2191"/>
                      <a:pt x="11216" y="3096"/>
                      <a:pt x="10824" y="4049"/>
                    </a:cubicBezTo>
                    <a:cubicBezTo>
                      <a:pt x="10288" y="5346"/>
                      <a:pt x="10193" y="6775"/>
                      <a:pt x="10562" y="8085"/>
                    </a:cubicBezTo>
                    <a:cubicBezTo>
                      <a:pt x="10895" y="9228"/>
                      <a:pt x="11574" y="10276"/>
                      <a:pt x="11919" y="11419"/>
                    </a:cubicBezTo>
                    <a:cubicBezTo>
                      <a:pt x="10847" y="9823"/>
                      <a:pt x="9728" y="8275"/>
                      <a:pt x="8526" y="6775"/>
                    </a:cubicBezTo>
                    <a:cubicBezTo>
                      <a:pt x="8526" y="6644"/>
                      <a:pt x="8538" y="6525"/>
                      <a:pt x="8573" y="6382"/>
                    </a:cubicBezTo>
                    <a:cubicBezTo>
                      <a:pt x="8657" y="5906"/>
                      <a:pt x="8835" y="5454"/>
                      <a:pt x="8954" y="4977"/>
                    </a:cubicBezTo>
                    <a:cubicBezTo>
                      <a:pt x="9383" y="3275"/>
                      <a:pt x="8990" y="1382"/>
                      <a:pt x="7895" y="1"/>
                    </a:cubicBezTo>
                    <a:close/>
                  </a:path>
                </a:pathLst>
              </a:custGeom>
              <a:solidFill>
                <a:srgbClr val="208F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 flipH="1">
                <a:off x="-279928" y="4633307"/>
                <a:ext cx="338106" cy="51616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9145" extrusionOk="0">
                    <a:moveTo>
                      <a:pt x="5953" y="0"/>
                    </a:moveTo>
                    <a:cubicBezTo>
                      <a:pt x="5930" y="0"/>
                      <a:pt x="5918" y="0"/>
                      <a:pt x="5894" y="36"/>
                    </a:cubicBezTo>
                    <a:cubicBezTo>
                      <a:pt x="5263" y="1715"/>
                      <a:pt x="4322" y="3298"/>
                      <a:pt x="3084" y="4691"/>
                    </a:cubicBezTo>
                    <a:cubicBezTo>
                      <a:pt x="2846" y="4965"/>
                      <a:pt x="2596" y="5227"/>
                      <a:pt x="2358" y="5501"/>
                    </a:cubicBezTo>
                    <a:cubicBezTo>
                      <a:pt x="1370" y="6573"/>
                      <a:pt x="346" y="7668"/>
                      <a:pt x="0" y="9085"/>
                    </a:cubicBezTo>
                    <a:cubicBezTo>
                      <a:pt x="0" y="9109"/>
                      <a:pt x="24" y="9144"/>
                      <a:pt x="48" y="9144"/>
                    </a:cubicBezTo>
                    <a:cubicBezTo>
                      <a:pt x="60" y="9144"/>
                      <a:pt x="96" y="9132"/>
                      <a:pt x="96" y="9097"/>
                    </a:cubicBezTo>
                    <a:cubicBezTo>
                      <a:pt x="417" y="7716"/>
                      <a:pt x="1453" y="6608"/>
                      <a:pt x="2429" y="5561"/>
                    </a:cubicBezTo>
                    <a:cubicBezTo>
                      <a:pt x="2667" y="5287"/>
                      <a:pt x="2917" y="5025"/>
                      <a:pt x="3155" y="4751"/>
                    </a:cubicBezTo>
                    <a:cubicBezTo>
                      <a:pt x="4394" y="3334"/>
                      <a:pt x="5346" y="1762"/>
                      <a:pt x="5989" y="60"/>
                    </a:cubicBezTo>
                    <a:cubicBezTo>
                      <a:pt x="5989" y="36"/>
                      <a:pt x="5989" y="24"/>
                      <a:pt x="5953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 flipH="1">
                <a:off x="-12430" y="4423607"/>
                <a:ext cx="203710" cy="547774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9705" extrusionOk="0">
                    <a:moveTo>
                      <a:pt x="3466" y="1"/>
                    </a:moveTo>
                    <a:cubicBezTo>
                      <a:pt x="3430" y="1"/>
                      <a:pt x="3418" y="12"/>
                      <a:pt x="3418" y="48"/>
                    </a:cubicBezTo>
                    <a:cubicBezTo>
                      <a:pt x="3525" y="1489"/>
                      <a:pt x="3156" y="3049"/>
                      <a:pt x="2239" y="4989"/>
                    </a:cubicBezTo>
                    <a:cubicBezTo>
                      <a:pt x="1977" y="5549"/>
                      <a:pt x="1680" y="6120"/>
                      <a:pt x="1394" y="6668"/>
                    </a:cubicBezTo>
                    <a:cubicBezTo>
                      <a:pt x="906" y="7621"/>
                      <a:pt x="382" y="8621"/>
                      <a:pt x="1" y="9645"/>
                    </a:cubicBezTo>
                    <a:cubicBezTo>
                      <a:pt x="1" y="9680"/>
                      <a:pt x="1" y="9692"/>
                      <a:pt x="25" y="9704"/>
                    </a:cubicBezTo>
                    <a:lnTo>
                      <a:pt x="37" y="9704"/>
                    </a:lnTo>
                    <a:cubicBezTo>
                      <a:pt x="60" y="9704"/>
                      <a:pt x="72" y="9692"/>
                      <a:pt x="72" y="9668"/>
                    </a:cubicBezTo>
                    <a:cubicBezTo>
                      <a:pt x="453" y="8656"/>
                      <a:pt x="977" y="7668"/>
                      <a:pt x="1465" y="6716"/>
                    </a:cubicBezTo>
                    <a:cubicBezTo>
                      <a:pt x="1751" y="6156"/>
                      <a:pt x="2049" y="5596"/>
                      <a:pt x="2323" y="5025"/>
                    </a:cubicBezTo>
                    <a:cubicBezTo>
                      <a:pt x="3239" y="3096"/>
                      <a:pt x="3608" y="1501"/>
                      <a:pt x="3513" y="48"/>
                    </a:cubicBezTo>
                    <a:cubicBezTo>
                      <a:pt x="3513" y="12"/>
                      <a:pt x="3489" y="1"/>
                      <a:pt x="346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 flipH="1">
                <a:off x="232884" y="4298972"/>
                <a:ext cx="70613" cy="39148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936" extrusionOk="0">
                    <a:moveTo>
                      <a:pt x="1206" y="1"/>
                    </a:moveTo>
                    <a:cubicBezTo>
                      <a:pt x="1190" y="1"/>
                      <a:pt x="1176" y="9"/>
                      <a:pt x="1167" y="18"/>
                    </a:cubicBezTo>
                    <a:cubicBezTo>
                      <a:pt x="608" y="1066"/>
                      <a:pt x="274" y="2113"/>
                      <a:pt x="155" y="3125"/>
                    </a:cubicBezTo>
                    <a:cubicBezTo>
                      <a:pt x="1" y="4399"/>
                      <a:pt x="179" y="5661"/>
                      <a:pt x="358" y="6900"/>
                    </a:cubicBezTo>
                    <a:cubicBezTo>
                      <a:pt x="358" y="6923"/>
                      <a:pt x="393" y="6935"/>
                      <a:pt x="405" y="6935"/>
                    </a:cubicBezTo>
                    <a:cubicBezTo>
                      <a:pt x="441" y="6935"/>
                      <a:pt x="453" y="6923"/>
                      <a:pt x="453" y="6876"/>
                    </a:cubicBezTo>
                    <a:cubicBezTo>
                      <a:pt x="274" y="5661"/>
                      <a:pt x="96" y="4399"/>
                      <a:pt x="239" y="3149"/>
                    </a:cubicBezTo>
                    <a:cubicBezTo>
                      <a:pt x="358" y="2149"/>
                      <a:pt x="691" y="1101"/>
                      <a:pt x="1239" y="65"/>
                    </a:cubicBezTo>
                    <a:cubicBezTo>
                      <a:pt x="1251" y="54"/>
                      <a:pt x="1239" y="18"/>
                      <a:pt x="1227" y="6"/>
                    </a:cubicBezTo>
                    <a:cubicBezTo>
                      <a:pt x="1220" y="2"/>
                      <a:pt x="1213" y="1"/>
                      <a:pt x="1206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0" name="Google Shape;280;p18"/>
              <p:cNvSpPr/>
              <p:nvPr/>
            </p:nvSpPr>
            <p:spPr>
              <a:xfrm flipH="1">
                <a:off x="405611" y="3937713"/>
                <a:ext cx="39003" cy="43347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7680" extrusionOk="0">
                    <a:moveTo>
                      <a:pt x="619" y="0"/>
                    </a:moveTo>
                    <a:cubicBezTo>
                      <a:pt x="584" y="0"/>
                      <a:pt x="572" y="24"/>
                      <a:pt x="572" y="48"/>
                    </a:cubicBezTo>
                    <a:cubicBezTo>
                      <a:pt x="596" y="2584"/>
                      <a:pt x="405" y="5144"/>
                      <a:pt x="0" y="7644"/>
                    </a:cubicBezTo>
                    <a:cubicBezTo>
                      <a:pt x="0" y="7656"/>
                      <a:pt x="24" y="7680"/>
                      <a:pt x="48" y="7680"/>
                    </a:cubicBezTo>
                    <a:cubicBezTo>
                      <a:pt x="84" y="7680"/>
                      <a:pt x="95" y="7668"/>
                      <a:pt x="95" y="7656"/>
                    </a:cubicBezTo>
                    <a:cubicBezTo>
                      <a:pt x="500" y="5156"/>
                      <a:pt x="691" y="2596"/>
                      <a:pt x="655" y="48"/>
                    </a:cubicBezTo>
                    <a:cubicBezTo>
                      <a:pt x="655" y="24"/>
                      <a:pt x="643" y="0"/>
                      <a:pt x="619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1" name="Google Shape;281;p18"/>
              <p:cNvSpPr/>
              <p:nvPr/>
            </p:nvSpPr>
            <p:spPr>
              <a:xfrm flipH="1">
                <a:off x="546051" y="3873872"/>
                <a:ext cx="34996" cy="29440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216" extrusionOk="0">
                    <a:moveTo>
                      <a:pt x="572" y="0"/>
                    </a:moveTo>
                    <a:cubicBezTo>
                      <a:pt x="548" y="0"/>
                      <a:pt x="536" y="24"/>
                      <a:pt x="536" y="48"/>
                    </a:cubicBezTo>
                    <a:cubicBezTo>
                      <a:pt x="381" y="1762"/>
                      <a:pt x="203" y="3477"/>
                      <a:pt x="0" y="5168"/>
                    </a:cubicBezTo>
                    <a:cubicBezTo>
                      <a:pt x="0" y="5179"/>
                      <a:pt x="12" y="5215"/>
                      <a:pt x="36" y="5215"/>
                    </a:cubicBezTo>
                    <a:cubicBezTo>
                      <a:pt x="60" y="5215"/>
                      <a:pt x="72" y="5203"/>
                      <a:pt x="84" y="5168"/>
                    </a:cubicBezTo>
                    <a:cubicBezTo>
                      <a:pt x="286" y="3477"/>
                      <a:pt x="465" y="1750"/>
                      <a:pt x="619" y="48"/>
                    </a:cubicBezTo>
                    <a:cubicBezTo>
                      <a:pt x="619" y="36"/>
                      <a:pt x="607" y="0"/>
                      <a:pt x="572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 flipH="1">
                <a:off x="690557" y="3748165"/>
                <a:ext cx="77330" cy="258112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573" extrusionOk="0">
                    <a:moveTo>
                      <a:pt x="274" y="1"/>
                    </a:moveTo>
                    <a:cubicBezTo>
                      <a:pt x="238" y="1"/>
                      <a:pt x="203" y="1"/>
                      <a:pt x="203" y="37"/>
                    </a:cubicBezTo>
                    <a:cubicBezTo>
                      <a:pt x="0" y="679"/>
                      <a:pt x="48" y="1477"/>
                      <a:pt x="346" y="2370"/>
                    </a:cubicBezTo>
                    <a:cubicBezTo>
                      <a:pt x="488" y="2799"/>
                      <a:pt x="691" y="3227"/>
                      <a:pt x="869" y="3632"/>
                    </a:cubicBezTo>
                    <a:cubicBezTo>
                      <a:pt x="1012" y="3930"/>
                      <a:pt x="1143" y="4228"/>
                      <a:pt x="1262" y="4537"/>
                    </a:cubicBezTo>
                    <a:cubicBezTo>
                      <a:pt x="1286" y="4549"/>
                      <a:pt x="1298" y="4573"/>
                      <a:pt x="1310" y="4573"/>
                    </a:cubicBezTo>
                    <a:lnTo>
                      <a:pt x="1322" y="4573"/>
                    </a:lnTo>
                    <a:cubicBezTo>
                      <a:pt x="1358" y="4549"/>
                      <a:pt x="1370" y="4537"/>
                      <a:pt x="1358" y="4513"/>
                    </a:cubicBezTo>
                    <a:cubicBezTo>
                      <a:pt x="1239" y="4216"/>
                      <a:pt x="1084" y="3894"/>
                      <a:pt x="953" y="3596"/>
                    </a:cubicBezTo>
                    <a:cubicBezTo>
                      <a:pt x="774" y="3204"/>
                      <a:pt x="584" y="2787"/>
                      <a:pt x="429" y="2346"/>
                    </a:cubicBezTo>
                    <a:cubicBezTo>
                      <a:pt x="131" y="1477"/>
                      <a:pt x="96" y="703"/>
                      <a:pt x="298" y="60"/>
                    </a:cubicBezTo>
                    <a:cubicBezTo>
                      <a:pt x="298" y="37"/>
                      <a:pt x="298" y="13"/>
                      <a:pt x="274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 flipH="1">
                <a:off x="894893" y="3546537"/>
                <a:ext cx="14168" cy="19901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26" extrusionOk="0">
                    <a:moveTo>
                      <a:pt x="108" y="1"/>
                    </a:moveTo>
                    <a:cubicBezTo>
                      <a:pt x="72" y="1"/>
                      <a:pt x="61" y="13"/>
                      <a:pt x="61" y="49"/>
                    </a:cubicBezTo>
                    <a:cubicBezTo>
                      <a:pt x="168" y="1192"/>
                      <a:pt x="156" y="2335"/>
                      <a:pt x="1" y="3478"/>
                    </a:cubicBezTo>
                    <a:cubicBezTo>
                      <a:pt x="1" y="3501"/>
                      <a:pt x="13" y="3525"/>
                      <a:pt x="49" y="3525"/>
                    </a:cubicBezTo>
                    <a:cubicBezTo>
                      <a:pt x="61" y="3525"/>
                      <a:pt x="72" y="3513"/>
                      <a:pt x="96" y="3513"/>
                    </a:cubicBezTo>
                    <a:cubicBezTo>
                      <a:pt x="239" y="2370"/>
                      <a:pt x="251" y="1192"/>
                      <a:pt x="156" y="49"/>
                    </a:cubicBezTo>
                    <a:cubicBezTo>
                      <a:pt x="156" y="13"/>
                      <a:pt x="132" y="1"/>
                      <a:pt x="108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 flipH="1">
                <a:off x="942599" y="3689686"/>
                <a:ext cx="221829" cy="108934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930" extrusionOk="0">
                    <a:moveTo>
                      <a:pt x="60" y="1"/>
                    </a:moveTo>
                    <a:cubicBezTo>
                      <a:pt x="36" y="1"/>
                      <a:pt x="13" y="1"/>
                      <a:pt x="1" y="25"/>
                    </a:cubicBezTo>
                    <a:cubicBezTo>
                      <a:pt x="1" y="49"/>
                      <a:pt x="1" y="72"/>
                      <a:pt x="36" y="84"/>
                    </a:cubicBezTo>
                    <a:cubicBezTo>
                      <a:pt x="691" y="346"/>
                      <a:pt x="1322" y="668"/>
                      <a:pt x="1918" y="1037"/>
                    </a:cubicBezTo>
                    <a:cubicBezTo>
                      <a:pt x="2001" y="1084"/>
                      <a:pt x="2084" y="1144"/>
                      <a:pt x="2156" y="1180"/>
                    </a:cubicBezTo>
                    <a:cubicBezTo>
                      <a:pt x="2691" y="1525"/>
                      <a:pt x="3251" y="1870"/>
                      <a:pt x="3882" y="1930"/>
                    </a:cubicBezTo>
                    <a:cubicBezTo>
                      <a:pt x="3906" y="1930"/>
                      <a:pt x="3918" y="1918"/>
                      <a:pt x="3930" y="1870"/>
                    </a:cubicBezTo>
                    <a:cubicBezTo>
                      <a:pt x="3930" y="1858"/>
                      <a:pt x="3918" y="1823"/>
                      <a:pt x="3882" y="1823"/>
                    </a:cubicBezTo>
                    <a:cubicBezTo>
                      <a:pt x="3275" y="1787"/>
                      <a:pt x="2727" y="1418"/>
                      <a:pt x="2203" y="1096"/>
                    </a:cubicBezTo>
                    <a:cubicBezTo>
                      <a:pt x="2132" y="1049"/>
                      <a:pt x="2037" y="989"/>
                      <a:pt x="1965" y="942"/>
                    </a:cubicBezTo>
                    <a:cubicBezTo>
                      <a:pt x="1358" y="572"/>
                      <a:pt x="715" y="263"/>
                      <a:pt x="60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 flipH="1">
                <a:off x="700670" y="3926029"/>
                <a:ext cx="325293" cy="176383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3125" extrusionOk="0">
                    <a:moveTo>
                      <a:pt x="48" y="0"/>
                    </a:moveTo>
                    <a:cubicBezTo>
                      <a:pt x="37" y="0"/>
                      <a:pt x="24" y="11"/>
                      <a:pt x="24" y="29"/>
                    </a:cubicBezTo>
                    <a:cubicBezTo>
                      <a:pt x="0" y="53"/>
                      <a:pt x="24" y="76"/>
                      <a:pt x="48" y="76"/>
                    </a:cubicBezTo>
                    <a:cubicBezTo>
                      <a:pt x="1155" y="231"/>
                      <a:pt x="2084" y="946"/>
                      <a:pt x="2977" y="1612"/>
                    </a:cubicBezTo>
                    <a:cubicBezTo>
                      <a:pt x="3810" y="2231"/>
                      <a:pt x="4679" y="2886"/>
                      <a:pt x="5703" y="3124"/>
                    </a:cubicBezTo>
                    <a:cubicBezTo>
                      <a:pt x="5715" y="3124"/>
                      <a:pt x="5739" y="3112"/>
                      <a:pt x="5751" y="3112"/>
                    </a:cubicBezTo>
                    <a:cubicBezTo>
                      <a:pt x="5763" y="3089"/>
                      <a:pt x="5751" y="3053"/>
                      <a:pt x="5715" y="3053"/>
                    </a:cubicBezTo>
                    <a:cubicBezTo>
                      <a:pt x="4727" y="2815"/>
                      <a:pt x="3870" y="2172"/>
                      <a:pt x="3036" y="1553"/>
                    </a:cubicBezTo>
                    <a:cubicBezTo>
                      <a:pt x="2132" y="862"/>
                      <a:pt x="1191" y="172"/>
                      <a:pt x="60" y="5"/>
                    </a:cubicBezTo>
                    <a:cubicBezTo>
                      <a:pt x="57" y="2"/>
                      <a:pt x="53" y="0"/>
                      <a:pt x="48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 flipH="1">
                <a:off x="570958" y="4177048"/>
                <a:ext cx="421418" cy="176721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3131" extrusionOk="0">
                    <a:moveTo>
                      <a:pt x="62" y="1"/>
                    </a:moveTo>
                    <a:cubicBezTo>
                      <a:pt x="47" y="1"/>
                      <a:pt x="33" y="15"/>
                      <a:pt x="24" y="23"/>
                    </a:cubicBezTo>
                    <a:cubicBezTo>
                      <a:pt x="1" y="35"/>
                      <a:pt x="24" y="70"/>
                      <a:pt x="36" y="82"/>
                    </a:cubicBezTo>
                    <a:cubicBezTo>
                      <a:pt x="1108" y="916"/>
                      <a:pt x="2441" y="1273"/>
                      <a:pt x="3739" y="1618"/>
                    </a:cubicBezTo>
                    <a:cubicBezTo>
                      <a:pt x="5025" y="1952"/>
                      <a:pt x="6347" y="2297"/>
                      <a:pt x="7406" y="3118"/>
                    </a:cubicBezTo>
                    <a:cubicBezTo>
                      <a:pt x="7418" y="3130"/>
                      <a:pt x="7418" y="3130"/>
                      <a:pt x="7430" y="3130"/>
                    </a:cubicBezTo>
                    <a:cubicBezTo>
                      <a:pt x="7442" y="3130"/>
                      <a:pt x="7466" y="3118"/>
                      <a:pt x="7442" y="3107"/>
                    </a:cubicBezTo>
                    <a:cubicBezTo>
                      <a:pt x="7466" y="3083"/>
                      <a:pt x="7442" y="3059"/>
                      <a:pt x="7430" y="3047"/>
                    </a:cubicBezTo>
                    <a:cubicBezTo>
                      <a:pt x="6370" y="2225"/>
                      <a:pt x="5037" y="1868"/>
                      <a:pt x="3739" y="1523"/>
                    </a:cubicBezTo>
                    <a:cubicBezTo>
                      <a:pt x="2465" y="1178"/>
                      <a:pt x="1132" y="821"/>
                      <a:pt x="84" y="11"/>
                    </a:cubicBezTo>
                    <a:cubicBezTo>
                      <a:pt x="77" y="4"/>
                      <a:pt x="69" y="1"/>
                      <a:pt x="62" y="1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 flipH="1">
                <a:off x="458685" y="4439751"/>
                <a:ext cx="407984" cy="240614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4263" extrusionOk="0">
                    <a:moveTo>
                      <a:pt x="60" y="0"/>
                    </a:moveTo>
                    <a:cubicBezTo>
                      <a:pt x="24" y="0"/>
                      <a:pt x="12" y="0"/>
                      <a:pt x="0" y="24"/>
                    </a:cubicBezTo>
                    <a:cubicBezTo>
                      <a:pt x="0" y="60"/>
                      <a:pt x="0" y="72"/>
                      <a:pt x="24" y="84"/>
                    </a:cubicBezTo>
                    <a:cubicBezTo>
                      <a:pt x="1143" y="488"/>
                      <a:pt x="2096" y="1274"/>
                      <a:pt x="3012" y="2048"/>
                    </a:cubicBezTo>
                    <a:cubicBezTo>
                      <a:pt x="3167" y="2179"/>
                      <a:pt x="3310" y="2298"/>
                      <a:pt x="3465" y="2417"/>
                    </a:cubicBezTo>
                    <a:cubicBezTo>
                      <a:pt x="4501" y="3275"/>
                      <a:pt x="5751" y="4167"/>
                      <a:pt x="7180" y="4263"/>
                    </a:cubicBezTo>
                    <a:cubicBezTo>
                      <a:pt x="7215" y="4263"/>
                      <a:pt x="7227" y="4251"/>
                      <a:pt x="7227" y="4227"/>
                    </a:cubicBezTo>
                    <a:cubicBezTo>
                      <a:pt x="7227" y="4215"/>
                      <a:pt x="7215" y="4179"/>
                      <a:pt x="7180" y="4179"/>
                    </a:cubicBezTo>
                    <a:cubicBezTo>
                      <a:pt x="5787" y="4072"/>
                      <a:pt x="4548" y="3191"/>
                      <a:pt x="3524" y="2346"/>
                    </a:cubicBezTo>
                    <a:cubicBezTo>
                      <a:pt x="3370" y="2215"/>
                      <a:pt x="3227" y="2096"/>
                      <a:pt x="3072" y="1977"/>
                    </a:cubicBezTo>
                    <a:cubicBezTo>
                      <a:pt x="2155" y="1203"/>
                      <a:pt x="1203" y="393"/>
                      <a:pt x="60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 flipH="1">
                <a:off x="320959" y="4712614"/>
                <a:ext cx="545710" cy="221819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3930" extrusionOk="0">
                    <a:moveTo>
                      <a:pt x="36" y="0"/>
                    </a:moveTo>
                    <a:cubicBezTo>
                      <a:pt x="12" y="0"/>
                      <a:pt x="0" y="12"/>
                      <a:pt x="0" y="48"/>
                    </a:cubicBezTo>
                    <a:cubicBezTo>
                      <a:pt x="0" y="72"/>
                      <a:pt x="12" y="84"/>
                      <a:pt x="36" y="84"/>
                    </a:cubicBezTo>
                    <a:cubicBezTo>
                      <a:pt x="2227" y="131"/>
                      <a:pt x="4239" y="1322"/>
                      <a:pt x="6108" y="2524"/>
                    </a:cubicBezTo>
                    <a:cubicBezTo>
                      <a:pt x="7120" y="3179"/>
                      <a:pt x="8287" y="3929"/>
                      <a:pt x="9549" y="3929"/>
                    </a:cubicBezTo>
                    <a:cubicBezTo>
                      <a:pt x="9585" y="3929"/>
                      <a:pt x="9597" y="3929"/>
                      <a:pt x="9620" y="3917"/>
                    </a:cubicBezTo>
                    <a:cubicBezTo>
                      <a:pt x="9656" y="3917"/>
                      <a:pt x="9668" y="3894"/>
                      <a:pt x="9668" y="3870"/>
                    </a:cubicBezTo>
                    <a:cubicBezTo>
                      <a:pt x="9668" y="3834"/>
                      <a:pt x="9656" y="3822"/>
                      <a:pt x="9620" y="3822"/>
                    </a:cubicBezTo>
                    <a:lnTo>
                      <a:pt x="9549" y="3822"/>
                    </a:lnTo>
                    <a:cubicBezTo>
                      <a:pt x="8299" y="3822"/>
                      <a:pt x="7168" y="3096"/>
                      <a:pt x="6156" y="2441"/>
                    </a:cubicBezTo>
                    <a:cubicBezTo>
                      <a:pt x="4263" y="1238"/>
                      <a:pt x="2262" y="48"/>
                      <a:pt x="36" y="0"/>
                    </a:cubicBezTo>
                    <a:close/>
                  </a:path>
                </a:pathLst>
              </a:custGeom>
              <a:solidFill>
                <a:srgbClr val="14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 flipH="1">
                <a:off x="290702" y="5051012"/>
                <a:ext cx="498014" cy="44702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792" extrusionOk="0">
                    <a:moveTo>
                      <a:pt x="1754" y="0"/>
                    </a:moveTo>
                    <a:cubicBezTo>
                      <a:pt x="1185" y="0"/>
                      <a:pt x="616" y="14"/>
                      <a:pt x="48" y="42"/>
                    </a:cubicBezTo>
                    <a:cubicBezTo>
                      <a:pt x="12" y="42"/>
                      <a:pt x="0" y="66"/>
                      <a:pt x="0" y="89"/>
                    </a:cubicBezTo>
                    <a:cubicBezTo>
                      <a:pt x="0" y="125"/>
                      <a:pt x="12" y="137"/>
                      <a:pt x="48" y="137"/>
                    </a:cubicBezTo>
                    <a:cubicBezTo>
                      <a:pt x="613" y="112"/>
                      <a:pt x="1179" y="99"/>
                      <a:pt x="1744" y="99"/>
                    </a:cubicBezTo>
                    <a:cubicBezTo>
                      <a:pt x="4098" y="99"/>
                      <a:pt x="6450" y="321"/>
                      <a:pt x="8763" y="792"/>
                    </a:cubicBezTo>
                    <a:cubicBezTo>
                      <a:pt x="8775" y="792"/>
                      <a:pt x="8799" y="780"/>
                      <a:pt x="8811" y="744"/>
                    </a:cubicBezTo>
                    <a:cubicBezTo>
                      <a:pt x="8823" y="732"/>
                      <a:pt x="8811" y="697"/>
                      <a:pt x="8775" y="697"/>
                    </a:cubicBezTo>
                    <a:cubicBezTo>
                      <a:pt x="6465" y="236"/>
                      <a:pt x="4108" y="0"/>
                      <a:pt x="1754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 flipH="1">
                <a:off x="133444" y="5284081"/>
                <a:ext cx="610904" cy="110740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1962" extrusionOk="0">
                    <a:moveTo>
                      <a:pt x="8927" y="0"/>
                    </a:moveTo>
                    <a:cubicBezTo>
                      <a:pt x="7386" y="0"/>
                      <a:pt x="5847" y="264"/>
                      <a:pt x="4393" y="782"/>
                    </a:cubicBezTo>
                    <a:cubicBezTo>
                      <a:pt x="4108" y="890"/>
                      <a:pt x="3822" y="1009"/>
                      <a:pt x="3548" y="1116"/>
                    </a:cubicBezTo>
                    <a:cubicBezTo>
                      <a:pt x="2577" y="1490"/>
                      <a:pt x="1598" y="1881"/>
                      <a:pt x="595" y="1881"/>
                    </a:cubicBezTo>
                    <a:cubicBezTo>
                      <a:pt x="417" y="1881"/>
                      <a:pt x="239" y="1869"/>
                      <a:pt x="60" y="1842"/>
                    </a:cubicBezTo>
                    <a:cubicBezTo>
                      <a:pt x="57" y="1839"/>
                      <a:pt x="52" y="1838"/>
                      <a:pt x="47" y="1838"/>
                    </a:cubicBezTo>
                    <a:cubicBezTo>
                      <a:pt x="32" y="1838"/>
                      <a:pt x="12" y="1851"/>
                      <a:pt x="12" y="1878"/>
                    </a:cubicBezTo>
                    <a:cubicBezTo>
                      <a:pt x="0" y="1890"/>
                      <a:pt x="12" y="1913"/>
                      <a:pt x="48" y="1913"/>
                    </a:cubicBezTo>
                    <a:cubicBezTo>
                      <a:pt x="238" y="1949"/>
                      <a:pt x="417" y="1961"/>
                      <a:pt x="595" y="1961"/>
                    </a:cubicBezTo>
                    <a:cubicBezTo>
                      <a:pt x="1619" y="1961"/>
                      <a:pt x="2619" y="1568"/>
                      <a:pt x="3584" y="1199"/>
                    </a:cubicBezTo>
                    <a:cubicBezTo>
                      <a:pt x="3870" y="1080"/>
                      <a:pt x="4155" y="973"/>
                      <a:pt x="4441" y="878"/>
                    </a:cubicBezTo>
                    <a:cubicBezTo>
                      <a:pt x="5879" y="353"/>
                      <a:pt x="7394" y="93"/>
                      <a:pt x="8916" y="93"/>
                    </a:cubicBezTo>
                    <a:cubicBezTo>
                      <a:pt x="9536" y="93"/>
                      <a:pt x="10158" y="137"/>
                      <a:pt x="10775" y="223"/>
                    </a:cubicBezTo>
                    <a:cubicBezTo>
                      <a:pt x="10787" y="223"/>
                      <a:pt x="10823" y="199"/>
                      <a:pt x="10823" y="175"/>
                    </a:cubicBezTo>
                    <a:cubicBezTo>
                      <a:pt x="10823" y="163"/>
                      <a:pt x="10811" y="128"/>
                      <a:pt x="10775" y="128"/>
                    </a:cubicBezTo>
                    <a:cubicBezTo>
                      <a:pt x="10162" y="42"/>
                      <a:pt x="9545" y="0"/>
                      <a:pt x="8927" y="0"/>
                    </a:cubicBezTo>
                    <a:close/>
                  </a:path>
                </a:pathLst>
              </a:custGeom>
              <a:solidFill>
                <a:srgbClr val="002E47"/>
              </a:solidFill>
              <a:ln w="3875" cap="flat" cmpd="sng">
                <a:solidFill>
                  <a:srgbClr val="002E47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 flipH="1">
                <a:off x="-633387" y="4872471"/>
                <a:ext cx="664696" cy="611724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10838" extrusionOk="0">
                    <a:moveTo>
                      <a:pt x="6091" y="0"/>
                    </a:moveTo>
                    <a:cubicBezTo>
                      <a:pt x="6035" y="0"/>
                      <a:pt x="5980" y="10"/>
                      <a:pt x="5930" y="38"/>
                    </a:cubicBezTo>
                    <a:cubicBezTo>
                      <a:pt x="5775" y="133"/>
                      <a:pt x="5739" y="323"/>
                      <a:pt x="5704" y="502"/>
                    </a:cubicBezTo>
                    <a:cubicBezTo>
                      <a:pt x="5382" y="3050"/>
                      <a:pt x="6192" y="5598"/>
                      <a:pt x="7013" y="8015"/>
                    </a:cubicBezTo>
                    <a:cubicBezTo>
                      <a:pt x="6120" y="6705"/>
                      <a:pt x="5430" y="5264"/>
                      <a:pt x="4608" y="3931"/>
                    </a:cubicBezTo>
                    <a:cubicBezTo>
                      <a:pt x="3775" y="2586"/>
                      <a:pt x="2739" y="1300"/>
                      <a:pt x="1358" y="538"/>
                    </a:cubicBezTo>
                    <a:cubicBezTo>
                      <a:pt x="1279" y="485"/>
                      <a:pt x="1207" y="452"/>
                      <a:pt x="1132" y="452"/>
                    </a:cubicBezTo>
                    <a:cubicBezTo>
                      <a:pt x="1105" y="452"/>
                      <a:pt x="1077" y="457"/>
                      <a:pt x="1048" y="466"/>
                    </a:cubicBezTo>
                    <a:cubicBezTo>
                      <a:pt x="941" y="538"/>
                      <a:pt x="917" y="657"/>
                      <a:pt x="894" y="752"/>
                    </a:cubicBezTo>
                    <a:cubicBezTo>
                      <a:pt x="798" y="1431"/>
                      <a:pt x="953" y="2121"/>
                      <a:pt x="1191" y="2764"/>
                    </a:cubicBezTo>
                    <a:cubicBezTo>
                      <a:pt x="1882" y="4657"/>
                      <a:pt x="3084" y="6336"/>
                      <a:pt x="4632" y="7598"/>
                    </a:cubicBezTo>
                    <a:cubicBezTo>
                      <a:pt x="5346" y="8182"/>
                      <a:pt x="6156" y="8682"/>
                      <a:pt x="6751" y="9396"/>
                    </a:cubicBezTo>
                    <a:cubicBezTo>
                      <a:pt x="4787" y="8348"/>
                      <a:pt x="2763" y="7360"/>
                      <a:pt x="703" y="6503"/>
                    </a:cubicBezTo>
                    <a:cubicBezTo>
                      <a:pt x="601" y="6455"/>
                      <a:pt x="476" y="6412"/>
                      <a:pt x="363" y="6412"/>
                    </a:cubicBezTo>
                    <a:cubicBezTo>
                      <a:pt x="278" y="6412"/>
                      <a:pt x="200" y="6436"/>
                      <a:pt x="143" y="6503"/>
                    </a:cubicBezTo>
                    <a:cubicBezTo>
                      <a:pt x="1" y="6634"/>
                      <a:pt x="60" y="6860"/>
                      <a:pt x="155" y="7039"/>
                    </a:cubicBezTo>
                    <a:cubicBezTo>
                      <a:pt x="560" y="7836"/>
                      <a:pt x="1227" y="8491"/>
                      <a:pt x="1929" y="9039"/>
                    </a:cubicBezTo>
                    <a:cubicBezTo>
                      <a:pt x="2727" y="9682"/>
                      <a:pt x="3620" y="10229"/>
                      <a:pt x="4608" y="10551"/>
                    </a:cubicBezTo>
                    <a:cubicBezTo>
                      <a:pt x="5132" y="10716"/>
                      <a:pt x="5727" y="10838"/>
                      <a:pt x="6307" y="10838"/>
                    </a:cubicBezTo>
                    <a:cubicBezTo>
                      <a:pt x="6649" y="10838"/>
                      <a:pt x="6985" y="10795"/>
                      <a:pt x="7299" y="10694"/>
                    </a:cubicBezTo>
                    <a:cubicBezTo>
                      <a:pt x="8061" y="10479"/>
                      <a:pt x="8728" y="9765"/>
                      <a:pt x="9216" y="9170"/>
                    </a:cubicBezTo>
                    <a:cubicBezTo>
                      <a:pt x="10061" y="8122"/>
                      <a:pt x="10835" y="7039"/>
                      <a:pt x="11538" y="5907"/>
                    </a:cubicBezTo>
                    <a:cubicBezTo>
                      <a:pt x="11657" y="5717"/>
                      <a:pt x="11776" y="5455"/>
                      <a:pt x="11645" y="5264"/>
                    </a:cubicBezTo>
                    <a:cubicBezTo>
                      <a:pt x="11562" y="5165"/>
                      <a:pt x="11427" y="5123"/>
                      <a:pt x="11288" y="5123"/>
                    </a:cubicBezTo>
                    <a:cubicBezTo>
                      <a:pt x="11228" y="5123"/>
                      <a:pt x="11167" y="5131"/>
                      <a:pt x="11109" y="5145"/>
                    </a:cubicBezTo>
                    <a:cubicBezTo>
                      <a:pt x="10621" y="5253"/>
                      <a:pt x="10204" y="5562"/>
                      <a:pt x="9847" y="5919"/>
                    </a:cubicBezTo>
                    <a:cubicBezTo>
                      <a:pt x="9347" y="6431"/>
                      <a:pt x="8930" y="7003"/>
                      <a:pt x="8656" y="7646"/>
                    </a:cubicBezTo>
                    <a:cubicBezTo>
                      <a:pt x="8549" y="6253"/>
                      <a:pt x="8430" y="4836"/>
                      <a:pt x="8144" y="3455"/>
                    </a:cubicBezTo>
                    <a:cubicBezTo>
                      <a:pt x="7966" y="2597"/>
                      <a:pt x="7728" y="1752"/>
                      <a:pt x="7299" y="990"/>
                    </a:cubicBezTo>
                    <a:cubicBezTo>
                      <a:pt x="7061" y="573"/>
                      <a:pt x="6751" y="157"/>
                      <a:pt x="6287" y="26"/>
                    </a:cubicBezTo>
                    <a:cubicBezTo>
                      <a:pt x="6223" y="13"/>
                      <a:pt x="6156" y="0"/>
                      <a:pt x="6091" y="0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 flipH="1">
                <a:off x="-339708" y="5320997"/>
                <a:ext cx="258800" cy="12423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01" extrusionOk="0">
                    <a:moveTo>
                      <a:pt x="38" y="0"/>
                    </a:moveTo>
                    <a:cubicBezTo>
                      <a:pt x="28" y="0"/>
                      <a:pt x="19" y="3"/>
                      <a:pt x="13" y="9"/>
                    </a:cubicBezTo>
                    <a:cubicBezTo>
                      <a:pt x="1" y="33"/>
                      <a:pt x="1" y="57"/>
                      <a:pt x="13" y="69"/>
                    </a:cubicBezTo>
                    <a:cubicBezTo>
                      <a:pt x="1263" y="1200"/>
                      <a:pt x="2858" y="1962"/>
                      <a:pt x="4537" y="2200"/>
                    </a:cubicBezTo>
                    <a:cubicBezTo>
                      <a:pt x="4549" y="2200"/>
                      <a:pt x="4561" y="2188"/>
                      <a:pt x="4585" y="2164"/>
                    </a:cubicBezTo>
                    <a:cubicBezTo>
                      <a:pt x="4585" y="2152"/>
                      <a:pt x="4561" y="2129"/>
                      <a:pt x="4537" y="2129"/>
                    </a:cubicBezTo>
                    <a:cubicBezTo>
                      <a:pt x="2894" y="1890"/>
                      <a:pt x="1311" y="1140"/>
                      <a:pt x="72" y="9"/>
                    </a:cubicBezTo>
                    <a:cubicBezTo>
                      <a:pt x="60" y="3"/>
                      <a:pt x="49" y="0"/>
                      <a:pt x="38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 flipH="1">
                <a:off x="-365280" y="5071898"/>
                <a:ext cx="237295" cy="302024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5351" extrusionOk="0">
                    <a:moveTo>
                      <a:pt x="40" y="0"/>
                    </a:moveTo>
                    <a:cubicBezTo>
                      <a:pt x="33" y="0"/>
                      <a:pt x="28" y="2"/>
                      <a:pt x="24" y="5"/>
                    </a:cubicBezTo>
                    <a:cubicBezTo>
                      <a:pt x="12" y="17"/>
                      <a:pt x="0" y="53"/>
                      <a:pt x="12" y="65"/>
                    </a:cubicBezTo>
                    <a:cubicBezTo>
                      <a:pt x="1036" y="2089"/>
                      <a:pt x="2620" y="3744"/>
                      <a:pt x="4132" y="5339"/>
                    </a:cubicBezTo>
                    <a:cubicBezTo>
                      <a:pt x="4132" y="5351"/>
                      <a:pt x="4144" y="5351"/>
                      <a:pt x="4168" y="5351"/>
                    </a:cubicBezTo>
                    <a:cubicBezTo>
                      <a:pt x="4168" y="5351"/>
                      <a:pt x="4179" y="5351"/>
                      <a:pt x="4191" y="5327"/>
                    </a:cubicBezTo>
                    <a:cubicBezTo>
                      <a:pt x="4203" y="5315"/>
                      <a:pt x="4203" y="5291"/>
                      <a:pt x="4191" y="5268"/>
                    </a:cubicBezTo>
                    <a:cubicBezTo>
                      <a:pt x="2691" y="3684"/>
                      <a:pt x="1108" y="2029"/>
                      <a:pt x="84" y="17"/>
                    </a:cubicBezTo>
                    <a:cubicBezTo>
                      <a:pt x="75" y="9"/>
                      <a:pt x="55" y="0"/>
                      <a:pt x="40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4" name="Google Shape;294;p18"/>
              <p:cNvSpPr/>
              <p:nvPr/>
            </p:nvSpPr>
            <p:spPr>
              <a:xfrm flipH="1">
                <a:off x="-413661" y="5009637"/>
                <a:ext cx="65250" cy="382454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776" extrusionOk="0">
                    <a:moveTo>
                      <a:pt x="36" y="1"/>
                    </a:moveTo>
                    <a:cubicBezTo>
                      <a:pt x="24" y="25"/>
                      <a:pt x="1" y="37"/>
                      <a:pt x="1" y="60"/>
                    </a:cubicBezTo>
                    <a:cubicBezTo>
                      <a:pt x="453" y="2251"/>
                      <a:pt x="810" y="4501"/>
                      <a:pt x="1060" y="6728"/>
                    </a:cubicBezTo>
                    <a:cubicBezTo>
                      <a:pt x="1060" y="6764"/>
                      <a:pt x="1096" y="6775"/>
                      <a:pt x="1108" y="6775"/>
                    </a:cubicBezTo>
                    <a:cubicBezTo>
                      <a:pt x="1132" y="6764"/>
                      <a:pt x="1155" y="6752"/>
                      <a:pt x="1155" y="6716"/>
                    </a:cubicBezTo>
                    <a:cubicBezTo>
                      <a:pt x="894" y="4489"/>
                      <a:pt x="536" y="2239"/>
                      <a:pt x="96" y="37"/>
                    </a:cubicBezTo>
                    <a:cubicBezTo>
                      <a:pt x="84" y="25"/>
                      <a:pt x="60" y="1"/>
                      <a:pt x="3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 flipH="1">
                <a:off x="-546029" y="5248350"/>
                <a:ext cx="81337" cy="10882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928" extrusionOk="0">
                    <a:moveTo>
                      <a:pt x="1395" y="0"/>
                    </a:moveTo>
                    <a:cubicBezTo>
                      <a:pt x="1380" y="0"/>
                      <a:pt x="1366" y="14"/>
                      <a:pt x="1358" y="22"/>
                    </a:cubicBezTo>
                    <a:cubicBezTo>
                      <a:pt x="941" y="653"/>
                      <a:pt x="489" y="1272"/>
                      <a:pt x="12" y="1844"/>
                    </a:cubicBezTo>
                    <a:cubicBezTo>
                      <a:pt x="0" y="1868"/>
                      <a:pt x="0" y="1892"/>
                      <a:pt x="12" y="1915"/>
                    </a:cubicBezTo>
                    <a:cubicBezTo>
                      <a:pt x="24" y="1927"/>
                      <a:pt x="24" y="1927"/>
                      <a:pt x="48" y="1927"/>
                    </a:cubicBezTo>
                    <a:cubicBezTo>
                      <a:pt x="60" y="1927"/>
                      <a:pt x="72" y="1904"/>
                      <a:pt x="72" y="1892"/>
                    </a:cubicBezTo>
                    <a:cubicBezTo>
                      <a:pt x="560" y="1320"/>
                      <a:pt x="1012" y="689"/>
                      <a:pt x="1429" y="70"/>
                    </a:cubicBezTo>
                    <a:cubicBezTo>
                      <a:pt x="1441" y="46"/>
                      <a:pt x="1429" y="22"/>
                      <a:pt x="1417" y="10"/>
                    </a:cubicBezTo>
                    <a:cubicBezTo>
                      <a:pt x="1410" y="3"/>
                      <a:pt x="1402" y="0"/>
                      <a:pt x="1395" y="0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6" name="Google Shape;296;p18"/>
              <p:cNvSpPr/>
              <p:nvPr/>
            </p:nvSpPr>
            <p:spPr>
              <a:xfrm flipH="1">
                <a:off x="2622150" y="4186361"/>
                <a:ext cx="903910" cy="1669964"/>
              </a:xfrm>
              <a:custGeom>
                <a:avLst/>
                <a:gdLst/>
                <a:ahLst/>
                <a:cxnLst/>
                <a:rect l="l" t="t" r="r" b="b"/>
                <a:pathLst>
                  <a:path w="16014" h="29587" extrusionOk="0">
                    <a:moveTo>
                      <a:pt x="15276" y="1"/>
                    </a:moveTo>
                    <a:cubicBezTo>
                      <a:pt x="13323" y="4311"/>
                      <a:pt x="9466" y="7406"/>
                      <a:pt x="6870" y="11347"/>
                    </a:cubicBezTo>
                    <a:cubicBezTo>
                      <a:pt x="5001" y="14145"/>
                      <a:pt x="3810" y="17336"/>
                      <a:pt x="2631" y="20491"/>
                    </a:cubicBezTo>
                    <a:cubicBezTo>
                      <a:pt x="1953" y="22313"/>
                      <a:pt x="1262" y="24135"/>
                      <a:pt x="583" y="25968"/>
                    </a:cubicBezTo>
                    <a:cubicBezTo>
                      <a:pt x="333" y="26647"/>
                      <a:pt x="60" y="27349"/>
                      <a:pt x="12" y="28076"/>
                    </a:cubicBezTo>
                    <a:cubicBezTo>
                      <a:pt x="1" y="28347"/>
                      <a:pt x="43" y="29586"/>
                      <a:pt x="436" y="29586"/>
                    </a:cubicBezTo>
                    <a:cubicBezTo>
                      <a:pt x="456" y="29586"/>
                      <a:pt x="478" y="29583"/>
                      <a:pt x="500" y="29576"/>
                    </a:cubicBezTo>
                    <a:cubicBezTo>
                      <a:pt x="857" y="29480"/>
                      <a:pt x="976" y="28123"/>
                      <a:pt x="1095" y="27814"/>
                    </a:cubicBezTo>
                    <a:cubicBezTo>
                      <a:pt x="1572" y="26492"/>
                      <a:pt x="2357" y="25349"/>
                      <a:pt x="3274" y="24349"/>
                    </a:cubicBezTo>
                    <a:cubicBezTo>
                      <a:pt x="4679" y="22837"/>
                      <a:pt x="6346" y="21587"/>
                      <a:pt x="7834" y="20170"/>
                    </a:cubicBezTo>
                    <a:cubicBezTo>
                      <a:pt x="13192" y="15038"/>
                      <a:pt x="16014" y="7383"/>
                      <a:pt x="15276" y="1"/>
                    </a:cubicBez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 flipH="1">
                <a:off x="2720248" y="4385957"/>
                <a:ext cx="705675" cy="1227850"/>
              </a:xfrm>
              <a:custGeom>
                <a:avLst/>
                <a:gdLst/>
                <a:ahLst/>
                <a:cxnLst/>
                <a:rect l="l" t="t" r="r" b="b"/>
                <a:pathLst>
                  <a:path w="12502" h="21754" extrusionOk="0">
                    <a:moveTo>
                      <a:pt x="12454" y="1"/>
                    </a:moveTo>
                    <a:cubicBezTo>
                      <a:pt x="12430" y="1"/>
                      <a:pt x="12394" y="1"/>
                      <a:pt x="12394" y="25"/>
                    </a:cubicBezTo>
                    <a:cubicBezTo>
                      <a:pt x="11656" y="2823"/>
                      <a:pt x="9918" y="5251"/>
                      <a:pt x="8215" y="7585"/>
                    </a:cubicBezTo>
                    <a:cubicBezTo>
                      <a:pt x="8084" y="7764"/>
                      <a:pt x="7965" y="7942"/>
                      <a:pt x="7834" y="8121"/>
                    </a:cubicBezTo>
                    <a:cubicBezTo>
                      <a:pt x="4084" y="13336"/>
                      <a:pt x="1667" y="17515"/>
                      <a:pt x="0" y="21694"/>
                    </a:cubicBezTo>
                    <a:cubicBezTo>
                      <a:pt x="0" y="21730"/>
                      <a:pt x="0" y="21742"/>
                      <a:pt x="36" y="21753"/>
                    </a:cubicBezTo>
                    <a:lnTo>
                      <a:pt x="48" y="21753"/>
                    </a:lnTo>
                    <a:cubicBezTo>
                      <a:pt x="60" y="21753"/>
                      <a:pt x="72" y="21742"/>
                      <a:pt x="95" y="21742"/>
                    </a:cubicBezTo>
                    <a:cubicBezTo>
                      <a:pt x="1738" y="17563"/>
                      <a:pt x="4155" y="13383"/>
                      <a:pt x="7906" y="8180"/>
                    </a:cubicBezTo>
                    <a:cubicBezTo>
                      <a:pt x="8037" y="8002"/>
                      <a:pt x="8156" y="7823"/>
                      <a:pt x="8287" y="7645"/>
                    </a:cubicBezTo>
                    <a:cubicBezTo>
                      <a:pt x="9989" y="5299"/>
                      <a:pt x="11740" y="2870"/>
                      <a:pt x="12490" y="60"/>
                    </a:cubicBezTo>
                    <a:cubicBezTo>
                      <a:pt x="12502" y="25"/>
                      <a:pt x="12490" y="1"/>
                      <a:pt x="12454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 w="3875" cap="flat" cmpd="sng">
                <a:solidFill>
                  <a:srgbClr val="EB6D19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 flipH="1">
                <a:off x="3111355" y="4104965"/>
                <a:ext cx="309544" cy="320481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5678" extrusionOk="0">
                    <a:moveTo>
                      <a:pt x="3046" y="1"/>
                    </a:moveTo>
                    <a:cubicBezTo>
                      <a:pt x="3037" y="1"/>
                      <a:pt x="3028" y="1"/>
                      <a:pt x="3019" y="2"/>
                    </a:cubicBezTo>
                    <a:cubicBezTo>
                      <a:pt x="2923" y="26"/>
                      <a:pt x="2840" y="109"/>
                      <a:pt x="2804" y="193"/>
                    </a:cubicBezTo>
                    <a:cubicBezTo>
                      <a:pt x="2352" y="990"/>
                      <a:pt x="2411" y="1955"/>
                      <a:pt x="2483" y="2860"/>
                    </a:cubicBezTo>
                    <a:cubicBezTo>
                      <a:pt x="2340" y="2145"/>
                      <a:pt x="2090" y="1455"/>
                      <a:pt x="1757" y="788"/>
                    </a:cubicBezTo>
                    <a:cubicBezTo>
                      <a:pt x="1649" y="597"/>
                      <a:pt x="1518" y="395"/>
                      <a:pt x="1292" y="371"/>
                    </a:cubicBezTo>
                    <a:lnTo>
                      <a:pt x="1292" y="371"/>
                    </a:lnTo>
                    <a:cubicBezTo>
                      <a:pt x="1173" y="824"/>
                      <a:pt x="1340" y="1288"/>
                      <a:pt x="1530" y="1705"/>
                    </a:cubicBezTo>
                    <a:cubicBezTo>
                      <a:pt x="1673" y="2002"/>
                      <a:pt x="2066" y="2990"/>
                      <a:pt x="2066" y="2990"/>
                    </a:cubicBezTo>
                    <a:cubicBezTo>
                      <a:pt x="2066" y="2990"/>
                      <a:pt x="865" y="2754"/>
                      <a:pt x="302" y="2754"/>
                    </a:cubicBezTo>
                    <a:cubicBezTo>
                      <a:pt x="117" y="2754"/>
                      <a:pt x="1" y="2780"/>
                      <a:pt x="18" y="2848"/>
                    </a:cubicBezTo>
                    <a:cubicBezTo>
                      <a:pt x="78" y="3026"/>
                      <a:pt x="280" y="3145"/>
                      <a:pt x="483" y="3205"/>
                    </a:cubicBezTo>
                    <a:cubicBezTo>
                      <a:pt x="881" y="3351"/>
                      <a:pt x="1304" y="3417"/>
                      <a:pt x="1724" y="3417"/>
                    </a:cubicBezTo>
                    <a:cubicBezTo>
                      <a:pt x="1818" y="3417"/>
                      <a:pt x="1913" y="3414"/>
                      <a:pt x="2007" y="3407"/>
                    </a:cubicBezTo>
                    <a:lnTo>
                      <a:pt x="2007" y="3407"/>
                    </a:lnTo>
                    <a:cubicBezTo>
                      <a:pt x="1578" y="3574"/>
                      <a:pt x="1149" y="3788"/>
                      <a:pt x="745" y="4003"/>
                    </a:cubicBezTo>
                    <a:cubicBezTo>
                      <a:pt x="518" y="4145"/>
                      <a:pt x="280" y="4288"/>
                      <a:pt x="161" y="4514"/>
                    </a:cubicBezTo>
                    <a:cubicBezTo>
                      <a:pt x="125" y="4598"/>
                      <a:pt x="90" y="4717"/>
                      <a:pt x="149" y="4800"/>
                    </a:cubicBezTo>
                    <a:cubicBezTo>
                      <a:pt x="193" y="4858"/>
                      <a:pt x="272" y="4877"/>
                      <a:pt x="354" y="4877"/>
                    </a:cubicBezTo>
                    <a:cubicBezTo>
                      <a:pt x="406" y="4877"/>
                      <a:pt x="460" y="4869"/>
                      <a:pt x="506" y="4860"/>
                    </a:cubicBezTo>
                    <a:cubicBezTo>
                      <a:pt x="1209" y="4693"/>
                      <a:pt x="1792" y="4205"/>
                      <a:pt x="2066" y="3574"/>
                    </a:cubicBezTo>
                    <a:lnTo>
                      <a:pt x="2066" y="3574"/>
                    </a:lnTo>
                    <a:cubicBezTo>
                      <a:pt x="2054" y="4205"/>
                      <a:pt x="2173" y="4824"/>
                      <a:pt x="2423" y="5407"/>
                    </a:cubicBezTo>
                    <a:cubicBezTo>
                      <a:pt x="2476" y="5533"/>
                      <a:pt x="2574" y="5678"/>
                      <a:pt x="2711" y="5678"/>
                    </a:cubicBezTo>
                    <a:cubicBezTo>
                      <a:pt x="2730" y="5678"/>
                      <a:pt x="2749" y="5675"/>
                      <a:pt x="2769" y="5669"/>
                    </a:cubicBezTo>
                    <a:cubicBezTo>
                      <a:pt x="2923" y="5634"/>
                      <a:pt x="2947" y="5431"/>
                      <a:pt x="2935" y="5288"/>
                    </a:cubicBezTo>
                    <a:cubicBezTo>
                      <a:pt x="2888" y="4776"/>
                      <a:pt x="2769" y="4264"/>
                      <a:pt x="2578" y="3788"/>
                    </a:cubicBezTo>
                    <a:lnTo>
                      <a:pt x="2578" y="3788"/>
                    </a:lnTo>
                    <a:cubicBezTo>
                      <a:pt x="3256" y="4208"/>
                      <a:pt x="4242" y="4681"/>
                      <a:pt x="4774" y="4681"/>
                    </a:cubicBezTo>
                    <a:cubicBezTo>
                      <a:pt x="4951" y="4681"/>
                      <a:pt x="5078" y="4628"/>
                      <a:pt x="5126" y="4503"/>
                    </a:cubicBezTo>
                    <a:cubicBezTo>
                      <a:pt x="5293" y="3979"/>
                      <a:pt x="3959" y="3371"/>
                      <a:pt x="2900" y="3193"/>
                    </a:cubicBezTo>
                    <a:cubicBezTo>
                      <a:pt x="3793" y="2550"/>
                      <a:pt x="4602" y="1824"/>
                      <a:pt x="5317" y="1002"/>
                    </a:cubicBezTo>
                    <a:cubicBezTo>
                      <a:pt x="5424" y="895"/>
                      <a:pt x="5483" y="693"/>
                      <a:pt x="5340" y="645"/>
                    </a:cubicBezTo>
                    <a:cubicBezTo>
                      <a:pt x="5329" y="643"/>
                      <a:pt x="5318" y="642"/>
                      <a:pt x="5306" y="642"/>
                    </a:cubicBezTo>
                    <a:cubicBezTo>
                      <a:pt x="5259" y="642"/>
                      <a:pt x="5214" y="659"/>
                      <a:pt x="5186" y="669"/>
                    </a:cubicBezTo>
                    <a:cubicBezTo>
                      <a:pt x="4114" y="1121"/>
                      <a:pt x="3221" y="1943"/>
                      <a:pt x="2721" y="2955"/>
                    </a:cubicBezTo>
                    <a:cubicBezTo>
                      <a:pt x="3054" y="2157"/>
                      <a:pt x="3245" y="1324"/>
                      <a:pt x="3304" y="478"/>
                    </a:cubicBezTo>
                    <a:cubicBezTo>
                      <a:pt x="3316" y="261"/>
                      <a:pt x="3251" y="1"/>
                      <a:pt x="3046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 flipH="1">
                <a:off x="98495" y="2387855"/>
                <a:ext cx="379762" cy="315288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5586" extrusionOk="0">
                    <a:moveTo>
                      <a:pt x="2532" y="0"/>
                    </a:moveTo>
                    <a:cubicBezTo>
                      <a:pt x="2478" y="0"/>
                      <a:pt x="2428" y="16"/>
                      <a:pt x="2382" y="49"/>
                    </a:cubicBezTo>
                    <a:cubicBezTo>
                      <a:pt x="1954" y="383"/>
                      <a:pt x="2727" y="1633"/>
                      <a:pt x="3513" y="2359"/>
                    </a:cubicBezTo>
                    <a:cubicBezTo>
                      <a:pt x="2430" y="2395"/>
                      <a:pt x="1346" y="2561"/>
                      <a:pt x="299" y="2859"/>
                    </a:cubicBezTo>
                    <a:cubicBezTo>
                      <a:pt x="168" y="2907"/>
                      <a:pt x="1" y="3026"/>
                      <a:pt x="96" y="3145"/>
                    </a:cubicBezTo>
                    <a:cubicBezTo>
                      <a:pt x="120" y="3192"/>
                      <a:pt x="179" y="3204"/>
                      <a:pt x="239" y="3216"/>
                    </a:cubicBezTo>
                    <a:cubicBezTo>
                      <a:pt x="529" y="3271"/>
                      <a:pt x="824" y="3298"/>
                      <a:pt x="1120" y="3298"/>
                    </a:cubicBezTo>
                    <a:cubicBezTo>
                      <a:pt x="1976" y="3298"/>
                      <a:pt x="2832" y="3073"/>
                      <a:pt x="3549" y="2657"/>
                    </a:cubicBezTo>
                    <a:lnTo>
                      <a:pt x="3549" y="2657"/>
                    </a:lnTo>
                    <a:cubicBezTo>
                      <a:pt x="2858" y="3145"/>
                      <a:pt x="2239" y="3740"/>
                      <a:pt x="1715" y="4407"/>
                    </a:cubicBezTo>
                    <a:cubicBezTo>
                      <a:pt x="1596" y="4574"/>
                      <a:pt x="1489" y="4871"/>
                      <a:pt x="1703" y="4955"/>
                    </a:cubicBezTo>
                    <a:cubicBezTo>
                      <a:pt x="1729" y="4969"/>
                      <a:pt x="1756" y="4975"/>
                      <a:pt x="1784" y="4975"/>
                    </a:cubicBezTo>
                    <a:cubicBezTo>
                      <a:pt x="1850" y="4975"/>
                      <a:pt x="1923" y="4944"/>
                      <a:pt x="1989" y="4919"/>
                    </a:cubicBezTo>
                    <a:cubicBezTo>
                      <a:pt x="2799" y="4502"/>
                      <a:pt x="3275" y="3669"/>
                      <a:pt x="3716" y="2859"/>
                    </a:cubicBezTo>
                    <a:lnTo>
                      <a:pt x="3716" y="2859"/>
                    </a:lnTo>
                    <a:cubicBezTo>
                      <a:pt x="3442" y="3550"/>
                      <a:pt x="3275" y="4264"/>
                      <a:pt x="3192" y="4990"/>
                    </a:cubicBezTo>
                    <a:cubicBezTo>
                      <a:pt x="3156" y="5193"/>
                      <a:pt x="3156" y="5455"/>
                      <a:pt x="3335" y="5586"/>
                    </a:cubicBezTo>
                    <a:cubicBezTo>
                      <a:pt x="3680" y="5288"/>
                      <a:pt x="3787" y="4812"/>
                      <a:pt x="3859" y="4347"/>
                    </a:cubicBezTo>
                    <a:cubicBezTo>
                      <a:pt x="3906" y="4038"/>
                      <a:pt x="4109" y="2966"/>
                      <a:pt x="4109" y="2966"/>
                    </a:cubicBezTo>
                    <a:cubicBezTo>
                      <a:pt x="4109" y="2966"/>
                      <a:pt x="5412" y="4249"/>
                      <a:pt x="5700" y="4249"/>
                    </a:cubicBezTo>
                    <a:cubicBezTo>
                      <a:pt x="5726" y="4249"/>
                      <a:pt x="5744" y="4239"/>
                      <a:pt x="5752" y="4216"/>
                    </a:cubicBezTo>
                    <a:cubicBezTo>
                      <a:pt x="5811" y="4038"/>
                      <a:pt x="5692" y="3835"/>
                      <a:pt x="5573" y="3669"/>
                    </a:cubicBezTo>
                    <a:cubicBezTo>
                      <a:pt x="5263" y="3252"/>
                      <a:pt x="4859" y="2907"/>
                      <a:pt x="4406" y="2657"/>
                    </a:cubicBezTo>
                    <a:lnTo>
                      <a:pt x="4406" y="2657"/>
                    </a:lnTo>
                    <a:cubicBezTo>
                      <a:pt x="4859" y="2764"/>
                      <a:pt x="5335" y="2823"/>
                      <a:pt x="5799" y="2847"/>
                    </a:cubicBezTo>
                    <a:cubicBezTo>
                      <a:pt x="5859" y="2850"/>
                      <a:pt x="5921" y="2852"/>
                      <a:pt x="5984" y="2852"/>
                    </a:cubicBezTo>
                    <a:cubicBezTo>
                      <a:pt x="6182" y="2852"/>
                      <a:pt x="6387" y="2831"/>
                      <a:pt x="6549" y="2740"/>
                    </a:cubicBezTo>
                    <a:cubicBezTo>
                      <a:pt x="6645" y="2681"/>
                      <a:pt x="6728" y="2609"/>
                      <a:pt x="6716" y="2502"/>
                    </a:cubicBezTo>
                    <a:cubicBezTo>
                      <a:pt x="6704" y="2383"/>
                      <a:pt x="6573" y="2311"/>
                      <a:pt x="6454" y="2264"/>
                    </a:cubicBezTo>
                    <a:cubicBezTo>
                      <a:pt x="6203" y="2176"/>
                      <a:pt x="5943" y="2133"/>
                      <a:pt x="5685" y="2133"/>
                    </a:cubicBezTo>
                    <a:cubicBezTo>
                      <a:pt x="5244" y="2133"/>
                      <a:pt x="4810" y="2257"/>
                      <a:pt x="4442" y="2490"/>
                    </a:cubicBezTo>
                    <a:cubicBezTo>
                      <a:pt x="4799" y="1966"/>
                      <a:pt x="5037" y="1383"/>
                      <a:pt x="5144" y="764"/>
                    </a:cubicBezTo>
                    <a:cubicBezTo>
                      <a:pt x="5156" y="597"/>
                      <a:pt x="5144" y="395"/>
                      <a:pt x="4990" y="347"/>
                    </a:cubicBezTo>
                    <a:cubicBezTo>
                      <a:pt x="4972" y="341"/>
                      <a:pt x="4954" y="338"/>
                      <a:pt x="4937" y="338"/>
                    </a:cubicBezTo>
                    <a:cubicBezTo>
                      <a:pt x="4817" y="338"/>
                      <a:pt x="4717" y="471"/>
                      <a:pt x="4644" y="585"/>
                    </a:cubicBezTo>
                    <a:cubicBezTo>
                      <a:pt x="4406" y="1049"/>
                      <a:pt x="4228" y="1538"/>
                      <a:pt x="4132" y="2049"/>
                    </a:cubicBezTo>
                    <a:cubicBezTo>
                      <a:pt x="3727" y="1164"/>
                      <a:pt x="2996" y="0"/>
                      <a:pt x="2532" y="0"/>
                    </a:cubicBezTo>
                    <a:close/>
                  </a:path>
                </a:pathLst>
              </a:custGeom>
              <a:solidFill>
                <a:srgbClr val="68B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 flipH="1">
                <a:off x="2347227" y="2367930"/>
                <a:ext cx="209072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215" extrusionOk="0">
                    <a:moveTo>
                      <a:pt x="1201" y="1"/>
                    </a:moveTo>
                    <a:cubicBezTo>
                      <a:pt x="1180" y="1"/>
                      <a:pt x="1160" y="10"/>
                      <a:pt x="1144" y="33"/>
                    </a:cubicBezTo>
                    <a:cubicBezTo>
                      <a:pt x="1120" y="57"/>
                      <a:pt x="1120" y="105"/>
                      <a:pt x="1120" y="128"/>
                    </a:cubicBezTo>
                    <a:cubicBezTo>
                      <a:pt x="1132" y="902"/>
                      <a:pt x="1418" y="1640"/>
                      <a:pt x="1918" y="2188"/>
                    </a:cubicBezTo>
                    <a:cubicBezTo>
                      <a:pt x="1501" y="1819"/>
                      <a:pt x="1037" y="1486"/>
                      <a:pt x="537" y="1248"/>
                    </a:cubicBezTo>
                    <a:cubicBezTo>
                      <a:pt x="485" y="1222"/>
                      <a:pt x="415" y="1205"/>
                      <a:pt x="350" y="1205"/>
                    </a:cubicBezTo>
                    <a:cubicBezTo>
                      <a:pt x="267" y="1205"/>
                      <a:pt x="193" y="1233"/>
                      <a:pt x="179" y="1307"/>
                    </a:cubicBezTo>
                    <a:cubicBezTo>
                      <a:pt x="179" y="1367"/>
                      <a:pt x="203" y="1438"/>
                      <a:pt x="251" y="1486"/>
                    </a:cubicBezTo>
                    <a:cubicBezTo>
                      <a:pt x="644" y="1962"/>
                      <a:pt x="1251" y="2152"/>
                      <a:pt x="1811" y="2319"/>
                    </a:cubicBezTo>
                    <a:cubicBezTo>
                      <a:pt x="1505" y="2273"/>
                      <a:pt x="1195" y="2252"/>
                      <a:pt x="886" y="2252"/>
                    </a:cubicBezTo>
                    <a:cubicBezTo>
                      <a:pt x="713" y="2252"/>
                      <a:pt x="541" y="2259"/>
                      <a:pt x="370" y="2272"/>
                    </a:cubicBezTo>
                    <a:cubicBezTo>
                      <a:pt x="227" y="2295"/>
                      <a:pt x="60" y="2319"/>
                      <a:pt x="1" y="2450"/>
                    </a:cubicBezTo>
                    <a:cubicBezTo>
                      <a:pt x="190" y="2592"/>
                      <a:pt x="432" y="2621"/>
                      <a:pt x="673" y="2621"/>
                    </a:cubicBezTo>
                    <a:cubicBezTo>
                      <a:pt x="735" y="2621"/>
                      <a:pt x="797" y="2619"/>
                      <a:pt x="858" y="2617"/>
                    </a:cubicBezTo>
                    <a:cubicBezTo>
                      <a:pt x="1084" y="2617"/>
                      <a:pt x="1787" y="2605"/>
                      <a:pt x="1787" y="2605"/>
                    </a:cubicBezTo>
                    <a:lnTo>
                      <a:pt x="1787" y="2605"/>
                    </a:lnTo>
                    <a:cubicBezTo>
                      <a:pt x="1787" y="2605"/>
                      <a:pt x="1025" y="3807"/>
                      <a:pt x="1203" y="3819"/>
                    </a:cubicBezTo>
                    <a:cubicBezTo>
                      <a:pt x="1215" y="3822"/>
                      <a:pt x="1226" y="3823"/>
                      <a:pt x="1237" y="3823"/>
                    </a:cubicBezTo>
                    <a:cubicBezTo>
                      <a:pt x="1345" y="3823"/>
                      <a:pt x="1451" y="3726"/>
                      <a:pt x="1537" y="3629"/>
                    </a:cubicBezTo>
                    <a:cubicBezTo>
                      <a:pt x="1751" y="3367"/>
                      <a:pt x="1918" y="3069"/>
                      <a:pt x="2025" y="2736"/>
                    </a:cubicBezTo>
                    <a:cubicBezTo>
                      <a:pt x="2025" y="3045"/>
                      <a:pt x="2037" y="3367"/>
                      <a:pt x="2084" y="3665"/>
                    </a:cubicBezTo>
                    <a:cubicBezTo>
                      <a:pt x="2096" y="3819"/>
                      <a:pt x="2144" y="3998"/>
                      <a:pt x="2251" y="4141"/>
                    </a:cubicBezTo>
                    <a:cubicBezTo>
                      <a:pt x="2283" y="4173"/>
                      <a:pt x="2353" y="4214"/>
                      <a:pt x="2410" y="4214"/>
                    </a:cubicBezTo>
                    <a:cubicBezTo>
                      <a:pt x="2417" y="4214"/>
                      <a:pt x="2423" y="4214"/>
                      <a:pt x="2430" y="4212"/>
                    </a:cubicBezTo>
                    <a:cubicBezTo>
                      <a:pt x="2501" y="4177"/>
                      <a:pt x="2525" y="4093"/>
                      <a:pt x="2549" y="3998"/>
                    </a:cubicBezTo>
                    <a:cubicBezTo>
                      <a:pt x="2608" y="3545"/>
                      <a:pt x="2442" y="3045"/>
                      <a:pt x="2132" y="2736"/>
                    </a:cubicBezTo>
                    <a:lnTo>
                      <a:pt x="2132" y="2736"/>
                    </a:lnTo>
                    <a:cubicBezTo>
                      <a:pt x="2486" y="2891"/>
                      <a:pt x="2860" y="2963"/>
                      <a:pt x="3246" y="2963"/>
                    </a:cubicBezTo>
                    <a:cubicBezTo>
                      <a:pt x="3275" y="2963"/>
                      <a:pt x="3305" y="2963"/>
                      <a:pt x="3335" y="2962"/>
                    </a:cubicBezTo>
                    <a:cubicBezTo>
                      <a:pt x="3442" y="2962"/>
                      <a:pt x="3573" y="2914"/>
                      <a:pt x="3585" y="2807"/>
                    </a:cubicBezTo>
                    <a:cubicBezTo>
                      <a:pt x="3596" y="2712"/>
                      <a:pt x="3477" y="2653"/>
                      <a:pt x="3394" y="2617"/>
                    </a:cubicBezTo>
                    <a:cubicBezTo>
                      <a:pt x="3084" y="2510"/>
                      <a:pt x="2739" y="2474"/>
                      <a:pt x="2394" y="2474"/>
                    </a:cubicBezTo>
                    <a:cubicBezTo>
                      <a:pt x="2965" y="2057"/>
                      <a:pt x="3704" y="1307"/>
                      <a:pt x="3442" y="1081"/>
                    </a:cubicBezTo>
                    <a:cubicBezTo>
                      <a:pt x="3404" y="1048"/>
                      <a:pt x="3357" y="1033"/>
                      <a:pt x="3305" y="1033"/>
                    </a:cubicBezTo>
                    <a:cubicBezTo>
                      <a:pt x="2979" y="1033"/>
                      <a:pt x="2416" y="1616"/>
                      <a:pt x="2108" y="2129"/>
                    </a:cubicBezTo>
                    <a:cubicBezTo>
                      <a:pt x="1930" y="1426"/>
                      <a:pt x="1680" y="759"/>
                      <a:pt x="1358" y="128"/>
                    </a:cubicBezTo>
                    <a:cubicBezTo>
                      <a:pt x="1323" y="68"/>
                      <a:pt x="1257" y="1"/>
                      <a:pt x="1201" y="1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1" name="Google Shape;301;p18"/>
              <p:cNvSpPr/>
              <p:nvPr/>
            </p:nvSpPr>
            <p:spPr>
              <a:xfrm flipH="1">
                <a:off x="4681991" y="5176098"/>
                <a:ext cx="211782" cy="19856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518" extrusionOk="0">
                    <a:moveTo>
                      <a:pt x="1444" y="1"/>
                    </a:moveTo>
                    <a:cubicBezTo>
                      <a:pt x="1439" y="1"/>
                      <a:pt x="1434" y="2"/>
                      <a:pt x="1430" y="5"/>
                    </a:cubicBezTo>
                    <a:cubicBezTo>
                      <a:pt x="1311" y="64"/>
                      <a:pt x="1287" y="219"/>
                      <a:pt x="1275" y="350"/>
                    </a:cubicBezTo>
                    <a:cubicBezTo>
                      <a:pt x="1239" y="695"/>
                      <a:pt x="1287" y="1028"/>
                      <a:pt x="1394" y="1362"/>
                    </a:cubicBezTo>
                    <a:cubicBezTo>
                      <a:pt x="1215" y="1112"/>
                      <a:pt x="1001" y="874"/>
                      <a:pt x="799" y="647"/>
                    </a:cubicBezTo>
                    <a:cubicBezTo>
                      <a:pt x="679" y="528"/>
                      <a:pt x="537" y="409"/>
                      <a:pt x="382" y="362"/>
                    </a:cubicBezTo>
                    <a:cubicBezTo>
                      <a:pt x="363" y="358"/>
                      <a:pt x="343" y="356"/>
                      <a:pt x="322" y="356"/>
                    </a:cubicBezTo>
                    <a:cubicBezTo>
                      <a:pt x="275" y="356"/>
                      <a:pt x="228" y="368"/>
                      <a:pt x="203" y="409"/>
                    </a:cubicBezTo>
                    <a:cubicBezTo>
                      <a:pt x="132" y="481"/>
                      <a:pt x="168" y="576"/>
                      <a:pt x="215" y="647"/>
                    </a:cubicBezTo>
                    <a:cubicBezTo>
                      <a:pt x="429" y="1064"/>
                      <a:pt x="834" y="1362"/>
                      <a:pt x="1287" y="1433"/>
                    </a:cubicBezTo>
                    <a:cubicBezTo>
                      <a:pt x="882" y="1529"/>
                      <a:pt x="513" y="1707"/>
                      <a:pt x="179" y="1957"/>
                    </a:cubicBezTo>
                    <a:cubicBezTo>
                      <a:pt x="96" y="2017"/>
                      <a:pt x="1" y="2136"/>
                      <a:pt x="60" y="2219"/>
                    </a:cubicBezTo>
                    <a:cubicBezTo>
                      <a:pt x="88" y="2274"/>
                      <a:pt x="142" y="2293"/>
                      <a:pt x="201" y="2293"/>
                    </a:cubicBezTo>
                    <a:cubicBezTo>
                      <a:pt x="246" y="2293"/>
                      <a:pt x="293" y="2282"/>
                      <a:pt x="334" y="2267"/>
                    </a:cubicBezTo>
                    <a:cubicBezTo>
                      <a:pt x="644" y="2148"/>
                      <a:pt x="941" y="1981"/>
                      <a:pt x="1227" y="1790"/>
                    </a:cubicBezTo>
                    <a:lnTo>
                      <a:pt x="1227" y="1790"/>
                    </a:lnTo>
                    <a:cubicBezTo>
                      <a:pt x="1001" y="2445"/>
                      <a:pt x="822" y="3493"/>
                      <a:pt x="1180" y="3517"/>
                    </a:cubicBezTo>
                    <a:cubicBezTo>
                      <a:pt x="1186" y="3518"/>
                      <a:pt x="1193" y="3518"/>
                      <a:pt x="1199" y="3518"/>
                    </a:cubicBezTo>
                    <a:cubicBezTo>
                      <a:pt x="1543" y="3518"/>
                      <a:pt x="1714" y="2587"/>
                      <a:pt x="1656" y="1898"/>
                    </a:cubicBezTo>
                    <a:lnTo>
                      <a:pt x="1656" y="1898"/>
                    </a:lnTo>
                    <a:cubicBezTo>
                      <a:pt x="2203" y="2362"/>
                      <a:pt x="2799" y="2743"/>
                      <a:pt x="3442" y="3076"/>
                    </a:cubicBezTo>
                    <a:cubicBezTo>
                      <a:pt x="3470" y="3090"/>
                      <a:pt x="3511" y="3099"/>
                      <a:pt x="3551" y="3099"/>
                    </a:cubicBezTo>
                    <a:cubicBezTo>
                      <a:pt x="3611" y="3099"/>
                      <a:pt x="3668" y="3079"/>
                      <a:pt x="3668" y="3029"/>
                    </a:cubicBezTo>
                    <a:cubicBezTo>
                      <a:pt x="3668" y="2981"/>
                      <a:pt x="3632" y="2957"/>
                      <a:pt x="3620" y="2922"/>
                    </a:cubicBezTo>
                    <a:cubicBezTo>
                      <a:pt x="3180" y="2314"/>
                      <a:pt x="2501" y="1886"/>
                      <a:pt x="1775" y="1731"/>
                    </a:cubicBezTo>
                    <a:lnTo>
                      <a:pt x="1775" y="1731"/>
                    </a:lnTo>
                    <a:cubicBezTo>
                      <a:pt x="2017" y="1763"/>
                      <a:pt x="2264" y="1778"/>
                      <a:pt x="2512" y="1778"/>
                    </a:cubicBezTo>
                    <a:cubicBezTo>
                      <a:pt x="2824" y="1778"/>
                      <a:pt x="3136" y="1754"/>
                      <a:pt x="3442" y="1707"/>
                    </a:cubicBezTo>
                    <a:cubicBezTo>
                      <a:pt x="3573" y="1683"/>
                      <a:pt x="3751" y="1588"/>
                      <a:pt x="3692" y="1445"/>
                    </a:cubicBezTo>
                    <a:cubicBezTo>
                      <a:pt x="3668" y="1386"/>
                      <a:pt x="3597" y="1362"/>
                      <a:pt x="3537" y="1350"/>
                    </a:cubicBezTo>
                    <a:cubicBezTo>
                      <a:pt x="3388" y="1310"/>
                      <a:pt x="3238" y="1293"/>
                      <a:pt x="3088" y="1293"/>
                    </a:cubicBezTo>
                    <a:cubicBezTo>
                      <a:pt x="2651" y="1293"/>
                      <a:pt x="2212" y="1437"/>
                      <a:pt x="1787" y="1588"/>
                    </a:cubicBezTo>
                    <a:cubicBezTo>
                      <a:pt x="2203" y="1374"/>
                      <a:pt x="2620" y="1088"/>
                      <a:pt x="2977" y="778"/>
                    </a:cubicBezTo>
                    <a:cubicBezTo>
                      <a:pt x="3085" y="683"/>
                      <a:pt x="3204" y="564"/>
                      <a:pt x="3180" y="421"/>
                    </a:cubicBezTo>
                    <a:cubicBezTo>
                      <a:pt x="2882" y="421"/>
                      <a:pt x="2608" y="600"/>
                      <a:pt x="2370" y="790"/>
                    </a:cubicBezTo>
                    <a:cubicBezTo>
                      <a:pt x="2203" y="921"/>
                      <a:pt x="1668" y="1326"/>
                      <a:pt x="1668" y="1326"/>
                    </a:cubicBezTo>
                    <a:cubicBezTo>
                      <a:pt x="1668" y="1326"/>
                      <a:pt x="1600" y="1"/>
                      <a:pt x="1444" y="1"/>
                    </a:cubicBezTo>
                    <a:close/>
                  </a:path>
                </a:pathLst>
              </a:custGeom>
              <a:solidFill>
                <a:srgbClr val="4DAA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02" name="Google Shape;302;p18"/>
            <p:cNvSpPr/>
            <p:nvPr/>
          </p:nvSpPr>
          <p:spPr>
            <a:xfrm flipH="1">
              <a:off x="3567724" y="4780463"/>
              <a:ext cx="155280" cy="363659"/>
            </a:xfrm>
            <a:custGeom>
              <a:avLst/>
              <a:gdLst/>
              <a:ahLst/>
              <a:cxnLst/>
              <a:rect l="l" t="t" r="r" b="b"/>
              <a:pathLst>
                <a:path w="2751" h="6443" extrusionOk="0">
                  <a:moveTo>
                    <a:pt x="36" y="1"/>
                  </a:moveTo>
                  <a:cubicBezTo>
                    <a:pt x="12" y="1"/>
                    <a:pt x="1" y="13"/>
                    <a:pt x="1" y="48"/>
                  </a:cubicBezTo>
                  <a:cubicBezTo>
                    <a:pt x="36" y="1239"/>
                    <a:pt x="262" y="2322"/>
                    <a:pt x="655" y="3263"/>
                  </a:cubicBezTo>
                  <a:cubicBezTo>
                    <a:pt x="1144" y="4418"/>
                    <a:pt x="1917" y="5454"/>
                    <a:pt x="2679" y="6430"/>
                  </a:cubicBezTo>
                  <a:cubicBezTo>
                    <a:pt x="2679" y="6442"/>
                    <a:pt x="2691" y="6442"/>
                    <a:pt x="2703" y="6442"/>
                  </a:cubicBezTo>
                  <a:lnTo>
                    <a:pt x="2715" y="6442"/>
                  </a:lnTo>
                  <a:cubicBezTo>
                    <a:pt x="2751" y="6430"/>
                    <a:pt x="2751" y="6406"/>
                    <a:pt x="2727" y="6383"/>
                  </a:cubicBezTo>
                  <a:cubicBezTo>
                    <a:pt x="1989" y="5406"/>
                    <a:pt x="1215" y="4394"/>
                    <a:pt x="727" y="3227"/>
                  </a:cubicBezTo>
                  <a:cubicBezTo>
                    <a:pt x="334" y="2299"/>
                    <a:pt x="131" y="1227"/>
                    <a:pt x="84" y="48"/>
                  </a:cubicBezTo>
                  <a:cubicBezTo>
                    <a:pt x="84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 flipH="1">
              <a:off x="3865540" y="4551685"/>
              <a:ext cx="188809" cy="394138"/>
            </a:xfrm>
            <a:custGeom>
              <a:avLst/>
              <a:gdLst/>
              <a:ahLst/>
              <a:cxnLst/>
              <a:rect l="l" t="t" r="r" b="b"/>
              <a:pathLst>
                <a:path w="3345" h="6983" extrusionOk="0">
                  <a:moveTo>
                    <a:pt x="50" y="1"/>
                  </a:moveTo>
                  <a:cubicBezTo>
                    <a:pt x="44" y="1"/>
                    <a:pt x="40" y="2"/>
                    <a:pt x="36" y="6"/>
                  </a:cubicBezTo>
                  <a:cubicBezTo>
                    <a:pt x="13" y="18"/>
                    <a:pt x="1" y="53"/>
                    <a:pt x="13" y="65"/>
                  </a:cubicBezTo>
                  <a:cubicBezTo>
                    <a:pt x="1299" y="2256"/>
                    <a:pt x="2382" y="4578"/>
                    <a:pt x="3263" y="6959"/>
                  </a:cubicBezTo>
                  <a:cubicBezTo>
                    <a:pt x="3275" y="6971"/>
                    <a:pt x="3287" y="6983"/>
                    <a:pt x="3311" y="6983"/>
                  </a:cubicBezTo>
                  <a:cubicBezTo>
                    <a:pt x="3317" y="6983"/>
                    <a:pt x="3320" y="6979"/>
                    <a:pt x="3320" y="6978"/>
                  </a:cubicBezTo>
                  <a:lnTo>
                    <a:pt x="3320" y="6978"/>
                  </a:lnTo>
                  <a:cubicBezTo>
                    <a:pt x="3337" y="6967"/>
                    <a:pt x="3345" y="6954"/>
                    <a:pt x="3334" y="6923"/>
                  </a:cubicBezTo>
                  <a:cubicBezTo>
                    <a:pt x="2453" y="4542"/>
                    <a:pt x="1370" y="2220"/>
                    <a:pt x="96" y="18"/>
                  </a:cubicBezTo>
                  <a:cubicBezTo>
                    <a:pt x="79" y="9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 flipH="1">
              <a:off x="4085173" y="4564441"/>
              <a:ext cx="121695" cy="271827"/>
            </a:xfrm>
            <a:custGeom>
              <a:avLst/>
              <a:gdLst/>
              <a:ahLst/>
              <a:cxnLst/>
              <a:rect l="l" t="t" r="r" b="b"/>
              <a:pathLst>
                <a:path w="2156" h="4816" extrusionOk="0">
                  <a:moveTo>
                    <a:pt x="39" y="1"/>
                  </a:moveTo>
                  <a:cubicBezTo>
                    <a:pt x="33" y="1"/>
                    <a:pt x="27" y="2"/>
                    <a:pt x="24" y="6"/>
                  </a:cubicBezTo>
                  <a:cubicBezTo>
                    <a:pt x="12" y="18"/>
                    <a:pt x="0" y="53"/>
                    <a:pt x="12" y="65"/>
                  </a:cubicBezTo>
                  <a:cubicBezTo>
                    <a:pt x="726" y="1625"/>
                    <a:pt x="1405" y="3209"/>
                    <a:pt x="2060" y="4780"/>
                  </a:cubicBezTo>
                  <a:cubicBezTo>
                    <a:pt x="2072" y="4804"/>
                    <a:pt x="2096" y="4816"/>
                    <a:pt x="2107" y="4816"/>
                  </a:cubicBezTo>
                  <a:cubicBezTo>
                    <a:pt x="2119" y="4816"/>
                    <a:pt x="2119" y="4816"/>
                    <a:pt x="2107" y="4804"/>
                  </a:cubicBezTo>
                  <a:cubicBezTo>
                    <a:pt x="2143" y="4780"/>
                    <a:pt x="2155" y="4768"/>
                    <a:pt x="2143" y="4733"/>
                  </a:cubicBezTo>
                  <a:cubicBezTo>
                    <a:pt x="1488" y="3161"/>
                    <a:pt x="798" y="1566"/>
                    <a:pt x="83" y="18"/>
                  </a:cubicBezTo>
                  <a:cubicBezTo>
                    <a:pt x="75" y="9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 flipH="1">
              <a:off x="4265298" y="4554676"/>
              <a:ext cx="179495" cy="196251"/>
            </a:xfrm>
            <a:custGeom>
              <a:avLst/>
              <a:gdLst/>
              <a:ahLst/>
              <a:cxnLst/>
              <a:rect l="l" t="t" r="r" b="b"/>
              <a:pathLst>
                <a:path w="3180" h="3477" extrusionOk="0">
                  <a:moveTo>
                    <a:pt x="24" y="0"/>
                  </a:moveTo>
                  <a:cubicBezTo>
                    <a:pt x="12" y="0"/>
                    <a:pt x="0" y="12"/>
                    <a:pt x="0" y="48"/>
                  </a:cubicBezTo>
                  <a:cubicBezTo>
                    <a:pt x="131" y="727"/>
                    <a:pt x="560" y="1405"/>
                    <a:pt x="1262" y="2024"/>
                  </a:cubicBezTo>
                  <a:cubicBezTo>
                    <a:pt x="1596" y="2334"/>
                    <a:pt x="1977" y="2608"/>
                    <a:pt x="2334" y="2870"/>
                  </a:cubicBezTo>
                  <a:cubicBezTo>
                    <a:pt x="2596" y="3072"/>
                    <a:pt x="2870" y="3263"/>
                    <a:pt x="3120" y="3465"/>
                  </a:cubicBezTo>
                  <a:cubicBezTo>
                    <a:pt x="3143" y="3477"/>
                    <a:pt x="3143" y="3477"/>
                    <a:pt x="3155" y="3477"/>
                  </a:cubicBezTo>
                  <a:cubicBezTo>
                    <a:pt x="3155" y="3477"/>
                    <a:pt x="3167" y="3465"/>
                    <a:pt x="3167" y="3453"/>
                  </a:cubicBezTo>
                  <a:cubicBezTo>
                    <a:pt x="3179" y="3441"/>
                    <a:pt x="3179" y="3405"/>
                    <a:pt x="3167" y="3394"/>
                  </a:cubicBezTo>
                  <a:cubicBezTo>
                    <a:pt x="2917" y="3179"/>
                    <a:pt x="2643" y="2989"/>
                    <a:pt x="2381" y="2798"/>
                  </a:cubicBezTo>
                  <a:cubicBezTo>
                    <a:pt x="2024" y="2548"/>
                    <a:pt x="1643" y="2262"/>
                    <a:pt x="1310" y="1965"/>
                  </a:cubicBezTo>
                  <a:cubicBezTo>
                    <a:pt x="619" y="1334"/>
                    <a:pt x="203" y="703"/>
                    <a:pt x="72" y="24"/>
                  </a:cubicBezTo>
                  <a:cubicBezTo>
                    <a:pt x="72" y="12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 flipH="1">
              <a:off x="4577842" y="4452225"/>
              <a:ext cx="98835" cy="177060"/>
            </a:xfrm>
            <a:custGeom>
              <a:avLst/>
              <a:gdLst/>
              <a:ahLst/>
              <a:cxnLst/>
              <a:rect l="l" t="t" r="r" b="b"/>
              <a:pathLst>
                <a:path w="1751" h="3137" extrusionOk="0">
                  <a:moveTo>
                    <a:pt x="55" y="1"/>
                  </a:moveTo>
                  <a:cubicBezTo>
                    <a:pt x="46" y="1"/>
                    <a:pt x="35" y="7"/>
                    <a:pt x="24" y="17"/>
                  </a:cubicBezTo>
                  <a:cubicBezTo>
                    <a:pt x="1" y="29"/>
                    <a:pt x="1" y="53"/>
                    <a:pt x="12" y="77"/>
                  </a:cubicBezTo>
                  <a:cubicBezTo>
                    <a:pt x="667" y="1006"/>
                    <a:pt x="1215" y="2018"/>
                    <a:pt x="1656" y="3089"/>
                  </a:cubicBezTo>
                  <a:cubicBezTo>
                    <a:pt x="1667" y="3113"/>
                    <a:pt x="1679" y="3125"/>
                    <a:pt x="1691" y="3125"/>
                  </a:cubicBezTo>
                  <a:cubicBezTo>
                    <a:pt x="1715" y="3125"/>
                    <a:pt x="1715" y="3125"/>
                    <a:pt x="1715" y="3137"/>
                  </a:cubicBezTo>
                  <a:cubicBezTo>
                    <a:pt x="1739" y="3125"/>
                    <a:pt x="1751" y="3113"/>
                    <a:pt x="1739" y="3077"/>
                  </a:cubicBezTo>
                  <a:cubicBezTo>
                    <a:pt x="1310" y="2006"/>
                    <a:pt x="739" y="982"/>
                    <a:pt x="84" y="29"/>
                  </a:cubicBezTo>
                  <a:cubicBezTo>
                    <a:pt x="77" y="10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 flipH="1">
              <a:off x="4584565" y="4688794"/>
              <a:ext cx="245987" cy="21166"/>
            </a:xfrm>
            <a:custGeom>
              <a:avLst/>
              <a:gdLst/>
              <a:ahLst/>
              <a:cxnLst/>
              <a:rect l="l" t="t" r="r" b="b"/>
              <a:pathLst>
                <a:path w="4358" h="375" extrusionOk="0">
                  <a:moveTo>
                    <a:pt x="4302" y="1"/>
                  </a:moveTo>
                  <a:cubicBezTo>
                    <a:pt x="4295" y="1"/>
                    <a:pt x="4290" y="2"/>
                    <a:pt x="4286" y="6"/>
                  </a:cubicBezTo>
                  <a:cubicBezTo>
                    <a:pt x="3909" y="174"/>
                    <a:pt x="3495" y="218"/>
                    <a:pt x="3071" y="218"/>
                  </a:cubicBezTo>
                  <a:cubicBezTo>
                    <a:pt x="2866" y="218"/>
                    <a:pt x="2659" y="208"/>
                    <a:pt x="2453" y="196"/>
                  </a:cubicBezTo>
                  <a:cubicBezTo>
                    <a:pt x="2369" y="196"/>
                    <a:pt x="2262" y="184"/>
                    <a:pt x="2179" y="184"/>
                  </a:cubicBezTo>
                  <a:cubicBezTo>
                    <a:pt x="2018" y="176"/>
                    <a:pt x="1857" y="172"/>
                    <a:pt x="1696" y="172"/>
                  </a:cubicBezTo>
                  <a:cubicBezTo>
                    <a:pt x="1143" y="172"/>
                    <a:pt x="592" y="217"/>
                    <a:pt x="48" y="291"/>
                  </a:cubicBezTo>
                  <a:cubicBezTo>
                    <a:pt x="12" y="291"/>
                    <a:pt x="0" y="303"/>
                    <a:pt x="0" y="327"/>
                  </a:cubicBezTo>
                  <a:cubicBezTo>
                    <a:pt x="0" y="363"/>
                    <a:pt x="36" y="375"/>
                    <a:pt x="48" y="375"/>
                  </a:cubicBezTo>
                  <a:cubicBezTo>
                    <a:pt x="662" y="302"/>
                    <a:pt x="1286" y="265"/>
                    <a:pt x="1911" y="265"/>
                  </a:cubicBezTo>
                  <a:cubicBezTo>
                    <a:pt x="2000" y="265"/>
                    <a:pt x="2090" y="266"/>
                    <a:pt x="2179" y="267"/>
                  </a:cubicBezTo>
                  <a:cubicBezTo>
                    <a:pt x="2262" y="267"/>
                    <a:pt x="2369" y="291"/>
                    <a:pt x="2453" y="291"/>
                  </a:cubicBezTo>
                  <a:cubicBezTo>
                    <a:pt x="2653" y="299"/>
                    <a:pt x="2855" y="307"/>
                    <a:pt x="3055" y="307"/>
                  </a:cubicBezTo>
                  <a:cubicBezTo>
                    <a:pt x="3497" y="307"/>
                    <a:pt x="3932" y="265"/>
                    <a:pt x="4334" y="77"/>
                  </a:cubicBezTo>
                  <a:cubicBezTo>
                    <a:pt x="4346" y="65"/>
                    <a:pt x="4358" y="29"/>
                    <a:pt x="4346" y="17"/>
                  </a:cubicBezTo>
                  <a:cubicBezTo>
                    <a:pt x="4337" y="9"/>
                    <a:pt x="4317" y="1"/>
                    <a:pt x="430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 flipH="1">
              <a:off x="4226356" y="4826129"/>
              <a:ext cx="368304" cy="23649"/>
            </a:xfrm>
            <a:custGeom>
              <a:avLst/>
              <a:gdLst/>
              <a:ahLst/>
              <a:cxnLst/>
              <a:rect l="l" t="t" r="r" b="b"/>
              <a:pathLst>
                <a:path w="6525" h="419" extrusionOk="0">
                  <a:moveTo>
                    <a:pt x="1592" y="1"/>
                  </a:moveTo>
                  <a:cubicBezTo>
                    <a:pt x="1064" y="1"/>
                    <a:pt x="545" y="68"/>
                    <a:pt x="48" y="263"/>
                  </a:cubicBezTo>
                  <a:cubicBezTo>
                    <a:pt x="12" y="275"/>
                    <a:pt x="0" y="299"/>
                    <a:pt x="12" y="323"/>
                  </a:cubicBezTo>
                  <a:cubicBezTo>
                    <a:pt x="30" y="350"/>
                    <a:pt x="41" y="363"/>
                    <a:pt x="61" y="363"/>
                  </a:cubicBezTo>
                  <a:cubicBezTo>
                    <a:pt x="67" y="363"/>
                    <a:pt x="75" y="362"/>
                    <a:pt x="83" y="359"/>
                  </a:cubicBezTo>
                  <a:cubicBezTo>
                    <a:pt x="585" y="163"/>
                    <a:pt x="1112" y="95"/>
                    <a:pt x="1649" y="95"/>
                  </a:cubicBezTo>
                  <a:cubicBezTo>
                    <a:pt x="2221" y="95"/>
                    <a:pt x="2804" y="172"/>
                    <a:pt x="3381" y="251"/>
                  </a:cubicBezTo>
                  <a:cubicBezTo>
                    <a:pt x="3977" y="335"/>
                    <a:pt x="4572" y="418"/>
                    <a:pt x="5167" y="418"/>
                  </a:cubicBezTo>
                  <a:cubicBezTo>
                    <a:pt x="5620" y="418"/>
                    <a:pt x="6060" y="370"/>
                    <a:pt x="6489" y="240"/>
                  </a:cubicBezTo>
                  <a:cubicBezTo>
                    <a:pt x="6525" y="228"/>
                    <a:pt x="6525" y="204"/>
                    <a:pt x="6525" y="180"/>
                  </a:cubicBezTo>
                  <a:cubicBezTo>
                    <a:pt x="6501" y="144"/>
                    <a:pt x="6489" y="144"/>
                    <a:pt x="6465" y="144"/>
                  </a:cubicBezTo>
                  <a:cubicBezTo>
                    <a:pt x="6035" y="274"/>
                    <a:pt x="5594" y="320"/>
                    <a:pt x="5148" y="320"/>
                  </a:cubicBezTo>
                  <a:cubicBezTo>
                    <a:pt x="4568" y="320"/>
                    <a:pt x="3979" y="242"/>
                    <a:pt x="3393" y="168"/>
                  </a:cubicBezTo>
                  <a:cubicBezTo>
                    <a:pt x="2794" y="86"/>
                    <a:pt x="2187" y="1"/>
                    <a:pt x="159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 flipH="1">
              <a:off x="3989112" y="4986494"/>
              <a:ext cx="450996" cy="66207"/>
            </a:xfrm>
            <a:custGeom>
              <a:avLst/>
              <a:gdLst/>
              <a:ahLst/>
              <a:cxnLst/>
              <a:rect l="l" t="t" r="r" b="b"/>
              <a:pathLst>
                <a:path w="7990" h="1173" extrusionOk="0">
                  <a:moveTo>
                    <a:pt x="7185" y="0"/>
                  </a:moveTo>
                  <a:cubicBezTo>
                    <a:pt x="6114" y="0"/>
                    <a:pt x="5036" y="285"/>
                    <a:pt x="3989" y="554"/>
                  </a:cubicBezTo>
                  <a:cubicBezTo>
                    <a:pt x="2958" y="821"/>
                    <a:pt x="1888" y="1096"/>
                    <a:pt x="829" y="1096"/>
                  </a:cubicBezTo>
                  <a:cubicBezTo>
                    <a:pt x="568" y="1096"/>
                    <a:pt x="307" y="1080"/>
                    <a:pt x="48" y="1042"/>
                  </a:cubicBezTo>
                  <a:cubicBezTo>
                    <a:pt x="45" y="1039"/>
                    <a:pt x="40" y="1037"/>
                    <a:pt x="35" y="1037"/>
                  </a:cubicBezTo>
                  <a:cubicBezTo>
                    <a:pt x="20" y="1037"/>
                    <a:pt x="1" y="1048"/>
                    <a:pt x="1" y="1066"/>
                  </a:cubicBezTo>
                  <a:cubicBezTo>
                    <a:pt x="1" y="1089"/>
                    <a:pt x="24" y="1113"/>
                    <a:pt x="48" y="1113"/>
                  </a:cubicBezTo>
                  <a:cubicBezTo>
                    <a:pt x="322" y="1161"/>
                    <a:pt x="584" y="1173"/>
                    <a:pt x="858" y="1173"/>
                  </a:cubicBezTo>
                  <a:cubicBezTo>
                    <a:pt x="1917" y="1173"/>
                    <a:pt x="2977" y="899"/>
                    <a:pt x="4025" y="625"/>
                  </a:cubicBezTo>
                  <a:cubicBezTo>
                    <a:pt x="5036" y="351"/>
                    <a:pt x="6093" y="77"/>
                    <a:pt x="7141" y="77"/>
                  </a:cubicBezTo>
                  <a:cubicBezTo>
                    <a:pt x="7413" y="77"/>
                    <a:pt x="7684" y="95"/>
                    <a:pt x="7954" y="137"/>
                  </a:cubicBezTo>
                  <a:cubicBezTo>
                    <a:pt x="7957" y="140"/>
                    <a:pt x="7961" y="141"/>
                    <a:pt x="7965" y="141"/>
                  </a:cubicBezTo>
                  <a:cubicBezTo>
                    <a:pt x="7976" y="141"/>
                    <a:pt x="7990" y="128"/>
                    <a:pt x="7990" y="101"/>
                  </a:cubicBezTo>
                  <a:cubicBezTo>
                    <a:pt x="7990" y="89"/>
                    <a:pt x="7978" y="54"/>
                    <a:pt x="7954" y="54"/>
                  </a:cubicBezTo>
                  <a:cubicBezTo>
                    <a:pt x="7698" y="17"/>
                    <a:pt x="7442" y="0"/>
                    <a:pt x="718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 flipH="1">
              <a:off x="3729005" y="5208442"/>
              <a:ext cx="472501" cy="39848"/>
            </a:xfrm>
            <a:custGeom>
              <a:avLst/>
              <a:gdLst/>
              <a:ahLst/>
              <a:cxnLst/>
              <a:rect l="l" t="t" r="r" b="b"/>
              <a:pathLst>
                <a:path w="8371" h="706" extrusionOk="0">
                  <a:moveTo>
                    <a:pt x="1055" y="0"/>
                  </a:moveTo>
                  <a:cubicBezTo>
                    <a:pt x="714" y="0"/>
                    <a:pt x="373" y="26"/>
                    <a:pt x="36" y="86"/>
                  </a:cubicBezTo>
                  <a:cubicBezTo>
                    <a:pt x="12" y="86"/>
                    <a:pt x="0" y="98"/>
                    <a:pt x="0" y="134"/>
                  </a:cubicBezTo>
                  <a:cubicBezTo>
                    <a:pt x="0" y="146"/>
                    <a:pt x="12" y="158"/>
                    <a:pt x="48" y="158"/>
                  </a:cubicBezTo>
                  <a:cubicBezTo>
                    <a:pt x="379" y="101"/>
                    <a:pt x="714" y="77"/>
                    <a:pt x="1049" y="77"/>
                  </a:cubicBezTo>
                  <a:cubicBezTo>
                    <a:pt x="1907" y="77"/>
                    <a:pt x="2773" y="233"/>
                    <a:pt x="3620" y="396"/>
                  </a:cubicBezTo>
                  <a:cubicBezTo>
                    <a:pt x="3810" y="432"/>
                    <a:pt x="3989" y="467"/>
                    <a:pt x="4179" y="503"/>
                  </a:cubicBezTo>
                  <a:cubicBezTo>
                    <a:pt x="4822" y="622"/>
                    <a:pt x="5501" y="706"/>
                    <a:pt x="6180" y="706"/>
                  </a:cubicBezTo>
                  <a:cubicBezTo>
                    <a:pt x="6906" y="706"/>
                    <a:pt x="7656" y="586"/>
                    <a:pt x="8335" y="289"/>
                  </a:cubicBezTo>
                  <a:cubicBezTo>
                    <a:pt x="8358" y="277"/>
                    <a:pt x="8370" y="253"/>
                    <a:pt x="8358" y="229"/>
                  </a:cubicBezTo>
                  <a:cubicBezTo>
                    <a:pt x="8342" y="221"/>
                    <a:pt x="8325" y="212"/>
                    <a:pt x="8312" y="212"/>
                  </a:cubicBezTo>
                  <a:cubicBezTo>
                    <a:pt x="8307" y="212"/>
                    <a:pt x="8302" y="214"/>
                    <a:pt x="8299" y="217"/>
                  </a:cubicBezTo>
                  <a:cubicBezTo>
                    <a:pt x="7637" y="524"/>
                    <a:pt x="6918" y="628"/>
                    <a:pt x="6197" y="628"/>
                  </a:cubicBezTo>
                  <a:cubicBezTo>
                    <a:pt x="5519" y="628"/>
                    <a:pt x="4838" y="536"/>
                    <a:pt x="4203" y="432"/>
                  </a:cubicBezTo>
                  <a:cubicBezTo>
                    <a:pt x="4013" y="396"/>
                    <a:pt x="3834" y="348"/>
                    <a:pt x="3632" y="325"/>
                  </a:cubicBezTo>
                  <a:cubicBezTo>
                    <a:pt x="2787" y="162"/>
                    <a:pt x="1918" y="0"/>
                    <a:pt x="1055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 flipH="1">
              <a:off x="3485722" y="5372307"/>
              <a:ext cx="583416" cy="82970"/>
            </a:xfrm>
            <a:custGeom>
              <a:avLst/>
              <a:gdLst/>
              <a:ahLst/>
              <a:cxnLst/>
              <a:rect l="l" t="t" r="r" b="b"/>
              <a:pathLst>
                <a:path w="10336" h="1470" extrusionOk="0">
                  <a:moveTo>
                    <a:pt x="10278" y="0"/>
                  </a:moveTo>
                  <a:cubicBezTo>
                    <a:pt x="10272" y="0"/>
                    <a:pt x="10267" y="2"/>
                    <a:pt x="10264" y="5"/>
                  </a:cubicBezTo>
                  <a:cubicBezTo>
                    <a:pt x="9515" y="445"/>
                    <a:pt x="8627" y="550"/>
                    <a:pt x="7752" y="550"/>
                  </a:cubicBezTo>
                  <a:cubicBezTo>
                    <a:pt x="7347" y="550"/>
                    <a:pt x="6945" y="528"/>
                    <a:pt x="6561" y="505"/>
                  </a:cubicBezTo>
                  <a:cubicBezTo>
                    <a:pt x="5924" y="465"/>
                    <a:pt x="5280" y="434"/>
                    <a:pt x="4640" y="434"/>
                  </a:cubicBezTo>
                  <a:cubicBezTo>
                    <a:pt x="3020" y="434"/>
                    <a:pt x="1424" y="632"/>
                    <a:pt x="25" y="1374"/>
                  </a:cubicBezTo>
                  <a:cubicBezTo>
                    <a:pt x="13" y="1398"/>
                    <a:pt x="1" y="1422"/>
                    <a:pt x="13" y="1434"/>
                  </a:cubicBezTo>
                  <a:cubicBezTo>
                    <a:pt x="25" y="1458"/>
                    <a:pt x="37" y="1470"/>
                    <a:pt x="60" y="1470"/>
                  </a:cubicBezTo>
                  <a:cubicBezTo>
                    <a:pt x="72" y="1470"/>
                    <a:pt x="72" y="1458"/>
                    <a:pt x="84" y="1458"/>
                  </a:cubicBezTo>
                  <a:cubicBezTo>
                    <a:pt x="1451" y="710"/>
                    <a:pt x="3037" y="520"/>
                    <a:pt x="4637" y="520"/>
                  </a:cubicBezTo>
                  <a:cubicBezTo>
                    <a:pt x="5281" y="520"/>
                    <a:pt x="5926" y="551"/>
                    <a:pt x="6561" y="589"/>
                  </a:cubicBezTo>
                  <a:cubicBezTo>
                    <a:pt x="6974" y="612"/>
                    <a:pt x="7404" y="639"/>
                    <a:pt x="7835" y="639"/>
                  </a:cubicBezTo>
                  <a:cubicBezTo>
                    <a:pt x="8698" y="639"/>
                    <a:pt x="9565" y="533"/>
                    <a:pt x="10312" y="89"/>
                  </a:cubicBezTo>
                  <a:cubicBezTo>
                    <a:pt x="10324" y="65"/>
                    <a:pt x="10335" y="41"/>
                    <a:pt x="10324" y="29"/>
                  </a:cubicBezTo>
                  <a:cubicBezTo>
                    <a:pt x="10315" y="12"/>
                    <a:pt x="10293" y="0"/>
                    <a:pt x="10278" y="0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 flipH="1">
              <a:off x="3380218" y="5498635"/>
              <a:ext cx="453705" cy="214707"/>
            </a:xfrm>
            <a:custGeom>
              <a:avLst/>
              <a:gdLst/>
              <a:ahLst/>
              <a:cxnLst/>
              <a:rect l="l" t="t" r="r" b="b"/>
              <a:pathLst>
                <a:path w="8038" h="3804" extrusionOk="0">
                  <a:moveTo>
                    <a:pt x="7978" y="1"/>
                  </a:moveTo>
                  <a:cubicBezTo>
                    <a:pt x="7972" y="1"/>
                    <a:pt x="7964" y="2"/>
                    <a:pt x="7954" y="6"/>
                  </a:cubicBezTo>
                  <a:cubicBezTo>
                    <a:pt x="5168" y="910"/>
                    <a:pt x="2489" y="2161"/>
                    <a:pt x="25" y="3720"/>
                  </a:cubicBezTo>
                  <a:cubicBezTo>
                    <a:pt x="13" y="3744"/>
                    <a:pt x="1" y="3768"/>
                    <a:pt x="13" y="3780"/>
                  </a:cubicBezTo>
                  <a:cubicBezTo>
                    <a:pt x="25" y="3804"/>
                    <a:pt x="37" y="3804"/>
                    <a:pt x="61" y="3804"/>
                  </a:cubicBezTo>
                  <a:lnTo>
                    <a:pt x="84" y="3804"/>
                  </a:lnTo>
                  <a:cubicBezTo>
                    <a:pt x="2561" y="2256"/>
                    <a:pt x="5216" y="1006"/>
                    <a:pt x="7990" y="89"/>
                  </a:cubicBezTo>
                  <a:cubicBezTo>
                    <a:pt x="8014" y="77"/>
                    <a:pt x="8038" y="65"/>
                    <a:pt x="8014" y="29"/>
                  </a:cubicBezTo>
                  <a:cubicBezTo>
                    <a:pt x="8005" y="12"/>
                    <a:pt x="7996" y="1"/>
                    <a:pt x="7978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3" name="Google Shape;313;p18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5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06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 flipH="1">
            <a:off x="5994400" y="3375800"/>
            <a:ext cx="538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6000"/>
              <a:buNone/>
              <a:defRPr sz="8000">
                <a:solidFill>
                  <a:srgbClr val="208F9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53108" y="1271633"/>
            <a:ext cx="3911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12000"/>
              <a:buNone/>
              <a:defRPr sz="16000">
                <a:solidFill>
                  <a:srgbClr val="F1A1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34" name="Google Shape;334;p21"/>
          <p:cNvGrpSpPr/>
          <p:nvPr/>
        </p:nvGrpSpPr>
        <p:grpSpPr>
          <a:xfrm rot="-7285265" flipH="1">
            <a:off x="-2436152" y="-1291421"/>
            <a:ext cx="10045475" cy="10856095"/>
            <a:chOff x="3329550" y="-80475"/>
            <a:chExt cx="4897392" cy="5292587"/>
          </a:xfrm>
        </p:grpSpPr>
        <p:sp>
          <p:nvSpPr>
            <p:cNvPr id="335" name="Google Shape;335;p21"/>
            <p:cNvSpPr/>
            <p:nvPr/>
          </p:nvSpPr>
          <p:spPr>
            <a:xfrm>
              <a:off x="3401850" y="-79030"/>
              <a:ext cx="3039479" cy="5291142"/>
            </a:xfrm>
            <a:custGeom>
              <a:avLst/>
              <a:gdLst/>
              <a:ahLst/>
              <a:cxnLst/>
              <a:rect l="l" t="t" r="r" b="b"/>
              <a:pathLst>
                <a:path w="105145" h="183037" extrusionOk="0">
                  <a:moveTo>
                    <a:pt x="30077" y="1"/>
                  </a:moveTo>
                  <a:cubicBezTo>
                    <a:pt x="25872" y="1"/>
                    <a:pt x="20405" y="3548"/>
                    <a:pt x="17729" y="6567"/>
                  </a:cubicBezTo>
                  <a:cubicBezTo>
                    <a:pt x="15657" y="8901"/>
                    <a:pt x="14323" y="11794"/>
                    <a:pt x="13145" y="14676"/>
                  </a:cubicBezTo>
                  <a:cubicBezTo>
                    <a:pt x="10930" y="20141"/>
                    <a:pt x="9180" y="25891"/>
                    <a:pt x="9085" y="31785"/>
                  </a:cubicBezTo>
                  <a:cubicBezTo>
                    <a:pt x="8870" y="43774"/>
                    <a:pt x="15728" y="55276"/>
                    <a:pt x="25527" y="62217"/>
                  </a:cubicBezTo>
                  <a:cubicBezTo>
                    <a:pt x="32814" y="67384"/>
                    <a:pt x="42017" y="70659"/>
                    <a:pt x="46661" y="78291"/>
                  </a:cubicBezTo>
                  <a:cubicBezTo>
                    <a:pt x="51078" y="85553"/>
                    <a:pt x="49721" y="95805"/>
                    <a:pt x="43577" y="101674"/>
                  </a:cubicBezTo>
                  <a:cubicBezTo>
                    <a:pt x="38767" y="106234"/>
                    <a:pt x="32016" y="107949"/>
                    <a:pt x="26003" y="110747"/>
                  </a:cubicBezTo>
                  <a:cubicBezTo>
                    <a:pt x="17681" y="114616"/>
                    <a:pt x="10418" y="120962"/>
                    <a:pt x="5965" y="128999"/>
                  </a:cubicBezTo>
                  <a:cubicBezTo>
                    <a:pt x="1524" y="137036"/>
                    <a:pt x="0" y="146751"/>
                    <a:pt x="2334" y="155633"/>
                  </a:cubicBezTo>
                  <a:cubicBezTo>
                    <a:pt x="3584" y="160372"/>
                    <a:pt x="5870" y="164754"/>
                    <a:pt x="8311" y="169004"/>
                  </a:cubicBezTo>
                  <a:cubicBezTo>
                    <a:pt x="10751" y="173255"/>
                    <a:pt x="13526" y="177588"/>
                    <a:pt x="17776" y="180053"/>
                  </a:cubicBezTo>
                  <a:cubicBezTo>
                    <a:pt x="21646" y="182315"/>
                    <a:pt x="26289" y="182768"/>
                    <a:pt x="30766" y="182934"/>
                  </a:cubicBezTo>
                  <a:cubicBezTo>
                    <a:pt x="32728" y="183010"/>
                    <a:pt x="34692" y="183036"/>
                    <a:pt x="36657" y="183036"/>
                  </a:cubicBezTo>
                  <a:cubicBezTo>
                    <a:pt x="39331" y="183036"/>
                    <a:pt x="42008" y="182987"/>
                    <a:pt x="44684" y="182946"/>
                  </a:cubicBezTo>
                  <a:cubicBezTo>
                    <a:pt x="47863" y="182887"/>
                    <a:pt x="51268" y="182780"/>
                    <a:pt x="53912" y="180982"/>
                  </a:cubicBezTo>
                  <a:cubicBezTo>
                    <a:pt x="56471" y="179243"/>
                    <a:pt x="57853" y="176183"/>
                    <a:pt x="58519" y="173171"/>
                  </a:cubicBezTo>
                  <a:cubicBezTo>
                    <a:pt x="59746" y="167611"/>
                    <a:pt x="58936" y="161634"/>
                    <a:pt x="56269" y="156598"/>
                  </a:cubicBezTo>
                  <a:cubicBezTo>
                    <a:pt x="54900" y="154002"/>
                    <a:pt x="53031" y="151621"/>
                    <a:pt x="52161" y="148799"/>
                  </a:cubicBezTo>
                  <a:cubicBezTo>
                    <a:pt x="50256" y="142584"/>
                    <a:pt x="53733" y="135988"/>
                    <a:pt x="57793" y="130904"/>
                  </a:cubicBezTo>
                  <a:cubicBezTo>
                    <a:pt x="62722" y="124713"/>
                    <a:pt x="68735" y="119391"/>
                    <a:pt x="75462" y="115247"/>
                  </a:cubicBezTo>
                  <a:cubicBezTo>
                    <a:pt x="79808" y="112569"/>
                    <a:pt x="84463" y="110366"/>
                    <a:pt x="88583" y="107354"/>
                  </a:cubicBezTo>
                  <a:cubicBezTo>
                    <a:pt x="97465" y="100865"/>
                    <a:pt x="103537" y="90494"/>
                    <a:pt x="104347" y="79517"/>
                  </a:cubicBezTo>
                  <a:cubicBezTo>
                    <a:pt x="105144" y="68551"/>
                    <a:pt x="100525" y="57216"/>
                    <a:pt x="91964" y="50287"/>
                  </a:cubicBezTo>
                  <a:cubicBezTo>
                    <a:pt x="88059" y="47144"/>
                    <a:pt x="83463" y="44929"/>
                    <a:pt x="78760" y="43167"/>
                  </a:cubicBezTo>
                  <a:cubicBezTo>
                    <a:pt x="73093" y="41036"/>
                    <a:pt x="67163" y="39500"/>
                    <a:pt x="61139" y="38929"/>
                  </a:cubicBezTo>
                  <a:cubicBezTo>
                    <a:pt x="56257" y="38452"/>
                    <a:pt x="51304" y="38595"/>
                    <a:pt x="46530" y="37476"/>
                  </a:cubicBezTo>
                  <a:cubicBezTo>
                    <a:pt x="41208" y="36226"/>
                    <a:pt x="36267" y="33428"/>
                    <a:pt x="32480" y="29487"/>
                  </a:cubicBezTo>
                  <a:cubicBezTo>
                    <a:pt x="27885" y="24701"/>
                    <a:pt x="25003" y="18069"/>
                    <a:pt x="25527" y="11461"/>
                  </a:cubicBezTo>
                  <a:cubicBezTo>
                    <a:pt x="25872" y="7115"/>
                    <a:pt x="27801" y="3281"/>
                    <a:pt x="30587" y="19"/>
                  </a:cubicBezTo>
                  <a:cubicBezTo>
                    <a:pt x="30420" y="7"/>
                    <a:pt x="30249" y="1"/>
                    <a:pt x="30077" y="1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912829" y="1595279"/>
              <a:ext cx="802993" cy="1182548"/>
            </a:xfrm>
            <a:custGeom>
              <a:avLst/>
              <a:gdLst/>
              <a:ahLst/>
              <a:cxnLst/>
              <a:rect l="l" t="t" r="r" b="b"/>
              <a:pathLst>
                <a:path w="27778" h="40908" extrusionOk="0">
                  <a:moveTo>
                    <a:pt x="929" y="1"/>
                  </a:moveTo>
                  <a:cubicBezTo>
                    <a:pt x="929" y="1"/>
                    <a:pt x="1" y="1942"/>
                    <a:pt x="2894" y="15086"/>
                  </a:cubicBezTo>
                  <a:cubicBezTo>
                    <a:pt x="5894" y="28004"/>
                    <a:pt x="17824" y="36910"/>
                    <a:pt x="23480" y="40494"/>
                  </a:cubicBezTo>
                  <a:cubicBezTo>
                    <a:pt x="23930" y="40778"/>
                    <a:pt x="24420" y="40908"/>
                    <a:pt x="24899" y="40908"/>
                  </a:cubicBezTo>
                  <a:cubicBezTo>
                    <a:pt x="26269" y="40908"/>
                    <a:pt x="27552" y="39850"/>
                    <a:pt x="27587" y="38315"/>
                  </a:cubicBezTo>
                  <a:cubicBezTo>
                    <a:pt x="27778" y="30814"/>
                    <a:pt x="21515" y="17706"/>
                    <a:pt x="15467" y="11217"/>
                  </a:cubicBezTo>
                  <a:cubicBezTo>
                    <a:pt x="8145" y="3347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4940032" y="1595279"/>
              <a:ext cx="723497" cy="1174049"/>
            </a:xfrm>
            <a:custGeom>
              <a:avLst/>
              <a:gdLst/>
              <a:ahLst/>
              <a:cxnLst/>
              <a:rect l="l" t="t" r="r" b="b"/>
              <a:pathLst>
                <a:path w="25028" h="40614" extrusionOk="0">
                  <a:moveTo>
                    <a:pt x="0" y="1"/>
                  </a:moveTo>
                  <a:cubicBezTo>
                    <a:pt x="1" y="2"/>
                    <a:pt x="370" y="656"/>
                    <a:pt x="1048" y="1751"/>
                  </a:cubicBezTo>
                  <a:cubicBezTo>
                    <a:pt x="1381" y="2323"/>
                    <a:pt x="1786" y="2989"/>
                    <a:pt x="2250" y="3775"/>
                  </a:cubicBezTo>
                  <a:cubicBezTo>
                    <a:pt x="2703" y="4549"/>
                    <a:pt x="3227" y="5442"/>
                    <a:pt x="3810" y="6395"/>
                  </a:cubicBezTo>
                  <a:cubicBezTo>
                    <a:pt x="4394" y="7347"/>
                    <a:pt x="5013" y="8395"/>
                    <a:pt x="5668" y="9490"/>
                  </a:cubicBezTo>
                  <a:cubicBezTo>
                    <a:pt x="6322" y="10597"/>
                    <a:pt x="7025" y="11752"/>
                    <a:pt x="7751" y="12943"/>
                  </a:cubicBezTo>
                  <a:cubicBezTo>
                    <a:pt x="8489" y="14134"/>
                    <a:pt x="9239" y="15372"/>
                    <a:pt x="10001" y="16622"/>
                  </a:cubicBezTo>
                  <a:cubicBezTo>
                    <a:pt x="10763" y="17872"/>
                    <a:pt x="11549" y="19146"/>
                    <a:pt x="12323" y="20420"/>
                  </a:cubicBezTo>
                  <a:cubicBezTo>
                    <a:pt x="13097" y="21682"/>
                    <a:pt x="13883" y="22944"/>
                    <a:pt x="14657" y="24194"/>
                  </a:cubicBezTo>
                  <a:cubicBezTo>
                    <a:pt x="15431" y="25445"/>
                    <a:pt x="16193" y="26671"/>
                    <a:pt x="16931" y="27862"/>
                  </a:cubicBezTo>
                  <a:cubicBezTo>
                    <a:pt x="18419" y="30243"/>
                    <a:pt x="19824" y="32445"/>
                    <a:pt x="21015" y="34327"/>
                  </a:cubicBezTo>
                  <a:cubicBezTo>
                    <a:pt x="21610" y="35279"/>
                    <a:pt x="22158" y="36148"/>
                    <a:pt x="22646" y="36910"/>
                  </a:cubicBezTo>
                  <a:cubicBezTo>
                    <a:pt x="23146" y="37660"/>
                    <a:pt x="23563" y="38339"/>
                    <a:pt x="23920" y="38887"/>
                  </a:cubicBezTo>
                  <a:cubicBezTo>
                    <a:pt x="24634" y="39982"/>
                    <a:pt x="25027" y="40613"/>
                    <a:pt x="25027" y="40613"/>
                  </a:cubicBezTo>
                  <a:cubicBezTo>
                    <a:pt x="25027" y="40613"/>
                    <a:pt x="24646" y="39970"/>
                    <a:pt x="23991" y="38839"/>
                  </a:cubicBezTo>
                  <a:cubicBezTo>
                    <a:pt x="23646" y="38279"/>
                    <a:pt x="23241" y="37601"/>
                    <a:pt x="22789" y="36815"/>
                  </a:cubicBezTo>
                  <a:cubicBezTo>
                    <a:pt x="22324" y="36041"/>
                    <a:pt x="21801" y="35148"/>
                    <a:pt x="21217" y="34196"/>
                  </a:cubicBezTo>
                  <a:cubicBezTo>
                    <a:pt x="20062" y="32279"/>
                    <a:pt x="18741" y="30040"/>
                    <a:pt x="17276" y="27647"/>
                  </a:cubicBezTo>
                  <a:cubicBezTo>
                    <a:pt x="16550" y="26457"/>
                    <a:pt x="15788" y="25218"/>
                    <a:pt x="15038" y="23968"/>
                  </a:cubicBezTo>
                  <a:cubicBezTo>
                    <a:pt x="14276" y="22718"/>
                    <a:pt x="13478" y="21444"/>
                    <a:pt x="12716" y="20182"/>
                  </a:cubicBezTo>
                  <a:cubicBezTo>
                    <a:pt x="11942" y="18908"/>
                    <a:pt x="11144" y="17646"/>
                    <a:pt x="10371" y="16396"/>
                  </a:cubicBezTo>
                  <a:cubicBezTo>
                    <a:pt x="9597" y="15146"/>
                    <a:pt x="8847" y="13931"/>
                    <a:pt x="8096" y="12741"/>
                  </a:cubicBezTo>
                  <a:cubicBezTo>
                    <a:pt x="7370" y="11562"/>
                    <a:pt x="6632" y="10419"/>
                    <a:pt x="5953" y="9324"/>
                  </a:cubicBezTo>
                  <a:cubicBezTo>
                    <a:pt x="5275" y="8240"/>
                    <a:pt x="4620" y="7228"/>
                    <a:pt x="4024" y="6276"/>
                  </a:cubicBezTo>
                  <a:cubicBezTo>
                    <a:pt x="3429" y="5323"/>
                    <a:pt x="2870" y="4466"/>
                    <a:pt x="2381" y="3704"/>
                  </a:cubicBezTo>
                  <a:cubicBezTo>
                    <a:pt x="1893" y="2942"/>
                    <a:pt x="1477" y="2275"/>
                    <a:pt x="1119" y="1727"/>
                  </a:cubicBezTo>
                  <a:cubicBezTo>
                    <a:pt x="405" y="62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013690" y="1973196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9" y="120"/>
                    <a:pt x="953" y="287"/>
                  </a:cubicBezTo>
                  <a:cubicBezTo>
                    <a:pt x="1238" y="370"/>
                    <a:pt x="1560" y="453"/>
                    <a:pt x="1917" y="537"/>
                  </a:cubicBezTo>
                  <a:cubicBezTo>
                    <a:pt x="2274" y="632"/>
                    <a:pt x="2643" y="703"/>
                    <a:pt x="3036" y="787"/>
                  </a:cubicBezTo>
                  <a:cubicBezTo>
                    <a:pt x="3215" y="834"/>
                    <a:pt x="3405" y="870"/>
                    <a:pt x="3596" y="918"/>
                  </a:cubicBezTo>
                  <a:cubicBezTo>
                    <a:pt x="3774" y="942"/>
                    <a:pt x="3977" y="989"/>
                    <a:pt x="4155" y="1013"/>
                  </a:cubicBezTo>
                  <a:cubicBezTo>
                    <a:pt x="4513" y="1084"/>
                    <a:pt x="4846" y="1144"/>
                    <a:pt x="5132" y="1192"/>
                  </a:cubicBezTo>
                  <a:cubicBezTo>
                    <a:pt x="5715" y="1287"/>
                    <a:pt x="6096" y="1323"/>
                    <a:pt x="6096" y="1323"/>
                  </a:cubicBezTo>
                  <a:cubicBezTo>
                    <a:pt x="6096" y="1323"/>
                    <a:pt x="5727" y="1204"/>
                    <a:pt x="5156" y="1061"/>
                  </a:cubicBezTo>
                  <a:cubicBezTo>
                    <a:pt x="4882" y="965"/>
                    <a:pt x="4548" y="894"/>
                    <a:pt x="4191" y="811"/>
                  </a:cubicBezTo>
                  <a:cubicBezTo>
                    <a:pt x="4013" y="763"/>
                    <a:pt x="3834" y="715"/>
                    <a:pt x="3643" y="668"/>
                  </a:cubicBezTo>
                  <a:cubicBezTo>
                    <a:pt x="3465" y="632"/>
                    <a:pt x="3274" y="584"/>
                    <a:pt x="3072" y="537"/>
                  </a:cubicBezTo>
                  <a:cubicBezTo>
                    <a:pt x="2691" y="465"/>
                    <a:pt x="2298" y="394"/>
                    <a:pt x="1941" y="322"/>
                  </a:cubicBezTo>
                  <a:cubicBezTo>
                    <a:pt x="1584" y="239"/>
                    <a:pt x="1250" y="180"/>
                    <a:pt x="965" y="144"/>
                  </a:cubicBezTo>
                  <a:cubicBezTo>
                    <a:pt x="381" y="4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144818" y="2187984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cubicBezTo>
                    <a:pt x="0" y="1"/>
                    <a:pt x="370" y="120"/>
                    <a:pt x="953" y="286"/>
                  </a:cubicBezTo>
                  <a:cubicBezTo>
                    <a:pt x="1239" y="370"/>
                    <a:pt x="1560" y="441"/>
                    <a:pt x="1917" y="536"/>
                  </a:cubicBezTo>
                  <a:cubicBezTo>
                    <a:pt x="2274" y="620"/>
                    <a:pt x="2655" y="703"/>
                    <a:pt x="3036" y="786"/>
                  </a:cubicBezTo>
                  <a:cubicBezTo>
                    <a:pt x="3215" y="834"/>
                    <a:pt x="3406" y="858"/>
                    <a:pt x="3608" y="905"/>
                  </a:cubicBezTo>
                  <a:cubicBezTo>
                    <a:pt x="3787" y="941"/>
                    <a:pt x="3977" y="977"/>
                    <a:pt x="4156" y="1013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68" y="1060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62"/>
                    <a:pt x="3846" y="715"/>
                    <a:pt x="3644" y="667"/>
                  </a:cubicBezTo>
                  <a:cubicBezTo>
                    <a:pt x="3465" y="632"/>
                    <a:pt x="3275" y="584"/>
                    <a:pt x="3084" y="536"/>
                  </a:cubicBezTo>
                  <a:cubicBezTo>
                    <a:pt x="2691" y="465"/>
                    <a:pt x="2310" y="381"/>
                    <a:pt x="1953" y="310"/>
                  </a:cubicBezTo>
                  <a:cubicBezTo>
                    <a:pt x="1596" y="239"/>
                    <a:pt x="1251" y="179"/>
                    <a:pt x="965" y="131"/>
                  </a:cubicBezTo>
                  <a:cubicBezTo>
                    <a:pt x="382" y="4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275599" y="2402744"/>
              <a:ext cx="176596" cy="38245"/>
            </a:xfrm>
            <a:custGeom>
              <a:avLst/>
              <a:gdLst/>
              <a:ahLst/>
              <a:cxnLst/>
              <a:rect l="l" t="t" r="r" b="b"/>
              <a:pathLst>
                <a:path w="6109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5"/>
                  </a:cubicBezTo>
                  <a:cubicBezTo>
                    <a:pt x="1239" y="370"/>
                    <a:pt x="1560" y="441"/>
                    <a:pt x="1918" y="537"/>
                  </a:cubicBezTo>
                  <a:cubicBezTo>
                    <a:pt x="2275" y="620"/>
                    <a:pt x="2656" y="692"/>
                    <a:pt x="3037" y="787"/>
                  </a:cubicBezTo>
                  <a:cubicBezTo>
                    <a:pt x="3215" y="834"/>
                    <a:pt x="3406" y="858"/>
                    <a:pt x="3608" y="906"/>
                  </a:cubicBezTo>
                  <a:cubicBezTo>
                    <a:pt x="3787" y="930"/>
                    <a:pt x="3977" y="977"/>
                    <a:pt x="4156" y="1013"/>
                  </a:cubicBezTo>
                  <a:cubicBezTo>
                    <a:pt x="4513" y="1084"/>
                    <a:pt x="4847" y="1144"/>
                    <a:pt x="5132" y="1192"/>
                  </a:cubicBezTo>
                  <a:cubicBezTo>
                    <a:pt x="5716" y="1275"/>
                    <a:pt x="6109" y="1323"/>
                    <a:pt x="6109" y="1323"/>
                  </a:cubicBezTo>
                  <a:cubicBezTo>
                    <a:pt x="6109" y="1323"/>
                    <a:pt x="5728" y="1203"/>
                    <a:pt x="5168" y="1061"/>
                  </a:cubicBezTo>
                  <a:cubicBezTo>
                    <a:pt x="4882" y="965"/>
                    <a:pt x="4549" y="894"/>
                    <a:pt x="4192" y="799"/>
                  </a:cubicBezTo>
                  <a:cubicBezTo>
                    <a:pt x="4025" y="763"/>
                    <a:pt x="3846" y="715"/>
                    <a:pt x="3644" y="668"/>
                  </a:cubicBezTo>
                  <a:cubicBezTo>
                    <a:pt x="3465" y="620"/>
                    <a:pt x="3275" y="572"/>
                    <a:pt x="3084" y="537"/>
                  </a:cubicBezTo>
                  <a:cubicBezTo>
                    <a:pt x="2692" y="465"/>
                    <a:pt x="2311" y="382"/>
                    <a:pt x="1953" y="311"/>
                  </a:cubicBezTo>
                  <a:cubicBezTo>
                    <a:pt x="1596" y="239"/>
                    <a:pt x="1251" y="180"/>
                    <a:pt x="965" y="132"/>
                  </a:cubicBezTo>
                  <a:cubicBezTo>
                    <a:pt x="382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5196101" y="1833482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cubicBezTo>
                    <a:pt x="1620" y="0"/>
                    <a:pt x="1477" y="357"/>
                    <a:pt x="1310" y="941"/>
                  </a:cubicBezTo>
                  <a:cubicBezTo>
                    <a:pt x="1215" y="1203"/>
                    <a:pt x="1120" y="1536"/>
                    <a:pt x="1012" y="1893"/>
                  </a:cubicBezTo>
                  <a:cubicBezTo>
                    <a:pt x="905" y="2227"/>
                    <a:pt x="798" y="2619"/>
                    <a:pt x="703" y="2989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0" y="3751"/>
                    <a:pt x="465" y="3929"/>
                    <a:pt x="417" y="4108"/>
                  </a:cubicBezTo>
                  <a:cubicBezTo>
                    <a:pt x="322" y="4465"/>
                    <a:pt x="250" y="4810"/>
                    <a:pt x="191" y="5096"/>
                  </a:cubicBezTo>
                  <a:cubicBezTo>
                    <a:pt x="60" y="5667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32"/>
                  </a:cubicBezTo>
                  <a:cubicBezTo>
                    <a:pt x="393" y="4870"/>
                    <a:pt x="500" y="4536"/>
                    <a:pt x="608" y="4179"/>
                  </a:cubicBezTo>
                  <a:cubicBezTo>
                    <a:pt x="667" y="4001"/>
                    <a:pt x="727" y="3810"/>
                    <a:pt x="774" y="3631"/>
                  </a:cubicBezTo>
                  <a:cubicBezTo>
                    <a:pt x="822" y="3441"/>
                    <a:pt x="870" y="3262"/>
                    <a:pt x="917" y="3072"/>
                  </a:cubicBezTo>
                  <a:cubicBezTo>
                    <a:pt x="1024" y="2679"/>
                    <a:pt x="1120" y="2310"/>
                    <a:pt x="1203" y="1953"/>
                  </a:cubicBezTo>
                  <a:cubicBezTo>
                    <a:pt x="1286" y="1595"/>
                    <a:pt x="1370" y="1250"/>
                    <a:pt x="1429" y="964"/>
                  </a:cubicBezTo>
                  <a:cubicBezTo>
                    <a:pt x="1560" y="393"/>
                    <a:pt x="1620" y="0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5326882" y="2048242"/>
              <a:ext cx="46859" cy="175208"/>
            </a:xfrm>
            <a:custGeom>
              <a:avLst/>
              <a:gdLst/>
              <a:ahLst/>
              <a:cxnLst/>
              <a:rect l="l" t="t" r="r" b="b"/>
              <a:pathLst>
                <a:path w="1621" h="6061" extrusionOk="0">
                  <a:moveTo>
                    <a:pt x="1620" y="1"/>
                  </a:moveTo>
                  <a:cubicBezTo>
                    <a:pt x="1620" y="1"/>
                    <a:pt x="1489" y="370"/>
                    <a:pt x="1310" y="941"/>
                  </a:cubicBezTo>
                  <a:cubicBezTo>
                    <a:pt x="1215" y="1203"/>
                    <a:pt x="1120" y="1536"/>
                    <a:pt x="1013" y="1894"/>
                  </a:cubicBezTo>
                  <a:cubicBezTo>
                    <a:pt x="906" y="2227"/>
                    <a:pt x="799" y="2620"/>
                    <a:pt x="703" y="2989"/>
                  </a:cubicBezTo>
                  <a:cubicBezTo>
                    <a:pt x="656" y="3180"/>
                    <a:pt x="596" y="3358"/>
                    <a:pt x="548" y="3549"/>
                  </a:cubicBezTo>
                  <a:cubicBezTo>
                    <a:pt x="501" y="3751"/>
                    <a:pt x="465" y="3930"/>
                    <a:pt x="418" y="4108"/>
                  </a:cubicBezTo>
                  <a:cubicBezTo>
                    <a:pt x="322" y="4465"/>
                    <a:pt x="251" y="4811"/>
                    <a:pt x="191" y="5085"/>
                  </a:cubicBezTo>
                  <a:cubicBezTo>
                    <a:pt x="60" y="5668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32"/>
                  </a:cubicBezTo>
                  <a:cubicBezTo>
                    <a:pt x="394" y="4870"/>
                    <a:pt x="501" y="4537"/>
                    <a:pt x="608" y="4180"/>
                  </a:cubicBezTo>
                  <a:cubicBezTo>
                    <a:pt x="668" y="4001"/>
                    <a:pt x="727" y="3811"/>
                    <a:pt x="775" y="3632"/>
                  </a:cubicBezTo>
                  <a:cubicBezTo>
                    <a:pt x="822" y="3441"/>
                    <a:pt x="870" y="3263"/>
                    <a:pt x="918" y="3060"/>
                  </a:cubicBezTo>
                  <a:cubicBezTo>
                    <a:pt x="1025" y="2679"/>
                    <a:pt x="1120" y="2310"/>
                    <a:pt x="1203" y="1953"/>
                  </a:cubicBezTo>
                  <a:cubicBezTo>
                    <a:pt x="1287" y="1596"/>
                    <a:pt x="1370" y="1251"/>
                    <a:pt x="1430" y="965"/>
                  </a:cubicBezTo>
                  <a:cubicBezTo>
                    <a:pt x="1560" y="382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458039" y="2263030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0"/>
                  </a:moveTo>
                  <a:lnTo>
                    <a:pt x="1619" y="0"/>
                  </a:lnTo>
                  <a:cubicBezTo>
                    <a:pt x="1619" y="0"/>
                    <a:pt x="1488" y="369"/>
                    <a:pt x="1310" y="929"/>
                  </a:cubicBezTo>
                  <a:cubicBezTo>
                    <a:pt x="1226" y="1203"/>
                    <a:pt x="1119" y="1524"/>
                    <a:pt x="1012" y="1881"/>
                  </a:cubicBezTo>
                  <a:cubicBezTo>
                    <a:pt x="905" y="2226"/>
                    <a:pt x="810" y="2619"/>
                    <a:pt x="703" y="2988"/>
                  </a:cubicBezTo>
                  <a:cubicBezTo>
                    <a:pt x="655" y="3179"/>
                    <a:pt x="595" y="3358"/>
                    <a:pt x="548" y="3548"/>
                  </a:cubicBezTo>
                  <a:cubicBezTo>
                    <a:pt x="512" y="3750"/>
                    <a:pt x="464" y="3917"/>
                    <a:pt x="417" y="4108"/>
                  </a:cubicBezTo>
                  <a:cubicBezTo>
                    <a:pt x="333" y="4453"/>
                    <a:pt x="250" y="4798"/>
                    <a:pt x="191" y="5084"/>
                  </a:cubicBezTo>
                  <a:cubicBezTo>
                    <a:pt x="60" y="5667"/>
                    <a:pt x="0" y="6048"/>
                    <a:pt x="0" y="6048"/>
                  </a:cubicBezTo>
                  <a:cubicBezTo>
                    <a:pt x="0" y="6048"/>
                    <a:pt x="131" y="5691"/>
                    <a:pt x="310" y="5132"/>
                  </a:cubicBezTo>
                  <a:cubicBezTo>
                    <a:pt x="405" y="4858"/>
                    <a:pt x="512" y="4536"/>
                    <a:pt x="607" y="4179"/>
                  </a:cubicBezTo>
                  <a:cubicBezTo>
                    <a:pt x="667" y="4001"/>
                    <a:pt x="726" y="3810"/>
                    <a:pt x="774" y="3620"/>
                  </a:cubicBezTo>
                  <a:cubicBezTo>
                    <a:pt x="822" y="3429"/>
                    <a:pt x="881" y="3250"/>
                    <a:pt x="917" y="3060"/>
                  </a:cubicBezTo>
                  <a:cubicBezTo>
                    <a:pt x="1024" y="2667"/>
                    <a:pt x="1119" y="2298"/>
                    <a:pt x="1203" y="1941"/>
                  </a:cubicBezTo>
                  <a:cubicBezTo>
                    <a:pt x="1298" y="1584"/>
                    <a:pt x="1369" y="1238"/>
                    <a:pt x="1429" y="964"/>
                  </a:cubicBezTo>
                  <a:cubicBezTo>
                    <a:pt x="1560" y="381"/>
                    <a:pt x="1619" y="0"/>
                    <a:pt x="1619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329550" y="-40986"/>
              <a:ext cx="2252010" cy="4605167"/>
            </a:xfrm>
            <a:custGeom>
              <a:avLst/>
              <a:gdLst/>
              <a:ahLst/>
              <a:cxnLst/>
              <a:rect l="l" t="t" r="r" b="b"/>
              <a:pathLst>
                <a:path w="77904" h="159307" fill="none" extrusionOk="0">
                  <a:moveTo>
                    <a:pt x="21885" y="1"/>
                  </a:moveTo>
                  <a:cubicBezTo>
                    <a:pt x="17955" y="2453"/>
                    <a:pt x="1" y="32279"/>
                    <a:pt x="21111" y="47197"/>
                  </a:cubicBezTo>
                  <a:cubicBezTo>
                    <a:pt x="34755" y="56841"/>
                    <a:pt x="77903" y="67807"/>
                    <a:pt x="67295" y="86190"/>
                  </a:cubicBezTo>
                  <a:cubicBezTo>
                    <a:pt x="63497" y="92762"/>
                    <a:pt x="19444" y="108038"/>
                    <a:pt x="7490" y="128040"/>
                  </a:cubicBezTo>
                  <a:cubicBezTo>
                    <a:pt x="1930" y="137339"/>
                    <a:pt x="2465" y="149412"/>
                    <a:pt x="6883" y="159306"/>
                  </a:cubicBezTo>
                </a:path>
              </a:pathLst>
            </a:custGeom>
            <a:noFill/>
            <a:ln w="19050" cap="flat" cmpd="sng">
              <a:solidFill>
                <a:srgbClr val="004B6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4959631" y="2450558"/>
              <a:ext cx="520769" cy="231954"/>
            </a:xfrm>
            <a:custGeom>
              <a:avLst/>
              <a:gdLst/>
              <a:ahLst/>
              <a:cxnLst/>
              <a:rect l="l" t="t" r="r" b="b"/>
              <a:pathLst>
                <a:path w="18015" h="8024" extrusionOk="0">
                  <a:moveTo>
                    <a:pt x="2896" y="0"/>
                  </a:moveTo>
                  <a:cubicBezTo>
                    <a:pt x="1111" y="0"/>
                    <a:pt x="1" y="216"/>
                    <a:pt x="1" y="216"/>
                  </a:cubicBezTo>
                  <a:cubicBezTo>
                    <a:pt x="1" y="216"/>
                    <a:pt x="168" y="1050"/>
                    <a:pt x="4168" y="4610"/>
                  </a:cubicBezTo>
                  <a:cubicBezTo>
                    <a:pt x="7524" y="7506"/>
                    <a:pt x="12221" y="8023"/>
                    <a:pt x="15221" y="8023"/>
                  </a:cubicBezTo>
                  <a:cubicBezTo>
                    <a:pt x="15798" y="8023"/>
                    <a:pt x="16311" y="8004"/>
                    <a:pt x="16741" y="7979"/>
                  </a:cubicBezTo>
                  <a:cubicBezTo>
                    <a:pt x="17563" y="7908"/>
                    <a:pt x="18015" y="6991"/>
                    <a:pt x="17551" y="6300"/>
                  </a:cubicBezTo>
                  <a:cubicBezTo>
                    <a:pt x="15860" y="3848"/>
                    <a:pt x="10764" y="1097"/>
                    <a:pt x="7311" y="431"/>
                  </a:cubicBezTo>
                  <a:cubicBezTo>
                    <a:pt x="5620" y="99"/>
                    <a:pt x="4104" y="0"/>
                    <a:pt x="2896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959631" y="2456455"/>
              <a:ext cx="507702" cy="209290"/>
            </a:xfrm>
            <a:custGeom>
              <a:avLst/>
              <a:gdLst/>
              <a:ahLst/>
              <a:cxnLst/>
              <a:rect l="l" t="t" r="r" b="b"/>
              <a:pathLst>
                <a:path w="17563" h="7240" extrusionOk="0">
                  <a:moveTo>
                    <a:pt x="1" y="0"/>
                  </a:moveTo>
                  <a:cubicBezTo>
                    <a:pt x="1" y="0"/>
                    <a:pt x="275" y="120"/>
                    <a:pt x="751" y="334"/>
                  </a:cubicBezTo>
                  <a:cubicBezTo>
                    <a:pt x="1227" y="536"/>
                    <a:pt x="1918" y="822"/>
                    <a:pt x="2727" y="1179"/>
                  </a:cubicBezTo>
                  <a:cubicBezTo>
                    <a:pt x="3549" y="1536"/>
                    <a:pt x="4501" y="1941"/>
                    <a:pt x="5525" y="2370"/>
                  </a:cubicBezTo>
                  <a:cubicBezTo>
                    <a:pt x="6561" y="2798"/>
                    <a:pt x="7645" y="3251"/>
                    <a:pt x="8740" y="3703"/>
                  </a:cubicBezTo>
                  <a:cubicBezTo>
                    <a:pt x="9847" y="4156"/>
                    <a:pt x="10943" y="4596"/>
                    <a:pt x="11979" y="5013"/>
                  </a:cubicBezTo>
                  <a:cubicBezTo>
                    <a:pt x="13002" y="5430"/>
                    <a:pt x="13967" y="5822"/>
                    <a:pt x="14800" y="6144"/>
                  </a:cubicBezTo>
                  <a:cubicBezTo>
                    <a:pt x="15634" y="6477"/>
                    <a:pt x="16336" y="6739"/>
                    <a:pt x="16812" y="6942"/>
                  </a:cubicBezTo>
                  <a:cubicBezTo>
                    <a:pt x="17289" y="7132"/>
                    <a:pt x="17563" y="7239"/>
                    <a:pt x="17563" y="7239"/>
                  </a:cubicBezTo>
                  <a:cubicBezTo>
                    <a:pt x="17563" y="7239"/>
                    <a:pt x="17301" y="7108"/>
                    <a:pt x="16824" y="6906"/>
                  </a:cubicBezTo>
                  <a:cubicBezTo>
                    <a:pt x="16348" y="6692"/>
                    <a:pt x="15658" y="6394"/>
                    <a:pt x="14848" y="6061"/>
                  </a:cubicBezTo>
                  <a:cubicBezTo>
                    <a:pt x="14026" y="5703"/>
                    <a:pt x="13074" y="5299"/>
                    <a:pt x="12050" y="4870"/>
                  </a:cubicBezTo>
                  <a:cubicBezTo>
                    <a:pt x="11014" y="4429"/>
                    <a:pt x="9931" y="3989"/>
                    <a:pt x="8835" y="3525"/>
                  </a:cubicBezTo>
                  <a:cubicBezTo>
                    <a:pt x="7728" y="3084"/>
                    <a:pt x="6633" y="2632"/>
                    <a:pt x="5597" y="2215"/>
                  </a:cubicBezTo>
                  <a:cubicBezTo>
                    <a:pt x="4573" y="1798"/>
                    <a:pt x="3608" y="1417"/>
                    <a:pt x="2775" y="1084"/>
                  </a:cubicBezTo>
                  <a:cubicBezTo>
                    <a:pt x="1942" y="762"/>
                    <a:pt x="1239" y="488"/>
                    <a:pt x="763" y="298"/>
                  </a:cubicBezTo>
                  <a:cubicBezTo>
                    <a:pt x="287" y="10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5072200" y="2531819"/>
              <a:ext cx="65765" cy="29283"/>
            </a:xfrm>
            <a:custGeom>
              <a:avLst/>
              <a:gdLst/>
              <a:ahLst/>
              <a:cxnLst/>
              <a:rect l="l" t="t" r="r" b="b"/>
              <a:pathLst>
                <a:path w="2275" h="1013" extrusionOk="0">
                  <a:moveTo>
                    <a:pt x="2274" y="1"/>
                  </a:moveTo>
                  <a:cubicBezTo>
                    <a:pt x="2274" y="1"/>
                    <a:pt x="2131" y="37"/>
                    <a:pt x="1905" y="132"/>
                  </a:cubicBezTo>
                  <a:cubicBezTo>
                    <a:pt x="1798" y="179"/>
                    <a:pt x="1667" y="215"/>
                    <a:pt x="1536" y="275"/>
                  </a:cubicBezTo>
                  <a:cubicBezTo>
                    <a:pt x="1393" y="346"/>
                    <a:pt x="1262" y="406"/>
                    <a:pt x="1119" y="465"/>
                  </a:cubicBezTo>
                  <a:cubicBezTo>
                    <a:pt x="965" y="537"/>
                    <a:pt x="834" y="596"/>
                    <a:pt x="703" y="656"/>
                  </a:cubicBezTo>
                  <a:cubicBezTo>
                    <a:pt x="560" y="715"/>
                    <a:pt x="441" y="787"/>
                    <a:pt x="345" y="834"/>
                  </a:cubicBezTo>
                  <a:cubicBezTo>
                    <a:pt x="131" y="941"/>
                    <a:pt x="0" y="1013"/>
                    <a:pt x="0" y="1013"/>
                  </a:cubicBezTo>
                  <a:cubicBezTo>
                    <a:pt x="0" y="1013"/>
                    <a:pt x="143" y="965"/>
                    <a:pt x="369" y="882"/>
                  </a:cubicBezTo>
                  <a:cubicBezTo>
                    <a:pt x="476" y="834"/>
                    <a:pt x="607" y="787"/>
                    <a:pt x="738" y="727"/>
                  </a:cubicBezTo>
                  <a:cubicBezTo>
                    <a:pt x="881" y="668"/>
                    <a:pt x="1012" y="608"/>
                    <a:pt x="1155" y="548"/>
                  </a:cubicBezTo>
                  <a:cubicBezTo>
                    <a:pt x="1310" y="477"/>
                    <a:pt x="1441" y="418"/>
                    <a:pt x="1572" y="358"/>
                  </a:cubicBezTo>
                  <a:cubicBezTo>
                    <a:pt x="1715" y="298"/>
                    <a:pt x="1834" y="215"/>
                    <a:pt x="1929" y="179"/>
                  </a:cubicBezTo>
                  <a:cubicBezTo>
                    <a:pt x="2143" y="72"/>
                    <a:pt x="2274" y="1"/>
                    <a:pt x="2274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5164765" y="2570036"/>
              <a:ext cx="65793" cy="29283"/>
            </a:xfrm>
            <a:custGeom>
              <a:avLst/>
              <a:gdLst/>
              <a:ahLst/>
              <a:cxnLst/>
              <a:rect l="l" t="t" r="r" b="b"/>
              <a:pathLst>
                <a:path w="2276" h="1013" extrusionOk="0">
                  <a:moveTo>
                    <a:pt x="2275" y="0"/>
                  </a:moveTo>
                  <a:cubicBezTo>
                    <a:pt x="2275" y="0"/>
                    <a:pt x="2120" y="48"/>
                    <a:pt x="1906" y="131"/>
                  </a:cubicBezTo>
                  <a:cubicBezTo>
                    <a:pt x="1799" y="179"/>
                    <a:pt x="1668" y="227"/>
                    <a:pt x="1525" y="286"/>
                  </a:cubicBezTo>
                  <a:cubicBezTo>
                    <a:pt x="1394" y="346"/>
                    <a:pt x="1263" y="405"/>
                    <a:pt x="1108" y="465"/>
                  </a:cubicBezTo>
                  <a:cubicBezTo>
                    <a:pt x="965" y="536"/>
                    <a:pt x="834" y="596"/>
                    <a:pt x="692" y="655"/>
                  </a:cubicBezTo>
                  <a:cubicBezTo>
                    <a:pt x="561" y="715"/>
                    <a:pt x="441" y="786"/>
                    <a:pt x="334" y="834"/>
                  </a:cubicBezTo>
                  <a:cubicBezTo>
                    <a:pt x="132" y="941"/>
                    <a:pt x="1" y="1012"/>
                    <a:pt x="1" y="1012"/>
                  </a:cubicBezTo>
                  <a:cubicBezTo>
                    <a:pt x="1" y="1012"/>
                    <a:pt x="144" y="965"/>
                    <a:pt x="370" y="881"/>
                  </a:cubicBezTo>
                  <a:cubicBezTo>
                    <a:pt x="477" y="834"/>
                    <a:pt x="608" y="786"/>
                    <a:pt x="739" y="727"/>
                  </a:cubicBezTo>
                  <a:cubicBezTo>
                    <a:pt x="870" y="667"/>
                    <a:pt x="1013" y="608"/>
                    <a:pt x="1156" y="548"/>
                  </a:cubicBezTo>
                  <a:cubicBezTo>
                    <a:pt x="1311" y="477"/>
                    <a:pt x="1442" y="417"/>
                    <a:pt x="1573" y="358"/>
                  </a:cubicBezTo>
                  <a:cubicBezTo>
                    <a:pt x="1704" y="298"/>
                    <a:pt x="1823" y="227"/>
                    <a:pt x="1930" y="179"/>
                  </a:cubicBezTo>
                  <a:cubicBezTo>
                    <a:pt x="2144" y="72"/>
                    <a:pt x="2275" y="0"/>
                    <a:pt x="227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257011" y="2608571"/>
              <a:ext cx="66111" cy="29630"/>
            </a:xfrm>
            <a:custGeom>
              <a:avLst/>
              <a:gdLst/>
              <a:ahLst/>
              <a:cxnLst/>
              <a:rect l="l" t="t" r="r" b="b"/>
              <a:pathLst>
                <a:path w="2287" h="1025" extrusionOk="0">
                  <a:moveTo>
                    <a:pt x="2287" y="1"/>
                  </a:moveTo>
                  <a:cubicBezTo>
                    <a:pt x="2287" y="1"/>
                    <a:pt x="2132" y="49"/>
                    <a:pt x="1906" y="144"/>
                  </a:cubicBezTo>
                  <a:cubicBezTo>
                    <a:pt x="1811" y="179"/>
                    <a:pt x="1668" y="227"/>
                    <a:pt x="1537" y="287"/>
                  </a:cubicBezTo>
                  <a:cubicBezTo>
                    <a:pt x="1406" y="346"/>
                    <a:pt x="1275" y="406"/>
                    <a:pt x="1120" y="465"/>
                  </a:cubicBezTo>
                  <a:cubicBezTo>
                    <a:pt x="977" y="537"/>
                    <a:pt x="834" y="596"/>
                    <a:pt x="703" y="656"/>
                  </a:cubicBezTo>
                  <a:cubicBezTo>
                    <a:pt x="572" y="727"/>
                    <a:pt x="453" y="799"/>
                    <a:pt x="346" y="834"/>
                  </a:cubicBezTo>
                  <a:cubicBezTo>
                    <a:pt x="144" y="941"/>
                    <a:pt x="1" y="1025"/>
                    <a:pt x="1" y="1025"/>
                  </a:cubicBezTo>
                  <a:cubicBezTo>
                    <a:pt x="1" y="1025"/>
                    <a:pt x="156" y="965"/>
                    <a:pt x="382" y="882"/>
                  </a:cubicBezTo>
                  <a:cubicBezTo>
                    <a:pt x="477" y="846"/>
                    <a:pt x="620" y="799"/>
                    <a:pt x="751" y="739"/>
                  </a:cubicBezTo>
                  <a:cubicBezTo>
                    <a:pt x="882" y="680"/>
                    <a:pt x="1013" y="620"/>
                    <a:pt x="1168" y="560"/>
                  </a:cubicBezTo>
                  <a:cubicBezTo>
                    <a:pt x="1311" y="489"/>
                    <a:pt x="1453" y="430"/>
                    <a:pt x="1584" y="370"/>
                  </a:cubicBezTo>
                  <a:cubicBezTo>
                    <a:pt x="1715" y="299"/>
                    <a:pt x="1834" y="227"/>
                    <a:pt x="1942" y="191"/>
                  </a:cubicBezTo>
                  <a:cubicBezTo>
                    <a:pt x="2144" y="84"/>
                    <a:pt x="2287" y="1"/>
                    <a:pt x="2287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5113163" y="2462642"/>
              <a:ext cx="26161" cy="67499"/>
            </a:xfrm>
            <a:custGeom>
              <a:avLst/>
              <a:gdLst/>
              <a:ahLst/>
              <a:cxnLst/>
              <a:rect l="l" t="t" r="r" b="b"/>
              <a:pathLst>
                <a:path w="905" h="2335" extrusionOk="0">
                  <a:moveTo>
                    <a:pt x="0" y="1"/>
                  </a:moveTo>
                  <a:cubicBezTo>
                    <a:pt x="0" y="1"/>
                    <a:pt x="36" y="144"/>
                    <a:pt x="119" y="370"/>
                  </a:cubicBezTo>
                  <a:cubicBezTo>
                    <a:pt x="155" y="477"/>
                    <a:pt x="202" y="608"/>
                    <a:pt x="250" y="739"/>
                  </a:cubicBezTo>
                  <a:cubicBezTo>
                    <a:pt x="310" y="870"/>
                    <a:pt x="357" y="1025"/>
                    <a:pt x="417" y="1167"/>
                  </a:cubicBezTo>
                  <a:cubicBezTo>
                    <a:pt x="452" y="1322"/>
                    <a:pt x="512" y="1465"/>
                    <a:pt x="572" y="1608"/>
                  </a:cubicBezTo>
                  <a:cubicBezTo>
                    <a:pt x="631" y="1739"/>
                    <a:pt x="691" y="1870"/>
                    <a:pt x="738" y="1977"/>
                  </a:cubicBezTo>
                  <a:cubicBezTo>
                    <a:pt x="833" y="2203"/>
                    <a:pt x="905" y="2334"/>
                    <a:pt x="905" y="2334"/>
                  </a:cubicBezTo>
                  <a:cubicBezTo>
                    <a:pt x="905" y="2334"/>
                    <a:pt x="857" y="2179"/>
                    <a:pt x="786" y="1965"/>
                  </a:cubicBezTo>
                  <a:cubicBezTo>
                    <a:pt x="738" y="1858"/>
                    <a:pt x="691" y="1715"/>
                    <a:pt x="643" y="1584"/>
                  </a:cubicBezTo>
                  <a:cubicBezTo>
                    <a:pt x="583" y="1453"/>
                    <a:pt x="548" y="1310"/>
                    <a:pt x="488" y="1156"/>
                  </a:cubicBezTo>
                  <a:cubicBezTo>
                    <a:pt x="441" y="1013"/>
                    <a:pt x="381" y="858"/>
                    <a:pt x="321" y="727"/>
                  </a:cubicBezTo>
                  <a:cubicBezTo>
                    <a:pt x="262" y="596"/>
                    <a:pt x="202" y="453"/>
                    <a:pt x="155" y="358"/>
                  </a:cubicBezTo>
                  <a:cubicBezTo>
                    <a:pt x="71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5205381" y="2500858"/>
              <a:ext cx="26537" cy="67470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1" y="0"/>
                  </a:moveTo>
                  <a:cubicBezTo>
                    <a:pt x="1" y="0"/>
                    <a:pt x="49" y="143"/>
                    <a:pt x="120" y="369"/>
                  </a:cubicBezTo>
                  <a:cubicBezTo>
                    <a:pt x="168" y="476"/>
                    <a:pt x="215" y="607"/>
                    <a:pt x="263" y="738"/>
                  </a:cubicBezTo>
                  <a:cubicBezTo>
                    <a:pt x="322" y="881"/>
                    <a:pt x="358" y="1024"/>
                    <a:pt x="418" y="1179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18" y="2334"/>
                    <a:pt x="918" y="2334"/>
                  </a:cubicBezTo>
                  <a:cubicBezTo>
                    <a:pt x="918" y="2334"/>
                    <a:pt x="870" y="2179"/>
                    <a:pt x="799" y="1965"/>
                  </a:cubicBezTo>
                  <a:cubicBezTo>
                    <a:pt x="751" y="1858"/>
                    <a:pt x="703" y="1727"/>
                    <a:pt x="656" y="1584"/>
                  </a:cubicBezTo>
                  <a:cubicBezTo>
                    <a:pt x="596" y="1453"/>
                    <a:pt x="560" y="1310"/>
                    <a:pt x="501" y="1155"/>
                  </a:cubicBezTo>
                  <a:cubicBezTo>
                    <a:pt x="453" y="1012"/>
                    <a:pt x="394" y="857"/>
                    <a:pt x="334" y="727"/>
                  </a:cubicBezTo>
                  <a:cubicBezTo>
                    <a:pt x="275" y="596"/>
                    <a:pt x="215" y="465"/>
                    <a:pt x="168" y="357"/>
                  </a:cubicBezTo>
                  <a:cubicBezTo>
                    <a:pt x="84" y="1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5297974" y="2539046"/>
              <a:ext cx="26190" cy="67499"/>
            </a:xfrm>
            <a:custGeom>
              <a:avLst/>
              <a:gdLst/>
              <a:ahLst/>
              <a:cxnLst/>
              <a:rect l="l" t="t" r="r" b="b"/>
              <a:pathLst>
                <a:path w="906" h="2335" extrusionOk="0">
                  <a:moveTo>
                    <a:pt x="1" y="1"/>
                  </a:moveTo>
                  <a:cubicBezTo>
                    <a:pt x="1" y="1"/>
                    <a:pt x="48" y="168"/>
                    <a:pt x="120" y="370"/>
                  </a:cubicBezTo>
                  <a:cubicBezTo>
                    <a:pt x="167" y="477"/>
                    <a:pt x="215" y="608"/>
                    <a:pt x="251" y="751"/>
                  </a:cubicBezTo>
                  <a:cubicBezTo>
                    <a:pt x="310" y="882"/>
                    <a:pt x="358" y="1025"/>
                    <a:pt x="417" y="1180"/>
                  </a:cubicBezTo>
                  <a:cubicBezTo>
                    <a:pt x="465" y="1322"/>
                    <a:pt x="525" y="1477"/>
                    <a:pt x="584" y="1608"/>
                  </a:cubicBezTo>
                  <a:cubicBezTo>
                    <a:pt x="644" y="1739"/>
                    <a:pt x="703" y="1870"/>
                    <a:pt x="751" y="1977"/>
                  </a:cubicBezTo>
                  <a:cubicBezTo>
                    <a:pt x="834" y="2203"/>
                    <a:pt x="906" y="2334"/>
                    <a:pt x="906" y="2334"/>
                  </a:cubicBezTo>
                  <a:cubicBezTo>
                    <a:pt x="906" y="2334"/>
                    <a:pt x="870" y="2192"/>
                    <a:pt x="786" y="1965"/>
                  </a:cubicBezTo>
                  <a:cubicBezTo>
                    <a:pt x="739" y="1858"/>
                    <a:pt x="703" y="1727"/>
                    <a:pt x="656" y="1596"/>
                  </a:cubicBezTo>
                  <a:cubicBezTo>
                    <a:pt x="596" y="1453"/>
                    <a:pt x="548" y="1311"/>
                    <a:pt x="489" y="1156"/>
                  </a:cubicBezTo>
                  <a:cubicBezTo>
                    <a:pt x="453" y="1013"/>
                    <a:pt x="394" y="858"/>
                    <a:pt x="334" y="727"/>
                  </a:cubicBezTo>
                  <a:cubicBezTo>
                    <a:pt x="275" y="596"/>
                    <a:pt x="215" y="465"/>
                    <a:pt x="167" y="358"/>
                  </a:cubicBezTo>
                  <a:cubicBezTo>
                    <a:pt x="72" y="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3486175" y="-80475"/>
              <a:ext cx="4740743" cy="4761557"/>
            </a:xfrm>
            <a:custGeom>
              <a:avLst/>
              <a:gdLst/>
              <a:ahLst/>
              <a:cxnLst/>
              <a:rect l="l" t="t" r="r" b="b"/>
              <a:pathLst>
                <a:path w="163997" h="164717" extrusionOk="0">
                  <a:moveTo>
                    <a:pt x="31968" y="0"/>
                  </a:moveTo>
                  <a:cubicBezTo>
                    <a:pt x="26996" y="0"/>
                    <a:pt x="22166" y="1212"/>
                    <a:pt x="18431" y="4570"/>
                  </a:cubicBezTo>
                  <a:cubicBezTo>
                    <a:pt x="0" y="21131"/>
                    <a:pt x="11644" y="44479"/>
                    <a:pt x="31826" y="48873"/>
                  </a:cubicBezTo>
                  <a:cubicBezTo>
                    <a:pt x="44208" y="51563"/>
                    <a:pt x="64913" y="55361"/>
                    <a:pt x="70997" y="70197"/>
                  </a:cubicBezTo>
                  <a:cubicBezTo>
                    <a:pt x="86297" y="107511"/>
                    <a:pt x="24122" y="94176"/>
                    <a:pt x="19931" y="137383"/>
                  </a:cubicBezTo>
                  <a:cubicBezTo>
                    <a:pt x="17956" y="157679"/>
                    <a:pt x="30712" y="164717"/>
                    <a:pt x="43572" y="164717"/>
                  </a:cubicBezTo>
                  <a:cubicBezTo>
                    <a:pt x="50863" y="164717"/>
                    <a:pt x="58186" y="162455"/>
                    <a:pt x="62877" y="159065"/>
                  </a:cubicBezTo>
                  <a:cubicBezTo>
                    <a:pt x="75129" y="150206"/>
                    <a:pt x="76903" y="132835"/>
                    <a:pt x="96012" y="123537"/>
                  </a:cubicBezTo>
                  <a:cubicBezTo>
                    <a:pt x="110181" y="116631"/>
                    <a:pt x="127778" y="118691"/>
                    <a:pt x="141149" y="110368"/>
                  </a:cubicBezTo>
                  <a:cubicBezTo>
                    <a:pt x="161985" y="97402"/>
                    <a:pt x="163997" y="62970"/>
                    <a:pt x="157687" y="48896"/>
                  </a:cubicBezTo>
                  <a:cubicBezTo>
                    <a:pt x="153531" y="39657"/>
                    <a:pt x="140661" y="26918"/>
                    <a:pt x="128992" y="25382"/>
                  </a:cubicBezTo>
                  <a:cubicBezTo>
                    <a:pt x="127955" y="25246"/>
                    <a:pt x="126920" y="25183"/>
                    <a:pt x="125888" y="25183"/>
                  </a:cubicBezTo>
                  <a:cubicBezTo>
                    <a:pt x="119048" y="25183"/>
                    <a:pt x="112341" y="27933"/>
                    <a:pt x="105823" y="30323"/>
                  </a:cubicBezTo>
                  <a:cubicBezTo>
                    <a:pt x="99282" y="32722"/>
                    <a:pt x="94033" y="33739"/>
                    <a:pt x="89701" y="33739"/>
                  </a:cubicBezTo>
                  <a:cubicBezTo>
                    <a:pt x="71681" y="33739"/>
                    <a:pt x="69533" y="16137"/>
                    <a:pt x="56210" y="7248"/>
                  </a:cubicBezTo>
                  <a:cubicBezTo>
                    <a:pt x="53060" y="5140"/>
                    <a:pt x="42210" y="0"/>
                    <a:pt x="31968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968387" y="1307439"/>
              <a:ext cx="632352" cy="743241"/>
            </a:xfrm>
            <a:custGeom>
              <a:avLst/>
              <a:gdLst/>
              <a:ahLst/>
              <a:cxnLst/>
              <a:rect l="l" t="t" r="r" b="b"/>
              <a:pathLst>
                <a:path w="21875" h="25711" extrusionOk="0">
                  <a:moveTo>
                    <a:pt x="2976" y="0"/>
                  </a:moveTo>
                  <a:cubicBezTo>
                    <a:pt x="2961" y="0"/>
                    <a:pt x="2947" y="2"/>
                    <a:pt x="2932" y="4"/>
                  </a:cubicBezTo>
                  <a:cubicBezTo>
                    <a:pt x="2920" y="4"/>
                    <a:pt x="2896" y="4"/>
                    <a:pt x="2884" y="28"/>
                  </a:cubicBezTo>
                  <a:cubicBezTo>
                    <a:pt x="2872" y="28"/>
                    <a:pt x="2837" y="40"/>
                    <a:pt x="2825" y="52"/>
                  </a:cubicBezTo>
                  <a:lnTo>
                    <a:pt x="2813" y="64"/>
                  </a:lnTo>
                  <a:cubicBezTo>
                    <a:pt x="2801" y="88"/>
                    <a:pt x="2777" y="88"/>
                    <a:pt x="2765" y="100"/>
                  </a:cubicBezTo>
                  <a:cubicBezTo>
                    <a:pt x="2753" y="100"/>
                    <a:pt x="2753" y="112"/>
                    <a:pt x="2741" y="123"/>
                  </a:cubicBezTo>
                  <a:cubicBezTo>
                    <a:pt x="2718" y="147"/>
                    <a:pt x="2706" y="159"/>
                    <a:pt x="2706" y="171"/>
                  </a:cubicBezTo>
                  <a:cubicBezTo>
                    <a:pt x="2694" y="183"/>
                    <a:pt x="2694" y="183"/>
                    <a:pt x="2694" y="207"/>
                  </a:cubicBezTo>
                  <a:cubicBezTo>
                    <a:pt x="2682" y="219"/>
                    <a:pt x="2682" y="231"/>
                    <a:pt x="2658" y="242"/>
                  </a:cubicBezTo>
                  <a:cubicBezTo>
                    <a:pt x="2658" y="266"/>
                    <a:pt x="2646" y="278"/>
                    <a:pt x="2646" y="290"/>
                  </a:cubicBezTo>
                  <a:cubicBezTo>
                    <a:pt x="2634" y="302"/>
                    <a:pt x="2634" y="338"/>
                    <a:pt x="2622" y="350"/>
                  </a:cubicBezTo>
                  <a:cubicBezTo>
                    <a:pt x="2622" y="362"/>
                    <a:pt x="2599" y="385"/>
                    <a:pt x="2599" y="397"/>
                  </a:cubicBezTo>
                  <a:cubicBezTo>
                    <a:pt x="2587" y="421"/>
                    <a:pt x="2587" y="445"/>
                    <a:pt x="2575" y="469"/>
                  </a:cubicBezTo>
                  <a:cubicBezTo>
                    <a:pt x="2575" y="481"/>
                    <a:pt x="2563" y="504"/>
                    <a:pt x="2563" y="516"/>
                  </a:cubicBezTo>
                  <a:cubicBezTo>
                    <a:pt x="2539" y="540"/>
                    <a:pt x="2539" y="576"/>
                    <a:pt x="2527" y="623"/>
                  </a:cubicBezTo>
                  <a:cubicBezTo>
                    <a:pt x="2527" y="635"/>
                    <a:pt x="2527" y="647"/>
                    <a:pt x="2515" y="647"/>
                  </a:cubicBezTo>
                  <a:cubicBezTo>
                    <a:pt x="2503" y="695"/>
                    <a:pt x="2480" y="754"/>
                    <a:pt x="2480" y="802"/>
                  </a:cubicBezTo>
                  <a:cubicBezTo>
                    <a:pt x="2468" y="838"/>
                    <a:pt x="2468" y="897"/>
                    <a:pt x="2456" y="957"/>
                  </a:cubicBezTo>
                  <a:cubicBezTo>
                    <a:pt x="2456" y="981"/>
                    <a:pt x="2456" y="993"/>
                    <a:pt x="2444" y="1004"/>
                  </a:cubicBezTo>
                  <a:cubicBezTo>
                    <a:pt x="2444" y="1052"/>
                    <a:pt x="2420" y="1100"/>
                    <a:pt x="2420" y="1135"/>
                  </a:cubicBezTo>
                  <a:cubicBezTo>
                    <a:pt x="2420" y="1159"/>
                    <a:pt x="2420" y="1183"/>
                    <a:pt x="2408" y="1195"/>
                  </a:cubicBezTo>
                  <a:cubicBezTo>
                    <a:pt x="2408" y="1243"/>
                    <a:pt x="2396" y="1290"/>
                    <a:pt x="2396" y="1338"/>
                  </a:cubicBezTo>
                  <a:lnTo>
                    <a:pt x="2396" y="1409"/>
                  </a:lnTo>
                  <a:cubicBezTo>
                    <a:pt x="2396" y="1457"/>
                    <a:pt x="2396" y="1493"/>
                    <a:pt x="2384" y="1540"/>
                  </a:cubicBezTo>
                  <a:lnTo>
                    <a:pt x="2384" y="1612"/>
                  </a:lnTo>
                  <a:lnTo>
                    <a:pt x="2384" y="1766"/>
                  </a:lnTo>
                  <a:lnTo>
                    <a:pt x="2384" y="1838"/>
                  </a:lnTo>
                  <a:lnTo>
                    <a:pt x="2384" y="2005"/>
                  </a:lnTo>
                  <a:lnTo>
                    <a:pt x="2384" y="2064"/>
                  </a:lnTo>
                  <a:lnTo>
                    <a:pt x="2384" y="2267"/>
                  </a:lnTo>
                  <a:lnTo>
                    <a:pt x="2384" y="2290"/>
                  </a:lnTo>
                  <a:cubicBezTo>
                    <a:pt x="2384" y="2374"/>
                    <a:pt x="2384" y="2445"/>
                    <a:pt x="2396" y="2540"/>
                  </a:cubicBezTo>
                  <a:cubicBezTo>
                    <a:pt x="2456" y="3612"/>
                    <a:pt x="2694" y="4886"/>
                    <a:pt x="3111" y="6112"/>
                  </a:cubicBezTo>
                  <a:cubicBezTo>
                    <a:pt x="3992" y="8613"/>
                    <a:pt x="5813" y="10148"/>
                    <a:pt x="6325" y="10398"/>
                  </a:cubicBezTo>
                  <a:cubicBezTo>
                    <a:pt x="6587" y="10887"/>
                    <a:pt x="6873" y="11363"/>
                    <a:pt x="7159" y="11839"/>
                  </a:cubicBezTo>
                  <a:cubicBezTo>
                    <a:pt x="6397" y="11256"/>
                    <a:pt x="5158" y="10482"/>
                    <a:pt x="3896" y="10113"/>
                  </a:cubicBezTo>
                  <a:cubicBezTo>
                    <a:pt x="3089" y="9880"/>
                    <a:pt x="2296" y="9748"/>
                    <a:pt x="1644" y="9748"/>
                  </a:cubicBezTo>
                  <a:cubicBezTo>
                    <a:pt x="663" y="9748"/>
                    <a:pt x="1" y="10047"/>
                    <a:pt x="86" y="10756"/>
                  </a:cubicBezTo>
                  <a:cubicBezTo>
                    <a:pt x="86" y="10779"/>
                    <a:pt x="98" y="10815"/>
                    <a:pt x="98" y="10839"/>
                  </a:cubicBezTo>
                  <a:cubicBezTo>
                    <a:pt x="325" y="12006"/>
                    <a:pt x="2587" y="13577"/>
                    <a:pt x="4646" y="13958"/>
                  </a:cubicBezTo>
                  <a:cubicBezTo>
                    <a:pt x="4883" y="14001"/>
                    <a:pt x="5108" y="14020"/>
                    <a:pt x="5321" y="14020"/>
                  </a:cubicBezTo>
                  <a:cubicBezTo>
                    <a:pt x="6670" y="14020"/>
                    <a:pt x="7558" y="13264"/>
                    <a:pt x="7825" y="12863"/>
                  </a:cubicBezTo>
                  <a:cubicBezTo>
                    <a:pt x="8242" y="13482"/>
                    <a:pt x="8695" y="14054"/>
                    <a:pt x="9147" y="14625"/>
                  </a:cubicBezTo>
                  <a:cubicBezTo>
                    <a:pt x="9897" y="15530"/>
                    <a:pt x="10278" y="15959"/>
                    <a:pt x="11112" y="16780"/>
                  </a:cubicBezTo>
                  <a:cubicBezTo>
                    <a:pt x="11052" y="16756"/>
                    <a:pt x="10993" y="16733"/>
                    <a:pt x="10933" y="16709"/>
                  </a:cubicBezTo>
                  <a:cubicBezTo>
                    <a:pt x="10695" y="16602"/>
                    <a:pt x="10445" y="16518"/>
                    <a:pt x="10159" y="16423"/>
                  </a:cubicBezTo>
                  <a:cubicBezTo>
                    <a:pt x="9885" y="16340"/>
                    <a:pt x="9588" y="16256"/>
                    <a:pt x="9266" y="16185"/>
                  </a:cubicBezTo>
                  <a:cubicBezTo>
                    <a:pt x="8968" y="16125"/>
                    <a:pt x="8659" y="16054"/>
                    <a:pt x="8349" y="16006"/>
                  </a:cubicBezTo>
                  <a:cubicBezTo>
                    <a:pt x="7718" y="15899"/>
                    <a:pt x="7063" y="15828"/>
                    <a:pt x="6432" y="15816"/>
                  </a:cubicBezTo>
                  <a:cubicBezTo>
                    <a:pt x="6099" y="15804"/>
                    <a:pt x="5778" y="15804"/>
                    <a:pt x="5456" y="15804"/>
                  </a:cubicBezTo>
                  <a:lnTo>
                    <a:pt x="4587" y="15804"/>
                  </a:lnTo>
                  <a:cubicBezTo>
                    <a:pt x="4273" y="15791"/>
                    <a:pt x="3964" y="15781"/>
                    <a:pt x="3669" y="15781"/>
                  </a:cubicBezTo>
                  <a:cubicBezTo>
                    <a:pt x="3427" y="15781"/>
                    <a:pt x="3195" y="15788"/>
                    <a:pt x="2980" y="15804"/>
                  </a:cubicBezTo>
                  <a:cubicBezTo>
                    <a:pt x="2587" y="15840"/>
                    <a:pt x="2170" y="15828"/>
                    <a:pt x="1872" y="15887"/>
                  </a:cubicBezTo>
                  <a:cubicBezTo>
                    <a:pt x="1575" y="15947"/>
                    <a:pt x="1408" y="16102"/>
                    <a:pt x="1444" y="16364"/>
                  </a:cubicBezTo>
                  <a:cubicBezTo>
                    <a:pt x="1444" y="16399"/>
                    <a:pt x="1456" y="16411"/>
                    <a:pt x="1456" y="16435"/>
                  </a:cubicBezTo>
                  <a:cubicBezTo>
                    <a:pt x="1515" y="16709"/>
                    <a:pt x="1753" y="17066"/>
                    <a:pt x="2146" y="17471"/>
                  </a:cubicBezTo>
                  <a:cubicBezTo>
                    <a:pt x="2337" y="17661"/>
                    <a:pt x="2575" y="17864"/>
                    <a:pt x="2872" y="18078"/>
                  </a:cubicBezTo>
                  <a:cubicBezTo>
                    <a:pt x="3015" y="18185"/>
                    <a:pt x="3170" y="18280"/>
                    <a:pt x="3337" y="18376"/>
                  </a:cubicBezTo>
                  <a:cubicBezTo>
                    <a:pt x="3420" y="18423"/>
                    <a:pt x="3492" y="18459"/>
                    <a:pt x="3587" y="18507"/>
                  </a:cubicBezTo>
                  <a:cubicBezTo>
                    <a:pt x="3670" y="18554"/>
                    <a:pt x="3765" y="18602"/>
                    <a:pt x="3837" y="18638"/>
                  </a:cubicBezTo>
                  <a:cubicBezTo>
                    <a:pt x="4480" y="18959"/>
                    <a:pt x="5206" y="19209"/>
                    <a:pt x="5956" y="19352"/>
                  </a:cubicBezTo>
                  <a:cubicBezTo>
                    <a:pt x="6325" y="19435"/>
                    <a:pt x="6706" y="19471"/>
                    <a:pt x="7087" y="19495"/>
                  </a:cubicBezTo>
                  <a:cubicBezTo>
                    <a:pt x="7218" y="19499"/>
                    <a:pt x="7346" y="19502"/>
                    <a:pt x="7472" y="19502"/>
                  </a:cubicBezTo>
                  <a:cubicBezTo>
                    <a:pt x="7690" y="19502"/>
                    <a:pt x="7904" y="19494"/>
                    <a:pt x="8123" y="19471"/>
                  </a:cubicBezTo>
                  <a:cubicBezTo>
                    <a:pt x="8814" y="19411"/>
                    <a:pt x="9385" y="19257"/>
                    <a:pt x="9885" y="19030"/>
                  </a:cubicBezTo>
                  <a:cubicBezTo>
                    <a:pt x="10123" y="18923"/>
                    <a:pt x="10361" y="18804"/>
                    <a:pt x="10540" y="18685"/>
                  </a:cubicBezTo>
                  <a:cubicBezTo>
                    <a:pt x="10719" y="18566"/>
                    <a:pt x="10897" y="18459"/>
                    <a:pt x="11052" y="18364"/>
                  </a:cubicBezTo>
                  <a:cubicBezTo>
                    <a:pt x="11219" y="18257"/>
                    <a:pt x="11374" y="18149"/>
                    <a:pt x="11493" y="18066"/>
                  </a:cubicBezTo>
                  <a:cubicBezTo>
                    <a:pt x="11576" y="17971"/>
                    <a:pt x="11671" y="17899"/>
                    <a:pt x="11766" y="17852"/>
                  </a:cubicBezTo>
                  <a:cubicBezTo>
                    <a:pt x="11874" y="17804"/>
                    <a:pt x="11981" y="17780"/>
                    <a:pt x="12052" y="17745"/>
                  </a:cubicBezTo>
                  <a:cubicBezTo>
                    <a:pt x="12088" y="17733"/>
                    <a:pt x="12100" y="17733"/>
                    <a:pt x="12112" y="17721"/>
                  </a:cubicBezTo>
                  <a:cubicBezTo>
                    <a:pt x="12683" y="18221"/>
                    <a:pt x="12981" y="18459"/>
                    <a:pt x="13576" y="18923"/>
                  </a:cubicBezTo>
                  <a:cubicBezTo>
                    <a:pt x="14386" y="19554"/>
                    <a:pt x="15255" y="20150"/>
                    <a:pt x="16148" y="20685"/>
                  </a:cubicBezTo>
                  <a:cubicBezTo>
                    <a:pt x="16338" y="20805"/>
                    <a:pt x="16529" y="20900"/>
                    <a:pt x="16731" y="21019"/>
                  </a:cubicBezTo>
                  <a:cubicBezTo>
                    <a:pt x="16632" y="21016"/>
                    <a:pt x="16525" y="21014"/>
                    <a:pt x="16410" y="21014"/>
                  </a:cubicBezTo>
                  <a:cubicBezTo>
                    <a:pt x="15239" y="21014"/>
                    <a:pt x="13283" y="21188"/>
                    <a:pt x="11504" y="21697"/>
                  </a:cubicBezTo>
                  <a:cubicBezTo>
                    <a:pt x="9838" y="22174"/>
                    <a:pt x="6754" y="23543"/>
                    <a:pt x="7171" y="24793"/>
                  </a:cubicBezTo>
                  <a:cubicBezTo>
                    <a:pt x="7171" y="24805"/>
                    <a:pt x="7183" y="24817"/>
                    <a:pt x="7206" y="24817"/>
                  </a:cubicBezTo>
                  <a:cubicBezTo>
                    <a:pt x="7206" y="24829"/>
                    <a:pt x="7206" y="24853"/>
                    <a:pt x="7218" y="24865"/>
                  </a:cubicBezTo>
                  <a:cubicBezTo>
                    <a:pt x="7242" y="24912"/>
                    <a:pt x="7290" y="24936"/>
                    <a:pt x="7349" y="24972"/>
                  </a:cubicBezTo>
                  <a:cubicBezTo>
                    <a:pt x="8212" y="25501"/>
                    <a:pt x="9221" y="25710"/>
                    <a:pt x="10256" y="25710"/>
                  </a:cubicBezTo>
                  <a:cubicBezTo>
                    <a:pt x="11665" y="25710"/>
                    <a:pt x="13120" y="25323"/>
                    <a:pt x="14314" y="24829"/>
                  </a:cubicBezTo>
                  <a:cubicBezTo>
                    <a:pt x="16529" y="23912"/>
                    <a:pt x="17398" y="22126"/>
                    <a:pt x="17541" y="21471"/>
                  </a:cubicBezTo>
                  <a:cubicBezTo>
                    <a:pt x="18934" y="22198"/>
                    <a:pt x="20375" y="22793"/>
                    <a:pt x="21875" y="23269"/>
                  </a:cubicBezTo>
                  <a:cubicBezTo>
                    <a:pt x="20387" y="22686"/>
                    <a:pt x="18946" y="22007"/>
                    <a:pt x="17589" y="21233"/>
                  </a:cubicBezTo>
                  <a:cubicBezTo>
                    <a:pt x="17958" y="21102"/>
                    <a:pt x="17958" y="20388"/>
                    <a:pt x="18160" y="19531"/>
                  </a:cubicBezTo>
                  <a:cubicBezTo>
                    <a:pt x="18184" y="19411"/>
                    <a:pt x="18220" y="19281"/>
                    <a:pt x="18243" y="19138"/>
                  </a:cubicBezTo>
                  <a:cubicBezTo>
                    <a:pt x="18255" y="19090"/>
                    <a:pt x="18255" y="19042"/>
                    <a:pt x="18279" y="18995"/>
                  </a:cubicBezTo>
                  <a:cubicBezTo>
                    <a:pt x="18279" y="18983"/>
                    <a:pt x="18279" y="18959"/>
                    <a:pt x="18291" y="18935"/>
                  </a:cubicBezTo>
                  <a:cubicBezTo>
                    <a:pt x="18303" y="18888"/>
                    <a:pt x="18303" y="18804"/>
                    <a:pt x="18315" y="18733"/>
                  </a:cubicBezTo>
                  <a:cubicBezTo>
                    <a:pt x="18339" y="18566"/>
                    <a:pt x="18351" y="18388"/>
                    <a:pt x="18351" y="18197"/>
                  </a:cubicBezTo>
                  <a:cubicBezTo>
                    <a:pt x="18351" y="18030"/>
                    <a:pt x="18351" y="17864"/>
                    <a:pt x="18362" y="17709"/>
                  </a:cubicBezTo>
                  <a:cubicBezTo>
                    <a:pt x="18362" y="17554"/>
                    <a:pt x="18374" y="17387"/>
                    <a:pt x="18374" y="17245"/>
                  </a:cubicBezTo>
                  <a:cubicBezTo>
                    <a:pt x="18374" y="17173"/>
                    <a:pt x="18398" y="17090"/>
                    <a:pt x="18398" y="17030"/>
                  </a:cubicBezTo>
                  <a:lnTo>
                    <a:pt x="18398" y="16971"/>
                  </a:lnTo>
                  <a:lnTo>
                    <a:pt x="18398" y="16899"/>
                  </a:lnTo>
                  <a:lnTo>
                    <a:pt x="18398" y="16756"/>
                  </a:lnTo>
                  <a:cubicBezTo>
                    <a:pt x="18398" y="16661"/>
                    <a:pt x="18398" y="16554"/>
                    <a:pt x="18410" y="16471"/>
                  </a:cubicBezTo>
                  <a:cubicBezTo>
                    <a:pt x="18410" y="16185"/>
                    <a:pt x="18410" y="15887"/>
                    <a:pt x="18398" y="15613"/>
                  </a:cubicBezTo>
                  <a:cubicBezTo>
                    <a:pt x="18374" y="15411"/>
                    <a:pt x="18362" y="15221"/>
                    <a:pt x="18351" y="15042"/>
                  </a:cubicBezTo>
                  <a:cubicBezTo>
                    <a:pt x="18315" y="14673"/>
                    <a:pt x="18255" y="14328"/>
                    <a:pt x="18220" y="13994"/>
                  </a:cubicBezTo>
                  <a:cubicBezTo>
                    <a:pt x="18184" y="13839"/>
                    <a:pt x="18172" y="13673"/>
                    <a:pt x="18136" y="13530"/>
                  </a:cubicBezTo>
                  <a:lnTo>
                    <a:pt x="18101" y="13304"/>
                  </a:lnTo>
                  <a:lnTo>
                    <a:pt x="18053" y="13077"/>
                  </a:lnTo>
                  <a:cubicBezTo>
                    <a:pt x="18041" y="13006"/>
                    <a:pt x="18017" y="12935"/>
                    <a:pt x="18017" y="12851"/>
                  </a:cubicBezTo>
                  <a:lnTo>
                    <a:pt x="17981" y="12637"/>
                  </a:lnTo>
                  <a:cubicBezTo>
                    <a:pt x="17934" y="12339"/>
                    <a:pt x="17874" y="12065"/>
                    <a:pt x="17815" y="11827"/>
                  </a:cubicBezTo>
                  <a:cubicBezTo>
                    <a:pt x="17708" y="11351"/>
                    <a:pt x="17600" y="10970"/>
                    <a:pt x="17529" y="10696"/>
                  </a:cubicBezTo>
                  <a:cubicBezTo>
                    <a:pt x="17505" y="10589"/>
                    <a:pt x="17470" y="10506"/>
                    <a:pt x="17458" y="10446"/>
                  </a:cubicBezTo>
                  <a:cubicBezTo>
                    <a:pt x="17446" y="10398"/>
                    <a:pt x="17422" y="10351"/>
                    <a:pt x="17410" y="10327"/>
                  </a:cubicBezTo>
                  <a:lnTo>
                    <a:pt x="17410" y="10303"/>
                  </a:lnTo>
                  <a:cubicBezTo>
                    <a:pt x="17398" y="10305"/>
                    <a:pt x="17387" y="10306"/>
                    <a:pt x="17377" y="10306"/>
                  </a:cubicBezTo>
                  <a:cubicBezTo>
                    <a:pt x="17317" y="10306"/>
                    <a:pt x="17288" y="10279"/>
                    <a:pt x="17267" y="10279"/>
                  </a:cubicBezTo>
                  <a:cubicBezTo>
                    <a:pt x="17243" y="10279"/>
                    <a:pt x="17243" y="10279"/>
                    <a:pt x="17231" y="10291"/>
                  </a:cubicBezTo>
                  <a:lnTo>
                    <a:pt x="17219" y="10291"/>
                  </a:lnTo>
                  <a:cubicBezTo>
                    <a:pt x="17216" y="10291"/>
                    <a:pt x="17212" y="10290"/>
                    <a:pt x="17208" y="10290"/>
                  </a:cubicBezTo>
                  <a:cubicBezTo>
                    <a:pt x="17132" y="10290"/>
                    <a:pt x="16984" y="10398"/>
                    <a:pt x="16803" y="10613"/>
                  </a:cubicBezTo>
                  <a:cubicBezTo>
                    <a:pt x="16708" y="10708"/>
                    <a:pt x="16612" y="10863"/>
                    <a:pt x="16505" y="11030"/>
                  </a:cubicBezTo>
                  <a:cubicBezTo>
                    <a:pt x="16398" y="11184"/>
                    <a:pt x="16291" y="11387"/>
                    <a:pt x="16196" y="11589"/>
                  </a:cubicBezTo>
                  <a:cubicBezTo>
                    <a:pt x="16148" y="11696"/>
                    <a:pt x="16088" y="11815"/>
                    <a:pt x="16041" y="11922"/>
                  </a:cubicBezTo>
                  <a:cubicBezTo>
                    <a:pt x="15993" y="12042"/>
                    <a:pt x="15934" y="12137"/>
                    <a:pt x="15898" y="12256"/>
                  </a:cubicBezTo>
                  <a:cubicBezTo>
                    <a:pt x="15862" y="12315"/>
                    <a:pt x="15850" y="12375"/>
                    <a:pt x="15815" y="12434"/>
                  </a:cubicBezTo>
                  <a:lnTo>
                    <a:pt x="15779" y="12577"/>
                  </a:lnTo>
                  <a:cubicBezTo>
                    <a:pt x="15755" y="12601"/>
                    <a:pt x="15755" y="12613"/>
                    <a:pt x="15743" y="12649"/>
                  </a:cubicBezTo>
                  <a:lnTo>
                    <a:pt x="15660" y="12958"/>
                  </a:lnTo>
                  <a:lnTo>
                    <a:pt x="15612" y="13089"/>
                  </a:lnTo>
                  <a:cubicBezTo>
                    <a:pt x="15565" y="13244"/>
                    <a:pt x="15541" y="13387"/>
                    <a:pt x="15505" y="13554"/>
                  </a:cubicBezTo>
                  <a:cubicBezTo>
                    <a:pt x="15481" y="13720"/>
                    <a:pt x="15445" y="13863"/>
                    <a:pt x="15434" y="14030"/>
                  </a:cubicBezTo>
                  <a:cubicBezTo>
                    <a:pt x="15386" y="14363"/>
                    <a:pt x="15362" y="14685"/>
                    <a:pt x="15338" y="15018"/>
                  </a:cubicBezTo>
                  <a:cubicBezTo>
                    <a:pt x="15338" y="15197"/>
                    <a:pt x="15326" y="15351"/>
                    <a:pt x="15326" y="15518"/>
                  </a:cubicBezTo>
                  <a:cubicBezTo>
                    <a:pt x="15326" y="15685"/>
                    <a:pt x="15314" y="15852"/>
                    <a:pt x="15314" y="16006"/>
                  </a:cubicBezTo>
                  <a:lnTo>
                    <a:pt x="15314" y="16125"/>
                  </a:lnTo>
                  <a:lnTo>
                    <a:pt x="15314" y="16268"/>
                  </a:lnTo>
                  <a:lnTo>
                    <a:pt x="15314" y="16578"/>
                  </a:lnTo>
                  <a:cubicBezTo>
                    <a:pt x="15314" y="16780"/>
                    <a:pt x="15326" y="16983"/>
                    <a:pt x="15362" y="17161"/>
                  </a:cubicBezTo>
                  <a:cubicBezTo>
                    <a:pt x="15374" y="17245"/>
                    <a:pt x="15386" y="17340"/>
                    <a:pt x="15386" y="17423"/>
                  </a:cubicBezTo>
                  <a:cubicBezTo>
                    <a:pt x="15398" y="17471"/>
                    <a:pt x="15398" y="17495"/>
                    <a:pt x="15398" y="17554"/>
                  </a:cubicBezTo>
                  <a:cubicBezTo>
                    <a:pt x="15398" y="17590"/>
                    <a:pt x="15398" y="17602"/>
                    <a:pt x="15422" y="17614"/>
                  </a:cubicBezTo>
                  <a:cubicBezTo>
                    <a:pt x="15422" y="17637"/>
                    <a:pt x="15422" y="17649"/>
                    <a:pt x="15434" y="17661"/>
                  </a:cubicBezTo>
                  <a:cubicBezTo>
                    <a:pt x="15457" y="17792"/>
                    <a:pt x="15481" y="17947"/>
                    <a:pt x="15505" y="18090"/>
                  </a:cubicBezTo>
                  <a:cubicBezTo>
                    <a:pt x="15553" y="18411"/>
                    <a:pt x="15612" y="18745"/>
                    <a:pt x="15695" y="19090"/>
                  </a:cubicBezTo>
                  <a:cubicBezTo>
                    <a:pt x="15862" y="19697"/>
                    <a:pt x="16148" y="20209"/>
                    <a:pt x="16446" y="20590"/>
                  </a:cubicBezTo>
                  <a:cubicBezTo>
                    <a:pt x="16386" y="20554"/>
                    <a:pt x="16327" y="20519"/>
                    <a:pt x="16255" y="20471"/>
                  </a:cubicBezTo>
                  <a:cubicBezTo>
                    <a:pt x="15386" y="19923"/>
                    <a:pt x="14541" y="19328"/>
                    <a:pt x="13731" y="18685"/>
                  </a:cubicBezTo>
                  <a:cubicBezTo>
                    <a:pt x="13136" y="18233"/>
                    <a:pt x="12862" y="17971"/>
                    <a:pt x="12290" y="17471"/>
                  </a:cubicBezTo>
                  <a:cubicBezTo>
                    <a:pt x="13052" y="17304"/>
                    <a:pt x="13243" y="14935"/>
                    <a:pt x="13338" y="12589"/>
                  </a:cubicBezTo>
                  <a:cubicBezTo>
                    <a:pt x="13350" y="12232"/>
                    <a:pt x="13350" y="11875"/>
                    <a:pt x="13338" y="11530"/>
                  </a:cubicBezTo>
                  <a:cubicBezTo>
                    <a:pt x="13279" y="10220"/>
                    <a:pt x="13076" y="9077"/>
                    <a:pt x="12921" y="8374"/>
                  </a:cubicBezTo>
                  <a:lnTo>
                    <a:pt x="12921" y="8363"/>
                  </a:lnTo>
                  <a:cubicBezTo>
                    <a:pt x="12921" y="8327"/>
                    <a:pt x="12898" y="8303"/>
                    <a:pt x="12898" y="8267"/>
                  </a:cubicBezTo>
                  <a:lnTo>
                    <a:pt x="12898" y="8243"/>
                  </a:lnTo>
                  <a:cubicBezTo>
                    <a:pt x="12898" y="8208"/>
                    <a:pt x="12886" y="8196"/>
                    <a:pt x="12886" y="8172"/>
                  </a:cubicBezTo>
                  <a:cubicBezTo>
                    <a:pt x="12886" y="8148"/>
                    <a:pt x="12886" y="8148"/>
                    <a:pt x="12874" y="8136"/>
                  </a:cubicBezTo>
                  <a:cubicBezTo>
                    <a:pt x="12874" y="8124"/>
                    <a:pt x="12862" y="8089"/>
                    <a:pt x="12862" y="8077"/>
                  </a:cubicBezTo>
                  <a:cubicBezTo>
                    <a:pt x="12862" y="8065"/>
                    <a:pt x="12862" y="8065"/>
                    <a:pt x="12838" y="8053"/>
                  </a:cubicBezTo>
                  <a:cubicBezTo>
                    <a:pt x="12838" y="8029"/>
                    <a:pt x="12826" y="8005"/>
                    <a:pt x="12826" y="7993"/>
                  </a:cubicBezTo>
                  <a:cubicBezTo>
                    <a:pt x="12826" y="7970"/>
                    <a:pt x="12826" y="7970"/>
                    <a:pt x="12814" y="7958"/>
                  </a:cubicBezTo>
                  <a:cubicBezTo>
                    <a:pt x="12802" y="7934"/>
                    <a:pt x="12802" y="7898"/>
                    <a:pt x="12778" y="7886"/>
                  </a:cubicBezTo>
                  <a:cubicBezTo>
                    <a:pt x="12778" y="7874"/>
                    <a:pt x="12767" y="7851"/>
                    <a:pt x="12767" y="7851"/>
                  </a:cubicBezTo>
                  <a:cubicBezTo>
                    <a:pt x="12767" y="7839"/>
                    <a:pt x="12767" y="7839"/>
                    <a:pt x="12755" y="7827"/>
                  </a:cubicBezTo>
                  <a:cubicBezTo>
                    <a:pt x="12755" y="7815"/>
                    <a:pt x="12743" y="7791"/>
                    <a:pt x="12743" y="7791"/>
                  </a:cubicBezTo>
                  <a:cubicBezTo>
                    <a:pt x="12743" y="7779"/>
                    <a:pt x="12743" y="7779"/>
                    <a:pt x="12719" y="7779"/>
                  </a:cubicBezTo>
                  <a:cubicBezTo>
                    <a:pt x="12719" y="7767"/>
                    <a:pt x="12707" y="7767"/>
                    <a:pt x="12707" y="7755"/>
                  </a:cubicBezTo>
                  <a:cubicBezTo>
                    <a:pt x="12707" y="7755"/>
                    <a:pt x="12707" y="7731"/>
                    <a:pt x="12695" y="7731"/>
                  </a:cubicBezTo>
                  <a:cubicBezTo>
                    <a:pt x="12695" y="7720"/>
                    <a:pt x="12683" y="7720"/>
                    <a:pt x="12683" y="7720"/>
                  </a:cubicBezTo>
                  <a:cubicBezTo>
                    <a:pt x="12683" y="7720"/>
                    <a:pt x="12683" y="7708"/>
                    <a:pt x="12659" y="7708"/>
                  </a:cubicBezTo>
                  <a:lnTo>
                    <a:pt x="12647" y="7696"/>
                  </a:lnTo>
                  <a:lnTo>
                    <a:pt x="12636" y="7672"/>
                  </a:lnTo>
                  <a:cubicBezTo>
                    <a:pt x="12624" y="7672"/>
                    <a:pt x="12624" y="7672"/>
                    <a:pt x="12600" y="7660"/>
                  </a:cubicBezTo>
                  <a:cubicBezTo>
                    <a:pt x="12588" y="7601"/>
                    <a:pt x="12576" y="7565"/>
                    <a:pt x="12528" y="7553"/>
                  </a:cubicBezTo>
                  <a:cubicBezTo>
                    <a:pt x="12524" y="7552"/>
                    <a:pt x="12520" y="7551"/>
                    <a:pt x="12516" y="7551"/>
                  </a:cubicBezTo>
                  <a:cubicBezTo>
                    <a:pt x="12475" y="7551"/>
                    <a:pt x="12441" y="7608"/>
                    <a:pt x="12397" y="7684"/>
                  </a:cubicBezTo>
                  <a:cubicBezTo>
                    <a:pt x="12386" y="7684"/>
                    <a:pt x="12362" y="7708"/>
                    <a:pt x="12362" y="7708"/>
                  </a:cubicBezTo>
                  <a:lnTo>
                    <a:pt x="12350" y="7708"/>
                  </a:lnTo>
                  <a:cubicBezTo>
                    <a:pt x="12302" y="7731"/>
                    <a:pt x="12266" y="7767"/>
                    <a:pt x="12207" y="7803"/>
                  </a:cubicBezTo>
                  <a:cubicBezTo>
                    <a:pt x="12207" y="7803"/>
                    <a:pt x="12183" y="7803"/>
                    <a:pt x="12183" y="7827"/>
                  </a:cubicBezTo>
                  <a:cubicBezTo>
                    <a:pt x="12159" y="7839"/>
                    <a:pt x="12147" y="7874"/>
                    <a:pt x="12112" y="7886"/>
                  </a:cubicBezTo>
                  <a:lnTo>
                    <a:pt x="12100" y="7898"/>
                  </a:lnTo>
                  <a:lnTo>
                    <a:pt x="12028" y="7970"/>
                  </a:lnTo>
                  <a:lnTo>
                    <a:pt x="12005" y="7970"/>
                  </a:lnTo>
                  <a:cubicBezTo>
                    <a:pt x="11755" y="8220"/>
                    <a:pt x="11457" y="8601"/>
                    <a:pt x="11195" y="9089"/>
                  </a:cubicBezTo>
                  <a:cubicBezTo>
                    <a:pt x="10838" y="9732"/>
                    <a:pt x="10504" y="10577"/>
                    <a:pt x="10397" y="11565"/>
                  </a:cubicBezTo>
                  <a:cubicBezTo>
                    <a:pt x="10219" y="13292"/>
                    <a:pt x="10552" y="15221"/>
                    <a:pt x="11135" y="16375"/>
                  </a:cubicBezTo>
                  <a:cubicBezTo>
                    <a:pt x="10373" y="15625"/>
                    <a:pt x="10016" y="15232"/>
                    <a:pt x="9326" y="14399"/>
                  </a:cubicBezTo>
                  <a:cubicBezTo>
                    <a:pt x="8849" y="13839"/>
                    <a:pt x="8397" y="13256"/>
                    <a:pt x="7956" y="12649"/>
                  </a:cubicBezTo>
                  <a:lnTo>
                    <a:pt x="7956" y="12649"/>
                  </a:lnTo>
                  <a:cubicBezTo>
                    <a:pt x="7989" y="12654"/>
                    <a:pt x="8022" y="12657"/>
                    <a:pt x="8055" y="12657"/>
                  </a:cubicBezTo>
                  <a:cubicBezTo>
                    <a:pt x="8795" y="12657"/>
                    <a:pt x="9523" y="11271"/>
                    <a:pt x="9945" y="9732"/>
                  </a:cubicBezTo>
                  <a:cubicBezTo>
                    <a:pt x="10076" y="9220"/>
                    <a:pt x="10123" y="8696"/>
                    <a:pt x="10135" y="8208"/>
                  </a:cubicBezTo>
                  <a:lnTo>
                    <a:pt x="10135" y="8005"/>
                  </a:lnTo>
                  <a:lnTo>
                    <a:pt x="10135" y="7970"/>
                  </a:lnTo>
                  <a:cubicBezTo>
                    <a:pt x="10135" y="7827"/>
                    <a:pt x="10123" y="7696"/>
                    <a:pt x="10123" y="7553"/>
                  </a:cubicBezTo>
                  <a:lnTo>
                    <a:pt x="10123" y="7529"/>
                  </a:lnTo>
                  <a:cubicBezTo>
                    <a:pt x="10123" y="7470"/>
                    <a:pt x="10100" y="7398"/>
                    <a:pt x="10100" y="7327"/>
                  </a:cubicBezTo>
                  <a:cubicBezTo>
                    <a:pt x="10100" y="7279"/>
                    <a:pt x="10088" y="7196"/>
                    <a:pt x="10088" y="7136"/>
                  </a:cubicBezTo>
                  <a:lnTo>
                    <a:pt x="10088" y="7124"/>
                  </a:lnTo>
                  <a:cubicBezTo>
                    <a:pt x="10088" y="7065"/>
                    <a:pt x="10076" y="7005"/>
                    <a:pt x="10076" y="6958"/>
                  </a:cubicBezTo>
                  <a:lnTo>
                    <a:pt x="10076" y="6946"/>
                  </a:lnTo>
                  <a:cubicBezTo>
                    <a:pt x="10064" y="6886"/>
                    <a:pt x="10064" y="6827"/>
                    <a:pt x="10040" y="6767"/>
                  </a:cubicBezTo>
                  <a:cubicBezTo>
                    <a:pt x="10028" y="6708"/>
                    <a:pt x="10028" y="6660"/>
                    <a:pt x="10016" y="6612"/>
                  </a:cubicBezTo>
                  <a:lnTo>
                    <a:pt x="10016" y="6588"/>
                  </a:lnTo>
                  <a:cubicBezTo>
                    <a:pt x="10004" y="6481"/>
                    <a:pt x="9980" y="6398"/>
                    <a:pt x="9957" y="6315"/>
                  </a:cubicBezTo>
                  <a:lnTo>
                    <a:pt x="9957" y="6291"/>
                  </a:lnTo>
                  <a:cubicBezTo>
                    <a:pt x="9945" y="6255"/>
                    <a:pt x="9945" y="6219"/>
                    <a:pt x="9921" y="6184"/>
                  </a:cubicBezTo>
                  <a:lnTo>
                    <a:pt x="9921" y="6172"/>
                  </a:lnTo>
                  <a:cubicBezTo>
                    <a:pt x="9909" y="6136"/>
                    <a:pt x="9909" y="6100"/>
                    <a:pt x="9897" y="6065"/>
                  </a:cubicBezTo>
                  <a:lnTo>
                    <a:pt x="9897" y="6053"/>
                  </a:lnTo>
                  <a:cubicBezTo>
                    <a:pt x="9897" y="6017"/>
                    <a:pt x="9885" y="6005"/>
                    <a:pt x="9885" y="5993"/>
                  </a:cubicBezTo>
                  <a:lnTo>
                    <a:pt x="9885" y="5981"/>
                  </a:lnTo>
                  <a:cubicBezTo>
                    <a:pt x="9861" y="5946"/>
                    <a:pt x="9861" y="5934"/>
                    <a:pt x="9850" y="5922"/>
                  </a:cubicBezTo>
                  <a:lnTo>
                    <a:pt x="9850" y="5898"/>
                  </a:lnTo>
                  <a:cubicBezTo>
                    <a:pt x="9850" y="5886"/>
                    <a:pt x="9838" y="5874"/>
                    <a:pt x="9838" y="5874"/>
                  </a:cubicBezTo>
                  <a:lnTo>
                    <a:pt x="9838" y="5862"/>
                  </a:lnTo>
                  <a:cubicBezTo>
                    <a:pt x="9826" y="5838"/>
                    <a:pt x="9826" y="5838"/>
                    <a:pt x="9826" y="5826"/>
                  </a:cubicBezTo>
                  <a:cubicBezTo>
                    <a:pt x="9802" y="5815"/>
                    <a:pt x="9778" y="5803"/>
                    <a:pt x="9766" y="5779"/>
                  </a:cubicBezTo>
                  <a:cubicBezTo>
                    <a:pt x="9742" y="5767"/>
                    <a:pt x="9730" y="5767"/>
                    <a:pt x="9719" y="5767"/>
                  </a:cubicBezTo>
                  <a:lnTo>
                    <a:pt x="9707" y="5767"/>
                  </a:lnTo>
                  <a:cubicBezTo>
                    <a:pt x="9683" y="5767"/>
                    <a:pt x="9671" y="5767"/>
                    <a:pt x="9659" y="5755"/>
                  </a:cubicBezTo>
                  <a:lnTo>
                    <a:pt x="9588" y="5755"/>
                  </a:lnTo>
                  <a:cubicBezTo>
                    <a:pt x="9564" y="5755"/>
                    <a:pt x="9540" y="5755"/>
                    <a:pt x="9504" y="5767"/>
                  </a:cubicBezTo>
                  <a:cubicBezTo>
                    <a:pt x="9480" y="5767"/>
                    <a:pt x="9445" y="5779"/>
                    <a:pt x="9421" y="5779"/>
                  </a:cubicBezTo>
                  <a:lnTo>
                    <a:pt x="9409" y="5779"/>
                  </a:lnTo>
                  <a:cubicBezTo>
                    <a:pt x="9373" y="5803"/>
                    <a:pt x="9349" y="5803"/>
                    <a:pt x="9314" y="5815"/>
                  </a:cubicBezTo>
                  <a:cubicBezTo>
                    <a:pt x="9290" y="5826"/>
                    <a:pt x="9242" y="5838"/>
                    <a:pt x="9195" y="5862"/>
                  </a:cubicBezTo>
                  <a:cubicBezTo>
                    <a:pt x="8837" y="6005"/>
                    <a:pt x="8397" y="6303"/>
                    <a:pt x="7992" y="6779"/>
                  </a:cubicBezTo>
                  <a:cubicBezTo>
                    <a:pt x="7742" y="7077"/>
                    <a:pt x="7504" y="7470"/>
                    <a:pt x="7337" y="7910"/>
                  </a:cubicBezTo>
                  <a:cubicBezTo>
                    <a:pt x="6944" y="8994"/>
                    <a:pt x="6873" y="10291"/>
                    <a:pt x="7087" y="11256"/>
                  </a:cubicBezTo>
                  <a:lnTo>
                    <a:pt x="6504" y="10327"/>
                  </a:lnTo>
                  <a:cubicBezTo>
                    <a:pt x="6671" y="9970"/>
                    <a:pt x="6325" y="7708"/>
                    <a:pt x="5516" y="5350"/>
                  </a:cubicBezTo>
                  <a:lnTo>
                    <a:pt x="5480" y="5219"/>
                  </a:lnTo>
                  <a:cubicBezTo>
                    <a:pt x="4825" y="3338"/>
                    <a:pt x="4135" y="1433"/>
                    <a:pt x="3575" y="528"/>
                  </a:cubicBezTo>
                  <a:cubicBezTo>
                    <a:pt x="3492" y="409"/>
                    <a:pt x="3420" y="302"/>
                    <a:pt x="3349" y="231"/>
                  </a:cubicBezTo>
                  <a:cubicBezTo>
                    <a:pt x="3211" y="83"/>
                    <a:pt x="3093" y="0"/>
                    <a:pt x="2976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709628" y="1615254"/>
              <a:ext cx="1243196" cy="1079146"/>
            </a:xfrm>
            <a:custGeom>
              <a:avLst/>
              <a:gdLst/>
              <a:ahLst/>
              <a:cxnLst/>
              <a:rect l="l" t="t" r="r" b="b"/>
              <a:pathLst>
                <a:path w="43006" h="37331" extrusionOk="0">
                  <a:moveTo>
                    <a:pt x="17836" y="1"/>
                  </a:moveTo>
                  <a:cubicBezTo>
                    <a:pt x="17800" y="1"/>
                    <a:pt x="17777" y="1"/>
                    <a:pt x="17741" y="12"/>
                  </a:cubicBezTo>
                  <a:cubicBezTo>
                    <a:pt x="17729" y="12"/>
                    <a:pt x="17729" y="12"/>
                    <a:pt x="17717" y="36"/>
                  </a:cubicBezTo>
                  <a:cubicBezTo>
                    <a:pt x="17681" y="48"/>
                    <a:pt x="17658" y="60"/>
                    <a:pt x="17610" y="72"/>
                  </a:cubicBezTo>
                  <a:lnTo>
                    <a:pt x="17598" y="72"/>
                  </a:lnTo>
                  <a:cubicBezTo>
                    <a:pt x="17562" y="108"/>
                    <a:pt x="17527" y="131"/>
                    <a:pt x="17479" y="167"/>
                  </a:cubicBezTo>
                  <a:cubicBezTo>
                    <a:pt x="17467" y="167"/>
                    <a:pt x="17467" y="179"/>
                    <a:pt x="17443" y="191"/>
                  </a:cubicBezTo>
                  <a:lnTo>
                    <a:pt x="17348" y="298"/>
                  </a:lnTo>
                  <a:lnTo>
                    <a:pt x="17324" y="310"/>
                  </a:lnTo>
                  <a:cubicBezTo>
                    <a:pt x="17288" y="358"/>
                    <a:pt x="17241" y="417"/>
                    <a:pt x="17193" y="465"/>
                  </a:cubicBezTo>
                  <a:cubicBezTo>
                    <a:pt x="17193" y="477"/>
                    <a:pt x="17181" y="477"/>
                    <a:pt x="17181" y="489"/>
                  </a:cubicBezTo>
                  <a:cubicBezTo>
                    <a:pt x="17134" y="548"/>
                    <a:pt x="17086" y="608"/>
                    <a:pt x="17062" y="667"/>
                  </a:cubicBezTo>
                  <a:lnTo>
                    <a:pt x="16931" y="893"/>
                  </a:lnTo>
                  <a:lnTo>
                    <a:pt x="16931" y="905"/>
                  </a:lnTo>
                  <a:cubicBezTo>
                    <a:pt x="16515" y="1644"/>
                    <a:pt x="16122" y="2739"/>
                    <a:pt x="15979" y="4061"/>
                  </a:cubicBezTo>
                  <a:cubicBezTo>
                    <a:pt x="15883" y="4918"/>
                    <a:pt x="15883" y="5846"/>
                    <a:pt x="16062" y="6823"/>
                  </a:cubicBezTo>
                  <a:cubicBezTo>
                    <a:pt x="16467" y="9121"/>
                    <a:pt x="17300" y="11430"/>
                    <a:pt x="18265" y="12919"/>
                  </a:cubicBezTo>
                  <a:cubicBezTo>
                    <a:pt x="17729" y="12573"/>
                    <a:pt x="17193" y="12240"/>
                    <a:pt x="16645" y="11907"/>
                  </a:cubicBezTo>
                  <a:cubicBezTo>
                    <a:pt x="15526" y="9025"/>
                    <a:pt x="13038" y="6775"/>
                    <a:pt x="10383" y="5275"/>
                  </a:cubicBezTo>
                  <a:cubicBezTo>
                    <a:pt x="10299" y="5227"/>
                    <a:pt x="10228" y="5180"/>
                    <a:pt x="10168" y="5156"/>
                  </a:cubicBezTo>
                  <a:cubicBezTo>
                    <a:pt x="7729" y="3936"/>
                    <a:pt x="4829" y="2620"/>
                    <a:pt x="1956" y="2620"/>
                  </a:cubicBezTo>
                  <a:cubicBezTo>
                    <a:pt x="1800" y="2620"/>
                    <a:pt x="1644" y="2624"/>
                    <a:pt x="1489" y="2632"/>
                  </a:cubicBezTo>
                  <a:cubicBezTo>
                    <a:pt x="1239" y="2656"/>
                    <a:pt x="1013" y="2691"/>
                    <a:pt x="822" y="2751"/>
                  </a:cubicBezTo>
                  <a:cubicBezTo>
                    <a:pt x="441" y="2870"/>
                    <a:pt x="167" y="3049"/>
                    <a:pt x="60" y="3322"/>
                  </a:cubicBezTo>
                  <a:cubicBezTo>
                    <a:pt x="48" y="3346"/>
                    <a:pt x="36" y="3394"/>
                    <a:pt x="36" y="3430"/>
                  </a:cubicBezTo>
                  <a:cubicBezTo>
                    <a:pt x="24" y="3465"/>
                    <a:pt x="24" y="3525"/>
                    <a:pt x="1" y="3572"/>
                  </a:cubicBezTo>
                  <a:lnTo>
                    <a:pt x="1" y="3620"/>
                  </a:lnTo>
                  <a:lnTo>
                    <a:pt x="1" y="3727"/>
                  </a:lnTo>
                  <a:cubicBezTo>
                    <a:pt x="1" y="3739"/>
                    <a:pt x="1" y="3763"/>
                    <a:pt x="24" y="3787"/>
                  </a:cubicBezTo>
                  <a:cubicBezTo>
                    <a:pt x="24" y="3811"/>
                    <a:pt x="36" y="3858"/>
                    <a:pt x="36" y="3882"/>
                  </a:cubicBezTo>
                  <a:cubicBezTo>
                    <a:pt x="36" y="3918"/>
                    <a:pt x="48" y="3930"/>
                    <a:pt x="48" y="3965"/>
                  </a:cubicBezTo>
                  <a:cubicBezTo>
                    <a:pt x="60" y="3989"/>
                    <a:pt x="84" y="4037"/>
                    <a:pt x="84" y="4061"/>
                  </a:cubicBezTo>
                  <a:cubicBezTo>
                    <a:pt x="96" y="4096"/>
                    <a:pt x="96" y="4108"/>
                    <a:pt x="108" y="4144"/>
                  </a:cubicBezTo>
                  <a:cubicBezTo>
                    <a:pt x="120" y="4180"/>
                    <a:pt x="143" y="4215"/>
                    <a:pt x="167" y="4263"/>
                  </a:cubicBezTo>
                  <a:cubicBezTo>
                    <a:pt x="179" y="4287"/>
                    <a:pt x="203" y="4299"/>
                    <a:pt x="215" y="4334"/>
                  </a:cubicBezTo>
                  <a:cubicBezTo>
                    <a:pt x="227" y="4382"/>
                    <a:pt x="262" y="4418"/>
                    <a:pt x="286" y="4453"/>
                  </a:cubicBezTo>
                  <a:cubicBezTo>
                    <a:pt x="298" y="4477"/>
                    <a:pt x="322" y="4501"/>
                    <a:pt x="334" y="4525"/>
                  </a:cubicBezTo>
                  <a:cubicBezTo>
                    <a:pt x="358" y="4573"/>
                    <a:pt x="393" y="4632"/>
                    <a:pt x="441" y="4680"/>
                  </a:cubicBezTo>
                  <a:cubicBezTo>
                    <a:pt x="453" y="4692"/>
                    <a:pt x="465" y="4703"/>
                    <a:pt x="465" y="4715"/>
                  </a:cubicBezTo>
                  <a:cubicBezTo>
                    <a:pt x="513" y="4799"/>
                    <a:pt x="572" y="4858"/>
                    <a:pt x="632" y="4930"/>
                  </a:cubicBezTo>
                  <a:cubicBezTo>
                    <a:pt x="691" y="5001"/>
                    <a:pt x="751" y="5061"/>
                    <a:pt x="810" y="5132"/>
                  </a:cubicBezTo>
                  <a:cubicBezTo>
                    <a:pt x="822" y="5156"/>
                    <a:pt x="834" y="5180"/>
                    <a:pt x="870" y="5192"/>
                  </a:cubicBezTo>
                  <a:cubicBezTo>
                    <a:pt x="917" y="5251"/>
                    <a:pt x="953" y="5299"/>
                    <a:pt x="1013" y="5358"/>
                  </a:cubicBezTo>
                  <a:lnTo>
                    <a:pt x="1096" y="5430"/>
                  </a:lnTo>
                  <a:lnTo>
                    <a:pt x="1239" y="5585"/>
                  </a:lnTo>
                  <a:cubicBezTo>
                    <a:pt x="1275" y="5608"/>
                    <a:pt x="1298" y="5644"/>
                    <a:pt x="1334" y="5656"/>
                  </a:cubicBezTo>
                  <a:cubicBezTo>
                    <a:pt x="1370" y="5704"/>
                    <a:pt x="1429" y="5763"/>
                    <a:pt x="1489" y="5811"/>
                  </a:cubicBezTo>
                  <a:cubicBezTo>
                    <a:pt x="1525" y="5835"/>
                    <a:pt x="1548" y="5870"/>
                    <a:pt x="1584" y="5882"/>
                  </a:cubicBezTo>
                  <a:cubicBezTo>
                    <a:pt x="1644" y="5942"/>
                    <a:pt x="1703" y="5989"/>
                    <a:pt x="1763" y="6049"/>
                  </a:cubicBezTo>
                  <a:cubicBezTo>
                    <a:pt x="1786" y="6073"/>
                    <a:pt x="1822" y="6085"/>
                    <a:pt x="1846" y="6120"/>
                  </a:cubicBezTo>
                  <a:cubicBezTo>
                    <a:pt x="1906" y="6180"/>
                    <a:pt x="1977" y="6239"/>
                    <a:pt x="2060" y="6299"/>
                  </a:cubicBezTo>
                  <a:cubicBezTo>
                    <a:pt x="2084" y="6311"/>
                    <a:pt x="2108" y="6347"/>
                    <a:pt x="2132" y="6358"/>
                  </a:cubicBezTo>
                  <a:lnTo>
                    <a:pt x="2406" y="6585"/>
                  </a:lnTo>
                  <a:cubicBezTo>
                    <a:pt x="2418" y="6585"/>
                    <a:pt x="2418" y="6597"/>
                    <a:pt x="2429" y="6597"/>
                  </a:cubicBezTo>
                  <a:cubicBezTo>
                    <a:pt x="2537" y="6680"/>
                    <a:pt x="2632" y="6763"/>
                    <a:pt x="2739" y="6847"/>
                  </a:cubicBezTo>
                  <a:cubicBezTo>
                    <a:pt x="4096" y="7906"/>
                    <a:pt x="5823" y="9037"/>
                    <a:pt x="7621" y="10002"/>
                  </a:cubicBezTo>
                  <a:cubicBezTo>
                    <a:pt x="10013" y="11281"/>
                    <a:pt x="12906" y="12223"/>
                    <a:pt x="15684" y="12223"/>
                  </a:cubicBezTo>
                  <a:cubicBezTo>
                    <a:pt x="15906" y="12223"/>
                    <a:pt x="16128" y="12217"/>
                    <a:pt x="16348" y="12204"/>
                  </a:cubicBezTo>
                  <a:cubicBezTo>
                    <a:pt x="17134" y="12740"/>
                    <a:pt x="17919" y="13276"/>
                    <a:pt x="18693" y="13812"/>
                  </a:cubicBezTo>
                  <a:cubicBezTo>
                    <a:pt x="18179" y="13724"/>
                    <a:pt x="17577" y="13672"/>
                    <a:pt x="16925" y="13672"/>
                  </a:cubicBezTo>
                  <a:cubicBezTo>
                    <a:pt x="15445" y="13672"/>
                    <a:pt x="13706" y="13938"/>
                    <a:pt x="12145" y="14657"/>
                  </a:cubicBezTo>
                  <a:cubicBezTo>
                    <a:pt x="9633" y="15824"/>
                    <a:pt x="6120" y="18634"/>
                    <a:pt x="6692" y="20717"/>
                  </a:cubicBezTo>
                  <a:cubicBezTo>
                    <a:pt x="6692" y="20753"/>
                    <a:pt x="6728" y="20789"/>
                    <a:pt x="6751" y="20813"/>
                  </a:cubicBezTo>
                  <a:cubicBezTo>
                    <a:pt x="7284" y="21349"/>
                    <a:pt x="8109" y="21555"/>
                    <a:pt x="9058" y="21555"/>
                  </a:cubicBezTo>
                  <a:cubicBezTo>
                    <a:pt x="11097" y="21555"/>
                    <a:pt x="13709" y="20605"/>
                    <a:pt x="15229" y="19955"/>
                  </a:cubicBezTo>
                  <a:cubicBezTo>
                    <a:pt x="18217" y="18693"/>
                    <a:pt x="20027" y="16122"/>
                    <a:pt x="20396" y="15014"/>
                  </a:cubicBezTo>
                  <a:cubicBezTo>
                    <a:pt x="21420" y="15752"/>
                    <a:pt x="22432" y="16503"/>
                    <a:pt x="23432" y="17276"/>
                  </a:cubicBezTo>
                  <a:cubicBezTo>
                    <a:pt x="25027" y="18491"/>
                    <a:pt x="25813" y="19110"/>
                    <a:pt x="27361" y="20396"/>
                  </a:cubicBezTo>
                  <a:cubicBezTo>
                    <a:pt x="27242" y="20360"/>
                    <a:pt x="27123" y="20348"/>
                    <a:pt x="27028" y="20313"/>
                  </a:cubicBezTo>
                  <a:cubicBezTo>
                    <a:pt x="26587" y="20217"/>
                    <a:pt x="26099" y="20158"/>
                    <a:pt x="25563" y="20122"/>
                  </a:cubicBezTo>
                  <a:cubicBezTo>
                    <a:pt x="25385" y="20114"/>
                    <a:pt x="25202" y="20110"/>
                    <a:pt x="25016" y="20110"/>
                  </a:cubicBezTo>
                  <a:cubicBezTo>
                    <a:pt x="24645" y="20110"/>
                    <a:pt x="24262" y="20126"/>
                    <a:pt x="23873" y="20158"/>
                  </a:cubicBezTo>
                  <a:cubicBezTo>
                    <a:pt x="23313" y="20217"/>
                    <a:pt x="22741" y="20289"/>
                    <a:pt x="22170" y="20396"/>
                  </a:cubicBezTo>
                  <a:cubicBezTo>
                    <a:pt x="21003" y="20610"/>
                    <a:pt x="19824" y="20991"/>
                    <a:pt x="18729" y="21479"/>
                  </a:cubicBezTo>
                  <a:cubicBezTo>
                    <a:pt x="18146" y="21729"/>
                    <a:pt x="17586" y="22015"/>
                    <a:pt x="17062" y="22301"/>
                  </a:cubicBezTo>
                  <a:cubicBezTo>
                    <a:pt x="16550" y="22563"/>
                    <a:pt x="16050" y="22837"/>
                    <a:pt x="15574" y="23099"/>
                  </a:cubicBezTo>
                  <a:cubicBezTo>
                    <a:pt x="14610" y="23634"/>
                    <a:pt x="13681" y="24170"/>
                    <a:pt x="12907" y="24694"/>
                  </a:cubicBezTo>
                  <a:cubicBezTo>
                    <a:pt x="12300" y="25170"/>
                    <a:pt x="11633" y="25587"/>
                    <a:pt x="11169" y="26016"/>
                  </a:cubicBezTo>
                  <a:cubicBezTo>
                    <a:pt x="10704" y="26432"/>
                    <a:pt x="10466" y="26849"/>
                    <a:pt x="10538" y="27242"/>
                  </a:cubicBezTo>
                  <a:cubicBezTo>
                    <a:pt x="10538" y="27266"/>
                    <a:pt x="10561" y="27313"/>
                    <a:pt x="10573" y="27337"/>
                  </a:cubicBezTo>
                  <a:cubicBezTo>
                    <a:pt x="10692" y="27694"/>
                    <a:pt x="11097" y="27992"/>
                    <a:pt x="11728" y="28218"/>
                  </a:cubicBezTo>
                  <a:cubicBezTo>
                    <a:pt x="12062" y="28337"/>
                    <a:pt x="12443" y="28433"/>
                    <a:pt x="12895" y="28492"/>
                  </a:cubicBezTo>
                  <a:cubicBezTo>
                    <a:pt x="13121" y="28516"/>
                    <a:pt x="13371" y="28528"/>
                    <a:pt x="13621" y="28552"/>
                  </a:cubicBezTo>
                  <a:lnTo>
                    <a:pt x="14026" y="28552"/>
                  </a:lnTo>
                  <a:cubicBezTo>
                    <a:pt x="14157" y="28552"/>
                    <a:pt x="14288" y="28528"/>
                    <a:pt x="14443" y="28528"/>
                  </a:cubicBezTo>
                  <a:cubicBezTo>
                    <a:pt x="15455" y="28492"/>
                    <a:pt x="16634" y="28337"/>
                    <a:pt x="17884" y="28052"/>
                  </a:cubicBezTo>
                  <a:cubicBezTo>
                    <a:pt x="18503" y="27921"/>
                    <a:pt x="19146" y="27730"/>
                    <a:pt x="19765" y="27540"/>
                  </a:cubicBezTo>
                  <a:cubicBezTo>
                    <a:pt x="20384" y="27337"/>
                    <a:pt x="20979" y="27123"/>
                    <a:pt x="21575" y="26885"/>
                  </a:cubicBezTo>
                  <a:cubicBezTo>
                    <a:pt x="22777" y="26409"/>
                    <a:pt x="23849" y="25813"/>
                    <a:pt x="24754" y="25218"/>
                  </a:cubicBezTo>
                  <a:cubicBezTo>
                    <a:pt x="25218" y="24920"/>
                    <a:pt x="25659" y="24599"/>
                    <a:pt x="26016" y="24301"/>
                  </a:cubicBezTo>
                  <a:cubicBezTo>
                    <a:pt x="26373" y="24027"/>
                    <a:pt x="26718" y="23742"/>
                    <a:pt x="27052" y="23491"/>
                  </a:cubicBezTo>
                  <a:cubicBezTo>
                    <a:pt x="27361" y="23230"/>
                    <a:pt x="27659" y="22991"/>
                    <a:pt x="27921" y="22777"/>
                  </a:cubicBezTo>
                  <a:cubicBezTo>
                    <a:pt x="28123" y="22563"/>
                    <a:pt x="28302" y="22396"/>
                    <a:pt x="28504" y="22301"/>
                  </a:cubicBezTo>
                  <a:cubicBezTo>
                    <a:pt x="28718" y="22182"/>
                    <a:pt x="28921" y="22087"/>
                    <a:pt x="29052" y="22015"/>
                  </a:cubicBezTo>
                  <a:cubicBezTo>
                    <a:pt x="29099" y="21979"/>
                    <a:pt x="29147" y="21956"/>
                    <a:pt x="29171" y="21944"/>
                  </a:cubicBezTo>
                  <a:cubicBezTo>
                    <a:pt x="30159" y="22789"/>
                    <a:pt x="30647" y="23206"/>
                    <a:pt x="31612" y="24087"/>
                  </a:cubicBezTo>
                  <a:cubicBezTo>
                    <a:pt x="32945" y="25254"/>
                    <a:pt x="34255" y="26480"/>
                    <a:pt x="35529" y="27718"/>
                  </a:cubicBezTo>
                  <a:cubicBezTo>
                    <a:pt x="35815" y="27980"/>
                    <a:pt x="36076" y="28254"/>
                    <a:pt x="36362" y="28516"/>
                  </a:cubicBezTo>
                  <a:cubicBezTo>
                    <a:pt x="35438" y="28359"/>
                    <a:pt x="34486" y="28282"/>
                    <a:pt x="33530" y="28282"/>
                  </a:cubicBezTo>
                  <a:cubicBezTo>
                    <a:pt x="31150" y="28282"/>
                    <a:pt x="28743" y="28758"/>
                    <a:pt x="26671" y="29659"/>
                  </a:cubicBezTo>
                  <a:cubicBezTo>
                    <a:pt x="23777" y="30933"/>
                    <a:pt x="17503" y="34148"/>
                    <a:pt x="17884" y="36707"/>
                  </a:cubicBezTo>
                  <a:cubicBezTo>
                    <a:pt x="17884" y="36719"/>
                    <a:pt x="17896" y="36731"/>
                    <a:pt x="17908" y="36743"/>
                  </a:cubicBezTo>
                  <a:cubicBezTo>
                    <a:pt x="17896" y="36779"/>
                    <a:pt x="17896" y="36791"/>
                    <a:pt x="17908" y="36826"/>
                  </a:cubicBezTo>
                  <a:cubicBezTo>
                    <a:pt x="17919" y="36886"/>
                    <a:pt x="17979" y="36910"/>
                    <a:pt x="18062" y="36922"/>
                  </a:cubicBezTo>
                  <a:cubicBezTo>
                    <a:pt x="18882" y="37210"/>
                    <a:pt x="19772" y="37331"/>
                    <a:pt x="20692" y="37331"/>
                  </a:cubicBezTo>
                  <a:cubicBezTo>
                    <a:pt x="23647" y="37331"/>
                    <a:pt x="26924" y="36088"/>
                    <a:pt x="29266" y="35172"/>
                  </a:cubicBezTo>
                  <a:cubicBezTo>
                    <a:pt x="32255" y="33993"/>
                    <a:pt x="35410" y="32385"/>
                    <a:pt x="37493" y="29635"/>
                  </a:cubicBezTo>
                  <a:cubicBezTo>
                    <a:pt x="39375" y="31528"/>
                    <a:pt x="41196" y="33457"/>
                    <a:pt x="43006" y="35433"/>
                  </a:cubicBezTo>
                  <a:cubicBezTo>
                    <a:pt x="41351" y="33267"/>
                    <a:pt x="39589" y="31195"/>
                    <a:pt x="37767" y="29206"/>
                  </a:cubicBezTo>
                  <a:cubicBezTo>
                    <a:pt x="38517" y="29087"/>
                    <a:pt x="39113" y="27730"/>
                    <a:pt x="40065" y="26135"/>
                  </a:cubicBezTo>
                  <a:cubicBezTo>
                    <a:pt x="40208" y="25908"/>
                    <a:pt x="40351" y="25647"/>
                    <a:pt x="40506" y="25361"/>
                  </a:cubicBezTo>
                  <a:cubicBezTo>
                    <a:pt x="40541" y="25289"/>
                    <a:pt x="40589" y="25194"/>
                    <a:pt x="40637" y="25111"/>
                  </a:cubicBezTo>
                  <a:cubicBezTo>
                    <a:pt x="40648" y="25063"/>
                    <a:pt x="40684" y="25039"/>
                    <a:pt x="40696" y="24992"/>
                  </a:cubicBezTo>
                  <a:cubicBezTo>
                    <a:pt x="40756" y="24873"/>
                    <a:pt x="40815" y="24742"/>
                    <a:pt x="40887" y="24599"/>
                  </a:cubicBezTo>
                  <a:cubicBezTo>
                    <a:pt x="41041" y="24289"/>
                    <a:pt x="41172" y="23932"/>
                    <a:pt x="41291" y="23527"/>
                  </a:cubicBezTo>
                  <a:cubicBezTo>
                    <a:pt x="41399" y="23206"/>
                    <a:pt x="41494" y="22860"/>
                    <a:pt x="41589" y="22515"/>
                  </a:cubicBezTo>
                  <a:cubicBezTo>
                    <a:pt x="41672" y="22206"/>
                    <a:pt x="41768" y="21884"/>
                    <a:pt x="41851" y="21563"/>
                  </a:cubicBezTo>
                  <a:lnTo>
                    <a:pt x="41994" y="21122"/>
                  </a:lnTo>
                  <a:cubicBezTo>
                    <a:pt x="42006" y="21086"/>
                    <a:pt x="42018" y="21051"/>
                    <a:pt x="42018" y="21003"/>
                  </a:cubicBezTo>
                  <a:cubicBezTo>
                    <a:pt x="42030" y="20955"/>
                    <a:pt x="42053" y="20896"/>
                    <a:pt x="42065" y="20848"/>
                  </a:cubicBezTo>
                  <a:lnTo>
                    <a:pt x="42137" y="20551"/>
                  </a:lnTo>
                  <a:cubicBezTo>
                    <a:pt x="42184" y="20348"/>
                    <a:pt x="42244" y="20158"/>
                    <a:pt x="42268" y="19943"/>
                  </a:cubicBezTo>
                  <a:cubicBezTo>
                    <a:pt x="42411" y="19336"/>
                    <a:pt x="42482" y="18693"/>
                    <a:pt x="42542" y="18074"/>
                  </a:cubicBezTo>
                  <a:cubicBezTo>
                    <a:pt x="42589" y="17634"/>
                    <a:pt x="42601" y="17217"/>
                    <a:pt x="42601" y="16788"/>
                  </a:cubicBezTo>
                  <a:cubicBezTo>
                    <a:pt x="42601" y="15955"/>
                    <a:pt x="42542" y="15133"/>
                    <a:pt x="42446" y="14359"/>
                  </a:cubicBezTo>
                  <a:cubicBezTo>
                    <a:pt x="42411" y="13978"/>
                    <a:pt x="42351" y="13609"/>
                    <a:pt x="42292" y="13228"/>
                  </a:cubicBezTo>
                  <a:cubicBezTo>
                    <a:pt x="42256" y="13050"/>
                    <a:pt x="42232" y="12859"/>
                    <a:pt x="42184" y="12681"/>
                  </a:cubicBezTo>
                  <a:cubicBezTo>
                    <a:pt x="42149" y="12502"/>
                    <a:pt x="42113" y="12323"/>
                    <a:pt x="42077" y="12157"/>
                  </a:cubicBezTo>
                  <a:cubicBezTo>
                    <a:pt x="42053" y="11978"/>
                    <a:pt x="42006" y="11800"/>
                    <a:pt x="41970" y="11621"/>
                  </a:cubicBezTo>
                  <a:cubicBezTo>
                    <a:pt x="41934" y="11430"/>
                    <a:pt x="41899" y="11252"/>
                    <a:pt x="41851" y="11073"/>
                  </a:cubicBezTo>
                  <a:cubicBezTo>
                    <a:pt x="41672" y="10359"/>
                    <a:pt x="41470" y="9692"/>
                    <a:pt x="41256" y="9097"/>
                  </a:cubicBezTo>
                  <a:cubicBezTo>
                    <a:pt x="40827" y="7906"/>
                    <a:pt x="40398" y="6942"/>
                    <a:pt x="40053" y="6251"/>
                  </a:cubicBezTo>
                  <a:cubicBezTo>
                    <a:pt x="39922" y="6001"/>
                    <a:pt x="39815" y="5775"/>
                    <a:pt x="39708" y="5596"/>
                  </a:cubicBezTo>
                  <a:cubicBezTo>
                    <a:pt x="39636" y="5477"/>
                    <a:pt x="39577" y="5394"/>
                    <a:pt x="39529" y="5311"/>
                  </a:cubicBezTo>
                  <a:cubicBezTo>
                    <a:pt x="39517" y="5299"/>
                    <a:pt x="39517" y="5299"/>
                    <a:pt x="39517" y="5287"/>
                  </a:cubicBezTo>
                  <a:cubicBezTo>
                    <a:pt x="39339" y="5156"/>
                    <a:pt x="39267" y="5084"/>
                    <a:pt x="39196" y="5061"/>
                  </a:cubicBezTo>
                  <a:cubicBezTo>
                    <a:pt x="39160" y="5061"/>
                    <a:pt x="39148" y="5084"/>
                    <a:pt x="39136" y="5096"/>
                  </a:cubicBezTo>
                  <a:cubicBezTo>
                    <a:pt x="39113" y="5096"/>
                    <a:pt x="39101" y="5084"/>
                    <a:pt x="39077" y="5084"/>
                  </a:cubicBezTo>
                  <a:cubicBezTo>
                    <a:pt x="39061" y="5081"/>
                    <a:pt x="39044" y="5079"/>
                    <a:pt x="39026" y="5079"/>
                  </a:cubicBezTo>
                  <a:cubicBezTo>
                    <a:pt x="38825" y="5079"/>
                    <a:pt x="38537" y="5330"/>
                    <a:pt x="38220" y="5823"/>
                  </a:cubicBezTo>
                  <a:cubicBezTo>
                    <a:pt x="38065" y="6097"/>
                    <a:pt x="37886" y="6430"/>
                    <a:pt x="37720" y="6835"/>
                  </a:cubicBezTo>
                  <a:cubicBezTo>
                    <a:pt x="37553" y="7239"/>
                    <a:pt x="37386" y="7704"/>
                    <a:pt x="37243" y="8204"/>
                  </a:cubicBezTo>
                  <a:cubicBezTo>
                    <a:pt x="37172" y="8454"/>
                    <a:pt x="37089" y="8704"/>
                    <a:pt x="37017" y="8978"/>
                  </a:cubicBezTo>
                  <a:cubicBezTo>
                    <a:pt x="36946" y="9252"/>
                    <a:pt x="36874" y="9514"/>
                    <a:pt x="36791" y="9799"/>
                  </a:cubicBezTo>
                  <a:cubicBezTo>
                    <a:pt x="36767" y="9930"/>
                    <a:pt x="36719" y="10073"/>
                    <a:pt x="36696" y="10216"/>
                  </a:cubicBezTo>
                  <a:cubicBezTo>
                    <a:pt x="36660" y="10299"/>
                    <a:pt x="36648" y="10407"/>
                    <a:pt x="36612" y="10514"/>
                  </a:cubicBezTo>
                  <a:lnTo>
                    <a:pt x="36577" y="10692"/>
                  </a:lnTo>
                  <a:cubicBezTo>
                    <a:pt x="36529" y="10919"/>
                    <a:pt x="36481" y="11169"/>
                    <a:pt x="36434" y="11407"/>
                  </a:cubicBezTo>
                  <a:cubicBezTo>
                    <a:pt x="36422" y="11514"/>
                    <a:pt x="36398" y="11597"/>
                    <a:pt x="36374" y="11704"/>
                  </a:cubicBezTo>
                  <a:cubicBezTo>
                    <a:pt x="36315" y="12050"/>
                    <a:pt x="36279" y="12383"/>
                    <a:pt x="36231" y="12740"/>
                  </a:cubicBezTo>
                  <a:cubicBezTo>
                    <a:pt x="36184" y="13097"/>
                    <a:pt x="36136" y="13443"/>
                    <a:pt x="36112" y="13800"/>
                  </a:cubicBezTo>
                  <a:cubicBezTo>
                    <a:pt x="36041" y="14514"/>
                    <a:pt x="35993" y="15229"/>
                    <a:pt x="35957" y="15943"/>
                  </a:cubicBezTo>
                  <a:cubicBezTo>
                    <a:pt x="35946" y="16312"/>
                    <a:pt x="35922" y="16669"/>
                    <a:pt x="35898" y="17026"/>
                  </a:cubicBezTo>
                  <a:cubicBezTo>
                    <a:pt x="35874" y="17384"/>
                    <a:pt x="35850" y="17729"/>
                    <a:pt x="35826" y="18062"/>
                  </a:cubicBezTo>
                  <a:cubicBezTo>
                    <a:pt x="35815" y="18158"/>
                    <a:pt x="35815" y="18205"/>
                    <a:pt x="35803" y="18312"/>
                  </a:cubicBezTo>
                  <a:cubicBezTo>
                    <a:pt x="35779" y="18431"/>
                    <a:pt x="35779" y="18491"/>
                    <a:pt x="35767" y="18610"/>
                  </a:cubicBezTo>
                  <a:cubicBezTo>
                    <a:pt x="35743" y="18824"/>
                    <a:pt x="35719" y="19039"/>
                    <a:pt x="35707" y="19265"/>
                  </a:cubicBezTo>
                  <a:cubicBezTo>
                    <a:pt x="35684" y="19682"/>
                    <a:pt x="35660" y="20098"/>
                    <a:pt x="35660" y="20467"/>
                  </a:cubicBezTo>
                  <a:lnTo>
                    <a:pt x="35660" y="21039"/>
                  </a:lnTo>
                  <a:lnTo>
                    <a:pt x="35660" y="21301"/>
                  </a:lnTo>
                  <a:lnTo>
                    <a:pt x="35660" y="21432"/>
                  </a:lnTo>
                  <a:lnTo>
                    <a:pt x="35660" y="21539"/>
                  </a:lnTo>
                  <a:cubicBezTo>
                    <a:pt x="35684" y="21825"/>
                    <a:pt x="35660" y="22122"/>
                    <a:pt x="35648" y="22444"/>
                  </a:cubicBezTo>
                  <a:cubicBezTo>
                    <a:pt x="35624" y="23087"/>
                    <a:pt x="35576" y="23789"/>
                    <a:pt x="35588" y="24480"/>
                  </a:cubicBezTo>
                  <a:cubicBezTo>
                    <a:pt x="35600" y="25718"/>
                    <a:pt x="35826" y="26790"/>
                    <a:pt x="36124" y="27599"/>
                  </a:cubicBezTo>
                  <a:cubicBezTo>
                    <a:pt x="36041" y="27504"/>
                    <a:pt x="35946" y="27409"/>
                    <a:pt x="35850" y="27313"/>
                  </a:cubicBezTo>
                  <a:cubicBezTo>
                    <a:pt x="34600" y="26028"/>
                    <a:pt x="33314" y="24777"/>
                    <a:pt x="32005" y="23563"/>
                  </a:cubicBezTo>
                  <a:cubicBezTo>
                    <a:pt x="31016" y="22670"/>
                    <a:pt x="30528" y="22241"/>
                    <a:pt x="29528" y="21372"/>
                  </a:cubicBezTo>
                  <a:cubicBezTo>
                    <a:pt x="32302" y="19098"/>
                    <a:pt x="31481" y="13871"/>
                    <a:pt x="31159" y="10966"/>
                  </a:cubicBezTo>
                  <a:cubicBezTo>
                    <a:pt x="31064" y="10216"/>
                    <a:pt x="30862" y="9418"/>
                    <a:pt x="30635" y="8680"/>
                  </a:cubicBezTo>
                  <a:cubicBezTo>
                    <a:pt x="29790" y="5870"/>
                    <a:pt x="28266" y="3406"/>
                    <a:pt x="27147" y="2013"/>
                  </a:cubicBezTo>
                  <a:lnTo>
                    <a:pt x="27135" y="2001"/>
                  </a:lnTo>
                  <a:lnTo>
                    <a:pt x="27004" y="1822"/>
                  </a:lnTo>
                  <a:cubicBezTo>
                    <a:pt x="26992" y="1798"/>
                    <a:pt x="26968" y="1786"/>
                    <a:pt x="26968" y="1775"/>
                  </a:cubicBezTo>
                  <a:cubicBezTo>
                    <a:pt x="26921" y="1727"/>
                    <a:pt x="26885" y="1667"/>
                    <a:pt x="26849" y="1620"/>
                  </a:cubicBezTo>
                  <a:cubicBezTo>
                    <a:pt x="26837" y="1608"/>
                    <a:pt x="26825" y="1596"/>
                    <a:pt x="26802" y="1560"/>
                  </a:cubicBezTo>
                  <a:cubicBezTo>
                    <a:pt x="26766" y="1525"/>
                    <a:pt x="26730" y="1477"/>
                    <a:pt x="26706" y="1441"/>
                  </a:cubicBezTo>
                  <a:cubicBezTo>
                    <a:pt x="26694" y="1429"/>
                    <a:pt x="26671" y="1417"/>
                    <a:pt x="26659" y="1382"/>
                  </a:cubicBezTo>
                  <a:cubicBezTo>
                    <a:pt x="26623" y="1346"/>
                    <a:pt x="26587" y="1310"/>
                    <a:pt x="26551" y="1286"/>
                  </a:cubicBezTo>
                  <a:lnTo>
                    <a:pt x="26504" y="1239"/>
                  </a:lnTo>
                  <a:cubicBezTo>
                    <a:pt x="26468" y="1179"/>
                    <a:pt x="26409" y="1132"/>
                    <a:pt x="26361" y="1084"/>
                  </a:cubicBezTo>
                  <a:lnTo>
                    <a:pt x="26290" y="1013"/>
                  </a:lnTo>
                  <a:cubicBezTo>
                    <a:pt x="26266" y="1001"/>
                    <a:pt x="26254" y="989"/>
                    <a:pt x="26230" y="965"/>
                  </a:cubicBezTo>
                  <a:cubicBezTo>
                    <a:pt x="26194" y="953"/>
                    <a:pt x="26182" y="929"/>
                    <a:pt x="26170" y="905"/>
                  </a:cubicBezTo>
                  <a:lnTo>
                    <a:pt x="26123" y="870"/>
                  </a:lnTo>
                  <a:cubicBezTo>
                    <a:pt x="26111" y="846"/>
                    <a:pt x="26075" y="834"/>
                    <a:pt x="26063" y="822"/>
                  </a:cubicBezTo>
                  <a:cubicBezTo>
                    <a:pt x="26051" y="810"/>
                    <a:pt x="26028" y="810"/>
                    <a:pt x="26016" y="786"/>
                  </a:cubicBezTo>
                  <a:cubicBezTo>
                    <a:pt x="26004" y="774"/>
                    <a:pt x="25992" y="763"/>
                    <a:pt x="25968" y="763"/>
                  </a:cubicBezTo>
                  <a:cubicBezTo>
                    <a:pt x="25956" y="763"/>
                    <a:pt x="25956" y="751"/>
                    <a:pt x="25944" y="751"/>
                  </a:cubicBezTo>
                  <a:cubicBezTo>
                    <a:pt x="25932" y="727"/>
                    <a:pt x="25909" y="727"/>
                    <a:pt x="25897" y="715"/>
                  </a:cubicBezTo>
                  <a:cubicBezTo>
                    <a:pt x="25897" y="715"/>
                    <a:pt x="25885" y="715"/>
                    <a:pt x="25885" y="703"/>
                  </a:cubicBezTo>
                  <a:cubicBezTo>
                    <a:pt x="25873" y="703"/>
                    <a:pt x="25849" y="691"/>
                    <a:pt x="25837" y="691"/>
                  </a:cubicBezTo>
                  <a:lnTo>
                    <a:pt x="25766" y="691"/>
                  </a:lnTo>
                  <a:cubicBezTo>
                    <a:pt x="25677" y="592"/>
                    <a:pt x="25589" y="523"/>
                    <a:pt x="25510" y="523"/>
                  </a:cubicBezTo>
                  <a:cubicBezTo>
                    <a:pt x="25504" y="523"/>
                    <a:pt x="25498" y="524"/>
                    <a:pt x="25492" y="524"/>
                  </a:cubicBezTo>
                  <a:cubicBezTo>
                    <a:pt x="25408" y="536"/>
                    <a:pt x="25373" y="703"/>
                    <a:pt x="25373" y="905"/>
                  </a:cubicBezTo>
                  <a:cubicBezTo>
                    <a:pt x="25361" y="929"/>
                    <a:pt x="25349" y="953"/>
                    <a:pt x="25337" y="989"/>
                  </a:cubicBezTo>
                  <a:cubicBezTo>
                    <a:pt x="25337" y="1001"/>
                    <a:pt x="25313" y="1001"/>
                    <a:pt x="25313" y="1013"/>
                  </a:cubicBezTo>
                  <a:cubicBezTo>
                    <a:pt x="25254" y="1108"/>
                    <a:pt x="25194" y="1227"/>
                    <a:pt x="25135" y="1358"/>
                  </a:cubicBezTo>
                  <a:cubicBezTo>
                    <a:pt x="25135" y="1370"/>
                    <a:pt x="25123" y="1370"/>
                    <a:pt x="25123" y="1382"/>
                  </a:cubicBezTo>
                  <a:cubicBezTo>
                    <a:pt x="25099" y="1441"/>
                    <a:pt x="25075" y="1501"/>
                    <a:pt x="25051" y="1584"/>
                  </a:cubicBezTo>
                  <a:cubicBezTo>
                    <a:pt x="25051" y="1596"/>
                    <a:pt x="25039" y="1608"/>
                    <a:pt x="25039" y="1620"/>
                  </a:cubicBezTo>
                  <a:cubicBezTo>
                    <a:pt x="25004" y="1703"/>
                    <a:pt x="24992" y="1775"/>
                    <a:pt x="24956" y="1846"/>
                  </a:cubicBezTo>
                  <a:lnTo>
                    <a:pt x="24956" y="1858"/>
                  </a:lnTo>
                  <a:cubicBezTo>
                    <a:pt x="24718" y="2596"/>
                    <a:pt x="24527" y="3620"/>
                    <a:pt x="24444" y="4858"/>
                  </a:cubicBezTo>
                  <a:cubicBezTo>
                    <a:pt x="24325" y="6466"/>
                    <a:pt x="24337" y="8442"/>
                    <a:pt x="24742" y="10454"/>
                  </a:cubicBezTo>
                  <a:cubicBezTo>
                    <a:pt x="25349" y="13514"/>
                    <a:pt x="26063" y="16741"/>
                    <a:pt x="27492" y="19634"/>
                  </a:cubicBezTo>
                  <a:cubicBezTo>
                    <a:pt x="26028" y="18455"/>
                    <a:pt x="25301" y="17872"/>
                    <a:pt x="23801" y="16764"/>
                  </a:cubicBezTo>
                  <a:cubicBezTo>
                    <a:pt x="22753" y="16002"/>
                    <a:pt x="21706" y="15240"/>
                    <a:pt x="20646" y="14526"/>
                  </a:cubicBezTo>
                  <a:cubicBezTo>
                    <a:pt x="22122" y="14109"/>
                    <a:pt x="23039" y="10788"/>
                    <a:pt x="22551" y="7275"/>
                  </a:cubicBezTo>
                  <a:cubicBezTo>
                    <a:pt x="22396" y="6180"/>
                    <a:pt x="22003" y="5108"/>
                    <a:pt x="21503" y="4144"/>
                  </a:cubicBezTo>
                  <a:cubicBezTo>
                    <a:pt x="21432" y="4001"/>
                    <a:pt x="21360" y="3858"/>
                    <a:pt x="21289" y="3727"/>
                  </a:cubicBezTo>
                  <a:cubicBezTo>
                    <a:pt x="21265" y="3703"/>
                    <a:pt x="21253" y="3680"/>
                    <a:pt x="21253" y="3668"/>
                  </a:cubicBezTo>
                  <a:cubicBezTo>
                    <a:pt x="21087" y="3394"/>
                    <a:pt x="20932" y="3132"/>
                    <a:pt x="20765" y="2870"/>
                  </a:cubicBezTo>
                  <a:cubicBezTo>
                    <a:pt x="20753" y="2858"/>
                    <a:pt x="20753" y="2846"/>
                    <a:pt x="20729" y="2834"/>
                  </a:cubicBezTo>
                  <a:cubicBezTo>
                    <a:pt x="20646" y="2715"/>
                    <a:pt x="20575" y="2596"/>
                    <a:pt x="20479" y="2477"/>
                  </a:cubicBezTo>
                  <a:lnTo>
                    <a:pt x="20217" y="2120"/>
                  </a:lnTo>
                  <a:cubicBezTo>
                    <a:pt x="20217" y="2096"/>
                    <a:pt x="20194" y="2096"/>
                    <a:pt x="20194" y="2084"/>
                  </a:cubicBezTo>
                  <a:cubicBezTo>
                    <a:pt x="20122" y="1989"/>
                    <a:pt x="20039" y="1882"/>
                    <a:pt x="19955" y="1786"/>
                  </a:cubicBezTo>
                  <a:lnTo>
                    <a:pt x="19932" y="1763"/>
                  </a:lnTo>
                  <a:cubicBezTo>
                    <a:pt x="19836" y="1655"/>
                    <a:pt x="19753" y="1548"/>
                    <a:pt x="19682" y="1465"/>
                  </a:cubicBezTo>
                  <a:cubicBezTo>
                    <a:pt x="19598" y="1370"/>
                    <a:pt x="19515" y="1286"/>
                    <a:pt x="19443" y="1191"/>
                  </a:cubicBezTo>
                  <a:lnTo>
                    <a:pt x="19396" y="1144"/>
                  </a:lnTo>
                  <a:lnTo>
                    <a:pt x="18943" y="703"/>
                  </a:lnTo>
                  <a:lnTo>
                    <a:pt x="18908" y="655"/>
                  </a:lnTo>
                  <a:cubicBezTo>
                    <a:pt x="18848" y="596"/>
                    <a:pt x="18789" y="548"/>
                    <a:pt x="18729" y="489"/>
                  </a:cubicBezTo>
                  <a:lnTo>
                    <a:pt x="18705" y="477"/>
                  </a:lnTo>
                  <a:cubicBezTo>
                    <a:pt x="18646" y="417"/>
                    <a:pt x="18586" y="370"/>
                    <a:pt x="18527" y="334"/>
                  </a:cubicBezTo>
                  <a:cubicBezTo>
                    <a:pt x="18515" y="310"/>
                    <a:pt x="18503" y="310"/>
                    <a:pt x="18503" y="298"/>
                  </a:cubicBezTo>
                  <a:lnTo>
                    <a:pt x="18372" y="215"/>
                  </a:lnTo>
                  <a:lnTo>
                    <a:pt x="18336" y="179"/>
                  </a:lnTo>
                  <a:lnTo>
                    <a:pt x="18205" y="96"/>
                  </a:lnTo>
                  <a:cubicBezTo>
                    <a:pt x="18205" y="96"/>
                    <a:pt x="18193" y="96"/>
                    <a:pt x="18193" y="72"/>
                  </a:cubicBezTo>
                  <a:lnTo>
                    <a:pt x="18098" y="36"/>
                  </a:lnTo>
                  <a:cubicBezTo>
                    <a:pt x="18086" y="36"/>
                    <a:pt x="18086" y="36"/>
                    <a:pt x="18074" y="12"/>
                  </a:cubicBezTo>
                  <a:cubicBezTo>
                    <a:pt x="18039" y="1"/>
                    <a:pt x="18015" y="1"/>
                    <a:pt x="18003" y="1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499122" y="2584461"/>
              <a:ext cx="956838" cy="1348882"/>
            </a:xfrm>
            <a:custGeom>
              <a:avLst/>
              <a:gdLst/>
              <a:ahLst/>
              <a:cxnLst/>
              <a:rect l="l" t="t" r="r" b="b"/>
              <a:pathLst>
                <a:path w="33100" h="46662" extrusionOk="0">
                  <a:moveTo>
                    <a:pt x="22351" y="0"/>
                  </a:moveTo>
                  <a:cubicBezTo>
                    <a:pt x="22169" y="0"/>
                    <a:pt x="21970" y="67"/>
                    <a:pt x="21753" y="192"/>
                  </a:cubicBezTo>
                  <a:cubicBezTo>
                    <a:pt x="21610" y="275"/>
                    <a:pt x="21443" y="394"/>
                    <a:pt x="21277" y="549"/>
                  </a:cubicBezTo>
                  <a:cubicBezTo>
                    <a:pt x="19360" y="2347"/>
                    <a:pt x="18407" y="5157"/>
                    <a:pt x="17657" y="7550"/>
                  </a:cubicBezTo>
                  <a:cubicBezTo>
                    <a:pt x="17633" y="7633"/>
                    <a:pt x="17622" y="7693"/>
                    <a:pt x="17598" y="7764"/>
                  </a:cubicBezTo>
                  <a:cubicBezTo>
                    <a:pt x="16967" y="10348"/>
                    <a:pt x="16883" y="13289"/>
                    <a:pt x="18050" y="15730"/>
                  </a:cubicBezTo>
                  <a:cubicBezTo>
                    <a:pt x="17943" y="16277"/>
                    <a:pt x="17824" y="16813"/>
                    <a:pt x="17717" y="17361"/>
                  </a:cubicBezTo>
                  <a:cubicBezTo>
                    <a:pt x="17360" y="15861"/>
                    <a:pt x="16395" y="13956"/>
                    <a:pt x="15181" y="12301"/>
                  </a:cubicBezTo>
                  <a:cubicBezTo>
                    <a:pt x="14657" y="11598"/>
                    <a:pt x="14073" y="11039"/>
                    <a:pt x="13478" y="10586"/>
                  </a:cubicBezTo>
                  <a:cubicBezTo>
                    <a:pt x="12561" y="9896"/>
                    <a:pt x="11621" y="9479"/>
                    <a:pt x="10906" y="9300"/>
                  </a:cubicBezTo>
                  <a:lnTo>
                    <a:pt x="10894" y="9300"/>
                  </a:lnTo>
                  <a:lnTo>
                    <a:pt x="10668" y="9253"/>
                  </a:lnTo>
                  <a:cubicBezTo>
                    <a:pt x="10597" y="9241"/>
                    <a:pt x="10537" y="9217"/>
                    <a:pt x="10478" y="9217"/>
                  </a:cubicBezTo>
                  <a:lnTo>
                    <a:pt x="10442" y="9217"/>
                  </a:lnTo>
                  <a:cubicBezTo>
                    <a:pt x="10383" y="9205"/>
                    <a:pt x="10323" y="9205"/>
                    <a:pt x="10263" y="9205"/>
                  </a:cubicBezTo>
                  <a:lnTo>
                    <a:pt x="10085" y="9205"/>
                  </a:lnTo>
                  <a:cubicBezTo>
                    <a:pt x="10037" y="9205"/>
                    <a:pt x="10002" y="9205"/>
                    <a:pt x="9966" y="9217"/>
                  </a:cubicBezTo>
                  <a:lnTo>
                    <a:pt x="9954" y="9217"/>
                  </a:lnTo>
                  <a:cubicBezTo>
                    <a:pt x="9918" y="9217"/>
                    <a:pt x="9894" y="9241"/>
                    <a:pt x="9859" y="9253"/>
                  </a:cubicBezTo>
                  <a:cubicBezTo>
                    <a:pt x="9859" y="9264"/>
                    <a:pt x="9847" y="9264"/>
                    <a:pt x="9847" y="9264"/>
                  </a:cubicBezTo>
                  <a:cubicBezTo>
                    <a:pt x="9823" y="9276"/>
                    <a:pt x="9787" y="9300"/>
                    <a:pt x="9775" y="9312"/>
                  </a:cubicBezTo>
                  <a:cubicBezTo>
                    <a:pt x="9728" y="9336"/>
                    <a:pt x="9704" y="9384"/>
                    <a:pt x="9668" y="9419"/>
                  </a:cubicBezTo>
                  <a:cubicBezTo>
                    <a:pt x="9656" y="9431"/>
                    <a:pt x="9656" y="9443"/>
                    <a:pt x="9644" y="9479"/>
                  </a:cubicBezTo>
                  <a:cubicBezTo>
                    <a:pt x="9621" y="9479"/>
                    <a:pt x="9621" y="9491"/>
                    <a:pt x="9621" y="9491"/>
                  </a:cubicBezTo>
                  <a:cubicBezTo>
                    <a:pt x="9609" y="9503"/>
                    <a:pt x="9609" y="9538"/>
                    <a:pt x="9597" y="9562"/>
                  </a:cubicBezTo>
                  <a:lnTo>
                    <a:pt x="9597" y="9574"/>
                  </a:lnTo>
                  <a:cubicBezTo>
                    <a:pt x="9585" y="9622"/>
                    <a:pt x="9585" y="9669"/>
                    <a:pt x="9561" y="9717"/>
                  </a:cubicBezTo>
                  <a:lnTo>
                    <a:pt x="9561" y="9741"/>
                  </a:lnTo>
                  <a:cubicBezTo>
                    <a:pt x="9561" y="9788"/>
                    <a:pt x="9549" y="9836"/>
                    <a:pt x="9549" y="9872"/>
                  </a:cubicBezTo>
                  <a:lnTo>
                    <a:pt x="9549" y="9919"/>
                  </a:lnTo>
                  <a:cubicBezTo>
                    <a:pt x="9549" y="9991"/>
                    <a:pt x="9537" y="10050"/>
                    <a:pt x="9537" y="10134"/>
                  </a:cubicBezTo>
                  <a:lnTo>
                    <a:pt x="9537" y="10157"/>
                  </a:lnTo>
                  <a:lnTo>
                    <a:pt x="9537" y="10372"/>
                  </a:lnTo>
                  <a:lnTo>
                    <a:pt x="9537" y="10407"/>
                  </a:lnTo>
                  <a:cubicBezTo>
                    <a:pt x="9537" y="10574"/>
                    <a:pt x="9537" y="10765"/>
                    <a:pt x="9549" y="10967"/>
                  </a:cubicBezTo>
                  <a:lnTo>
                    <a:pt x="9549" y="11003"/>
                  </a:lnTo>
                  <a:cubicBezTo>
                    <a:pt x="9561" y="11110"/>
                    <a:pt x="9561" y="11217"/>
                    <a:pt x="9585" y="11324"/>
                  </a:cubicBezTo>
                  <a:cubicBezTo>
                    <a:pt x="9585" y="11420"/>
                    <a:pt x="9597" y="11539"/>
                    <a:pt x="9609" y="11658"/>
                  </a:cubicBezTo>
                  <a:lnTo>
                    <a:pt x="9609" y="11693"/>
                  </a:lnTo>
                  <a:cubicBezTo>
                    <a:pt x="9621" y="11801"/>
                    <a:pt x="9644" y="11896"/>
                    <a:pt x="9656" y="12015"/>
                  </a:cubicBezTo>
                  <a:lnTo>
                    <a:pt x="9656" y="12051"/>
                  </a:lnTo>
                  <a:cubicBezTo>
                    <a:pt x="9668" y="12182"/>
                    <a:pt x="9680" y="12301"/>
                    <a:pt x="9716" y="12432"/>
                  </a:cubicBezTo>
                  <a:cubicBezTo>
                    <a:pt x="9728" y="12551"/>
                    <a:pt x="9763" y="12693"/>
                    <a:pt x="9787" y="12813"/>
                  </a:cubicBezTo>
                  <a:cubicBezTo>
                    <a:pt x="9799" y="12824"/>
                    <a:pt x="9799" y="12836"/>
                    <a:pt x="9799" y="12848"/>
                  </a:cubicBezTo>
                  <a:cubicBezTo>
                    <a:pt x="9859" y="13122"/>
                    <a:pt x="9942" y="13372"/>
                    <a:pt x="10013" y="13646"/>
                  </a:cubicBezTo>
                  <a:cubicBezTo>
                    <a:pt x="10013" y="13658"/>
                    <a:pt x="10025" y="13682"/>
                    <a:pt x="10025" y="13706"/>
                  </a:cubicBezTo>
                  <a:cubicBezTo>
                    <a:pt x="10061" y="13836"/>
                    <a:pt x="10097" y="13956"/>
                    <a:pt x="10144" y="14087"/>
                  </a:cubicBezTo>
                  <a:cubicBezTo>
                    <a:pt x="10442" y="14979"/>
                    <a:pt x="10894" y="15872"/>
                    <a:pt x="11502" y="16634"/>
                  </a:cubicBezTo>
                  <a:cubicBezTo>
                    <a:pt x="13102" y="18650"/>
                    <a:pt x="15211" y="19960"/>
                    <a:pt x="16535" y="19960"/>
                  </a:cubicBezTo>
                  <a:cubicBezTo>
                    <a:pt x="16807" y="19960"/>
                    <a:pt x="17046" y="19905"/>
                    <a:pt x="17241" y="19790"/>
                  </a:cubicBezTo>
                  <a:lnTo>
                    <a:pt x="17241" y="19790"/>
                  </a:lnTo>
                  <a:cubicBezTo>
                    <a:pt x="17062" y="20909"/>
                    <a:pt x="16919" y="22016"/>
                    <a:pt x="16764" y="23135"/>
                  </a:cubicBezTo>
                  <a:cubicBezTo>
                    <a:pt x="16574" y="24754"/>
                    <a:pt x="16502" y="25564"/>
                    <a:pt x="16371" y="27195"/>
                  </a:cubicBezTo>
                  <a:cubicBezTo>
                    <a:pt x="15395" y="24564"/>
                    <a:pt x="13776" y="22171"/>
                    <a:pt x="12204" y="19932"/>
                  </a:cubicBezTo>
                  <a:cubicBezTo>
                    <a:pt x="11156" y="18480"/>
                    <a:pt x="9918" y="17277"/>
                    <a:pt x="8823" y="16384"/>
                  </a:cubicBezTo>
                  <a:cubicBezTo>
                    <a:pt x="7977" y="15706"/>
                    <a:pt x="7204" y="15206"/>
                    <a:pt x="6608" y="14920"/>
                  </a:cubicBezTo>
                  <a:cubicBezTo>
                    <a:pt x="6608" y="14908"/>
                    <a:pt x="6584" y="14908"/>
                    <a:pt x="6584" y="14908"/>
                  </a:cubicBezTo>
                  <a:cubicBezTo>
                    <a:pt x="6513" y="14872"/>
                    <a:pt x="6453" y="14849"/>
                    <a:pt x="6394" y="14813"/>
                  </a:cubicBezTo>
                  <a:cubicBezTo>
                    <a:pt x="6394" y="14813"/>
                    <a:pt x="6382" y="14801"/>
                    <a:pt x="6370" y="14801"/>
                  </a:cubicBezTo>
                  <a:cubicBezTo>
                    <a:pt x="6311" y="14789"/>
                    <a:pt x="6263" y="14753"/>
                    <a:pt x="6203" y="14741"/>
                  </a:cubicBezTo>
                  <a:cubicBezTo>
                    <a:pt x="6192" y="14729"/>
                    <a:pt x="6192" y="14729"/>
                    <a:pt x="6168" y="14729"/>
                  </a:cubicBezTo>
                  <a:cubicBezTo>
                    <a:pt x="6049" y="14682"/>
                    <a:pt x="5930" y="14658"/>
                    <a:pt x="5846" y="14634"/>
                  </a:cubicBezTo>
                  <a:lnTo>
                    <a:pt x="5811" y="14634"/>
                  </a:lnTo>
                  <a:cubicBezTo>
                    <a:pt x="5787" y="14634"/>
                    <a:pt x="5775" y="14622"/>
                    <a:pt x="5739" y="14622"/>
                  </a:cubicBezTo>
                  <a:cubicBezTo>
                    <a:pt x="5645" y="14529"/>
                    <a:pt x="5552" y="14464"/>
                    <a:pt x="5481" y="14464"/>
                  </a:cubicBezTo>
                  <a:cubicBezTo>
                    <a:pt x="5462" y="14464"/>
                    <a:pt x="5445" y="14469"/>
                    <a:pt x="5430" y="14479"/>
                  </a:cubicBezTo>
                  <a:cubicBezTo>
                    <a:pt x="5370" y="14515"/>
                    <a:pt x="5358" y="14622"/>
                    <a:pt x="5370" y="14741"/>
                  </a:cubicBezTo>
                  <a:lnTo>
                    <a:pt x="5322" y="14789"/>
                  </a:lnTo>
                  <a:cubicBezTo>
                    <a:pt x="5310" y="14789"/>
                    <a:pt x="5299" y="14801"/>
                    <a:pt x="5299" y="14813"/>
                  </a:cubicBezTo>
                  <a:lnTo>
                    <a:pt x="5299" y="14837"/>
                  </a:lnTo>
                  <a:cubicBezTo>
                    <a:pt x="5299" y="14849"/>
                    <a:pt x="5275" y="14860"/>
                    <a:pt x="5275" y="14872"/>
                  </a:cubicBezTo>
                  <a:lnTo>
                    <a:pt x="5275" y="14908"/>
                  </a:lnTo>
                  <a:cubicBezTo>
                    <a:pt x="5263" y="14920"/>
                    <a:pt x="5263" y="14956"/>
                    <a:pt x="5263" y="14968"/>
                  </a:cubicBezTo>
                  <a:lnTo>
                    <a:pt x="5263" y="15015"/>
                  </a:lnTo>
                  <a:lnTo>
                    <a:pt x="5263" y="15075"/>
                  </a:lnTo>
                  <a:lnTo>
                    <a:pt x="5263" y="15134"/>
                  </a:lnTo>
                  <a:lnTo>
                    <a:pt x="5263" y="15206"/>
                  </a:lnTo>
                  <a:lnTo>
                    <a:pt x="5263" y="15265"/>
                  </a:lnTo>
                  <a:lnTo>
                    <a:pt x="5263" y="15349"/>
                  </a:lnTo>
                  <a:lnTo>
                    <a:pt x="5263" y="15527"/>
                  </a:lnTo>
                  <a:lnTo>
                    <a:pt x="5263" y="15587"/>
                  </a:lnTo>
                  <a:cubicBezTo>
                    <a:pt x="5275" y="15634"/>
                    <a:pt x="5275" y="15682"/>
                    <a:pt x="5275" y="15730"/>
                  </a:cubicBezTo>
                  <a:lnTo>
                    <a:pt x="5275" y="15789"/>
                  </a:lnTo>
                  <a:cubicBezTo>
                    <a:pt x="5275" y="15825"/>
                    <a:pt x="5299" y="15884"/>
                    <a:pt x="5299" y="15932"/>
                  </a:cubicBezTo>
                  <a:lnTo>
                    <a:pt x="5299" y="15992"/>
                  </a:lnTo>
                  <a:cubicBezTo>
                    <a:pt x="5299" y="16039"/>
                    <a:pt x="5310" y="16099"/>
                    <a:pt x="5310" y="16158"/>
                  </a:cubicBezTo>
                  <a:lnTo>
                    <a:pt x="5310" y="16206"/>
                  </a:lnTo>
                  <a:cubicBezTo>
                    <a:pt x="5322" y="16265"/>
                    <a:pt x="5322" y="16337"/>
                    <a:pt x="5334" y="16396"/>
                  </a:cubicBezTo>
                  <a:lnTo>
                    <a:pt x="5334" y="16408"/>
                  </a:lnTo>
                  <a:cubicBezTo>
                    <a:pt x="5560" y="17968"/>
                    <a:pt x="6203" y="20397"/>
                    <a:pt x="7477" y="22623"/>
                  </a:cubicBezTo>
                  <a:cubicBezTo>
                    <a:pt x="7823" y="23219"/>
                    <a:pt x="8192" y="23838"/>
                    <a:pt x="8632" y="24338"/>
                  </a:cubicBezTo>
                  <a:cubicBezTo>
                    <a:pt x="10182" y="26192"/>
                    <a:pt x="12816" y="29594"/>
                    <a:pt x="15739" y="29594"/>
                  </a:cubicBezTo>
                  <a:cubicBezTo>
                    <a:pt x="15894" y="29594"/>
                    <a:pt x="16049" y="29584"/>
                    <a:pt x="16205" y="29565"/>
                  </a:cubicBezTo>
                  <a:lnTo>
                    <a:pt x="16205" y="29565"/>
                  </a:lnTo>
                  <a:cubicBezTo>
                    <a:pt x="16157" y="30720"/>
                    <a:pt x="16133" y="31291"/>
                    <a:pt x="16109" y="32446"/>
                  </a:cubicBezTo>
                  <a:cubicBezTo>
                    <a:pt x="16098" y="34018"/>
                    <a:pt x="16109" y="35577"/>
                    <a:pt x="16169" y="37137"/>
                  </a:cubicBezTo>
                  <a:cubicBezTo>
                    <a:pt x="16169" y="37256"/>
                    <a:pt x="16193" y="37363"/>
                    <a:pt x="16193" y="37482"/>
                  </a:cubicBezTo>
                  <a:cubicBezTo>
                    <a:pt x="15859" y="36815"/>
                    <a:pt x="15312" y="36042"/>
                    <a:pt x="14538" y="35280"/>
                  </a:cubicBezTo>
                  <a:cubicBezTo>
                    <a:pt x="14085" y="34851"/>
                    <a:pt x="13609" y="34458"/>
                    <a:pt x="13192" y="34089"/>
                  </a:cubicBezTo>
                  <a:cubicBezTo>
                    <a:pt x="12990" y="33910"/>
                    <a:pt x="12799" y="33732"/>
                    <a:pt x="12621" y="33553"/>
                  </a:cubicBezTo>
                  <a:lnTo>
                    <a:pt x="12561" y="33494"/>
                  </a:lnTo>
                  <a:cubicBezTo>
                    <a:pt x="12514" y="33458"/>
                    <a:pt x="12502" y="33446"/>
                    <a:pt x="12466" y="33422"/>
                  </a:cubicBezTo>
                  <a:cubicBezTo>
                    <a:pt x="12407" y="33363"/>
                    <a:pt x="12383" y="33315"/>
                    <a:pt x="12299" y="33256"/>
                  </a:cubicBezTo>
                  <a:cubicBezTo>
                    <a:pt x="12180" y="33148"/>
                    <a:pt x="12061" y="33029"/>
                    <a:pt x="11942" y="32922"/>
                  </a:cubicBezTo>
                  <a:cubicBezTo>
                    <a:pt x="11692" y="32708"/>
                    <a:pt x="11430" y="32470"/>
                    <a:pt x="11145" y="32232"/>
                  </a:cubicBezTo>
                  <a:lnTo>
                    <a:pt x="10692" y="31874"/>
                  </a:lnTo>
                  <a:cubicBezTo>
                    <a:pt x="10609" y="31791"/>
                    <a:pt x="10573" y="31767"/>
                    <a:pt x="10490" y="31708"/>
                  </a:cubicBezTo>
                  <a:cubicBezTo>
                    <a:pt x="10418" y="31648"/>
                    <a:pt x="10383" y="31636"/>
                    <a:pt x="10311" y="31577"/>
                  </a:cubicBezTo>
                  <a:cubicBezTo>
                    <a:pt x="10085" y="31398"/>
                    <a:pt x="9847" y="31196"/>
                    <a:pt x="9609" y="31005"/>
                  </a:cubicBezTo>
                  <a:cubicBezTo>
                    <a:pt x="9370" y="30815"/>
                    <a:pt x="9132" y="30600"/>
                    <a:pt x="8882" y="30398"/>
                  </a:cubicBezTo>
                  <a:cubicBezTo>
                    <a:pt x="8418" y="29993"/>
                    <a:pt x="7930" y="29588"/>
                    <a:pt x="7442" y="29207"/>
                  </a:cubicBezTo>
                  <a:cubicBezTo>
                    <a:pt x="7180" y="29017"/>
                    <a:pt x="6942" y="28826"/>
                    <a:pt x="6692" y="28636"/>
                  </a:cubicBezTo>
                  <a:cubicBezTo>
                    <a:pt x="6453" y="28445"/>
                    <a:pt x="6203" y="28267"/>
                    <a:pt x="5953" y="28100"/>
                  </a:cubicBezTo>
                  <a:lnTo>
                    <a:pt x="5727" y="27969"/>
                  </a:lnTo>
                  <a:cubicBezTo>
                    <a:pt x="5549" y="27850"/>
                    <a:pt x="5370" y="27731"/>
                    <a:pt x="5191" y="27636"/>
                  </a:cubicBezTo>
                  <a:cubicBezTo>
                    <a:pt x="5144" y="27612"/>
                    <a:pt x="5096" y="27588"/>
                    <a:pt x="5060" y="27552"/>
                  </a:cubicBezTo>
                  <a:cubicBezTo>
                    <a:pt x="4965" y="27517"/>
                    <a:pt x="4894" y="27469"/>
                    <a:pt x="4822" y="27421"/>
                  </a:cubicBezTo>
                  <a:cubicBezTo>
                    <a:pt x="4715" y="27362"/>
                    <a:pt x="4596" y="27302"/>
                    <a:pt x="4489" y="27243"/>
                  </a:cubicBezTo>
                  <a:cubicBezTo>
                    <a:pt x="4263" y="27124"/>
                    <a:pt x="4048" y="27017"/>
                    <a:pt x="3834" y="26898"/>
                  </a:cubicBezTo>
                  <a:cubicBezTo>
                    <a:pt x="3632" y="26779"/>
                    <a:pt x="3417" y="26683"/>
                    <a:pt x="3215" y="26576"/>
                  </a:cubicBezTo>
                  <a:cubicBezTo>
                    <a:pt x="2810" y="26362"/>
                    <a:pt x="2429" y="26183"/>
                    <a:pt x="2072" y="26052"/>
                  </a:cubicBezTo>
                  <a:cubicBezTo>
                    <a:pt x="1715" y="25921"/>
                    <a:pt x="1381" y="25826"/>
                    <a:pt x="1119" y="25767"/>
                  </a:cubicBezTo>
                  <a:cubicBezTo>
                    <a:pt x="912" y="25731"/>
                    <a:pt x="736" y="25714"/>
                    <a:pt x="592" y="25714"/>
                  </a:cubicBezTo>
                  <a:cubicBezTo>
                    <a:pt x="346" y="25714"/>
                    <a:pt x="191" y="25764"/>
                    <a:pt x="131" y="25862"/>
                  </a:cubicBezTo>
                  <a:cubicBezTo>
                    <a:pt x="119" y="25874"/>
                    <a:pt x="119" y="25886"/>
                    <a:pt x="107" y="25897"/>
                  </a:cubicBezTo>
                  <a:cubicBezTo>
                    <a:pt x="72" y="25897"/>
                    <a:pt x="60" y="25921"/>
                    <a:pt x="48" y="25933"/>
                  </a:cubicBezTo>
                  <a:cubicBezTo>
                    <a:pt x="0" y="25993"/>
                    <a:pt x="0" y="26100"/>
                    <a:pt x="24" y="26326"/>
                  </a:cubicBezTo>
                  <a:lnTo>
                    <a:pt x="24" y="26350"/>
                  </a:lnTo>
                  <a:cubicBezTo>
                    <a:pt x="36" y="26421"/>
                    <a:pt x="72" y="26517"/>
                    <a:pt x="96" y="26636"/>
                  </a:cubicBezTo>
                  <a:cubicBezTo>
                    <a:pt x="155" y="26802"/>
                    <a:pt x="215" y="27005"/>
                    <a:pt x="310" y="27243"/>
                  </a:cubicBezTo>
                  <a:cubicBezTo>
                    <a:pt x="548" y="27874"/>
                    <a:pt x="893" y="28731"/>
                    <a:pt x="1393" y="29719"/>
                  </a:cubicBezTo>
                  <a:cubicBezTo>
                    <a:pt x="1643" y="30208"/>
                    <a:pt x="1929" y="30743"/>
                    <a:pt x="2286" y="31279"/>
                  </a:cubicBezTo>
                  <a:cubicBezTo>
                    <a:pt x="2382" y="31422"/>
                    <a:pt x="2477" y="31565"/>
                    <a:pt x="2572" y="31696"/>
                  </a:cubicBezTo>
                  <a:cubicBezTo>
                    <a:pt x="2679" y="31827"/>
                    <a:pt x="2763" y="31958"/>
                    <a:pt x="2858" y="32101"/>
                  </a:cubicBezTo>
                  <a:cubicBezTo>
                    <a:pt x="2941" y="32232"/>
                    <a:pt x="3036" y="32351"/>
                    <a:pt x="3120" y="32482"/>
                  </a:cubicBezTo>
                  <a:cubicBezTo>
                    <a:pt x="3215" y="32613"/>
                    <a:pt x="3298" y="32732"/>
                    <a:pt x="3405" y="32875"/>
                  </a:cubicBezTo>
                  <a:cubicBezTo>
                    <a:pt x="3608" y="33136"/>
                    <a:pt x="3810" y="33386"/>
                    <a:pt x="4025" y="33660"/>
                  </a:cubicBezTo>
                  <a:cubicBezTo>
                    <a:pt x="4465" y="34184"/>
                    <a:pt x="4941" y="34696"/>
                    <a:pt x="5477" y="35208"/>
                  </a:cubicBezTo>
                  <a:cubicBezTo>
                    <a:pt x="5739" y="35458"/>
                    <a:pt x="6025" y="35696"/>
                    <a:pt x="6322" y="35934"/>
                  </a:cubicBezTo>
                  <a:cubicBezTo>
                    <a:pt x="6751" y="36280"/>
                    <a:pt x="7215" y="36589"/>
                    <a:pt x="7680" y="36887"/>
                  </a:cubicBezTo>
                  <a:cubicBezTo>
                    <a:pt x="7835" y="36994"/>
                    <a:pt x="7989" y="37077"/>
                    <a:pt x="8156" y="37173"/>
                  </a:cubicBezTo>
                  <a:cubicBezTo>
                    <a:pt x="8239" y="37232"/>
                    <a:pt x="8299" y="37244"/>
                    <a:pt x="8394" y="37304"/>
                  </a:cubicBezTo>
                  <a:cubicBezTo>
                    <a:pt x="8430" y="37316"/>
                    <a:pt x="8466" y="37351"/>
                    <a:pt x="8513" y="37363"/>
                  </a:cubicBezTo>
                  <a:cubicBezTo>
                    <a:pt x="8549" y="37375"/>
                    <a:pt x="8585" y="37399"/>
                    <a:pt x="8608" y="37411"/>
                  </a:cubicBezTo>
                  <a:cubicBezTo>
                    <a:pt x="8751" y="37470"/>
                    <a:pt x="8870" y="37530"/>
                    <a:pt x="8989" y="37589"/>
                  </a:cubicBezTo>
                  <a:cubicBezTo>
                    <a:pt x="9251" y="37720"/>
                    <a:pt x="9501" y="37851"/>
                    <a:pt x="9763" y="37994"/>
                  </a:cubicBezTo>
                  <a:cubicBezTo>
                    <a:pt x="10025" y="38137"/>
                    <a:pt x="10311" y="38268"/>
                    <a:pt x="10573" y="38411"/>
                  </a:cubicBezTo>
                  <a:cubicBezTo>
                    <a:pt x="10906" y="38566"/>
                    <a:pt x="11216" y="38685"/>
                    <a:pt x="11502" y="38792"/>
                  </a:cubicBezTo>
                  <a:cubicBezTo>
                    <a:pt x="11621" y="38840"/>
                    <a:pt x="11740" y="38887"/>
                    <a:pt x="11859" y="38911"/>
                  </a:cubicBezTo>
                  <a:cubicBezTo>
                    <a:pt x="11883" y="38923"/>
                    <a:pt x="11930" y="38923"/>
                    <a:pt x="11966" y="38947"/>
                  </a:cubicBezTo>
                  <a:cubicBezTo>
                    <a:pt x="12037" y="38971"/>
                    <a:pt x="12121" y="39006"/>
                    <a:pt x="12204" y="39018"/>
                  </a:cubicBezTo>
                  <a:cubicBezTo>
                    <a:pt x="12478" y="39090"/>
                    <a:pt x="12740" y="39149"/>
                    <a:pt x="12954" y="39209"/>
                  </a:cubicBezTo>
                  <a:cubicBezTo>
                    <a:pt x="14087" y="39464"/>
                    <a:pt x="15031" y="39768"/>
                    <a:pt x="15673" y="39768"/>
                  </a:cubicBezTo>
                  <a:cubicBezTo>
                    <a:pt x="15928" y="39768"/>
                    <a:pt x="16135" y="39720"/>
                    <a:pt x="16288" y="39602"/>
                  </a:cubicBezTo>
                  <a:cubicBezTo>
                    <a:pt x="16455" y="41959"/>
                    <a:pt x="16705" y="44316"/>
                    <a:pt x="17098" y="46662"/>
                  </a:cubicBezTo>
                  <a:cubicBezTo>
                    <a:pt x="16919" y="44328"/>
                    <a:pt x="16788" y="41995"/>
                    <a:pt x="16729" y="39673"/>
                  </a:cubicBezTo>
                  <a:lnTo>
                    <a:pt x="16729" y="39673"/>
                  </a:lnTo>
                  <a:cubicBezTo>
                    <a:pt x="17108" y="39714"/>
                    <a:pt x="17486" y="39733"/>
                    <a:pt x="17862" y="39733"/>
                  </a:cubicBezTo>
                  <a:cubicBezTo>
                    <a:pt x="20461" y="39733"/>
                    <a:pt x="22968" y="38820"/>
                    <a:pt x="25194" y="37780"/>
                  </a:cubicBezTo>
                  <a:cubicBezTo>
                    <a:pt x="27813" y="36565"/>
                    <a:pt x="31742" y="34637"/>
                    <a:pt x="33052" y="31720"/>
                  </a:cubicBezTo>
                  <a:cubicBezTo>
                    <a:pt x="33076" y="31660"/>
                    <a:pt x="33100" y="31601"/>
                    <a:pt x="33064" y="31565"/>
                  </a:cubicBezTo>
                  <a:cubicBezTo>
                    <a:pt x="33052" y="31541"/>
                    <a:pt x="33040" y="31541"/>
                    <a:pt x="33016" y="31529"/>
                  </a:cubicBezTo>
                  <a:cubicBezTo>
                    <a:pt x="33016" y="31517"/>
                    <a:pt x="33004" y="31505"/>
                    <a:pt x="33004" y="31482"/>
                  </a:cubicBezTo>
                  <a:cubicBezTo>
                    <a:pt x="32603" y="30976"/>
                    <a:pt x="31851" y="30778"/>
                    <a:pt x="30921" y="30778"/>
                  </a:cubicBezTo>
                  <a:cubicBezTo>
                    <a:pt x="28565" y="30778"/>
                    <a:pt x="25068" y="32050"/>
                    <a:pt x="23241" y="32827"/>
                  </a:cubicBezTo>
                  <a:cubicBezTo>
                    <a:pt x="20693" y="33898"/>
                    <a:pt x="18288" y="35911"/>
                    <a:pt x="16693" y="38292"/>
                  </a:cubicBezTo>
                  <a:cubicBezTo>
                    <a:pt x="16681" y="37947"/>
                    <a:pt x="16681" y="37613"/>
                    <a:pt x="16681" y="37280"/>
                  </a:cubicBezTo>
                  <a:cubicBezTo>
                    <a:pt x="16669" y="35708"/>
                    <a:pt x="16681" y="34148"/>
                    <a:pt x="16729" y="32601"/>
                  </a:cubicBezTo>
                  <a:cubicBezTo>
                    <a:pt x="16752" y="31458"/>
                    <a:pt x="16788" y="30886"/>
                    <a:pt x="16848" y="29755"/>
                  </a:cubicBezTo>
                  <a:cubicBezTo>
                    <a:pt x="16871" y="29743"/>
                    <a:pt x="16919" y="29743"/>
                    <a:pt x="16967" y="29731"/>
                  </a:cubicBezTo>
                  <a:cubicBezTo>
                    <a:pt x="17098" y="29684"/>
                    <a:pt x="17264" y="29612"/>
                    <a:pt x="17467" y="29553"/>
                  </a:cubicBezTo>
                  <a:cubicBezTo>
                    <a:pt x="17657" y="29493"/>
                    <a:pt x="17872" y="29481"/>
                    <a:pt x="18122" y="29481"/>
                  </a:cubicBezTo>
                  <a:cubicBezTo>
                    <a:pt x="18407" y="29434"/>
                    <a:pt x="18729" y="29386"/>
                    <a:pt x="19086" y="29338"/>
                  </a:cubicBezTo>
                  <a:cubicBezTo>
                    <a:pt x="19431" y="29303"/>
                    <a:pt x="19824" y="29255"/>
                    <a:pt x="20217" y="29196"/>
                  </a:cubicBezTo>
                  <a:cubicBezTo>
                    <a:pt x="20622" y="29148"/>
                    <a:pt x="21098" y="29041"/>
                    <a:pt x="21562" y="28945"/>
                  </a:cubicBezTo>
                  <a:cubicBezTo>
                    <a:pt x="22503" y="28719"/>
                    <a:pt x="23515" y="28386"/>
                    <a:pt x="24539" y="27910"/>
                  </a:cubicBezTo>
                  <a:cubicBezTo>
                    <a:pt x="25027" y="27695"/>
                    <a:pt x="25539" y="27433"/>
                    <a:pt x="26027" y="27171"/>
                  </a:cubicBezTo>
                  <a:cubicBezTo>
                    <a:pt x="26527" y="26886"/>
                    <a:pt x="27039" y="26588"/>
                    <a:pt x="27504" y="26278"/>
                  </a:cubicBezTo>
                  <a:cubicBezTo>
                    <a:pt x="28432" y="25671"/>
                    <a:pt x="29230" y="24993"/>
                    <a:pt x="29861" y="24385"/>
                  </a:cubicBezTo>
                  <a:cubicBezTo>
                    <a:pt x="29956" y="24302"/>
                    <a:pt x="30040" y="24219"/>
                    <a:pt x="30135" y="24135"/>
                  </a:cubicBezTo>
                  <a:cubicBezTo>
                    <a:pt x="30218" y="24064"/>
                    <a:pt x="30314" y="23969"/>
                    <a:pt x="30385" y="23885"/>
                  </a:cubicBezTo>
                  <a:cubicBezTo>
                    <a:pt x="30540" y="23707"/>
                    <a:pt x="30671" y="23540"/>
                    <a:pt x="30790" y="23373"/>
                  </a:cubicBezTo>
                  <a:cubicBezTo>
                    <a:pt x="31028" y="23052"/>
                    <a:pt x="31207" y="22754"/>
                    <a:pt x="31326" y="22480"/>
                  </a:cubicBezTo>
                  <a:cubicBezTo>
                    <a:pt x="31564" y="21945"/>
                    <a:pt x="31611" y="21516"/>
                    <a:pt x="31457" y="21218"/>
                  </a:cubicBezTo>
                  <a:lnTo>
                    <a:pt x="31409" y="21123"/>
                  </a:lnTo>
                  <a:cubicBezTo>
                    <a:pt x="31248" y="20891"/>
                    <a:pt x="30924" y="20779"/>
                    <a:pt x="30503" y="20779"/>
                  </a:cubicBezTo>
                  <a:cubicBezTo>
                    <a:pt x="30427" y="20779"/>
                    <a:pt x="30348" y="20782"/>
                    <a:pt x="30266" y="20790"/>
                  </a:cubicBezTo>
                  <a:cubicBezTo>
                    <a:pt x="29730" y="20825"/>
                    <a:pt x="29063" y="20992"/>
                    <a:pt x="28397" y="21099"/>
                  </a:cubicBezTo>
                  <a:cubicBezTo>
                    <a:pt x="27599" y="21278"/>
                    <a:pt x="26706" y="21528"/>
                    <a:pt x="25789" y="21826"/>
                  </a:cubicBezTo>
                  <a:cubicBezTo>
                    <a:pt x="25325" y="21980"/>
                    <a:pt x="24861" y="22123"/>
                    <a:pt x="24384" y="22290"/>
                  </a:cubicBezTo>
                  <a:cubicBezTo>
                    <a:pt x="23896" y="22457"/>
                    <a:pt x="23372" y="22647"/>
                    <a:pt x="22872" y="22849"/>
                  </a:cubicBezTo>
                  <a:cubicBezTo>
                    <a:pt x="21884" y="23266"/>
                    <a:pt x="20955" y="23790"/>
                    <a:pt x="20122" y="24385"/>
                  </a:cubicBezTo>
                  <a:cubicBezTo>
                    <a:pt x="19705" y="24683"/>
                    <a:pt x="19312" y="24993"/>
                    <a:pt x="18943" y="25326"/>
                  </a:cubicBezTo>
                  <a:cubicBezTo>
                    <a:pt x="18574" y="25647"/>
                    <a:pt x="18217" y="26005"/>
                    <a:pt x="17919" y="26362"/>
                  </a:cubicBezTo>
                  <a:cubicBezTo>
                    <a:pt x="17622" y="26719"/>
                    <a:pt x="17360" y="27076"/>
                    <a:pt x="17157" y="27421"/>
                  </a:cubicBezTo>
                  <a:cubicBezTo>
                    <a:pt x="17110" y="27493"/>
                    <a:pt x="17062" y="27588"/>
                    <a:pt x="17002" y="27672"/>
                  </a:cubicBezTo>
                  <a:cubicBezTo>
                    <a:pt x="17121" y="25933"/>
                    <a:pt x="17205" y="25052"/>
                    <a:pt x="17395" y="23314"/>
                  </a:cubicBezTo>
                  <a:cubicBezTo>
                    <a:pt x="17514" y="22218"/>
                    <a:pt x="17645" y="21111"/>
                    <a:pt x="17800" y="20028"/>
                  </a:cubicBezTo>
                  <a:cubicBezTo>
                    <a:pt x="18274" y="20243"/>
                    <a:pt x="19228" y="20459"/>
                    <a:pt x="20398" y="20459"/>
                  </a:cubicBezTo>
                  <a:cubicBezTo>
                    <a:pt x="21491" y="20459"/>
                    <a:pt x="22773" y="20270"/>
                    <a:pt x="24027" y="19718"/>
                  </a:cubicBezTo>
                  <a:cubicBezTo>
                    <a:pt x="25968" y="18861"/>
                    <a:pt x="29730" y="16920"/>
                    <a:pt x="29671" y="14837"/>
                  </a:cubicBezTo>
                  <a:cubicBezTo>
                    <a:pt x="29671" y="14801"/>
                    <a:pt x="29671" y="14741"/>
                    <a:pt x="29659" y="14729"/>
                  </a:cubicBezTo>
                  <a:cubicBezTo>
                    <a:pt x="29194" y="13982"/>
                    <a:pt x="28105" y="13698"/>
                    <a:pt x="26847" y="13698"/>
                  </a:cubicBezTo>
                  <a:cubicBezTo>
                    <a:pt x="25401" y="13698"/>
                    <a:pt x="23730" y="14073"/>
                    <a:pt x="22527" y="14551"/>
                  </a:cubicBezTo>
                  <a:cubicBezTo>
                    <a:pt x="20515" y="15349"/>
                    <a:pt x="18884" y="16956"/>
                    <a:pt x="18050" y="18194"/>
                  </a:cubicBezTo>
                  <a:lnTo>
                    <a:pt x="18455" y="15741"/>
                  </a:lnTo>
                  <a:cubicBezTo>
                    <a:pt x="20360" y="13956"/>
                    <a:pt x="21622" y="11348"/>
                    <a:pt x="22301" y="8883"/>
                  </a:cubicBezTo>
                  <a:cubicBezTo>
                    <a:pt x="22777" y="7169"/>
                    <a:pt x="23098" y="5395"/>
                    <a:pt x="23241" y="3895"/>
                  </a:cubicBezTo>
                  <a:cubicBezTo>
                    <a:pt x="23253" y="3776"/>
                    <a:pt x="23253" y="3657"/>
                    <a:pt x="23277" y="3538"/>
                  </a:cubicBezTo>
                  <a:lnTo>
                    <a:pt x="23277" y="3502"/>
                  </a:lnTo>
                  <a:cubicBezTo>
                    <a:pt x="23277" y="3407"/>
                    <a:pt x="23289" y="3311"/>
                    <a:pt x="23289" y="3204"/>
                  </a:cubicBezTo>
                  <a:lnTo>
                    <a:pt x="23289" y="3121"/>
                  </a:lnTo>
                  <a:cubicBezTo>
                    <a:pt x="23301" y="3026"/>
                    <a:pt x="23301" y="2954"/>
                    <a:pt x="23301" y="2883"/>
                  </a:cubicBezTo>
                  <a:lnTo>
                    <a:pt x="23301" y="2776"/>
                  </a:lnTo>
                  <a:lnTo>
                    <a:pt x="23301" y="2573"/>
                  </a:lnTo>
                  <a:lnTo>
                    <a:pt x="23301" y="2466"/>
                  </a:lnTo>
                  <a:lnTo>
                    <a:pt x="23301" y="2276"/>
                  </a:lnTo>
                  <a:lnTo>
                    <a:pt x="23301" y="2168"/>
                  </a:lnTo>
                  <a:lnTo>
                    <a:pt x="23301" y="1978"/>
                  </a:lnTo>
                  <a:lnTo>
                    <a:pt x="23301" y="1883"/>
                  </a:lnTo>
                  <a:cubicBezTo>
                    <a:pt x="23301" y="1811"/>
                    <a:pt x="23289" y="1752"/>
                    <a:pt x="23289" y="1692"/>
                  </a:cubicBezTo>
                  <a:lnTo>
                    <a:pt x="23289" y="1621"/>
                  </a:lnTo>
                  <a:cubicBezTo>
                    <a:pt x="23277" y="1525"/>
                    <a:pt x="23277" y="1454"/>
                    <a:pt x="23253" y="1383"/>
                  </a:cubicBezTo>
                  <a:lnTo>
                    <a:pt x="23217" y="1156"/>
                  </a:lnTo>
                  <a:cubicBezTo>
                    <a:pt x="23217" y="1121"/>
                    <a:pt x="23194" y="1109"/>
                    <a:pt x="23194" y="1097"/>
                  </a:cubicBezTo>
                  <a:cubicBezTo>
                    <a:pt x="23194" y="1049"/>
                    <a:pt x="23182" y="990"/>
                    <a:pt x="23170" y="942"/>
                  </a:cubicBezTo>
                  <a:cubicBezTo>
                    <a:pt x="23170" y="918"/>
                    <a:pt x="23158" y="906"/>
                    <a:pt x="23158" y="871"/>
                  </a:cubicBezTo>
                  <a:cubicBezTo>
                    <a:pt x="23158" y="823"/>
                    <a:pt x="23134" y="799"/>
                    <a:pt x="23122" y="752"/>
                  </a:cubicBezTo>
                  <a:cubicBezTo>
                    <a:pt x="23110" y="728"/>
                    <a:pt x="23110" y="704"/>
                    <a:pt x="23098" y="680"/>
                  </a:cubicBezTo>
                  <a:cubicBezTo>
                    <a:pt x="23075" y="632"/>
                    <a:pt x="23063" y="609"/>
                    <a:pt x="23051" y="573"/>
                  </a:cubicBezTo>
                  <a:cubicBezTo>
                    <a:pt x="23039" y="561"/>
                    <a:pt x="23039" y="525"/>
                    <a:pt x="23015" y="513"/>
                  </a:cubicBezTo>
                  <a:lnTo>
                    <a:pt x="22979" y="430"/>
                  </a:lnTo>
                  <a:cubicBezTo>
                    <a:pt x="22956" y="394"/>
                    <a:pt x="22956" y="382"/>
                    <a:pt x="22944" y="371"/>
                  </a:cubicBezTo>
                  <a:cubicBezTo>
                    <a:pt x="22920" y="335"/>
                    <a:pt x="22896" y="323"/>
                    <a:pt x="22884" y="287"/>
                  </a:cubicBezTo>
                  <a:cubicBezTo>
                    <a:pt x="22884" y="275"/>
                    <a:pt x="22872" y="263"/>
                    <a:pt x="22860" y="251"/>
                  </a:cubicBezTo>
                  <a:cubicBezTo>
                    <a:pt x="22836" y="228"/>
                    <a:pt x="22825" y="204"/>
                    <a:pt x="22801" y="192"/>
                  </a:cubicBezTo>
                  <a:lnTo>
                    <a:pt x="22765" y="156"/>
                  </a:lnTo>
                  <a:cubicBezTo>
                    <a:pt x="22741" y="132"/>
                    <a:pt x="22705" y="97"/>
                    <a:pt x="22658" y="85"/>
                  </a:cubicBezTo>
                  <a:lnTo>
                    <a:pt x="22575" y="37"/>
                  </a:lnTo>
                  <a:cubicBezTo>
                    <a:pt x="22503" y="12"/>
                    <a:pt x="22429" y="0"/>
                    <a:pt x="2235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5002676" y="3027364"/>
              <a:ext cx="883876" cy="278148"/>
            </a:xfrm>
            <a:custGeom>
              <a:avLst/>
              <a:gdLst/>
              <a:ahLst/>
              <a:cxnLst/>
              <a:rect l="l" t="t" r="r" b="b"/>
              <a:pathLst>
                <a:path w="30576" h="9622" extrusionOk="0">
                  <a:moveTo>
                    <a:pt x="17754" y="0"/>
                  </a:moveTo>
                  <a:cubicBezTo>
                    <a:pt x="15181" y="0"/>
                    <a:pt x="12676" y="255"/>
                    <a:pt x="10680" y="766"/>
                  </a:cubicBezTo>
                  <a:cubicBezTo>
                    <a:pt x="4072" y="2456"/>
                    <a:pt x="0" y="5445"/>
                    <a:pt x="0" y="5445"/>
                  </a:cubicBezTo>
                  <a:cubicBezTo>
                    <a:pt x="0" y="5445"/>
                    <a:pt x="810" y="6564"/>
                    <a:pt x="9001" y="8945"/>
                  </a:cubicBezTo>
                  <a:cubicBezTo>
                    <a:pt x="10716" y="9421"/>
                    <a:pt x="12452" y="9621"/>
                    <a:pt x="14158" y="9621"/>
                  </a:cubicBezTo>
                  <a:cubicBezTo>
                    <a:pt x="20518" y="9621"/>
                    <a:pt x="26468" y="6840"/>
                    <a:pt x="29397" y="5207"/>
                  </a:cubicBezTo>
                  <a:cubicBezTo>
                    <a:pt x="30563" y="4576"/>
                    <a:pt x="30575" y="2921"/>
                    <a:pt x="29444" y="2266"/>
                  </a:cubicBezTo>
                  <a:cubicBezTo>
                    <a:pt x="26844" y="758"/>
                    <a:pt x="22196" y="0"/>
                    <a:pt x="17754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5002676" y="3139326"/>
              <a:ext cx="874221" cy="46136"/>
            </a:xfrm>
            <a:custGeom>
              <a:avLst/>
              <a:gdLst/>
              <a:ahLst/>
              <a:cxnLst/>
              <a:rect l="l" t="t" r="r" b="b"/>
              <a:pathLst>
                <a:path w="30242" h="1596" extrusionOk="0">
                  <a:moveTo>
                    <a:pt x="30242" y="0"/>
                  </a:moveTo>
                  <a:cubicBezTo>
                    <a:pt x="30242" y="0"/>
                    <a:pt x="29789" y="12"/>
                    <a:pt x="28956" y="48"/>
                  </a:cubicBezTo>
                  <a:cubicBezTo>
                    <a:pt x="28135" y="72"/>
                    <a:pt x="26944" y="107"/>
                    <a:pt x="25527" y="167"/>
                  </a:cubicBezTo>
                  <a:cubicBezTo>
                    <a:pt x="24098" y="226"/>
                    <a:pt x="22455" y="286"/>
                    <a:pt x="20681" y="369"/>
                  </a:cubicBezTo>
                  <a:cubicBezTo>
                    <a:pt x="18907" y="453"/>
                    <a:pt x="17014" y="548"/>
                    <a:pt x="15121" y="643"/>
                  </a:cubicBezTo>
                  <a:cubicBezTo>
                    <a:pt x="13240" y="738"/>
                    <a:pt x="11347" y="846"/>
                    <a:pt x="9573" y="953"/>
                  </a:cubicBezTo>
                  <a:cubicBezTo>
                    <a:pt x="8680" y="1000"/>
                    <a:pt x="7834" y="1060"/>
                    <a:pt x="7013" y="1096"/>
                  </a:cubicBezTo>
                  <a:cubicBezTo>
                    <a:pt x="6191" y="1155"/>
                    <a:pt x="5441" y="1203"/>
                    <a:pt x="4727" y="1250"/>
                  </a:cubicBezTo>
                  <a:cubicBezTo>
                    <a:pt x="3310" y="1334"/>
                    <a:pt x="2131" y="1429"/>
                    <a:pt x="1298" y="1489"/>
                  </a:cubicBezTo>
                  <a:cubicBezTo>
                    <a:pt x="476" y="1560"/>
                    <a:pt x="0" y="1596"/>
                    <a:pt x="0" y="1596"/>
                  </a:cubicBezTo>
                  <a:cubicBezTo>
                    <a:pt x="0" y="1596"/>
                    <a:pt x="488" y="1572"/>
                    <a:pt x="1310" y="1548"/>
                  </a:cubicBezTo>
                  <a:cubicBezTo>
                    <a:pt x="2131" y="1512"/>
                    <a:pt x="3322" y="1489"/>
                    <a:pt x="4739" y="1429"/>
                  </a:cubicBezTo>
                  <a:cubicBezTo>
                    <a:pt x="5453" y="1393"/>
                    <a:pt x="6215" y="1369"/>
                    <a:pt x="7025" y="1334"/>
                  </a:cubicBezTo>
                  <a:cubicBezTo>
                    <a:pt x="7846" y="1298"/>
                    <a:pt x="8692" y="1262"/>
                    <a:pt x="9585" y="1215"/>
                  </a:cubicBezTo>
                  <a:cubicBezTo>
                    <a:pt x="11359" y="1131"/>
                    <a:pt x="13252" y="1036"/>
                    <a:pt x="15145" y="953"/>
                  </a:cubicBezTo>
                  <a:cubicBezTo>
                    <a:pt x="17038" y="846"/>
                    <a:pt x="18919" y="738"/>
                    <a:pt x="20693" y="643"/>
                  </a:cubicBezTo>
                  <a:cubicBezTo>
                    <a:pt x="22467" y="536"/>
                    <a:pt x="24110" y="429"/>
                    <a:pt x="25527" y="346"/>
                  </a:cubicBezTo>
                  <a:cubicBezTo>
                    <a:pt x="26944" y="250"/>
                    <a:pt x="28123" y="167"/>
                    <a:pt x="28956" y="107"/>
                  </a:cubicBezTo>
                  <a:cubicBezTo>
                    <a:pt x="29766" y="24"/>
                    <a:pt x="30242" y="0"/>
                    <a:pt x="30242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236024" y="3172368"/>
              <a:ext cx="74726" cy="86405"/>
            </a:xfrm>
            <a:custGeom>
              <a:avLst/>
              <a:gdLst/>
              <a:ahLst/>
              <a:cxnLst/>
              <a:rect l="l" t="t" r="r" b="b"/>
              <a:pathLst>
                <a:path w="2585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4" y="203"/>
                    <a:pt x="2287" y="310"/>
                    <a:pt x="2156" y="453"/>
                  </a:cubicBezTo>
                  <a:cubicBezTo>
                    <a:pt x="2037" y="584"/>
                    <a:pt x="1870" y="727"/>
                    <a:pt x="1727" y="905"/>
                  </a:cubicBezTo>
                  <a:cubicBezTo>
                    <a:pt x="1572" y="1084"/>
                    <a:pt x="1417" y="1262"/>
                    <a:pt x="1251" y="1465"/>
                  </a:cubicBezTo>
                  <a:cubicBezTo>
                    <a:pt x="1084" y="1643"/>
                    <a:pt x="929" y="1834"/>
                    <a:pt x="774" y="2012"/>
                  </a:cubicBezTo>
                  <a:cubicBezTo>
                    <a:pt x="632" y="2191"/>
                    <a:pt x="489" y="2358"/>
                    <a:pt x="370" y="2501"/>
                  </a:cubicBezTo>
                  <a:cubicBezTo>
                    <a:pt x="262" y="2655"/>
                    <a:pt x="167" y="2774"/>
                    <a:pt x="108" y="2858"/>
                  </a:cubicBezTo>
                  <a:cubicBezTo>
                    <a:pt x="36" y="2953"/>
                    <a:pt x="1" y="2989"/>
                    <a:pt x="1" y="2989"/>
                  </a:cubicBezTo>
                  <a:cubicBezTo>
                    <a:pt x="1" y="2989"/>
                    <a:pt x="48" y="2965"/>
                    <a:pt x="120" y="2870"/>
                  </a:cubicBezTo>
                  <a:cubicBezTo>
                    <a:pt x="191" y="2786"/>
                    <a:pt x="298" y="2679"/>
                    <a:pt x="429" y="2548"/>
                  </a:cubicBezTo>
                  <a:cubicBezTo>
                    <a:pt x="548" y="2417"/>
                    <a:pt x="715" y="2262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01" y="1358"/>
                    <a:pt x="1667" y="1155"/>
                    <a:pt x="1822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29" y="226"/>
                    <a:pt x="2489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395395" y="3165141"/>
              <a:ext cx="74697" cy="86405"/>
            </a:xfrm>
            <a:custGeom>
              <a:avLst/>
              <a:gdLst/>
              <a:ahLst/>
              <a:cxnLst/>
              <a:rect l="l" t="t" r="r" b="b"/>
              <a:pathLst>
                <a:path w="2584" h="2989" extrusionOk="0">
                  <a:moveTo>
                    <a:pt x="2584" y="0"/>
                  </a:moveTo>
                  <a:lnTo>
                    <a:pt x="2465" y="119"/>
                  </a:lnTo>
                  <a:cubicBezTo>
                    <a:pt x="2393" y="203"/>
                    <a:pt x="2286" y="310"/>
                    <a:pt x="2155" y="441"/>
                  </a:cubicBezTo>
                  <a:cubicBezTo>
                    <a:pt x="2036" y="584"/>
                    <a:pt x="1869" y="727"/>
                    <a:pt x="1715" y="905"/>
                  </a:cubicBezTo>
                  <a:cubicBezTo>
                    <a:pt x="1572" y="1084"/>
                    <a:pt x="1405" y="1262"/>
                    <a:pt x="1238" y="1453"/>
                  </a:cubicBezTo>
                  <a:cubicBezTo>
                    <a:pt x="1084" y="1631"/>
                    <a:pt x="917" y="1834"/>
                    <a:pt x="774" y="2012"/>
                  </a:cubicBezTo>
                  <a:cubicBezTo>
                    <a:pt x="619" y="2191"/>
                    <a:pt x="488" y="2346"/>
                    <a:pt x="369" y="2501"/>
                  </a:cubicBezTo>
                  <a:cubicBezTo>
                    <a:pt x="262" y="2643"/>
                    <a:pt x="155" y="2762"/>
                    <a:pt x="95" y="2858"/>
                  </a:cubicBezTo>
                  <a:cubicBezTo>
                    <a:pt x="24" y="2941"/>
                    <a:pt x="0" y="2989"/>
                    <a:pt x="0" y="2989"/>
                  </a:cubicBezTo>
                  <a:lnTo>
                    <a:pt x="119" y="2870"/>
                  </a:lnTo>
                  <a:cubicBezTo>
                    <a:pt x="191" y="2786"/>
                    <a:pt x="298" y="2679"/>
                    <a:pt x="429" y="2548"/>
                  </a:cubicBezTo>
                  <a:cubicBezTo>
                    <a:pt x="548" y="2405"/>
                    <a:pt x="715" y="2262"/>
                    <a:pt x="857" y="2084"/>
                  </a:cubicBezTo>
                  <a:cubicBezTo>
                    <a:pt x="1012" y="1905"/>
                    <a:pt x="1167" y="1727"/>
                    <a:pt x="1334" y="1536"/>
                  </a:cubicBezTo>
                  <a:cubicBezTo>
                    <a:pt x="1500" y="1346"/>
                    <a:pt x="1667" y="1155"/>
                    <a:pt x="1810" y="977"/>
                  </a:cubicBezTo>
                  <a:cubicBezTo>
                    <a:pt x="1965" y="798"/>
                    <a:pt x="2096" y="643"/>
                    <a:pt x="2215" y="488"/>
                  </a:cubicBezTo>
                  <a:cubicBezTo>
                    <a:pt x="2322" y="346"/>
                    <a:pt x="2417" y="226"/>
                    <a:pt x="2477" y="131"/>
                  </a:cubicBezTo>
                  <a:cubicBezTo>
                    <a:pt x="2560" y="48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554738" y="3157220"/>
              <a:ext cx="75073" cy="86751"/>
            </a:xfrm>
            <a:custGeom>
              <a:avLst/>
              <a:gdLst/>
              <a:ahLst/>
              <a:cxnLst/>
              <a:rect l="l" t="t" r="r" b="b"/>
              <a:pathLst>
                <a:path w="2597" h="3001" extrusionOk="0">
                  <a:moveTo>
                    <a:pt x="2596" y="0"/>
                  </a:moveTo>
                  <a:lnTo>
                    <a:pt x="2477" y="119"/>
                  </a:lnTo>
                  <a:cubicBezTo>
                    <a:pt x="2394" y="215"/>
                    <a:pt x="2299" y="322"/>
                    <a:pt x="2156" y="453"/>
                  </a:cubicBezTo>
                  <a:cubicBezTo>
                    <a:pt x="2037" y="584"/>
                    <a:pt x="1882" y="727"/>
                    <a:pt x="1727" y="917"/>
                  </a:cubicBezTo>
                  <a:cubicBezTo>
                    <a:pt x="1584" y="1096"/>
                    <a:pt x="1418" y="1274"/>
                    <a:pt x="1251" y="1465"/>
                  </a:cubicBezTo>
                  <a:cubicBezTo>
                    <a:pt x="1084" y="1643"/>
                    <a:pt x="929" y="1834"/>
                    <a:pt x="775" y="2013"/>
                  </a:cubicBezTo>
                  <a:cubicBezTo>
                    <a:pt x="632" y="2191"/>
                    <a:pt x="501" y="2358"/>
                    <a:pt x="382" y="2501"/>
                  </a:cubicBezTo>
                  <a:cubicBezTo>
                    <a:pt x="275" y="2655"/>
                    <a:pt x="167" y="2775"/>
                    <a:pt x="108" y="2858"/>
                  </a:cubicBezTo>
                  <a:cubicBezTo>
                    <a:pt x="36" y="2953"/>
                    <a:pt x="1" y="3001"/>
                    <a:pt x="1" y="3001"/>
                  </a:cubicBezTo>
                  <a:lnTo>
                    <a:pt x="120" y="2882"/>
                  </a:lnTo>
                  <a:cubicBezTo>
                    <a:pt x="203" y="2786"/>
                    <a:pt x="298" y="2679"/>
                    <a:pt x="441" y="2548"/>
                  </a:cubicBezTo>
                  <a:cubicBezTo>
                    <a:pt x="560" y="2417"/>
                    <a:pt x="715" y="2263"/>
                    <a:pt x="870" y="2084"/>
                  </a:cubicBezTo>
                  <a:cubicBezTo>
                    <a:pt x="1013" y="1905"/>
                    <a:pt x="1179" y="1727"/>
                    <a:pt x="1346" y="1536"/>
                  </a:cubicBezTo>
                  <a:cubicBezTo>
                    <a:pt x="1513" y="1358"/>
                    <a:pt x="1668" y="1167"/>
                    <a:pt x="1822" y="989"/>
                  </a:cubicBezTo>
                  <a:cubicBezTo>
                    <a:pt x="1965" y="810"/>
                    <a:pt x="2096" y="643"/>
                    <a:pt x="2215" y="489"/>
                  </a:cubicBezTo>
                  <a:cubicBezTo>
                    <a:pt x="2322" y="346"/>
                    <a:pt x="2430" y="227"/>
                    <a:pt x="2489" y="131"/>
                  </a:cubicBezTo>
                  <a:cubicBezTo>
                    <a:pt x="2561" y="48"/>
                    <a:pt x="2596" y="1"/>
                    <a:pt x="2596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227756" y="3089055"/>
              <a:ext cx="83658" cy="79207"/>
            </a:xfrm>
            <a:custGeom>
              <a:avLst/>
              <a:gdLst/>
              <a:ahLst/>
              <a:cxnLst/>
              <a:rect l="l" t="t" r="r" b="b"/>
              <a:pathLst>
                <a:path w="2894" h="2740" extrusionOk="0">
                  <a:moveTo>
                    <a:pt x="1" y="1"/>
                  </a:moveTo>
                  <a:cubicBezTo>
                    <a:pt x="1" y="1"/>
                    <a:pt x="37" y="37"/>
                    <a:pt x="120" y="132"/>
                  </a:cubicBezTo>
                  <a:cubicBezTo>
                    <a:pt x="203" y="203"/>
                    <a:pt x="298" y="322"/>
                    <a:pt x="441" y="453"/>
                  </a:cubicBezTo>
                  <a:cubicBezTo>
                    <a:pt x="572" y="596"/>
                    <a:pt x="715" y="751"/>
                    <a:pt x="882" y="918"/>
                  </a:cubicBezTo>
                  <a:cubicBezTo>
                    <a:pt x="1049" y="1084"/>
                    <a:pt x="1227" y="1251"/>
                    <a:pt x="1406" y="1430"/>
                  </a:cubicBezTo>
                  <a:cubicBezTo>
                    <a:pt x="1584" y="1584"/>
                    <a:pt x="1763" y="1763"/>
                    <a:pt x="1942" y="1918"/>
                  </a:cubicBezTo>
                  <a:cubicBezTo>
                    <a:pt x="2108" y="2061"/>
                    <a:pt x="2275" y="2216"/>
                    <a:pt x="2418" y="2335"/>
                  </a:cubicBezTo>
                  <a:cubicBezTo>
                    <a:pt x="2549" y="2466"/>
                    <a:pt x="2668" y="2549"/>
                    <a:pt x="2763" y="2632"/>
                  </a:cubicBezTo>
                  <a:cubicBezTo>
                    <a:pt x="2846" y="2692"/>
                    <a:pt x="2894" y="2739"/>
                    <a:pt x="2894" y="2739"/>
                  </a:cubicBezTo>
                  <a:cubicBezTo>
                    <a:pt x="2894" y="2739"/>
                    <a:pt x="2846" y="2680"/>
                    <a:pt x="2775" y="2597"/>
                  </a:cubicBezTo>
                  <a:cubicBezTo>
                    <a:pt x="2704" y="2525"/>
                    <a:pt x="2596" y="2406"/>
                    <a:pt x="2465" y="2275"/>
                  </a:cubicBezTo>
                  <a:cubicBezTo>
                    <a:pt x="2323" y="2144"/>
                    <a:pt x="2180" y="1977"/>
                    <a:pt x="2013" y="1811"/>
                  </a:cubicBezTo>
                  <a:cubicBezTo>
                    <a:pt x="1846" y="1644"/>
                    <a:pt x="1668" y="1489"/>
                    <a:pt x="1489" y="1299"/>
                  </a:cubicBezTo>
                  <a:cubicBezTo>
                    <a:pt x="1310" y="1144"/>
                    <a:pt x="1132" y="965"/>
                    <a:pt x="953" y="811"/>
                  </a:cubicBezTo>
                  <a:cubicBezTo>
                    <a:pt x="775" y="668"/>
                    <a:pt x="620" y="513"/>
                    <a:pt x="477" y="394"/>
                  </a:cubicBezTo>
                  <a:cubicBezTo>
                    <a:pt x="346" y="263"/>
                    <a:pt x="227" y="180"/>
                    <a:pt x="144" y="96"/>
                  </a:cubicBezTo>
                  <a:cubicBezTo>
                    <a:pt x="49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5387127" y="3081163"/>
              <a:ext cx="83311" cy="79178"/>
            </a:xfrm>
            <a:custGeom>
              <a:avLst/>
              <a:gdLst/>
              <a:ahLst/>
              <a:cxnLst/>
              <a:rect l="l" t="t" r="r" b="b"/>
              <a:pathLst>
                <a:path w="2882" h="273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9" y="49"/>
                    <a:pt x="119" y="131"/>
                  </a:cubicBezTo>
                  <a:cubicBezTo>
                    <a:pt x="191" y="214"/>
                    <a:pt x="298" y="334"/>
                    <a:pt x="429" y="464"/>
                  </a:cubicBezTo>
                  <a:cubicBezTo>
                    <a:pt x="560" y="595"/>
                    <a:pt x="715" y="762"/>
                    <a:pt x="881" y="929"/>
                  </a:cubicBezTo>
                  <a:cubicBezTo>
                    <a:pt x="1036" y="1084"/>
                    <a:pt x="1215" y="1250"/>
                    <a:pt x="1393" y="1429"/>
                  </a:cubicBezTo>
                  <a:cubicBezTo>
                    <a:pt x="1572" y="1596"/>
                    <a:pt x="1751" y="1774"/>
                    <a:pt x="1929" y="1917"/>
                  </a:cubicBezTo>
                  <a:cubicBezTo>
                    <a:pt x="2096" y="2072"/>
                    <a:pt x="2274" y="2215"/>
                    <a:pt x="2405" y="2334"/>
                  </a:cubicBezTo>
                  <a:cubicBezTo>
                    <a:pt x="2548" y="2465"/>
                    <a:pt x="2667" y="2560"/>
                    <a:pt x="2751" y="2631"/>
                  </a:cubicBezTo>
                  <a:cubicBezTo>
                    <a:pt x="2846" y="2691"/>
                    <a:pt x="2882" y="2739"/>
                    <a:pt x="2882" y="2739"/>
                  </a:cubicBezTo>
                  <a:cubicBezTo>
                    <a:pt x="2882" y="2739"/>
                    <a:pt x="2846" y="2679"/>
                    <a:pt x="2763" y="2608"/>
                  </a:cubicBezTo>
                  <a:cubicBezTo>
                    <a:pt x="2691" y="2536"/>
                    <a:pt x="2584" y="2417"/>
                    <a:pt x="2453" y="2274"/>
                  </a:cubicBezTo>
                  <a:cubicBezTo>
                    <a:pt x="2322" y="2143"/>
                    <a:pt x="2167" y="1977"/>
                    <a:pt x="2013" y="1822"/>
                  </a:cubicBezTo>
                  <a:cubicBezTo>
                    <a:pt x="1846" y="1655"/>
                    <a:pt x="1667" y="1488"/>
                    <a:pt x="1489" y="1310"/>
                  </a:cubicBezTo>
                  <a:cubicBezTo>
                    <a:pt x="1310" y="1143"/>
                    <a:pt x="1131" y="965"/>
                    <a:pt x="953" y="822"/>
                  </a:cubicBezTo>
                  <a:cubicBezTo>
                    <a:pt x="774" y="667"/>
                    <a:pt x="608" y="524"/>
                    <a:pt x="477" y="405"/>
                  </a:cubicBezTo>
                  <a:cubicBezTo>
                    <a:pt x="346" y="274"/>
                    <a:pt x="227" y="179"/>
                    <a:pt x="131" y="107"/>
                  </a:cubicBezTo>
                  <a:cubicBezTo>
                    <a:pt x="49" y="48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5546817" y="3073589"/>
              <a:ext cx="83340" cy="79178"/>
            </a:xfrm>
            <a:custGeom>
              <a:avLst/>
              <a:gdLst/>
              <a:ahLst/>
              <a:cxnLst/>
              <a:rect l="l" t="t" r="r" b="b"/>
              <a:pathLst>
                <a:path w="2883" h="2739" extrusionOk="0">
                  <a:moveTo>
                    <a:pt x="1" y="0"/>
                  </a:moveTo>
                  <a:cubicBezTo>
                    <a:pt x="1" y="0"/>
                    <a:pt x="25" y="60"/>
                    <a:pt x="120" y="131"/>
                  </a:cubicBezTo>
                  <a:cubicBezTo>
                    <a:pt x="191" y="203"/>
                    <a:pt x="299" y="322"/>
                    <a:pt x="430" y="453"/>
                  </a:cubicBezTo>
                  <a:cubicBezTo>
                    <a:pt x="560" y="596"/>
                    <a:pt x="715" y="750"/>
                    <a:pt x="870" y="917"/>
                  </a:cubicBezTo>
                  <a:cubicBezTo>
                    <a:pt x="1037" y="1084"/>
                    <a:pt x="1215" y="1250"/>
                    <a:pt x="1394" y="1429"/>
                  </a:cubicBezTo>
                  <a:cubicBezTo>
                    <a:pt x="1573" y="1584"/>
                    <a:pt x="1751" y="1762"/>
                    <a:pt x="1930" y="1917"/>
                  </a:cubicBezTo>
                  <a:cubicBezTo>
                    <a:pt x="2096" y="2060"/>
                    <a:pt x="2275" y="2215"/>
                    <a:pt x="2406" y="2334"/>
                  </a:cubicBezTo>
                  <a:cubicBezTo>
                    <a:pt x="2537" y="2465"/>
                    <a:pt x="2656" y="2560"/>
                    <a:pt x="2751" y="2631"/>
                  </a:cubicBezTo>
                  <a:cubicBezTo>
                    <a:pt x="2835" y="2691"/>
                    <a:pt x="2882" y="2739"/>
                    <a:pt x="2882" y="2739"/>
                  </a:cubicBezTo>
                  <a:cubicBezTo>
                    <a:pt x="2882" y="2739"/>
                    <a:pt x="2835" y="2679"/>
                    <a:pt x="2763" y="2596"/>
                  </a:cubicBezTo>
                  <a:cubicBezTo>
                    <a:pt x="2692" y="2524"/>
                    <a:pt x="2585" y="2405"/>
                    <a:pt x="2454" y="2274"/>
                  </a:cubicBezTo>
                  <a:cubicBezTo>
                    <a:pt x="2311" y="2143"/>
                    <a:pt x="2168" y="1977"/>
                    <a:pt x="2001" y="1810"/>
                  </a:cubicBezTo>
                  <a:cubicBezTo>
                    <a:pt x="1846" y="1643"/>
                    <a:pt x="1656" y="1488"/>
                    <a:pt x="1489" y="1310"/>
                  </a:cubicBezTo>
                  <a:cubicBezTo>
                    <a:pt x="1311" y="1143"/>
                    <a:pt x="1120" y="965"/>
                    <a:pt x="953" y="810"/>
                  </a:cubicBezTo>
                  <a:cubicBezTo>
                    <a:pt x="775" y="667"/>
                    <a:pt x="608" y="512"/>
                    <a:pt x="477" y="393"/>
                  </a:cubicBezTo>
                  <a:cubicBezTo>
                    <a:pt x="334" y="262"/>
                    <a:pt x="215" y="179"/>
                    <a:pt x="132" y="95"/>
                  </a:cubicBezTo>
                  <a:cubicBezTo>
                    <a:pt x="37" y="3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4397567" y="3205410"/>
              <a:ext cx="342496" cy="873932"/>
            </a:xfrm>
            <a:custGeom>
              <a:avLst/>
              <a:gdLst/>
              <a:ahLst/>
              <a:cxnLst/>
              <a:rect l="l" t="t" r="r" b="b"/>
              <a:pathLst>
                <a:path w="11848" h="30232" extrusionOk="0">
                  <a:moveTo>
                    <a:pt x="8085" y="0"/>
                  </a:moveTo>
                  <a:cubicBezTo>
                    <a:pt x="8085" y="0"/>
                    <a:pt x="6871" y="643"/>
                    <a:pt x="3358" y="8430"/>
                  </a:cubicBezTo>
                  <a:cubicBezTo>
                    <a:pt x="1" y="16133"/>
                    <a:pt x="2692" y="25170"/>
                    <a:pt x="4216" y="29147"/>
                  </a:cubicBezTo>
                  <a:cubicBezTo>
                    <a:pt x="4491" y="29848"/>
                    <a:pt x="5150" y="30231"/>
                    <a:pt x="5814" y="30231"/>
                  </a:cubicBezTo>
                  <a:cubicBezTo>
                    <a:pt x="6301" y="30231"/>
                    <a:pt x="6790" y="30025"/>
                    <a:pt x="7133" y="29587"/>
                  </a:cubicBezTo>
                  <a:cubicBezTo>
                    <a:pt x="10062" y="25861"/>
                    <a:pt x="11848" y="16812"/>
                    <a:pt x="11217" y="11228"/>
                  </a:cubicBezTo>
                  <a:cubicBezTo>
                    <a:pt x="10478" y="4441"/>
                    <a:pt x="8085" y="0"/>
                    <a:pt x="8085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4553152" y="3205410"/>
              <a:ext cx="78166" cy="871821"/>
            </a:xfrm>
            <a:custGeom>
              <a:avLst/>
              <a:gdLst/>
              <a:ahLst/>
              <a:cxnLst/>
              <a:rect l="l" t="t" r="r" b="b"/>
              <a:pathLst>
                <a:path w="2704" h="30159" extrusionOk="0">
                  <a:moveTo>
                    <a:pt x="2703" y="0"/>
                  </a:moveTo>
                  <a:lnTo>
                    <a:pt x="2703" y="0"/>
                  </a:lnTo>
                  <a:cubicBezTo>
                    <a:pt x="2703" y="1"/>
                    <a:pt x="2656" y="477"/>
                    <a:pt x="2548" y="1298"/>
                  </a:cubicBezTo>
                  <a:cubicBezTo>
                    <a:pt x="2465" y="2120"/>
                    <a:pt x="2322" y="3298"/>
                    <a:pt x="2191" y="4703"/>
                  </a:cubicBezTo>
                  <a:cubicBezTo>
                    <a:pt x="2132" y="5406"/>
                    <a:pt x="2048" y="6180"/>
                    <a:pt x="1965" y="6989"/>
                  </a:cubicBezTo>
                  <a:cubicBezTo>
                    <a:pt x="1882" y="7787"/>
                    <a:pt x="1786" y="8656"/>
                    <a:pt x="1715" y="9525"/>
                  </a:cubicBezTo>
                  <a:cubicBezTo>
                    <a:pt x="1548" y="11299"/>
                    <a:pt x="1394" y="13180"/>
                    <a:pt x="1215" y="15062"/>
                  </a:cubicBezTo>
                  <a:cubicBezTo>
                    <a:pt x="1048" y="16943"/>
                    <a:pt x="882" y="18836"/>
                    <a:pt x="739" y="20598"/>
                  </a:cubicBezTo>
                  <a:cubicBezTo>
                    <a:pt x="572" y="22372"/>
                    <a:pt x="465" y="24027"/>
                    <a:pt x="346" y="25444"/>
                  </a:cubicBezTo>
                  <a:cubicBezTo>
                    <a:pt x="227" y="26849"/>
                    <a:pt x="155" y="28028"/>
                    <a:pt x="96" y="28861"/>
                  </a:cubicBezTo>
                  <a:cubicBezTo>
                    <a:pt x="36" y="29682"/>
                    <a:pt x="1" y="30159"/>
                    <a:pt x="1" y="30159"/>
                  </a:cubicBezTo>
                  <a:cubicBezTo>
                    <a:pt x="1" y="30159"/>
                    <a:pt x="60" y="29682"/>
                    <a:pt x="155" y="28861"/>
                  </a:cubicBezTo>
                  <a:cubicBezTo>
                    <a:pt x="239" y="28039"/>
                    <a:pt x="382" y="26873"/>
                    <a:pt x="513" y="25456"/>
                  </a:cubicBezTo>
                  <a:cubicBezTo>
                    <a:pt x="643" y="24039"/>
                    <a:pt x="822" y="22408"/>
                    <a:pt x="989" y="20634"/>
                  </a:cubicBezTo>
                  <a:cubicBezTo>
                    <a:pt x="1155" y="18860"/>
                    <a:pt x="1310" y="16990"/>
                    <a:pt x="1489" y="15097"/>
                  </a:cubicBezTo>
                  <a:cubicBezTo>
                    <a:pt x="1656" y="13216"/>
                    <a:pt x="1822" y="11335"/>
                    <a:pt x="1965" y="9561"/>
                  </a:cubicBezTo>
                  <a:cubicBezTo>
                    <a:pt x="2048" y="8680"/>
                    <a:pt x="2120" y="7823"/>
                    <a:pt x="2179" y="7013"/>
                  </a:cubicBezTo>
                  <a:cubicBezTo>
                    <a:pt x="2239" y="6192"/>
                    <a:pt x="2298" y="5441"/>
                    <a:pt x="2358" y="4727"/>
                  </a:cubicBezTo>
                  <a:cubicBezTo>
                    <a:pt x="2477" y="3310"/>
                    <a:pt x="2548" y="2131"/>
                    <a:pt x="2608" y="1298"/>
                  </a:cubicBezTo>
                  <a:cubicBezTo>
                    <a:pt x="2667" y="477"/>
                    <a:pt x="2703" y="1"/>
                    <a:pt x="2703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4525284" y="3425691"/>
              <a:ext cx="75391" cy="86058"/>
            </a:xfrm>
            <a:custGeom>
              <a:avLst/>
              <a:gdLst/>
              <a:ahLst/>
              <a:cxnLst/>
              <a:rect l="l" t="t" r="r" b="b"/>
              <a:pathLst>
                <a:path w="2608" h="2977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49" y="49"/>
                    <a:pt x="107" y="119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19"/>
                    <a:pt x="619" y="786"/>
                    <a:pt x="774" y="965"/>
                  </a:cubicBezTo>
                  <a:cubicBezTo>
                    <a:pt x="917" y="1155"/>
                    <a:pt x="1084" y="1334"/>
                    <a:pt x="1250" y="1524"/>
                  </a:cubicBezTo>
                  <a:cubicBezTo>
                    <a:pt x="1417" y="1715"/>
                    <a:pt x="1572" y="1905"/>
                    <a:pt x="1738" y="2072"/>
                  </a:cubicBezTo>
                  <a:cubicBezTo>
                    <a:pt x="1893" y="2239"/>
                    <a:pt x="2036" y="2405"/>
                    <a:pt x="2167" y="2536"/>
                  </a:cubicBezTo>
                  <a:cubicBezTo>
                    <a:pt x="2286" y="2679"/>
                    <a:pt x="2405" y="2786"/>
                    <a:pt x="2489" y="2858"/>
                  </a:cubicBezTo>
                  <a:lnTo>
                    <a:pt x="2564" y="2933"/>
                  </a:lnTo>
                  <a:lnTo>
                    <a:pt x="2564" y="2933"/>
                  </a:lnTo>
                  <a:cubicBezTo>
                    <a:pt x="2546" y="2913"/>
                    <a:pt x="2524" y="2884"/>
                    <a:pt x="2500" y="2846"/>
                  </a:cubicBezTo>
                  <a:cubicBezTo>
                    <a:pt x="2441" y="2763"/>
                    <a:pt x="2358" y="2643"/>
                    <a:pt x="2227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3"/>
                    <a:pt x="1357" y="1453"/>
                  </a:cubicBezTo>
                  <a:cubicBezTo>
                    <a:pt x="1191" y="1274"/>
                    <a:pt x="1024" y="1072"/>
                    <a:pt x="869" y="917"/>
                  </a:cubicBezTo>
                  <a:cubicBezTo>
                    <a:pt x="715" y="750"/>
                    <a:pt x="572" y="584"/>
                    <a:pt x="429" y="453"/>
                  </a:cubicBezTo>
                  <a:cubicBezTo>
                    <a:pt x="310" y="298"/>
                    <a:pt x="191" y="203"/>
                    <a:pt x="119" y="119"/>
                  </a:cubicBezTo>
                  <a:lnTo>
                    <a:pt x="0" y="0"/>
                  </a:lnTo>
                  <a:close/>
                  <a:moveTo>
                    <a:pt x="2564" y="2933"/>
                  </a:moveTo>
                  <a:lnTo>
                    <a:pt x="2564" y="2933"/>
                  </a:lnTo>
                  <a:cubicBezTo>
                    <a:pt x="2590" y="2964"/>
                    <a:pt x="2608" y="2977"/>
                    <a:pt x="2608" y="2977"/>
                  </a:cubicBezTo>
                  <a:lnTo>
                    <a:pt x="2564" y="2933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4510830" y="3584687"/>
              <a:ext cx="75044" cy="86087"/>
            </a:xfrm>
            <a:custGeom>
              <a:avLst/>
              <a:gdLst/>
              <a:ahLst/>
              <a:cxnLst/>
              <a:rect l="l" t="t" r="r" b="b"/>
              <a:pathLst>
                <a:path w="2596" h="2978" extrusionOk="0">
                  <a:moveTo>
                    <a:pt x="0" y="1"/>
                  </a:moveTo>
                  <a:cubicBezTo>
                    <a:pt x="0" y="1"/>
                    <a:pt x="24" y="60"/>
                    <a:pt x="95" y="120"/>
                  </a:cubicBezTo>
                  <a:cubicBezTo>
                    <a:pt x="155" y="203"/>
                    <a:pt x="250" y="322"/>
                    <a:pt x="369" y="477"/>
                  </a:cubicBezTo>
                  <a:cubicBezTo>
                    <a:pt x="488" y="608"/>
                    <a:pt x="619" y="787"/>
                    <a:pt x="774" y="965"/>
                  </a:cubicBezTo>
                  <a:cubicBezTo>
                    <a:pt x="917" y="1144"/>
                    <a:pt x="1084" y="1323"/>
                    <a:pt x="1238" y="1513"/>
                  </a:cubicBezTo>
                  <a:cubicBezTo>
                    <a:pt x="1405" y="1704"/>
                    <a:pt x="1572" y="1906"/>
                    <a:pt x="1738" y="2061"/>
                  </a:cubicBezTo>
                  <a:cubicBezTo>
                    <a:pt x="1881" y="2227"/>
                    <a:pt x="2036" y="2394"/>
                    <a:pt x="2167" y="2525"/>
                  </a:cubicBezTo>
                  <a:cubicBezTo>
                    <a:pt x="2286" y="2680"/>
                    <a:pt x="2405" y="2775"/>
                    <a:pt x="2477" y="2858"/>
                  </a:cubicBezTo>
                  <a:lnTo>
                    <a:pt x="2596" y="2977"/>
                  </a:lnTo>
                  <a:cubicBezTo>
                    <a:pt x="2596" y="2977"/>
                    <a:pt x="2560" y="2930"/>
                    <a:pt x="2500" y="2835"/>
                  </a:cubicBezTo>
                  <a:cubicBezTo>
                    <a:pt x="2441" y="2751"/>
                    <a:pt x="2346" y="2632"/>
                    <a:pt x="2227" y="2477"/>
                  </a:cubicBezTo>
                  <a:cubicBezTo>
                    <a:pt x="2107" y="2346"/>
                    <a:pt x="1977" y="2168"/>
                    <a:pt x="1822" y="1989"/>
                  </a:cubicBezTo>
                  <a:cubicBezTo>
                    <a:pt x="1679" y="1811"/>
                    <a:pt x="1512" y="1632"/>
                    <a:pt x="1345" y="1442"/>
                  </a:cubicBezTo>
                  <a:cubicBezTo>
                    <a:pt x="1191" y="1263"/>
                    <a:pt x="1024" y="1072"/>
                    <a:pt x="857" y="906"/>
                  </a:cubicBezTo>
                  <a:cubicBezTo>
                    <a:pt x="714" y="739"/>
                    <a:pt x="560" y="572"/>
                    <a:pt x="429" y="441"/>
                  </a:cubicBezTo>
                  <a:cubicBezTo>
                    <a:pt x="310" y="299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4496029" y="3743711"/>
              <a:ext cx="75391" cy="86087"/>
            </a:xfrm>
            <a:custGeom>
              <a:avLst/>
              <a:gdLst/>
              <a:ahLst/>
              <a:cxnLst/>
              <a:rect l="l" t="t" r="r" b="b"/>
              <a:pathLst>
                <a:path w="2608" h="29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6" y="48"/>
                    <a:pt x="107" y="120"/>
                  </a:cubicBezTo>
                  <a:cubicBezTo>
                    <a:pt x="167" y="215"/>
                    <a:pt x="250" y="334"/>
                    <a:pt x="369" y="477"/>
                  </a:cubicBezTo>
                  <a:cubicBezTo>
                    <a:pt x="488" y="608"/>
                    <a:pt x="631" y="786"/>
                    <a:pt x="774" y="965"/>
                  </a:cubicBezTo>
                  <a:cubicBezTo>
                    <a:pt x="929" y="1144"/>
                    <a:pt x="1084" y="1322"/>
                    <a:pt x="1250" y="1525"/>
                  </a:cubicBezTo>
                  <a:cubicBezTo>
                    <a:pt x="1417" y="1715"/>
                    <a:pt x="1584" y="1906"/>
                    <a:pt x="1738" y="2072"/>
                  </a:cubicBezTo>
                  <a:cubicBezTo>
                    <a:pt x="1893" y="2239"/>
                    <a:pt x="2036" y="2394"/>
                    <a:pt x="2179" y="2537"/>
                  </a:cubicBezTo>
                  <a:cubicBezTo>
                    <a:pt x="2286" y="2680"/>
                    <a:pt x="2417" y="2787"/>
                    <a:pt x="2489" y="2858"/>
                  </a:cubicBezTo>
                  <a:lnTo>
                    <a:pt x="2608" y="2977"/>
                  </a:lnTo>
                  <a:cubicBezTo>
                    <a:pt x="2608" y="2977"/>
                    <a:pt x="2560" y="2930"/>
                    <a:pt x="2500" y="2846"/>
                  </a:cubicBezTo>
                  <a:cubicBezTo>
                    <a:pt x="2441" y="2751"/>
                    <a:pt x="2358" y="2632"/>
                    <a:pt x="2238" y="2489"/>
                  </a:cubicBezTo>
                  <a:cubicBezTo>
                    <a:pt x="2119" y="2358"/>
                    <a:pt x="1977" y="2179"/>
                    <a:pt x="1834" y="2001"/>
                  </a:cubicBezTo>
                  <a:cubicBezTo>
                    <a:pt x="1679" y="1822"/>
                    <a:pt x="1524" y="1644"/>
                    <a:pt x="1357" y="1441"/>
                  </a:cubicBezTo>
                  <a:cubicBezTo>
                    <a:pt x="1191" y="1263"/>
                    <a:pt x="1024" y="1072"/>
                    <a:pt x="869" y="905"/>
                  </a:cubicBezTo>
                  <a:cubicBezTo>
                    <a:pt x="714" y="751"/>
                    <a:pt x="572" y="584"/>
                    <a:pt x="429" y="453"/>
                  </a:cubicBezTo>
                  <a:cubicBezTo>
                    <a:pt x="310" y="298"/>
                    <a:pt x="191" y="191"/>
                    <a:pt x="119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604435" y="3441186"/>
              <a:ext cx="90885" cy="71257"/>
            </a:xfrm>
            <a:custGeom>
              <a:avLst/>
              <a:gdLst/>
              <a:ahLst/>
              <a:cxnLst/>
              <a:rect l="l" t="t" r="r" b="b"/>
              <a:pathLst>
                <a:path w="3144" h="2465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3144" y="0"/>
                    <a:pt x="3084" y="48"/>
                    <a:pt x="2989" y="95"/>
                  </a:cubicBezTo>
                  <a:cubicBezTo>
                    <a:pt x="2906" y="155"/>
                    <a:pt x="2763" y="238"/>
                    <a:pt x="2620" y="345"/>
                  </a:cubicBezTo>
                  <a:cubicBezTo>
                    <a:pt x="2453" y="452"/>
                    <a:pt x="2275" y="583"/>
                    <a:pt x="2096" y="714"/>
                  </a:cubicBezTo>
                  <a:cubicBezTo>
                    <a:pt x="1906" y="857"/>
                    <a:pt x="1715" y="1012"/>
                    <a:pt x="1513" y="1167"/>
                  </a:cubicBezTo>
                  <a:cubicBezTo>
                    <a:pt x="1322" y="1334"/>
                    <a:pt x="1132" y="1476"/>
                    <a:pt x="953" y="1631"/>
                  </a:cubicBezTo>
                  <a:cubicBezTo>
                    <a:pt x="763" y="1774"/>
                    <a:pt x="608" y="1929"/>
                    <a:pt x="465" y="2048"/>
                  </a:cubicBezTo>
                  <a:cubicBezTo>
                    <a:pt x="310" y="2167"/>
                    <a:pt x="191" y="2262"/>
                    <a:pt x="120" y="2346"/>
                  </a:cubicBezTo>
                  <a:lnTo>
                    <a:pt x="1" y="2465"/>
                  </a:lnTo>
                  <a:cubicBezTo>
                    <a:pt x="1" y="2465"/>
                    <a:pt x="60" y="2429"/>
                    <a:pt x="143" y="2369"/>
                  </a:cubicBezTo>
                  <a:cubicBezTo>
                    <a:pt x="239" y="2310"/>
                    <a:pt x="370" y="2227"/>
                    <a:pt x="524" y="2119"/>
                  </a:cubicBezTo>
                  <a:cubicBezTo>
                    <a:pt x="679" y="2012"/>
                    <a:pt x="858" y="1881"/>
                    <a:pt x="1036" y="1750"/>
                  </a:cubicBezTo>
                  <a:cubicBezTo>
                    <a:pt x="1239" y="1607"/>
                    <a:pt x="1429" y="1453"/>
                    <a:pt x="1620" y="1298"/>
                  </a:cubicBezTo>
                  <a:cubicBezTo>
                    <a:pt x="1810" y="1131"/>
                    <a:pt x="2013" y="988"/>
                    <a:pt x="2191" y="833"/>
                  </a:cubicBezTo>
                  <a:cubicBezTo>
                    <a:pt x="2382" y="691"/>
                    <a:pt x="2525" y="536"/>
                    <a:pt x="2679" y="417"/>
                  </a:cubicBezTo>
                  <a:cubicBezTo>
                    <a:pt x="2822" y="298"/>
                    <a:pt x="2941" y="202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4589287" y="3600528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1"/>
                  </a:moveTo>
                  <a:lnTo>
                    <a:pt x="3144" y="1"/>
                  </a:lnTo>
                  <a:cubicBezTo>
                    <a:pt x="3144" y="1"/>
                    <a:pt x="3096" y="24"/>
                    <a:pt x="2989" y="84"/>
                  </a:cubicBezTo>
                  <a:cubicBezTo>
                    <a:pt x="2906" y="143"/>
                    <a:pt x="2775" y="239"/>
                    <a:pt x="2620" y="346"/>
                  </a:cubicBezTo>
                  <a:cubicBezTo>
                    <a:pt x="2465" y="441"/>
                    <a:pt x="2275" y="584"/>
                    <a:pt x="2096" y="715"/>
                  </a:cubicBezTo>
                  <a:cubicBezTo>
                    <a:pt x="1906" y="846"/>
                    <a:pt x="1715" y="1013"/>
                    <a:pt x="1525" y="1156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63" y="1775"/>
                    <a:pt x="608" y="1918"/>
                    <a:pt x="465" y="2037"/>
                  </a:cubicBezTo>
                  <a:cubicBezTo>
                    <a:pt x="310" y="2156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55" y="2370"/>
                  </a:cubicBezTo>
                  <a:cubicBezTo>
                    <a:pt x="239" y="2310"/>
                    <a:pt x="370" y="2215"/>
                    <a:pt x="525" y="2108"/>
                  </a:cubicBezTo>
                  <a:cubicBezTo>
                    <a:pt x="691" y="2013"/>
                    <a:pt x="870" y="1870"/>
                    <a:pt x="1048" y="1739"/>
                  </a:cubicBezTo>
                  <a:cubicBezTo>
                    <a:pt x="1239" y="1608"/>
                    <a:pt x="1429" y="1441"/>
                    <a:pt x="1620" y="1298"/>
                  </a:cubicBezTo>
                  <a:cubicBezTo>
                    <a:pt x="1822" y="1132"/>
                    <a:pt x="2013" y="977"/>
                    <a:pt x="2191" y="834"/>
                  </a:cubicBezTo>
                  <a:cubicBezTo>
                    <a:pt x="2382" y="679"/>
                    <a:pt x="2537" y="536"/>
                    <a:pt x="2680" y="417"/>
                  </a:cubicBezTo>
                  <a:cubicBezTo>
                    <a:pt x="2834" y="298"/>
                    <a:pt x="2953" y="191"/>
                    <a:pt x="3025" y="120"/>
                  </a:cubicBezTo>
                  <a:lnTo>
                    <a:pt x="3144" y="1"/>
                  </a:ln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4574833" y="3759206"/>
              <a:ext cx="90885" cy="70939"/>
            </a:xfrm>
            <a:custGeom>
              <a:avLst/>
              <a:gdLst/>
              <a:ahLst/>
              <a:cxnLst/>
              <a:rect l="l" t="t" r="r" b="b"/>
              <a:pathLst>
                <a:path w="3144" h="2454" extrusionOk="0">
                  <a:moveTo>
                    <a:pt x="3144" y="0"/>
                  </a:moveTo>
                  <a:cubicBezTo>
                    <a:pt x="3144" y="0"/>
                    <a:pt x="3096" y="36"/>
                    <a:pt x="2989" y="96"/>
                  </a:cubicBezTo>
                  <a:cubicBezTo>
                    <a:pt x="2906" y="155"/>
                    <a:pt x="2763" y="239"/>
                    <a:pt x="2620" y="346"/>
                  </a:cubicBezTo>
                  <a:cubicBezTo>
                    <a:pt x="2453" y="453"/>
                    <a:pt x="2275" y="584"/>
                    <a:pt x="2096" y="715"/>
                  </a:cubicBezTo>
                  <a:cubicBezTo>
                    <a:pt x="1906" y="846"/>
                    <a:pt x="1715" y="1012"/>
                    <a:pt x="1513" y="1167"/>
                  </a:cubicBezTo>
                  <a:cubicBezTo>
                    <a:pt x="1322" y="1322"/>
                    <a:pt x="1132" y="1477"/>
                    <a:pt x="953" y="1620"/>
                  </a:cubicBezTo>
                  <a:cubicBezTo>
                    <a:pt x="751" y="1774"/>
                    <a:pt x="608" y="1917"/>
                    <a:pt x="453" y="2036"/>
                  </a:cubicBezTo>
                  <a:cubicBezTo>
                    <a:pt x="310" y="2155"/>
                    <a:pt x="191" y="2263"/>
                    <a:pt x="120" y="2334"/>
                  </a:cubicBezTo>
                  <a:lnTo>
                    <a:pt x="1" y="2453"/>
                  </a:lnTo>
                  <a:cubicBezTo>
                    <a:pt x="1" y="2453"/>
                    <a:pt x="60" y="2429"/>
                    <a:pt x="144" y="2370"/>
                  </a:cubicBezTo>
                  <a:cubicBezTo>
                    <a:pt x="239" y="2310"/>
                    <a:pt x="370" y="2215"/>
                    <a:pt x="513" y="2120"/>
                  </a:cubicBezTo>
                  <a:cubicBezTo>
                    <a:pt x="679" y="2013"/>
                    <a:pt x="858" y="1882"/>
                    <a:pt x="1036" y="1739"/>
                  </a:cubicBezTo>
                  <a:cubicBezTo>
                    <a:pt x="1227" y="1608"/>
                    <a:pt x="1429" y="1441"/>
                    <a:pt x="1620" y="1298"/>
                  </a:cubicBezTo>
                  <a:cubicBezTo>
                    <a:pt x="1810" y="1131"/>
                    <a:pt x="2001" y="989"/>
                    <a:pt x="2179" y="834"/>
                  </a:cubicBezTo>
                  <a:cubicBezTo>
                    <a:pt x="2382" y="691"/>
                    <a:pt x="2525" y="536"/>
                    <a:pt x="2680" y="417"/>
                  </a:cubicBezTo>
                  <a:cubicBezTo>
                    <a:pt x="2822" y="298"/>
                    <a:pt x="2941" y="191"/>
                    <a:pt x="3025" y="119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5346164" y="2572782"/>
              <a:ext cx="911425" cy="766858"/>
            </a:xfrm>
            <a:custGeom>
              <a:avLst/>
              <a:gdLst/>
              <a:ahLst/>
              <a:cxnLst/>
              <a:rect l="l" t="t" r="r" b="b"/>
              <a:pathLst>
                <a:path w="31529" h="26528" extrusionOk="0">
                  <a:moveTo>
                    <a:pt x="16311" y="0"/>
                  </a:moveTo>
                  <a:cubicBezTo>
                    <a:pt x="15700" y="0"/>
                    <a:pt x="15163" y="88"/>
                    <a:pt x="15062" y="382"/>
                  </a:cubicBezTo>
                  <a:cubicBezTo>
                    <a:pt x="15038" y="453"/>
                    <a:pt x="15050" y="536"/>
                    <a:pt x="15062" y="620"/>
                  </a:cubicBezTo>
                  <a:cubicBezTo>
                    <a:pt x="15098" y="715"/>
                    <a:pt x="15121" y="798"/>
                    <a:pt x="15169" y="882"/>
                  </a:cubicBezTo>
                  <a:cubicBezTo>
                    <a:pt x="15336" y="1298"/>
                    <a:pt x="15550" y="1751"/>
                    <a:pt x="15729" y="2263"/>
                  </a:cubicBezTo>
                  <a:cubicBezTo>
                    <a:pt x="15836" y="2537"/>
                    <a:pt x="15931" y="2858"/>
                    <a:pt x="15991" y="3180"/>
                  </a:cubicBezTo>
                  <a:cubicBezTo>
                    <a:pt x="16014" y="3346"/>
                    <a:pt x="16026" y="3513"/>
                    <a:pt x="16062" y="3668"/>
                  </a:cubicBezTo>
                  <a:cubicBezTo>
                    <a:pt x="16074" y="3727"/>
                    <a:pt x="16074" y="3787"/>
                    <a:pt x="16086" y="3846"/>
                  </a:cubicBezTo>
                  <a:cubicBezTo>
                    <a:pt x="16098" y="3942"/>
                    <a:pt x="16122" y="4025"/>
                    <a:pt x="16122" y="4120"/>
                  </a:cubicBezTo>
                  <a:cubicBezTo>
                    <a:pt x="16134" y="4192"/>
                    <a:pt x="16134" y="4263"/>
                    <a:pt x="16134" y="4323"/>
                  </a:cubicBezTo>
                  <a:cubicBezTo>
                    <a:pt x="16134" y="4406"/>
                    <a:pt x="16145" y="4454"/>
                    <a:pt x="16145" y="4513"/>
                  </a:cubicBezTo>
                  <a:cubicBezTo>
                    <a:pt x="16145" y="4596"/>
                    <a:pt x="16157" y="4668"/>
                    <a:pt x="16157" y="4739"/>
                  </a:cubicBezTo>
                  <a:cubicBezTo>
                    <a:pt x="16264" y="6504"/>
                    <a:pt x="15870" y="7192"/>
                    <a:pt x="15329" y="7192"/>
                  </a:cubicBezTo>
                  <a:cubicBezTo>
                    <a:pt x="14726" y="7192"/>
                    <a:pt x="13943" y="6340"/>
                    <a:pt x="13467" y="5168"/>
                  </a:cubicBezTo>
                  <a:cubicBezTo>
                    <a:pt x="13407" y="5025"/>
                    <a:pt x="13347" y="4870"/>
                    <a:pt x="13300" y="4727"/>
                  </a:cubicBezTo>
                  <a:cubicBezTo>
                    <a:pt x="13300" y="4715"/>
                    <a:pt x="13300" y="4715"/>
                    <a:pt x="13288" y="4692"/>
                  </a:cubicBezTo>
                  <a:cubicBezTo>
                    <a:pt x="13240" y="4549"/>
                    <a:pt x="13205" y="4394"/>
                    <a:pt x="13157" y="4239"/>
                  </a:cubicBezTo>
                  <a:cubicBezTo>
                    <a:pt x="12990" y="3549"/>
                    <a:pt x="12883" y="2965"/>
                    <a:pt x="12800" y="2513"/>
                  </a:cubicBezTo>
                  <a:cubicBezTo>
                    <a:pt x="12764" y="2310"/>
                    <a:pt x="12740" y="2156"/>
                    <a:pt x="12705" y="1989"/>
                  </a:cubicBezTo>
                  <a:cubicBezTo>
                    <a:pt x="12609" y="1346"/>
                    <a:pt x="12550" y="941"/>
                    <a:pt x="12443" y="703"/>
                  </a:cubicBezTo>
                  <a:cubicBezTo>
                    <a:pt x="12407" y="644"/>
                    <a:pt x="12395" y="584"/>
                    <a:pt x="12347" y="560"/>
                  </a:cubicBezTo>
                  <a:cubicBezTo>
                    <a:pt x="12324" y="513"/>
                    <a:pt x="12288" y="489"/>
                    <a:pt x="12252" y="453"/>
                  </a:cubicBezTo>
                  <a:cubicBezTo>
                    <a:pt x="12179" y="405"/>
                    <a:pt x="12087" y="384"/>
                    <a:pt x="11966" y="384"/>
                  </a:cubicBezTo>
                  <a:cubicBezTo>
                    <a:pt x="11673" y="384"/>
                    <a:pt x="11216" y="505"/>
                    <a:pt x="10490" y="632"/>
                  </a:cubicBezTo>
                  <a:cubicBezTo>
                    <a:pt x="10442" y="632"/>
                    <a:pt x="10419" y="644"/>
                    <a:pt x="10383" y="667"/>
                  </a:cubicBezTo>
                  <a:cubicBezTo>
                    <a:pt x="10371" y="667"/>
                    <a:pt x="10371" y="679"/>
                    <a:pt x="10359" y="679"/>
                  </a:cubicBezTo>
                  <a:cubicBezTo>
                    <a:pt x="10335" y="691"/>
                    <a:pt x="10311" y="703"/>
                    <a:pt x="10299" y="727"/>
                  </a:cubicBezTo>
                  <a:lnTo>
                    <a:pt x="10288" y="739"/>
                  </a:lnTo>
                  <a:cubicBezTo>
                    <a:pt x="10252" y="763"/>
                    <a:pt x="10240" y="798"/>
                    <a:pt x="10228" y="822"/>
                  </a:cubicBezTo>
                  <a:lnTo>
                    <a:pt x="10228" y="846"/>
                  </a:lnTo>
                  <a:cubicBezTo>
                    <a:pt x="10216" y="870"/>
                    <a:pt x="10192" y="906"/>
                    <a:pt x="10180" y="941"/>
                  </a:cubicBezTo>
                  <a:cubicBezTo>
                    <a:pt x="10180" y="965"/>
                    <a:pt x="10180" y="965"/>
                    <a:pt x="10168" y="977"/>
                  </a:cubicBezTo>
                  <a:cubicBezTo>
                    <a:pt x="10145" y="1013"/>
                    <a:pt x="10145" y="1048"/>
                    <a:pt x="10133" y="1096"/>
                  </a:cubicBezTo>
                  <a:lnTo>
                    <a:pt x="10133" y="1132"/>
                  </a:lnTo>
                  <a:cubicBezTo>
                    <a:pt x="10121" y="1167"/>
                    <a:pt x="10121" y="1227"/>
                    <a:pt x="10121" y="1287"/>
                  </a:cubicBezTo>
                  <a:lnTo>
                    <a:pt x="10121" y="1310"/>
                  </a:lnTo>
                  <a:lnTo>
                    <a:pt x="10121" y="1489"/>
                  </a:lnTo>
                  <a:lnTo>
                    <a:pt x="10121" y="1513"/>
                  </a:lnTo>
                  <a:cubicBezTo>
                    <a:pt x="10121" y="2644"/>
                    <a:pt x="10692" y="4585"/>
                    <a:pt x="10514" y="5632"/>
                  </a:cubicBezTo>
                  <a:cubicBezTo>
                    <a:pt x="10435" y="6095"/>
                    <a:pt x="10226" y="6386"/>
                    <a:pt x="9787" y="6386"/>
                  </a:cubicBezTo>
                  <a:cubicBezTo>
                    <a:pt x="9694" y="6386"/>
                    <a:pt x="9592" y="6374"/>
                    <a:pt x="9478" y="6347"/>
                  </a:cubicBezTo>
                  <a:cubicBezTo>
                    <a:pt x="8990" y="6251"/>
                    <a:pt x="8692" y="5918"/>
                    <a:pt x="8490" y="5513"/>
                  </a:cubicBezTo>
                  <a:cubicBezTo>
                    <a:pt x="8109" y="4763"/>
                    <a:pt x="8133" y="3668"/>
                    <a:pt x="8109" y="2989"/>
                  </a:cubicBezTo>
                  <a:lnTo>
                    <a:pt x="8109" y="2930"/>
                  </a:lnTo>
                  <a:lnTo>
                    <a:pt x="8109" y="2870"/>
                  </a:lnTo>
                  <a:lnTo>
                    <a:pt x="8109" y="2751"/>
                  </a:lnTo>
                  <a:lnTo>
                    <a:pt x="8109" y="2715"/>
                  </a:lnTo>
                  <a:cubicBezTo>
                    <a:pt x="8109" y="2691"/>
                    <a:pt x="8109" y="2656"/>
                    <a:pt x="8097" y="2632"/>
                  </a:cubicBezTo>
                  <a:lnTo>
                    <a:pt x="8097" y="2596"/>
                  </a:lnTo>
                  <a:cubicBezTo>
                    <a:pt x="8097" y="2572"/>
                    <a:pt x="8085" y="2537"/>
                    <a:pt x="8085" y="2513"/>
                  </a:cubicBezTo>
                  <a:cubicBezTo>
                    <a:pt x="8073" y="2453"/>
                    <a:pt x="8037" y="2358"/>
                    <a:pt x="7978" y="2275"/>
                  </a:cubicBezTo>
                  <a:cubicBezTo>
                    <a:pt x="7954" y="2215"/>
                    <a:pt x="7906" y="2144"/>
                    <a:pt x="7859" y="2084"/>
                  </a:cubicBezTo>
                  <a:cubicBezTo>
                    <a:pt x="7835" y="2049"/>
                    <a:pt x="7811" y="2001"/>
                    <a:pt x="7787" y="1977"/>
                  </a:cubicBezTo>
                  <a:cubicBezTo>
                    <a:pt x="7549" y="1668"/>
                    <a:pt x="7204" y="1370"/>
                    <a:pt x="6918" y="1346"/>
                  </a:cubicBezTo>
                  <a:lnTo>
                    <a:pt x="6835" y="1346"/>
                  </a:lnTo>
                  <a:cubicBezTo>
                    <a:pt x="6251" y="1465"/>
                    <a:pt x="5787" y="1537"/>
                    <a:pt x="5454" y="1620"/>
                  </a:cubicBezTo>
                  <a:cubicBezTo>
                    <a:pt x="5311" y="1644"/>
                    <a:pt x="5192" y="1679"/>
                    <a:pt x="5085" y="1691"/>
                  </a:cubicBezTo>
                  <a:cubicBezTo>
                    <a:pt x="4882" y="1739"/>
                    <a:pt x="4751" y="1798"/>
                    <a:pt x="4656" y="1870"/>
                  </a:cubicBezTo>
                  <a:cubicBezTo>
                    <a:pt x="4561" y="1965"/>
                    <a:pt x="4537" y="2060"/>
                    <a:pt x="4584" y="2227"/>
                  </a:cubicBezTo>
                  <a:cubicBezTo>
                    <a:pt x="4668" y="2525"/>
                    <a:pt x="4763" y="2810"/>
                    <a:pt x="4858" y="3061"/>
                  </a:cubicBezTo>
                  <a:cubicBezTo>
                    <a:pt x="4870" y="3120"/>
                    <a:pt x="4894" y="3191"/>
                    <a:pt x="4918" y="3251"/>
                  </a:cubicBezTo>
                  <a:cubicBezTo>
                    <a:pt x="4942" y="3370"/>
                    <a:pt x="4989" y="3489"/>
                    <a:pt x="5001" y="3608"/>
                  </a:cubicBezTo>
                  <a:cubicBezTo>
                    <a:pt x="5013" y="3703"/>
                    <a:pt x="5025" y="3787"/>
                    <a:pt x="5049" y="3858"/>
                  </a:cubicBezTo>
                  <a:lnTo>
                    <a:pt x="5049" y="3965"/>
                  </a:lnTo>
                  <a:cubicBezTo>
                    <a:pt x="5049" y="4025"/>
                    <a:pt x="5049" y="4084"/>
                    <a:pt x="5037" y="4144"/>
                  </a:cubicBezTo>
                  <a:cubicBezTo>
                    <a:pt x="5013" y="4192"/>
                    <a:pt x="5013" y="4251"/>
                    <a:pt x="4989" y="4299"/>
                  </a:cubicBezTo>
                  <a:cubicBezTo>
                    <a:pt x="4930" y="4430"/>
                    <a:pt x="4787" y="4537"/>
                    <a:pt x="4596" y="4608"/>
                  </a:cubicBezTo>
                  <a:cubicBezTo>
                    <a:pt x="4527" y="4631"/>
                    <a:pt x="4464" y="4642"/>
                    <a:pt x="4407" y="4642"/>
                  </a:cubicBezTo>
                  <a:cubicBezTo>
                    <a:pt x="4077" y="4642"/>
                    <a:pt x="3957" y="4280"/>
                    <a:pt x="3906" y="3823"/>
                  </a:cubicBezTo>
                  <a:cubicBezTo>
                    <a:pt x="3882" y="3715"/>
                    <a:pt x="3870" y="3596"/>
                    <a:pt x="3870" y="3477"/>
                  </a:cubicBezTo>
                  <a:lnTo>
                    <a:pt x="3870" y="3358"/>
                  </a:lnTo>
                  <a:cubicBezTo>
                    <a:pt x="3846" y="2834"/>
                    <a:pt x="3858" y="2287"/>
                    <a:pt x="3751" y="1941"/>
                  </a:cubicBezTo>
                  <a:cubicBezTo>
                    <a:pt x="3227" y="2001"/>
                    <a:pt x="2834" y="2049"/>
                    <a:pt x="2501" y="2060"/>
                  </a:cubicBezTo>
                  <a:cubicBezTo>
                    <a:pt x="2370" y="2084"/>
                    <a:pt x="2263" y="2084"/>
                    <a:pt x="2156" y="2084"/>
                  </a:cubicBezTo>
                  <a:cubicBezTo>
                    <a:pt x="2060" y="2084"/>
                    <a:pt x="1965" y="2084"/>
                    <a:pt x="1882" y="2096"/>
                  </a:cubicBezTo>
                  <a:cubicBezTo>
                    <a:pt x="1584" y="2096"/>
                    <a:pt x="1405" y="2060"/>
                    <a:pt x="1239" y="2037"/>
                  </a:cubicBezTo>
                  <a:cubicBezTo>
                    <a:pt x="1191" y="2025"/>
                    <a:pt x="1132" y="2025"/>
                    <a:pt x="1084" y="2001"/>
                  </a:cubicBezTo>
                  <a:lnTo>
                    <a:pt x="905" y="2001"/>
                  </a:lnTo>
                  <a:cubicBezTo>
                    <a:pt x="858" y="2001"/>
                    <a:pt x="834" y="2025"/>
                    <a:pt x="786" y="2037"/>
                  </a:cubicBezTo>
                  <a:cubicBezTo>
                    <a:pt x="774" y="2037"/>
                    <a:pt x="774" y="2037"/>
                    <a:pt x="763" y="2049"/>
                  </a:cubicBezTo>
                  <a:cubicBezTo>
                    <a:pt x="715" y="2060"/>
                    <a:pt x="691" y="2084"/>
                    <a:pt x="643" y="2108"/>
                  </a:cubicBezTo>
                  <a:cubicBezTo>
                    <a:pt x="643" y="2108"/>
                    <a:pt x="620" y="2108"/>
                    <a:pt x="620" y="2120"/>
                  </a:cubicBezTo>
                  <a:cubicBezTo>
                    <a:pt x="596" y="2156"/>
                    <a:pt x="548" y="2168"/>
                    <a:pt x="524" y="2203"/>
                  </a:cubicBezTo>
                  <a:lnTo>
                    <a:pt x="417" y="2299"/>
                  </a:lnTo>
                  <a:cubicBezTo>
                    <a:pt x="346" y="2394"/>
                    <a:pt x="298" y="2477"/>
                    <a:pt x="239" y="2596"/>
                  </a:cubicBezTo>
                  <a:cubicBezTo>
                    <a:pt x="155" y="2656"/>
                    <a:pt x="120" y="2775"/>
                    <a:pt x="155" y="2894"/>
                  </a:cubicBezTo>
                  <a:cubicBezTo>
                    <a:pt x="1" y="3572"/>
                    <a:pt x="155" y="4477"/>
                    <a:pt x="667" y="5216"/>
                  </a:cubicBezTo>
                  <a:cubicBezTo>
                    <a:pt x="822" y="5430"/>
                    <a:pt x="953" y="5668"/>
                    <a:pt x="1084" y="5918"/>
                  </a:cubicBezTo>
                  <a:cubicBezTo>
                    <a:pt x="1186" y="6114"/>
                    <a:pt x="1397" y="6228"/>
                    <a:pt x="1597" y="6228"/>
                  </a:cubicBezTo>
                  <a:cubicBezTo>
                    <a:pt x="1700" y="6228"/>
                    <a:pt x="1801" y="6197"/>
                    <a:pt x="1882" y="6132"/>
                  </a:cubicBezTo>
                  <a:cubicBezTo>
                    <a:pt x="2300" y="5785"/>
                    <a:pt x="2713" y="5469"/>
                    <a:pt x="3024" y="5469"/>
                  </a:cubicBezTo>
                  <a:cubicBezTo>
                    <a:pt x="3182" y="5469"/>
                    <a:pt x="3313" y="5551"/>
                    <a:pt x="3406" y="5751"/>
                  </a:cubicBezTo>
                  <a:cubicBezTo>
                    <a:pt x="3739" y="6454"/>
                    <a:pt x="2953" y="6728"/>
                    <a:pt x="1977" y="7168"/>
                  </a:cubicBezTo>
                  <a:cubicBezTo>
                    <a:pt x="1786" y="7263"/>
                    <a:pt x="1715" y="7454"/>
                    <a:pt x="1786" y="7656"/>
                  </a:cubicBezTo>
                  <a:cubicBezTo>
                    <a:pt x="1894" y="7942"/>
                    <a:pt x="2025" y="8299"/>
                    <a:pt x="2179" y="8668"/>
                  </a:cubicBezTo>
                  <a:lnTo>
                    <a:pt x="2179" y="8692"/>
                  </a:lnTo>
                  <a:cubicBezTo>
                    <a:pt x="2370" y="9180"/>
                    <a:pt x="2560" y="9716"/>
                    <a:pt x="2727" y="10145"/>
                  </a:cubicBezTo>
                  <a:cubicBezTo>
                    <a:pt x="2805" y="10364"/>
                    <a:pt x="3018" y="10496"/>
                    <a:pt x="3225" y="10496"/>
                  </a:cubicBezTo>
                  <a:cubicBezTo>
                    <a:pt x="3333" y="10496"/>
                    <a:pt x="3439" y="10460"/>
                    <a:pt x="3525" y="10383"/>
                  </a:cubicBezTo>
                  <a:cubicBezTo>
                    <a:pt x="3787" y="10157"/>
                    <a:pt x="4453" y="9942"/>
                    <a:pt x="4644" y="9799"/>
                  </a:cubicBezTo>
                  <a:cubicBezTo>
                    <a:pt x="5589" y="9158"/>
                    <a:pt x="6024" y="8868"/>
                    <a:pt x="6420" y="8868"/>
                  </a:cubicBezTo>
                  <a:cubicBezTo>
                    <a:pt x="6443" y="8868"/>
                    <a:pt x="6466" y="8869"/>
                    <a:pt x="6489" y="8871"/>
                  </a:cubicBezTo>
                  <a:cubicBezTo>
                    <a:pt x="7001" y="8895"/>
                    <a:pt x="7609" y="9847"/>
                    <a:pt x="5787" y="11216"/>
                  </a:cubicBezTo>
                  <a:cubicBezTo>
                    <a:pt x="4942" y="11847"/>
                    <a:pt x="4215" y="12097"/>
                    <a:pt x="3763" y="12383"/>
                  </a:cubicBezTo>
                  <a:cubicBezTo>
                    <a:pt x="3572" y="12502"/>
                    <a:pt x="3525" y="12740"/>
                    <a:pt x="3644" y="12943"/>
                  </a:cubicBezTo>
                  <a:cubicBezTo>
                    <a:pt x="4567" y="14519"/>
                    <a:pt x="4995" y="15103"/>
                    <a:pt x="5397" y="15103"/>
                  </a:cubicBezTo>
                  <a:cubicBezTo>
                    <a:pt x="6027" y="15103"/>
                    <a:pt x="6595" y="13670"/>
                    <a:pt x="8906" y="12383"/>
                  </a:cubicBezTo>
                  <a:cubicBezTo>
                    <a:pt x="9524" y="12036"/>
                    <a:pt x="10052" y="11892"/>
                    <a:pt x="10468" y="11892"/>
                  </a:cubicBezTo>
                  <a:cubicBezTo>
                    <a:pt x="11906" y="11892"/>
                    <a:pt x="12010" y="13603"/>
                    <a:pt x="9859" y="14526"/>
                  </a:cubicBezTo>
                  <a:cubicBezTo>
                    <a:pt x="8609" y="15062"/>
                    <a:pt x="7668" y="15062"/>
                    <a:pt x="6561" y="16467"/>
                  </a:cubicBezTo>
                  <a:cubicBezTo>
                    <a:pt x="6430" y="16634"/>
                    <a:pt x="6478" y="16884"/>
                    <a:pt x="6668" y="17038"/>
                  </a:cubicBezTo>
                  <a:cubicBezTo>
                    <a:pt x="7025" y="17336"/>
                    <a:pt x="7680" y="18098"/>
                    <a:pt x="8466" y="19134"/>
                  </a:cubicBezTo>
                  <a:cubicBezTo>
                    <a:pt x="8815" y="19590"/>
                    <a:pt x="9364" y="19837"/>
                    <a:pt x="9895" y="19837"/>
                  </a:cubicBezTo>
                  <a:cubicBezTo>
                    <a:pt x="10251" y="19837"/>
                    <a:pt x="10598" y="19725"/>
                    <a:pt x="10871" y="19491"/>
                  </a:cubicBezTo>
                  <a:cubicBezTo>
                    <a:pt x="12490" y="18094"/>
                    <a:pt x="14937" y="17186"/>
                    <a:pt x="16282" y="17186"/>
                  </a:cubicBezTo>
                  <a:cubicBezTo>
                    <a:pt x="16667" y="17186"/>
                    <a:pt x="16963" y="17260"/>
                    <a:pt x="17122" y="17419"/>
                  </a:cubicBezTo>
                  <a:cubicBezTo>
                    <a:pt x="19420" y="19741"/>
                    <a:pt x="11228" y="21610"/>
                    <a:pt x="12157" y="22932"/>
                  </a:cubicBezTo>
                  <a:cubicBezTo>
                    <a:pt x="12574" y="23492"/>
                    <a:pt x="15062" y="25813"/>
                    <a:pt x="17205" y="26468"/>
                  </a:cubicBezTo>
                  <a:cubicBezTo>
                    <a:pt x="17335" y="26508"/>
                    <a:pt x="17466" y="26528"/>
                    <a:pt x="17592" y="26528"/>
                  </a:cubicBezTo>
                  <a:cubicBezTo>
                    <a:pt x="18099" y="26528"/>
                    <a:pt x="18536" y="26219"/>
                    <a:pt x="18622" y="25742"/>
                  </a:cubicBezTo>
                  <a:cubicBezTo>
                    <a:pt x="18860" y="24444"/>
                    <a:pt x="18908" y="23885"/>
                    <a:pt x="19182" y="23253"/>
                  </a:cubicBezTo>
                  <a:cubicBezTo>
                    <a:pt x="19301" y="23099"/>
                    <a:pt x="19396" y="22920"/>
                    <a:pt x="19479" y="22742"/>
                  </a:cubicBezTo>
                  <a:cubicBezTo>
                    <a:pt x="20207" y="21601"/>
                    <a:pt x="20681" y="20983"/>
                    <a:pt x="20999" y="20983"/>
                  </a:cubicBezTo>
                  <a:cubicBezTo>
                    <a:pt x="21351" y="20983"/>
                    <a:pt x="21510" y="21743"/>
                    <a:pt x="21610" y="23396"/>
                  </a:cubicBezTo>
                  <a:cubicBezTo>
                    <a:pt x="21658" y="24254"/>
                    <a:pt x="21682" y="24956"/>
                    <a:pt x="21718" y="25539"/>
                  </a:cubicBezTo>
                  <a:cubicBezTo>
                    <a:pt x="21734" y="25928"/>
                    <a:pt x="22110" y="26202"/>
                    <a:pt x="22476" y="26202"/>
                  </a:cubicBezTo>
                  <a:cubicBezTo>
                    <a:pt x="22626" y="26202"/>
                    <a:pt x="22775" y="26156"/>
                    <a:pt x="22896" y="26051"/>
                  </a:cubicBezTo>
                  <a:cubicBezTo>
                    <a:pt x="23611" y="25456"/>
                    <a:pt x="24265" y="24706"/>
                    <a:pt x="24837" y="23730"/>
                  </a:cubicBezTo>
                  <a:cubicBezTo>
                    <a:pt x="26313" y="21289"/>
                    <a:pt x="24813" y="18491"/>
                    <a:pt x="23492" y="17169"/>
                  </a:cubicBezTo>
                  <a:cubicBezTo>
                    <a:pt x="23325" y="17003"/>
                    <a:pt x="23313" y="16800"/>
                    <a:pt x="23396" y="16646"/>
                  </a:cubicBezTo>
                  <a:cubicBezTo>
                    <a:pt x="23563" y="16646"/>
                    <a:pt x="23754" y="16646"/>
                    <a:pt x="23920" y="16634"/>
                  </a:cubicBezTo>
                  <a:cubicBezTo>
                    <a:pt x="26587" y="17884"/>
                    <a:pt x="29171" y="19015"/>
                    <a:pt x="31528" y="19967"/>
                  </a:cubicBezTo>
                  <a:lnTo>
                    <a:pt x="24158" y="16086"/>
                  </a:lnTo>
                  <a:cubicBezTo>
                    <a:pt x="23932" y="15967"/>
                    <a:pt x="23980" y="15669"/>
                    <a:pt x="24218" y="15657"/>
                  </a:cubicBezTo>
                  <a:cubicBezTo>
                    <a:pt x="26671" y="15443"/>
                    <a:pt x="30766" y="15062"/>
                    <a:pt x="31183" y="12121"/>
                  </a:cubicBezTo>
                  <a:lnTo>
                    <a:pt x="31183" y="12109"/>
                  </a:lnTo>
                  <a:lnTo>
                    <a:pt x="31231" y="11752"/>
                  </a:lnTo>
                  <a:lnTo>
                    <a:pt x="31231" y="11645"/>
                  </a:lnTo>
                  <a:cubicBezTo>
                    <a:pt x="31231" y="11538"/>
                    <a:pt x="31243" y="11454"/>
                    <a:pt x="31243" y="11347"/>
                  </a:cubicBezTo>
                  <a:cubicBezTo>
                    <a:pt x="31243" y="11216"/>
                    <a:pt x="31243" y="11073"/>
                    <a:pt x="31231" y="10919"/>
                  </a:cubicBezTo>
                  <a:cubicBezTo>
                    <a:pt x="31171" y="9978"/>
                    <a:pt x="31112" y="9097"/>
                    <a:pt x="31028" y="8311"/>
                  </a:cubicBezTo>
                  <a:cubicBezTo>
                    <a:pt x="31028" y="8275"/>
                    <a:pt x="31016" y="8240"/>
                    <a:pt x="31016" y="8192"/>
                  </a:cubicBezTo>
                  <a:cubicBezTo>
                    <a:pt x="30933" y="7859"/>
                    <a:pt x="30635" y="7585"/>
                    <a:pt x="30290" y="7490"/>
                  </a:cubicBezTo>
                  <a:cubicBezTo>
                    <a:pt x="30242" y="7478"/>
                    <a:pt x="30219" y="7478"/>
                    <a:pt x="30171" y="7466"/>
                  </a:cubicBezTo>
                  <a:cubicBezTo>
                    <a:pt x="30122" y="7461"/>
                    <a:pt x="30072" y="7458"/>
                    <a:pt x="30023" y="7458"/>
                  </a:cubicBezTo>
                  <a:cubicBezTo>
                    <a:pt x="29953" y="7458"/>
                    <a:pt x="29884" y="7464"/>
                    <a:pt x="29814" y="7478"/>
                  </a:cubicBezTo>
                  <a:cubicBezTo>
                    <a:pt x="29742" y="7490"/>
                    <a:pt x="29659" y="7525"/>
                    <a:pt x="29588" y="7549"/>
                  </a:cubicBezTo>
                  <a:cubicBezTo>
                    <a:pt x="29516" y="7597"/>
                    <a:pt x="29421" y="7644"/>
                    <a:pt x="29349" y="7692"/>
                  </a:cubicBezTo>
                  <a:cubicBezTo>
                    <a:pt x="29326" y="7704"/>
                    <a:pt x="29290" y="7728"/>
                    <a:pt x="29242" y="7752"/>
                  </a:cubicBezTo>
                  <a:cubicBezTo>
                    <a:pt x="29207" y="7775"/>
                    <a:pt x="29159" y="7787"/>
                    <a:pt x="29123" y="7823"/>
                  </a:cubicBezTo>
                  <a:cubicBezTo>
                    <a:pt x="29088" y="7847"/>
                    <a:pt x="29052" y="7871"/>
                    <a:pt x="29004" y="7894"/>
                  </a:cubicBezTo>
                  <a:cubicBezTo>
                    <a:pt x="28980" y="7906"/>
                    <a:pt x="28945" y="7942"/>
                    <a:pt x="28909" y="7954"/>
                  </a:cubicBezTo>
                  <a:cubicBezTo>
                    <a:pt x="28861" y="7990"/>
                    <a:pt x="28814" y="8014"/>
                    <a:pt x="28754" y="8061"/>
                  </a:cubicBezTo>
                  <a:cubicBezTo>
                    <a:pt x="28742" y="8073"/>
                    <a:pt x="28707" y="8085"/>
                    <a:pt x="28695" y="8109"/>
                  </a:cubicBezTo>
                  <a:cubicBezTo>
                    <a:pt x="28647" y="8133"/>
                    <a:pt x="28587" y="8180"/>
                    <a:pt x="28552" y="8204"/>
                  </a:cubicBezTo>
                  <a:cubicBezTo>
                    <a:pt x="28528" y="8228"/>
                    <a:pt x="28516" y="8228"/>
                    <a:pt x="28504" y="8240"/>
                  </a:cubicBezTo>
                  <a:cubicBezTo>
                    <a:pt x="28445" y="8287"/>
                    <a:pt x="28397" y="8311"/>
                    <a:pt x="28349" y="8359"/>
                  </a:cubicBezTo>
                  <a:cubicBezTo>
                    <a:pt x="28337" y="8359"/>
                    <a:pt x="28337" y="8371"/>
                    <a:pt x="28326" y="8371"/>
                  </a:cubicBezTo>
                  <a:cubicBezTo>
                    <a:pt x="28278" y="8418"/>
                    <a:pt x="28218" y="8442"/>
                    <a:pt x="28171" y="8490"/>
                  </a:cubicBezTo>
                  <a:lnTo>
                    <a:pt x="28159" y="8502"/>
                  </a:lnTo>
                  <a:cubicBezTo>
                    <a:pt x="28099" y="8549"/>
                    <a:pt x="28052" y="8597"/>
                    <a:pt x="27992" y="8645"/>
                  </a:cubicBezTo>
                  <a:cubicBezTo>
                    <a:pt x="27144" y="9367"/>
                    <a:pt x="26627" y="10022"/>
                    <a:pt x="26121" y="10022"/>
                  </a:cubicBezTo>
                  <a:cubicBezTo>
                    <a:pt x="25860" y="10022"/>
                    <a:pt x="25601" y="9848"/>
                    <a:pt x="25301" y="9418"/>
                  </a:cubicBezTo>
                  <a:cubicBezTo>
                    <a:pt x="24658" y="8502"/>
                    <a:pt x="25420" y="7930"/>
                    <a:pt x="26706" y="7192"/>
                  </a:cubicBezTo>
                  <a:cubicBezTo>
                    <a:pt x="26897" y="7097"/>
                    <a:pt x="27099" y="6978"/>
                    <a:pt x="27313" y="6859"/>
                  </a:cubicBezTo>
                  <a:lnTo>
                    <a:pt x="27623" y="6680"/>
                  </a:lnTo>
                  <a:lnTo>
                    <a:pt x="27718" y="6632"/>
                  </a:lnTo>
                  <a:cubicBezTo>
                    <a:pt x="27873" y="6537"/>
                    <a:pt x="28040" y="6442"/>
                    <a:pt x="28218" y="6347"/>
                  </a:cubicBezTo>
                  <a:cubicBezTo>
                    <a:pt x="28230" y="6335"/>
                    <a:pt x="28254" y="6335"/>
                    <a:pt x="28266" y="6323"/>
                  </a:cubicBezTo>
                  <a:cubicBezTo>
                    <a:pt x="28445" y="6216"/>
                    <a:pt x="28623" y="6109"/>
                    <a:pt x="28814" y="5989"/>
                  </a:cubicBezTo>
                  <a:cubicBezTo>
                    <a:pt x="28861" y="5966"/>
                    <a:pt x="28909" y="5930"/>
                    <a:pt x="28945" y="5882"/>
                  </a:cubicBezTo>
                  <a:cubicBezTo>
                    <a:pt x="29040" y="5811"/>
                    <a:pt x="29099" y="5728"/>
                    <a:pt x="29147" y="5632"/>
                  </a:cubicBezTo>
                  <a:cubicBezTo>
                    <a:pt x="29171" y="5585"/>
                    <a:pt x="29183" y="5549"/>
                    <a:pt x="29207" y="5489"/>
                  </a:cubicBezTo>
                  <a:cubicBezTo>
                    <a:pt x="29266" y="5275"/>
                    <a:pt x="29266" y="5049"/>
                    <a:pt x="29183" y="4835"/>
                  </a:cubicBezTo>
                  <a:cubicBezTo>
                    <a:pt x="28933" y="4144"/>
                    <a:pt x="28647" y="3644"/>
                    <a:pt x="28254" y="3239"/>
                  </a:cubicBezTo>
                  <a:cubicBezTo>
                    <a:pt x="28135" y="3120"/>
                    <a:pt x="28016" y="3013"/>
                    <a:pt x="27897" y="2930"/>
                  </a:cubicBezTo>
                  <a:cubicBezTo>
                    <a:pt x="27837" y="2882"/>
                    <a:pt x="27754" y="2834"/>
                    <a:pt x="27694" y="2787"/>
                  </a:cubicBezTo>
                  <a:cubicBezTo>
                    <a:pt x="27313" y="2513"/>
                    <a:pt x="26802" y="2322"/>
                    <a:pt x="26182" y="2168"/>
                  </a:cubicBezTo>
                  <a:cubicBezTo>
                    <a:pt x="25099" y="1899"/>
                    <a:pt x="24552" y="1765"/>
                    <a:pt x="24247" y="1765"/>
                  </a:cubicBezTo>
                  <a:cubicBezTo>
                    <a:pt x="24200" y="1765"/>
                    <a:pt x="24159" y="1768"/>
                    <a:pt x="24123" y="1775"/>
                  </a:cubicBezTo>
                  <a:cubicBezTo>
                    <a:pt x="24099" y="1798"/>
                    <a:pt x="24063" y="1798"/>
                    <a:pt x="24039" y="1810"/>
                  </a:cubicBezTo>
                  <a:cubicBezTo>
                    <a:pt x="23992" y="1822"/>
                    <a:pt x="23968" y="1858"/>
                    <a:pt x="23944" y="1906"/>
                  </a:cubicBezTo>
                  <a:cubicBezTo>
                    <a:pt x="23920" y="1929"/>
                    <a:pt x="23908" y="1977"/>
                    <a:pt x="23873" y="2037"/>
                  </a:cubicBezTo>
                  <a:cubicBezTo>
                    <a:pt x="23861" y="2060"/>
                    <a:pt x="23849" y="2108"/>
                    <a:pt x="23825" y="2156"/>
                  </a:cubicBezTo>
                  <a:cubicBezTo>
                    <a:pt x="23777" y="2275"/>
                    <a:pt x="23742" y="2430"/>
                    <a:pt x="23682" y="2632"/>
                  </a:cubicBezTo>
                  <a:cubicBezTo>
                    <a:pt x="23670" y="2691"/>
                    <a:pt x="23634" y="2751"/>
                    <a:pt x="23611" y="2810"/>
                  </a:cubicBezTo>
                  <a:cubicBezTo>
                    <a:pt x="23611" y="2822"/>
                    <a:pt x="23587" y="2834"/>
                    <a:pt x="23587" y="2858"/>
                  </a:cubicBezTo>
                  <a:cubicBezTo>
                    <a:pt x="23563" y="2918"/>
                    <a:pt x="23527" y="2989"/>
                    <a:pt x="23503" y="3049"/>
                  </a:cubicBezTo>
                  <a:cubicBezTo>
                    <a:pt x="23468" y="3120"/>
                    <a:pt x="23444" y="3191"/>
                    <a:pt x="23396" y="3263"/>
                  </a:cubicBezTo>
                  <a:cubicBezTo>
                    <a:pt x="23384" y="3287"/>
                    <a:pt x="23384" y="3299"/>
                    <a:pt x="23373" y="3322"/>
                  </a:cubicBezTo>
                  <a:cubicBezTo>
                    <a:pt x="23337" y="3406"/>
                    <a:pt x="23289" y="3477"/>
                    <a:pt x="23253" y="3561"/>
                  </a:cubicBezTo>
                  <a:cubicBezTo>
                    <a:pt x="23206" y="3656"/>
                    <a:pt x="23158" y="3727"/>
                    <a:pt x="23111" y="3823"/>
                  </a:cubicBezTo>
                  <a:cubicBezTo>
                    <a:pt x="23099" y="3834"/>
                    <a:pt x="23099" y="3846"/>
                    <a:pt x="23087" y="3882"/>
                  </a:cubicBezTo>
                  <a:cubicBezTo>
                    <a:pt x="22992" y="4061"/>
                    <a:pt x="22896" y="4239"/>
                    <a:pt x="22801" y="4418"/>
                  </a:cubicBezTo>
                  <a:cubicBezTo>
                    <a:pt x="22789" y="4430"/>
                    <a:pt x="22789" y="4442"/>
                    <a:pt x="22777" y="4477"/>
                  </a:cubicBezTo>
                  <a:cubicBezTo>
                    <a:pt x="22730" y="4561"/>
                    <a:pt x="22670" y="4656"/>
                    <a:pt x="22622" y="4739"/>
                  </a:cubicBezTo>
                  <a:cubicBezTo>
                    <a:pt x="21906" y="5987"/>
                    <a:pt x="21012" y="7216"/>
                    <a:pt x="20498" y="7216"/>
                  </a:cubicBezTo>
                  <a:cubicBezTo>
                    <a:pt x="20449" y="7216"/>
                    <a:pt x="20402" y="7204"/>
                    <a:pt x="20360" y="7180"/>
                  </a:cubicBezTo>
                  <a:cubicBezTo>
                    <a:pt x="19324" y="6597"/>
                    <a:pt x="19217" y="5585"/>
                    <a:pt x="19586" y="4477"/>
                  </a:cubicBezTo>
                  <a:cubicBezTo>
                    <a:pt x="19741" y="4013"/>
                    <a:pt x="19979" y="3537"/>
                    <a:pt x="20241" y="3072"/>
                  </a:cubicBezTo>
                  <a:cubicBezTo>
                    <a:pt x="20301" y="2953"/>
                    <a:pt x="20372" y="2846"/>
                    <a:pt x="20455" y="2727"/>
                  </a:cubicBezTo>
                  <a:cubicBezTo>
                    <a:pt x="20455" y="2715"/>
                    <a:pt x="20467" y="2715"/>
                    <a:pt x="20467" y="2703"/>
                  </a:cubicBezTo>
                  <a:cubicBezTo>
                    <a:pt x="20539" y="2596"/>
                    <a:pt x="20598" y="2489"/>
                    <a:pt x="20670" y="2394"/>
                  </a:cubicBezTo>
                  <a:cubicBezTo>
                    <a:pt x="20694" y="2370"/>
                    <a:pt x="20694" y="2358"/>
                    <a:pt x="20706" y="2346"/>
                  </a:cubicBezTo>
                  <a:lnTo>
                    <a:pt x="20932" y="2037"/>
                  </a:lnTo>
                  <a:cubicBezTo>
                    <a:pt x="20944" y="2013"/>
                    <a:pt x="20944" y="2001"/>
                    <a:pt x="20956" y="1989"/>
                  </a:cubicBezTo>
                  <a:cubicBezTo>
                    <a:pt x="21027" y="1882"/>
                    <a:pt x="21110" y="1775"/>
                    <a:pt x="21194" y="1679"/>
                  </a:cubicBezTo>
                  <a:cubicBezTo>
                    <a:pt x="21491" y="1298"/>
                    <a:pt x="21206" y="989"/>
                    <a:pt x="20634" y="739"/>
                  </a:cubicBezTo>
                  <a:cubicBezTo>
                    <a:pt x="20051" y="489"/>
                    <a:pt x="19158" y="310"/>
                    <a:pt x="18229" y="179"/>
                  </a:cubicBezTo>
                  <a:cubicBezTo>
                    <a:pt x="17927" y="133"/>
                    <a:pt x="17063" y="0"/>
                    <a:pt x="16311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3871320" y="3163753"/>
              <a:ext cx="802993" cy="1182750"/>
            </a:xfrm>
            <a:custGeom>
              <a:avLst/>
              <a:gdLst/>
              <a:ahLst/>
              <a:cxnLst/>
              <a:rect l="l" t="t" r="r" b="b"/>
              <a:pathLst>
                <a:path w="27778" h="40915" extrusionOk="0">
                  <a:moveTo>
                    <a:pt x="929" y="1"/>
                  </a:moveTo>
                  <a:cubicBezTo>
                    <a:pt x="929" y="1"/>
                    <a:pt x="0" y="1954"/>
                    <a:pt x="2893" y="15098"/>
                  </a:cubicBezTo>
                  <a:cubicBezTo>
                    <a:pt x="5894" y="28016"/>
                    <a:pt x="17812" y="36910"/>
                    <a:pt x="23467" y="40494"/>
                  </a:cubicBezTo>
                  <a:cubicBezTo>
                    <a:pt x="23924" y="40783"/>
                    <a:pt x="24419" y="40914"/>
                    <a:pt x="24902" y="40914"/>
                  </a:cubicBezTo>
                  <a:cubicBezTo>
                    <a:pt x="26269" y="40914"/>
                    <a:pt x="27540" y="39858"/>
                    <a:pt x="27575" y="38327"/>
                  </a:cubicBezTo>
                  <a:cubicBezTo>
                    <a:pt x="27778" y="30838"/>
                    <a:pt x="21503" y="17717"/>
                    <a:pt x="15466" y="11228"/>
                  </a:cubicBezTo>
                  <a:cubicBezTo>
                    <a:pt x="8144" y="3347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3898494" y="3164100"/>
              <a:ext cx="723497" cy="1174367"/>
            </a:xfrm>
            <a:custGeom>
              <a:avLst/>
              <a:gdLst/>
              <a:ahLst/>
              <a:cxnLst/>
              <a:rect l="l" t="t" r="r" b="b"/>
              <a:pathLst>
                <a:path w="25028" h="40625" extrusionOk="0">
                  <a:moveTo>
                    <a:pt x="1" y="1"/>
                  </a:moveTo>
                  <a:cubicBezTo>
                    <a:pt x="1" y="1"/>
                    <a:pt x="370" y="644"/>
                    <a:pt x="1037" y="1763"/>
                  </a:cubicBezTo>
                  <a:cubicBezTo>
                    <a:pt x="1382" y="2322"/>
                    <a:pt x="1787" y="3001"/>
                    <a:pt x="2251" y="3787"/>
                  </a:cubicBezTo>
                  <a:cubicBezTo>
                    <a:pt x="2704" y="4561"/>
                    <a:pt x="3227" y="5454"/>
                    <a:pt x="3811" y="6406"/>
                  </a:cubicBezTo>
                  <a:cubicBezTo>
                    <a:pt x="4394" y="7359"/>
                    <a:pt x="5013" y="8394"/>
                    <a:pt x="5668" y="9502"/>
                  </a:cubicBezTo>
                  <a:cubicBezTo>
                    <a:pt x="6323" y="10597"/>
                    <a:pt x="7026" y="11764"/>
                    <a:pt x="7752" y="12955"/>
                  </a:cubicBezTo>
                  <a:cubicBezTo>
                    <a:pt x="8478" y="14145"/>
                    <a:pt x="9240" y="15383"/>
                    <a:pt x="10002" y="16634"/>
                  </a:cubicBezTo>
                  <a:cubicBezTo>
                    <a:pt x="10752" y="17884"/>
                    <a:pt x="11550" y="19158"/>
                    <a:pt x="12324" y="20420"/>
                  </a:cubicBezTo>
                  <a:cubicBezTo>
                    <a:pt x="13098" y="21694"/>
                    <a:pt x="13884" y="22956"/>
                    <a:pt x="14657" y="24206"/>
                  </a:cubicBezTo>
                  <a:cubicBezTo>
                    <a:pt x="15431" y="25456"/>
                    <a:pt x="16193" y="26670"/>
                    <a:pt x="16932" y="27861"/>
                  </a:cubicBezTo>
                  <a:cubicBezTo>
                    <a:pt x="18420" y="30242"/>
                    <a:pt x="19825" y="32445"/>
                    <a:pt x="21015" y="34338"/>
                  </a:cubicBezTo>
                  <a:cubicBezTo>
                    <a:pt x="21611" y="35291"/>
                    <a:pt x="22158" y="36160"/>
                    <a:pt x="22647" y="36910"/>
                  </a:cubicBezTo>
                  <a:cubicBezTo>
                    <a:pt x="23147" y="37672"/>
                    <a:pt x="23551" y="38339"/>
                    <a:pt x="23909" y="38886"/>
                  </a:cubicBezTo>
                  <a:cubicBezTo>
                    <a:pt x="24635" y="39994"/>
                    <a:pt x="25028" y="40625"/>
                    <a:pt x="25028" y="40625"/>
                  </a:cubicBezTo>
                  <a:cubicBezTo>
                    <a:pt x="25028" y="40625"/>
                    <a:pt x="24647" y="39982"/>
                    <a:pt x="23992" y="38851"/>
                  </a:cubicBezTo>
                  <a:cubicBezTo>
                    <a:pt x="23647" y="38279"/>
                    <a:pt x="23242" y="37612"/>
                    <a:pt x="22789" y="36826"/>
                  </a:cubicBezTo>
                  <a:cubicBezTo>
                    <a:pt x="22325" y="36053"/>
                    <a:pt x="21801" y="35160"/>
                    <a:pt x="21218" y="34207"/>
                  </a:cubicBezTo>
                  <a:cubicBezTo>
                    <a:pt x="20063" y="32290"/>
                    <a:pt x="18741" y="30052"/>
                    <a:pt x="17277" y="27659"/>
                  </a:cubicBezTo>
                  <a:cubicBezTo>
                    <a:pt x="16551" y="26468"/>
                    <a:pt x="15789" y="25230"/>
                    <a:pt x="15027" y="23980"/>
                  </a:cubicBezTo>
                  <a:cubicBezTo>
                    <a:pt x="14276" y="22730"/>
                    <a:pt x="13479" y="21444"/>
                    <a:pt x="12705" y="20182"/>
                  </a:cubicBezTo>
                  <a:cubicBezTo>
                    <a:pt x="11931" y="18920"/>
                    <a:pt x="11145" y="17657"/>
                    <a:pt x="10371" y="16407"/>
                  </a:cubicBezTo>
                  <a:cubicBezTo>
                    <a:pt x="9597" y="15157"/>
                    <a:pt x="8835" y="13931"/>
                    <a:pt x="8097" y="12740"/>
                  </a:cubicBezTo>
                  <a:cubicBezTo>
                    <a:pt x="7371" y="11561"/>
                    <a:pt x="6633" y="10418"/>
                    <a:pt x="5954" y="9335"/>
                  </a:cubicBezTo>
                  <a:cubicBezTo>
                    <a:pt x="5263" y="8252"/>
                    <a:pt x="4609" y="7240"/>
                    <a:pt x="4013" y="6287"/>
                  </a:cubicBezTo>
                  <a:cubicBezTo>
                    <a:pt x="3418" y="5335"/>
                    <a:pt x="2870" y="4465"/>
                    <a:pt x="2382" y="3715"/>
                  </a:cubicBezTo>
                  <a:cubicBezTo>
                    <a:pt x="1882" y="2953"/>
                    <a:pt x="1477" y="2287"/>
                    <a:pt x="1120" y="1727"/>
                  </a:cubicBezTo>
                  <a:cubicBezTo>
                    <a:pt x="394" y="6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972153" y="3542018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1" y="1"/>
                  </a:moveTo>
                  <a:cubicBezTo>
                    <a:pt x="1" y="1"/>
                    <a:pt x="370" y="120"/>
                    <a:pt x="953" y="274"/>
                  </a:cubicBezTo>
                  <a:cubicBezTo>
                    <a:pt x="1227" y="370"/>
                    <a:pt x="1561" y="441"/>
                    <a:pt x="1918" y="536"/>
                  </a:cubicBezTo>
                  <a:cubicBezTo>
                    <a:pt x="2275" y="620"/>
                    <a:pt x="2644" y="703"/>
                    <a:pt x="3037" y="786"/>
                  </a:cubicBezTo>
                  <a:cubicBezTo>
                    <a:pt x="3215" y="834"/>
                    <a:pt x="3406" y="858"/>
                    <a:pt x="3596" y="905"/>
                  </a:cubicBezTo>
                  <a:cubicBezTo>
                    <a:pt x="3775" y="941"/>
                    <a:pt x="3966" y="977"/>
                    <a:pt x="4144" y="1013"/>
                  </a:cubicBezTo>
                  <a:cubicBezTo>
                    <a:pt x="4501" y="1084"/>
                    <a:pt x="4847" y="1144"/>
                    <a:pt x="5132" y="1191"/>
                  </a:cubicBezTo>
                  <a:cubicBezTo>
                    <a:pt x="5716" y="1275"/>
                    <a:pt x="6097" y="1322"/>
                    <a:pt x="6097" y="1322"/>
                  </a:cubicBezTo>
                  <a:cubicBezTo>
                    <a:pt x="6097" y="1322"/>
                    <a:pt x="5728" y="1203"/>
                    <a:pt x="5156" y="1060"/>
                  </a:cubicBezTo>
                  <a:cubicBezTo>
                    <a:pt x="4870" y="965"/>
                    <a:pt x="4549" y="894"/>
                    <a:pt x="4192" y="798"/>
                  </a:cubicBezTo>
                  <a:cubicBezTo>
                    <a:pt x="4013" y="763"/>
                    <a:pt x="3835" y="715"/>
                    <a:pt x="3644" y="667"/>
                  </a:cubicBezTo>
                  <a:cubicBezTo>
                    <a:pt x="3466" y="620"/>
                    <a:pt x="3275" y="584"/>
                    <a:pt x="3073" y="536"/>
                  </a:cubicBezTo>
                  <a:cubicBezTo>
                    <a:pt x="2692" y="465"/>
                    <a:pt x="2299" y="382"/>
                    <a:pt x="1942" y="310"/>
                  </a:cubicBezTo>
                  <a:cubicBezTo>
                    <a:pt x="1584" y="239"/>
                    <a:pt x="1251" y="179"/>
                    <a:pt x="965" y="132"/>
                  </a:cubicBezTo>
                  <a:cubicBezTo>
                    <a:pt x="382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4103310" y="3756806"/>
              <a:ext cx="176249" cy="38216"/>
            </a:xfrm>
            <a:custGeom>
              <a:avLst/>
              <a:gdLst/>
              <a:ahLst/>
              <a:cxnLst/>
              <a:rect l="l" t="t" r="r" b="b"/>
              <a:pathLst>
                <a:path w="6097" h="1322" extrusionOk="0">
                  <a:moveTo>
                    <a:pt x="0" y="0"/>
                  </a:moveTo>
                  <a:cubicBezTo>
                    <a:pt x="0" y="0"/>
                    <a:pt x="369" y="131"/>
                    <a:pt x="953" y="274"/>
                  </a:cubicBezTo>
                  <a:cubicBezTo>
                    <a:pt x="1238" y="369"/>
                    <a:pt x="1560" y="441"/>
                    <a:pt x="1917" y="524"/>
                  </a:cubicBezTo>
                  <a:cubicBezTo>
                    <a:pt x="2274" y="619"/>
                    <a:pt x="2643" y="691"/>
                    <a:pt x="3036" y="786"/>
                  </a:cubicBezTo>
                  <a:cubicBezTo>
                    <a:pt x="3215" y="822"/>
                    <a:pt x="3405" y="857"/>
                    <a:pt x="3596" y="905"/>
                  </a:cubicBezTo>
                  <a:cubicBezTo>
                    <a:pt x="3774" y="929"/>
                    <a:pt x="3977" y="976"/>
                    <a:pt x="4155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5" y="1048"/>
                  </a:cubicBezTo>
                  <a:cubicBezTo>
                    <a:pt x="4882" y="964"/>
                    <a:pt x="4548" y="893"/>
                    <a:pt x="4191" y="798"/>
                  </a:cubicBezTo>
                  <a:cubicBezTo>
                    <a:pt x="4012" y="750"/>
                    <a:pt x="3834" y="714"/>
                    <a:pt x="3643" y="667"/>
                  </a:cubicBezTo>
                  <a:cubicBezTo>
                    <a:pt x="3465" y="619"/>
                    <a:pt x="3274" y="572"/>
                    <a:pt x="3072" y="536"/>
                  </a:cubicBezTo>
                  <a:cubicBezTo>
                    <a:pt x="2691" y="452"/>
                    <a:pt x="2310" y="381"/>
                    <a:pt x="1941" y="310"/>
                  </a:cubicBezTo>
                  <a:cubicBezTo>
                    <a:pt x="1584" y="238"/>
                    <a:pt x="1250" y="179"/>
                    <a:pt x="964" y="131"/>
                  </a:cubicBezTo>
                  <a:cubicBezTo>
                    <a:pt x="381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4234091" y="3971913"/>
              <a:ext cx="176249" cy="38245"/>
            </a:xfrm>
            <a:custGeom>
              <a:avLst/>
              <a:gdLst/>
              <a:ahLst/>
              <a:cxnLst/>
              <a:rect l="l" t="t" r="r" b="b"/>
              <a:pathLst>
                <a:path w="6097" h="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70" y="120"/>
                    <a:pt x="953" y="274"/>
                  </a:cubicBezTo>
                  <a:cubicBezTo>
                    <a:pt x="1239" y="370"/>
                    <a:pt x="1560" y="441"/>
                    <a:pt x="1917" y="524"/>
                  </a:cubicBezTo>
                  <a:cubicBezTo>
                    <a:pt x="2275" y="620"/>
                    <a:pt x="2644" y="691"/>
                    <a:pt x="3037" y="786"/>
                  </a:cubicBezTo>
                  <a:cubicBezTo>
                    <a:pt x="3215" y="822"/>
                    <a:pt x="3406" y="858"/>
                    <a:pt x="3596" y="905"/>
                  </a:cubicBezTo>
                  <a:cubicBezTo>
                    <a:pt x="3775" y="929"/>
                    <a:pt x="3977" y="977"/>
                    <a:pt x="4156" y="1012"/>
                  </a:cubicBezTo>
                  <a:cubicBezTo>
                    <a:pt x="4513" y="1084"/>
                    <a:pt x="4846" y="1143"/>
                    <a:pt x="5132" y="1191"/>
                  </a:cubicBezTo>
                  <a:cubicBezTo>
                    <a:pt x="5715" y="1274"/>
                    <a:pt x="6096" y="1322"/>
                    <a:pt x="6096" y="1322"/>
                  </a:cubicBezTo>
                  <a:cubicBezTo>
                    <a:pt x="6096" y="1322"/>
                    <a:pt x="5727" y="1203"/>
                    <a:pt x="5156" y="1048"/>
                  </a:cubicBezTo>
                  <a:cubicBezTo>
                    <a:pt x="4882" y="965"/>
                    <a:pt x="4549" y="893"/>
                    <a:pt x="4191" y="798"/>
                  </a:cubicBezTo>
                  <a:cubicBezTo>
                    <a:pt x="4013" y="751"/>
                    <a:pt x="3834" y="715"/>
                    <a:pt x="3644" y="667"/>
                  </a:cubicBezTo>
                  <a:cubicBezTo>
                    <a:pt x="3465" y="620"/>
                    <a:pt x="3275" y="572"/>
                    <a:pt x="3072" y="536"/>
                  </a:cubicBezTo>
                  <a:cubicBezTo>
                    <a:pt x="2691" y="453"/>
                    <a:pt x="2310" y="381"/>
                    <a:pt x="1953" y="310"/>
                  </a:cubicBezTo>
                  <a:cubicBezTo>
                    <a:pt x="1584" y="239"/>
                    <a:pt x="1251" y="179"/>
                    <a:pt x="965" y="131"/>
                  </a:cubicBezTo>
                  <a:cubicBezTo>
                    <a:pt x="382" y="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4154593" y="3402275"/>
              <a:ext cx="46830" cy="174861"/>
            </a:xfrm>
            <a:custGeom>
              <a:avLst/>
              <a:gdLst/>
              <a:ahLst/>
              <a:cxnLst/>
              <a:rect l="l" t="t" r="r" b="b"/>
              <a:pathLst>
                <a:path w="1620" h="6049" extrusionOk="0">
                  <a:moveTo>
                    <a:pt x="1619" y="1"/>
                  </a:moveTo>
                  <a:lnTo>
                    <a:pt x="1619" y="1"/>
                  </a:lnTo>
                  <a:cubicBezTo>
                    <a:pt x="1619" y="1"/>
                    <a:pt x="1465" y="370"/>
                    <a:pt x="1310" y="929"/>
                  </a:cubicBezTo>
                  <a:cubicBezTo>
                    <a:pt x="1215" y="1203"/>
                    <a:pt x="1107" y="1525"/>
                    <a:pt x="1012" y="1882"/>
                  </a:cubicBezTo>
                  <a:cubicBezTo>
                    <a:pt x="905" y="2227"/>
                    <a:pt x="798" y="2620"/>
                    <a:pt x="691" y="2989"/>
                  </a:cubicBezTo>
                  <a:cubicBezTo>
                    <a:pt x="655" y="3180"/>
                    <a:pt x="595" y="3358"/>
                    <a:pt x="548" y="3549"/>
                  </a:cubicBezTo>
                  <a:cubicBezTo>
                    <a:pt x="500" y="3751"/>
                    <a:pt x="453" y="3930"/>
                    <a:pt x="417" y="4108"/>
                  </a:cubicBezTo>
                  <a:cubicBezTo>
                    <a:pt x="322" y="4465"/>
                    <a:pt x="250" y="4799"/>
                    <a:pt x="191" y="5085"/>
                  </a:cubicBezTo>
                  <a:cubicBezTo>
                    <a:pt x="60" y="5668"/>
                    <a:pt x="0" y="6049"/>
                    <a:pt x="0" y="6049"/>
                  </a:cubicBezTo>
                  <a:cubicBezTo>
                    <a:pt x="0" y="6049"/>
                    <a:pt x="131" y="5692"/>
                    <a:pt x="310" y="5132"/>
                  </a:cubicBezTo>
                  <a:cubicBezTo>
                    <a:pt x="393" y="4858"/>
                    <a:pt x="500" y="4537"/>
                    <a:pt x="607" y="4180"/>
                  </a:cubicBezTo>
                  <a:cubicBezTo>
                    <a:pt x="667" y="4001"/>
                    <a:pt x="726" y="3811"/>
                    <a:pt x="762" y="3632"/>
                  </a:cubicBezTo>
                  <a:cubicBezTo>
                    <a:pt x="810" y="3430"/>
                    <a:pt x="869" y="3251"/>
                    <a:pt x="917" y="3061"/>
                  </a:cubicBezTo>
                  <a:cubicBezTo>
                    <a:pt x="1024" y="2680"/>
                    <a:pt x="1107" y="2299"/>
                    <a:pt x="1203" y="1941"/>
                  </a:cubicBezTo>
                  <a:cubicBezTo>
                    <a:pt x="1286" y="1584"/>
                    <a:pt x="1357" y="1251"/>
                    <a:pt x="1429" y="965"/>
                  </a:cubicBezTo>
                  <a:cubicBezTo>
                    <a:pt x="1560" y="382"/>
                    <a:pt x="1619" y="1"/>
                    <a:pt x="1619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4285374" y="3616717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1620" y="1"/>
                    <a:pt x="1489" y="381"/>
                    <a:pt x="1310" y="941"/>
                  </a:cubicBezTo>
                  <a:cubicBezTo>
                    <a:pt x="1215" y="1215"/>
                    <a:pt x="1108" y="1536"/>
                    <a:pt x="1013" y="1893"/>
                  </a:cubicBezTo>
                  <a:cubicBezTo>
                    <a:pt x="905" y="2239"/>
                    <a:pt x="798" y="2620"/>
                    <a:pt x="691" y="3001"/>
                  </a:cubicBezTo>
                  <a:cubicBezTo>
                    <a:pt x="655" y="3191"/>
                    <a:pt x="596" y="3370"/>
                    <a:pt x="548" y="3560"/>
                  </a:cubicBezTo>
                  <a:cubicBezTo>
                    <a:pt x="501" y="3751"/>
                    <a:pt x="453" y="3929"/>
                    <a:pt x="417" y="4108"/>
                  </a:cubicBezTo>
                  <a:cubicBezTo>
                    <a:pt x="322" y="4465"/>
                    <a:pt x="251" y="4810"/>
                    <a:pt x="191" y="5096"/>
                  </a:cubicBezTo>
                  <a:cubicBezTo>
                    <a:pt x="60" y="5679"/>
                    <a:pt x="0" y="6060"/>
                    <a:pt x="0" y="6060"/>
                  </a:cubicBezTo>
                  <a:cubicBezTo>
                    <a:pt x="0" y="6060"/>
                    <a:pt x="131" y="5703"/>
                    <a:pt x="310" y="5144"/>
                  </a:cubicBezTo>
                  <a:cubicBezTo>
                    <a:pt x="393" y="4870"/>
                    <a:pt x="501" y="4548"/>
                    <a:pt x="608" y="4191"/>
                  </a:cubicBezTo>
                  <a:cubicBezTo>
                    <a:pt x="667" y="4013"/>
                    <a:pt x="727" y="3810"/>
                    <a:pt x="774" y="3632"/>
                  </a:cubicBezTo>
                  <a:cubicBezTo>
                    <a:pt x="810" y="3441"/>
                    <a:pt x="870" y="3263"/>
                    <a:pt x="917" y="3072"/>
                  </a:cubicBezTo>
                  <a:cubicBezTo>
                    <a:pt x="1024" y="2679"/>
                    <a:pt x="1108" y="2310"/>
                    <a:pt x="1203" y="1953"/>
                  </a:cubicBezTo>
                  <a:cubicBezTo>
                    <a:pt x="1286" y="1596"/>
                    <a:pt x="1370" y="1250"/>
                    <a:pt x="1429" y="977"/>
                  </a:cubicBezTo>
                  <a:cubicBezTo>
                    <a:pt x="1560" y="393"/>
                    <a:pt x="1620" y="1"/>
                    <a:pt x="1620" y="0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4416502" y="3831823"/>
              <a:ext cx="46830" cy="175208"/>
            </a:xfrm>
            <a:custGeom>
              <a:avLst/>
              <a:gdLst/>
              <a:ahLst/>
              <a:cxnLst/>
              <a:rect l="l" t="t" r="r" b="b"/>
              <a:pathLst>
                <a:path w="1620" h="6061" extrusionOk="0">
                  <a:moveTo>
                    <a:pt x="1620" y="1"/>
                  </a:moveTo>
                  <a:cubicBezTo>
                    <a:pt x="1620" y="1"/>
                    <a:pt x="1489" y="358"/>
                    <a:pt x="1310" y="941"/>
                  </a:cubicBezTo>
                  <a:cubicBezTo>
                    <a:pt x="1215" y="1215"/>
                    <a:pt x="1120" y="1537"/>
                    <a:pt x="1013" y="1894"/>
                  </a:cubicBezTo>
                  <a:cubicBezTo>
                    <a:pt x="906" y="2239"/>
                    <a:pt x="798" y="2620"/>
                    <a:pt x="703" y="3001"/>
                  </a:cubicBezTo>
                  <a:cubicBezTo>
                    <a:pt x="656" y="3191"/>
                    <a:pt x="596" y="3370"/>
                    <a:pt x="548" y="3561"/>
                  </a:cubicBezTo>
                  <a:cubicBezTo>
                    <a:pt x="501" y="3751"/>
                    <a:pt x="465" y="3930"/>
                    <a:pt x="417" y="4108"/>
                  </a:cubicBezTo>
                  <a:cubicBezTo>
                    <a:pt x="322" y="4465"/>
                    <a:pt x="251" y="4811"/>
                    <a:pt x="191" y="5096"/>
                  </a:cubicBezTo>
                  <a:cubicBezTo>
                    <a:pt x="60" y="5680"/>
                    <a:pt x="1" y="6061"/>
                    <a:pt x="1" y="6061"/>
                  </a:cubicBezTo>
                  <a:cubicBezTo>
                    <a:pt x="1" y="6061"/>
                    <a:pt x="132" y="5704"/>
                    <a:pt x="310" y="5144"/>
                  </a:cubicBezTo>
                  <a:cubicBezTo>
                    <a:pt x="406" y="4870"/>
                    <a:pt x="501" y="4549"/>
                    <a:pt x="608" y="4192"/>
                  </a:cubicBezTo>
                  <a:cubicBezTo>
                    <a:pt x="668" y="4013"/>
                    <a:pt x="727" y="3811"/>
                    <a:pt x="775" y="3632"/>
                  </a:cubicBezTo>
                  <a:cubicBezTo>
                    <a:pt x="822" y="3442"/>
                    <a:pt x="870" y="3263"/>
                    <a:pt x="918" y="3072"/>
                  </a:cubicBezTo>
                  <a:cubicBezTo>
                    <a:pt x="1025" y="2680"/>
                    <a:pt x="1120" y="2310"/>
                    <a:pt x="1203" y="1953"/>
                  </a:cubicBezTo>
                  <a:cubicBezTo>
                    <a:pt x="1299" y="1596"/>
                    <a:pt x="1370" y="1251"/>
                    <a:pt x="1430" y="977"/>
                  </a:cubicBezTo>
                  <a:cubicBezTo>
                    <a:pt x="1560" y="394"/>
                    <a:pt x="1620" y="1"/>
                    <a:pt x="1620" y="1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6244143" y="2172865"/>
              <a:ext cx="560719" cy="926919"/>
            </a:xfrm>
            <a:custGeom>
              <a:avLst/>
              <a:gdLst/>
              <a:ahLst/>
              <a:cxnLst/>
              <a:rect l="l" t="t" r="r" b="b"/>
              <a:pathLst>
                <a:path w="19397" h="32065" extrusionOk="0">
                  <a:moveTo>
                    <a:pt x="16748" y="1"/>
                  </a:moveTo>
                  <a:cubicBezTo>
                    <a:pt x="16162" y="1"/>
                    <a:pt x="15527" y="149"/>
                    <a:pt x="14931" y="464"/>
                  </a:cubicBezTo>
                  <a:cubicBezTo>
                    <a:pt x="13217" y="1369"/>
                    <a:pt x="12217" y="3274"/>
                    <a:pt x="10848" y="4512"/>
                  </a:cubicBezTo>
                  <a:cubicBezTo>
                    <a:pt x="8573" y="6572"/>
                    <a:pt x="4406" y="7703"/>
                    <a:pt x="3275" y="10525"/>
                  </a:cubicBezTo>
                  <a:cubicBezTo>
                    <a:pt x="2394" y="12727"/>
                    <a:pt x="2442" y="15109"/>
                    <a:pt x="2668" y="17645"/>
                  </a:cubicBezTo>
                  <a:cubicBezTo>
                    <a:pt x="2751" y="18609"/>
                    <a:pt x="2692" y="19728"/>
                    <a:pt x="2346" y="20681"/>
                  </a:cubicBezTo>
                  <a:cubicBezTo>
                    <a:pt x="1930" y="21812"/>
                    <a:pt x="1096" y="22562"/>
                    <a:pt x="680" y="23717"/>
                  </a:cubicBezTo>
                  <a:cubicBezTo>
                    <a:pt x="1" y="25538"/>
                    <a:pt x="668" y="27967"/>
                    <a:pt x="1811" y="29337"/>
                  </a:cubicBezTo>
                  <a:cubicBezTo>
                    <a:pt x="2677" y="30378"/>
                    <a:pt x="4913" y="32065"/>
                    <a:pt x="6119" y="32065"/>
                  </a:cubicBezTo>
                  <a:cubicBezTo>
                    <a:pt x="6140" y="32065"/>
                    <a:pt x="6160" y="32064"/>
                    <a:pt x="6180" y="32063"/>
                  </a:cubicBezTo>
                  <a:cubicBezTo>
                    <a:pt x="7752" y="31968"/>
                    <a:pt x="8633" y="29408"/>
                    <a:pt x="8871" y="27896"/>
                  </a:cubicBezTo>
                  <a:cubicBezTo>
                    <a:pt x="9157" y="26003"/>
                    <a:pt x="8621" y="23538"/>
                    <a:pt x="7692" y="21883"/>
                  </a:cubicBezTo>
                  <a:cubicBezTo>
                    <a:pt x="7502" y="21538"/>
                    <a:pt x="7288" y="21181"/>
                    <a:pt x="7204" y="20764"/>
                  </a:cubicBezTo>
                  <a:cubicBezTo>
                    <a:pt x="6907" y="19371"/>
                    <a:pt x="8157" y="18133"/>
                    <a:pt x="9228" y="17359"/>
                  </a:cubicBezTo>
                  <a:cubicBezTo>
                    <a:pt x="10705" y="16299"/>
                    <a:pt x="12372" y="15156"/>
                    <a:pt x="12824" y="13537"/>
                  </a:cubicBezTo>
                  <a:cubicBezTo>
                    <a:pt x="13467" y="11299"/>
                    <a:pt x="12633" y="8393"/>
                    <a:pt x="14372" y="6548"/>
                  </a:cubicBezTo>
                  <a:cubicBezTo>
                    <a:pt x="15289" y="5584"/>
                    <a:pt x="16813" y="5357"/>
                    <a:pt x="17860" y="4488"/>
                  </a:cubicBezTo>
                  <a:cubicBezTo>
                    <a:pt x="18944" y="3560"/>
                    <a:pt x="19396" y="1952"/>
                    <a:pt x="18765" y="940"/>
                  </a:cubicBezTo>
                  <a:cubicBezTo>
                    <a:pt x="18394" y="333"/>
                    <a:pt x="17625" y="1"/>
                    <a:pt x="16748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6285800" y="2197958"/>
              <a:ext cx="479807" cy="907638"/>
            </a:xfrm>
            <a:custGeom>
              <a:avLst/>
              <a:gdLst/>
              <a:ahLst/>
              <a:cxnLst/>
              <a:rect l="l" t="t" r="r" b="b"/>
              <a:pathLst>
                <a:path w="16598" h="31398" extrusionOk="0">
                  <a:moveTo>
                    <a:pt x="16598" y="1"/>
                  </a:moveTo>
                  <a:cubicBezTo>
                    <a:pt x="15360" y="751"/>
                    <a:pt x="14181" y="1584"/>
                    <a:pt x="13097" y="2513"/>
                  </a:cubicBezTo>
                  <a:lnTo>
                    <a:pt x="13062" y="2513"/>
                  </a:lnTo>
                  <a:cubicBezTo>
                    <a:pt x="13062" y="2525"/>
                    <a:pt x="13050" y="2537"/>
                    <a:pt x="13050" y="2561"/>
                  </a:cubicBezTo>
                  <a:cubicBezTo>
                    <a:pt x="11847" y="3585"/>
                    <a:pt x="10740" y="4716"/>
                    <a:pt x="9752" y="5918"/>
                  </a:cubicBezTo>
                  <a:cubicBezTo>
                    <a:pt x="8799" y="7061"/>
                    <a:pt x="7930" y="8299"/>
                    <a:pt x="7192" y="9585"/>
                  </a:cubicBezTo>
                  <a:cubicBezTo>
                    <a:pt x="6287" y="11133"/>
                    <a:pt x="5894" y="11931"/>
                    <a:pt x="5251" y="13598"/>
                  </a:cubicBezTo>
                  <a:cubicBezTo>
                    <a:pt x="4608" y="15265"/>
                    <a:pt x="4346" y="16134"/>
                    <a:pt x="3977" y="17872"/>
                  </a:cubicBezTo>
                  <a:cubicBezTo>
                    <a:pt x="3668" y="19325"/>
                    <a:pt x="3465" y="20813"/>
                    <a:pt x="3394" y="22325"/>
                  </a:cubicBezTo>
                  <a:cubicBezTo>
                    <a:pt x="3322" y="23754"/>
                    <a:pt x="3370" y="25194"/>
                    <a:pt x="3513" y="26635"/>
                  </a:cubicBezTo>
                  <a:cubicBezTo>
                    <a:pt x="2072" y="25742"/>
                    <a:pt x="1358" y="25230"/>
                    <a:pt x="1" y="24087"/>
                  </a:cubicBezTo>
                  <a:lnTo>
                    <a:pt x="1" y="24087"/>
                  </a:lnTo>
                  <a:cubicBezTo>
                    <a:pt x="1370" y="25468"/>
                    <a:pt x="2084" y="26075"/>
                    <a:pt x="3572" y="27159"/>
                  </a:cubicBezTo>
                  <a:cubicBezTo>
                    <a:pt x="3751" y="28576"/>
                    <a:pt x="4049" y="30004"/>
                    <a:pt x="4465" y="31397"/>
                  </a:cubicBezTo>
                  <a:cubicBezTo>
                    <a:pt x="4084" y="29909"/>
                    <a:pt x="3823" y="28397"/>
                    <a:pt x="3692" y="26873"/>
                  </a:cubicBezTo>
                  <a:cubicBezTo>
                    <a:pt x="3703" y="26849"/>
                    <a:pt x="3703" y="26837"/>
                    <a:pt x="3715" y="26802"/>
                  </a:cubicBezTo>
                  <a:cubicBezTo>
                    <a:pt x="3703" y="26790"/>
                    <a:pt x="3703" y="26790"/>
                    <a:pt x="3692" y="26790"/>
                  </a:cubicBezTo>
                  <a:cubicBezTo>
                    <a:pt x="3572" y="25301"/>
                    <a:pt x="3561" y="23825"/>
                    <a:pt x="3644" y="22361"/>
                  </a:cubicBezTo>
                  <a:cubicBezTo>
                    <a:pt x="3751" y="20872"/>
                    <a:pt x="3953" y="19408"/>
                    <a:pt x="4275" y="17955"/>
                  </a:cubicBezTo>
                  <a:cubicBezTo>
                    <a:pt x="4656" y="16229"/>
                    <a:pt x="4906" y="15384"/>
                    <a:pt x="5549" y="13729"/>
                  </a:cubicBezTo>
                  <a:cubicBezTo>
                    <a:pt x="5620" y="13538"/>
                    <a:pt x="5668" y="13431"/>
                    <a:pt x="5739" y="13252"/>
                  </a:cubicBezTo>
                  <a:cubicBezTo>
                    <a:pt x="7263" y="12645"/>
                    <a:pt x="8037" y="12407"/>
                    <a:pt x="9549" y="12050"/>
                  </a:cubicBezTo>
                  <a:lnTo>
                    <a:pt x="9549" y="12050"/>
                  </a:lnTo>
                  <a:cubicBezTo>
                    <a:pt x="8121" y="12240"/>
                    <a:pt x="7394" y="12395"/>
                    <a:pt x="5954" y="12776"/>
                  </a:cubicBezTo>
                  <a:cubicBezTo>
                    <a:pt x="6490" y="11526"/>
                    <a:pt x="6787" y="10931"/>
                    <a:pt x="7466" y="9764"/>
                  </a:cubicBezTo>
                  <a:cubicBezTo>
                    <a:pt x="8204" y="8478"/>
                    <a:pt x="9037" y="7264"/>
                    <a:pt x="9954" y="6097"/>
                  </a:cubicBezTo>
                  <a:cubicBezTo>
                    <a:pt x="10859" y="4966"/>
                    <a:pt x="11859" y="3894"/>
                    <a:pt x="12943" y="2882"/>
                  </a:cubicBezTo>
                  <a:lnTo>
                    <a:pt x="12943" y="2882"/>
                  </a:lnTo>
                  <a:cubicBezTo>
                    <a:pt x="12943" y="2894"/>
                    <a:pt x="12943" y="2894"/>
                    <a:pt x="12931" y="2918"/>
                  </a:cubicBezTo>
                  <a:cubicBezTo>
                    <a:pt x="14181" y="2942"/>
                    <a:pt x="14788" y="2989"/>
                    <a:pt x="15979" y="3156"/>
                  </a:cubicBezTo>
                  <a:cubicBezTo>
                    <a:pt x="14931" y="2870"/>
                    <a:pt x="14395" y="2751"/>
                    <a:pt x="13288" y="2561"/>
                  </a:cubicBezTo>
                  <a:cubicBezTo>
                    <a:pt x="14312" y="1632"/>
                    <a:pt x="15419" y="787"/>
                    <a:pt x="16598" y="1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5828384" y="1928504"/>
              <a:ext cx="639174" cy="1288754"/>
            </a:xfrm>
            <a:custGeom>
              <a:avLst/>
              <a:gdLst/>
              <a:ahLst/>
              <a:cxnLst/>
              <a:rect l="l" t="t" r="r" b="b"/>
              <a:pathLst>
                <a:path w="22111" h="44582" extrusionOk="0">
                  <a:moveTo>
                    <a:pt x="4381" y="1"/>
                  </a:moveTo>
                  <a:cubicBezTo>
                    <a:pt x="3949" y="1"/>
                    <a:pt x="3517" y="69"/>
                    <a:pt x="3108" y="213"/>
                  </a:cubicBezTo>
                  <a:cubicBezTo>
                    <a:pt x="1227" y="880"/>
                    <a:pt x="0" y="2976"/>
                    <a:pt x="226" y="4976"/>
                  </a:cubicBezTo>
                  <a:cubicBezTo>
                    <a:pt x="476" y="7262"/>
                    <a:pt x="2310" y="9096"/>
                    <a:pt x="2834" y="11346"/>
                  </a:cubicBezTo>
                  <a:cubicBezTo>
                    <a:pt x="3739" y="15263"/>
                    <a:pt x="488" y="19311"/>
                    <a:pt x="1608" y="23157"/>
                  </a:cubicBezTo>
                  <a:cubicBezTo>
                    <a:pt x="2417" y="25895"/>
                    <a:pt x="5144" y="27538"/>
                    <a:pt x="7025" y="29669"/>
                  </a:cubicBezTo>
                  <a:cubicBezTo>
                    <a:pt x="7846" y="30586"/>
                    <a:pt x="8549" y="31694"/>
                    <a:pt x="8573" y="32908"/>
                  </a:cubicBezTo>
                  <a:cubicBezTo>
                    <a:pt x="8620" y="34372"/>
                    <a:pt x="7715" y="35682"/>
                    <a:pt x="7537" y="37123"/>
                  </a:cubicBezTo>
                  <a:cubicBezTo>
                    <a:pt x="7251" y="39409"/>
                    <a:pt x="8906" y="41600"/>
                    <a:pt x="10942" y="42683"/>
                  </a:cubicBezTo>
                  <a:cubicBezTo>
                    <a:pt x="12315" y="43432"/>
                    <a:pt x="15371" y="44581"/>
                    <a:pt x="17383" y="44581"/>
                  </a:cubicBezTo>
                  <a:cubicBezTo>
                    <a:pt x="17673" y="44581"/>
                    <a:pt x="17942" y="44557"/>
                    <a:pt x="18181" y="44505"/>
                  </a:cubicBezTo>
                  <a:cubicBezTo>
                    <a:pt x="20753" y="44016"/>
                    <a:pt x="22110" y="40326"/>
                    <a:pt x="22051" y="38040"/>
                  </a:cubicBezTo>
                  <a:cubicBezTo>
                    <a:pt x="21967" y="34968"/>
                    <a:pt x="20038" y="32086"/>
                    <a:pt x="17383" y="30479"/>
                  </a:cubicBezTo>
                  <a:cubicBezTo>
                    <a:pt x="16859" y="30170"/>
                    <a:pt x="16312" y="29908"/>
                    <a:pt x="15895" y="29455"/>
                  </a:cubicBezTo>
                  <a:cubicBezTo>
                    <a:pt x="14514" y="27979"/>
                    <a:pt x="15300" y="25586"/>
                    <a:pt x="16062" y="23693"/>
                  </a:cubicBezTo>
                  <a:cubicBezTo>
                    <a:pt x="17098" y="21097"/>
                    <a:pt x="17895" y="18025"/>
                    <a:pt x="16502" y="15584"/>
                  </a:cubicBezTo>
                  <a:cubicBezTo>
                    <a:pt x="14693" y="12382"/>
                    <a:pt x="9799" y="11548"/>
                    <a:pt x="8727" y="8024"/>
                  </a:cubicBezTo>
                  <a:cubicBezTo>
                    <a:pt x="8168" y="6190"/>
                    <a:pt x="8858" y="4107"/>
                    <a:pt x="8132" y="2345"/>
                  </a:cubicBezTo>
                  <a:cubicBezTo>
                    <a:pt x="7526" y="899"/>
                    <a:pt x="5947" y="1"/>
                    <a:pt x="4381" y="1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5905482" y="1961170"/>
              <a:ext cx="436792" cy="1265917"/>
            </a:xfrm>
            <a:custGeom>
              <a:avLst/>
              <a:gdLst/>
              <a:ahLst/>
              <a:cxnLst/>
              <a:rect l="l" t="t" r="r" b="b"/>
              <a:pathLst>
                <a:path w="15110" h="43792" extrusionOk="0">
                  <a:moveTo>
                    <a:pt x="0" y="0"/>
                  </a:moveTo>
                  <a:lnTo>
                    <a:pt x="0" y="0"/>
                  </a:lnTo>
                  <a:cubicBezTo>
                    <a:pt x="536" y="1739"/>
                    <a:pt x="1084" y="3465"/>
                    <a:pt x="1655" y="5191"/>
                  </a:cubicBezTo>
                  <a:lnTo>
                    <a:pt x="1619" y="5227"/>
                  </a:lnTo>
                  <a:lnTo>
                    <a:pt x="1667" y="5251"/>
                  </a:lnTo>
                  <a:cubicBezTo>
                    <a:pt x="2286" y="7180"/>
                    <a:pt x="2917" y="9097"/>
                    <a:pt x="3560" y="11014"/>
                  </a:cubicBezTo>
                  <a:cubicBezTo>
                    <a:pt x="4167" y="12847"/>
                    <a:pt x="4775" y="14681"/>
                    <a:pt x="5406" y="16502"/>
                  </a:cubicBezTo>
                  <a:lnTo>
                    <a:pt x="7275" y="21979"/>
                  </a:lnTo>
                  <a:lnTo>
                    <a:pt x="9180" y="27444"/>
                  </a:lnTo>
                  <a:cubicBezTo>
                    <a:pt x="9823" y="29266"/>
                    <a:pt x="10466" y="31087"/>
                    <a:pt x="11121" y="32909"/>
                  </a:cubicBezTo>
                  <a:cubicBezTo>
                    <a:pt x="11728" y="34635"/>
                    <a:pt x="12347" y="36362"/>
                    <a:pt x="12978" y="38088"/>
                  </a:cubicBezTo>
                  <a:lnTo>
                    <a:pt x="6561" y="36886"/>
                  </a:lnTo>
                  <a:lnTo>
                    <a:pt x="6561" y="36886"/>
                  </a:lnTo>
                  <a:lnTo>
                    <a:pt x="13216" y="38707"/>
                  </a:lnTo>
                  <a:cubicBezTo>
                    <a:pt x="13835" y="40410"/>
                    <a:pt x="14466" y="42089"/>
                    <a:pt x="15109" y="43791"/>
                  </a:cubicBezTo>
                  <a:cubicBezTo>
                    <a:pt x="14514" y="41970"/>
                    <a:pt x="13931" y="40148"/>
                    <a:pt x="13335" y="38303"/>
                  </a:cubicBezTo>
                  <a:lnTo>
                    <a:pt x="13359" y="38195"/>
                  </a:lnTo>
                  <a:lnTo>
                    <a:pt x="13299" y="38184"/>
                  </a:lnTo>
                  <a:cubicBezTo>
                    <a:pt x="12728" y="36374"/>
                    <a:pt x="12133" y="34588"/>
                    <a:pt x="11537" y="32790"/>
                  </a:cubicBezTo>
                  <a:cubicBezTo>
                    <a:pt x="10918" y="30956"/>
                    <a:pt x="10311" y="29123"/>
                    <a:pt x="9692" y="27301"/>
                  </a:cubicBezTo>
                  <a:lnTo>
                    <a:pt x="7811" y="21824"/>
                  </a:lnTo>
                  <a:lnTo>
                    <a:pt x="7584" y="21181"/>
                  </a:lnTo>
                  <a:lnTo>
                    <a:pt x="11013" y="16014"/>
                  </a:lnTo>
                  <a:lnTo>
                    <a:pt x="7370" y="20539"/>
                  </a:lnTo>
                  <a:lnTo>
                    <a:pt x="5906" y="16348"/>
                  </a:lnTo>
                  <a:cubicBezTo>
                    <a:pt x="5263" y="14526"/>
                    <a:pt x="4632" y="12692"/>
                    <a:pt x="3977" y="10883"/>
                  </a:cubicBezTo>
                  <a:cubicBezTo>
                    <a:pt x="3334" y="9097"/>
                    <a:pt x="2691" y="7323"/>
                    <a:pt x="2048" y="5537"/>
                  </a:cubicBezTo>
                  <a:lnTo>
                    <a:pt x="2048" y="5537"/>
                  </a:lnTo>
                  <a:lnTo>
                    <a:pt x="2084" y="5572"/>
                  </a:lnTo>
                  <a:lnTo>
                    <a:pt x="4525" y="1620"/>
                  </a:lnTo>
                  <a:lnTo>
                    <a:pt x="4525" y="1620"/>
                  </a:lnTo>
                  <a:lnTo>
                    <a:pt x="1846" y="4953"/>
                  </a:lnTo>
                  <a:cubicBezTo>
                    <a:pt x="1238" y="3310"/>
                    <a:pt x="619" y="1655"/>
                    <a:pt x="0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4349406" y="648100"/>
              <a:ext cx="3877536" cy="4033145"/>
            </a:xfrm>
            <a:custGeom>
              <a:avLst/>
              <a:gdLst/>
              <a:ahLst/>
              <a:cxnLst/>
              <a:rect l="l" t="t" r="r" b="b"/>
              <a:pathLst>
                <a:path w="134136" h="139519" extrusionOk="0">
                  <a:moveTo>
                    <a:pt x="95999" y="0"/>
                  </a:moveTo>
                  <a:cubicBezTo>
                    <a:pt x="89168" y="0"/>
                    <a:pt x="82471" y="2747"/>
                    <a:pt x="75962" y="5144"/>
                  </a:cubicBezTo>
                  <a:cubicBezTo>
                    <a:pt x="70807" y="7025"/>
                    <a:pt x="66449" y="8061"/>
                    <a:pt x="62734" y="8418"/>
                  </a:cubicBezTo>
                  <a:cubicBezTo>
                    <a:pt x="61305" y="13680"/>
                    <a:pt x="61865" y="19502"/>
                    <a:pt x="64877" y="24086"/>
                  </a:cubicBezTo>
                  <a:cubicBezTo>
                    <a:pt x="69616" y="31313"/>
                    <a:pt x="78760" y="34826"/>
                    <a:pt x="83249" y="42208"/>
                  </a:cubicBezTo>
                  <a:cubicBezTo>
                    <a:pt x="88940" y="51554"/>
                    <a:pt x="85034" y="64377"/>
                    <a:pt x="77200" y="71997"/>
                  </a:cubicBezTo>
                  <a:cubicBezTo>
                    <a:pt x="69354" y="79617"/>
                    <a:pt x="58531" y="83213"/>
                    <a:pt x="48030" y="86296"/>
                  </a:cubicBezTo>
                  <a:cubicBezTo>
                    <a:pt x="37517" y="89380"/>
                    <a:pt x="26634" y="92297"/>
                    <a:pt x="17978" y="98988"/>
                  </a:cubicBezTo>
                  <a:cubicBezTo>
                    <a:pt x="9549" y="105513"/>
                    <a:pt x="3917" y="115252"/>
                    <a:pt x="1381" y="125611"/>
                  </a:cubicBezTo>
                  <a:cubicBezTo>
                    <a:pt x="441" y="129445"/>
                    <a:pt x="0" y="133755"/>
                    <a:pt x="1679" y="137064"/>
                  </a:cubicBezTo>
                  <a:cubicBezTo>
                    <a:pt x="5341" y="138772"/>
                    <a:pt x="9519" y="139519"/>
                    <a:pt x="13708" y="139519"/>
                  </a:cubicBezTo>
                  <a:cubicBezTo>
                    <a:pt x="20999" y="139519"/>
                    <a:pt x="28325" y="137257"/>
                    <a:pt x="33028" y="133862"/>
                  </a:cubicBezTo>
                  <a:cubicBezTo>
                    <a:pt x="45268" y="125003"/>
                    <a:pt x="47042" y="107632"/>
                    <a:pt x="66151" y="98334"/>
                  </a:cubicBezTo>
                  <a:cubicBezTo>
                    <a:pt x="80320" y="91428"/>
                    <a:pt x="97917" y="93488"/>
                    <a:pt x="111288" y="85165"/>
                  </a:cubicBezTo>
                  <a:cubicBezTo>
                    <a:pt x="132124" y="72199"/>
                    <a:pt x="134136" y="37767"/>
                    <a:pt x="127826" y="23693"/>
                  </a:cubicBezTo>
                  <a:cubicBezTo>
                    <a:pt x="123694" y="14466"/>
                    <a:pt x="110812" y="1715"/>
                    <a:pt x="99131" y="202"/>
                  </a:cubicBezTo>
                  <a:cubicBezTo>
                    <a:pt x="98084" y="64"/>
                    <a:pt x="97040" y="0"/>
                    <a:pt x="95999" y="0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4018637" y="157266"/>
              <a:ext cx="2162830" cy="1096259"/>
            </a:xfrm>
            <a:custGeom>
              <a:avLst/>
              <a:gdLst/>
              <a:ahLst/>
              <a:cxnLst/>
              <a:rect l="l" t="t" r="r" b="b"/>
              <a:pathLst>
                <a:path w="74819" h="37923" extrusionOk="0">
                  <a:moveTo>
                    <a:pt x="36753" y="0"/>
                  </a:moveTo>
                  <a:cubicBezTo>
                    <a:pt x="36526" y="0"/>
                    <a:pt x="36319" y="58"/>
                    <a:pt x="36136" y="179"/>
                  </a:cubicBezTo>
                  <a:cubicBezTo>
                    <a:pt x="34528" y="1239"/>
                    <a:pt x="46923" y="14455"/>
                    <a:pt x="49149" y="17491"/>
                  </a:cubicBezTo>
                  <a:cubicBezTo>
                    <a:pt x="47220" y="16753"/>
                    <a:pt x="45244" y="16134"/>
                    <a:pt x="43279" y="15610"/>
                  </a:cubicBezTo>
                  <a:cubicBezTo>
                    <a:pt x="43339" y="15562"/>
                    <a:pt x="43363" y="15538"/>
                    <a:pt x="43363" y="15538"/>
                  </a:cubicBezTo>
                  <a:lnTo>
                    <a:pt x="43363" y="15538"/>
                  </a:lnTo>
                  <a:cubicBezTo>
                    <a:pt x="43363" y="15538"/>
                    <a:pt x="43315" y="15562"/>
                    <a:pt x="43232" y="15598"/>
                  </a:cubicBezTo>
                  <a:cubicBezTo>
                    <a:pt x="41101" y="15050"/>
                    <a:pt x="38957" y="14622"/>
                    <a:pt x="36874" y="14300"/>
                  </a:cubicBezTo>
                  <a:cubicBezTo>
                    <a:pt x="34252" y="10668"/>
                    <a:pt x="23362" y="2839"/>
                    <a:pt x="21371" y="2839"/>
                  </a:cubicBezTo>
                  <a:cubicBezTo>
                    <a:pt x="21228" y="2839"/>
                    <a:pt x="21131" y="2880"/>
                    <a:pt x="21086" y="2965"/>
                  </a:cubicBezTo>
                  <a:cubicBezTo>
                    <a:pt x="20729" y="3632"/>
                    <a:pt x="26682" y="7192"/>
                    <a:pt x="28766" y="8526"/>
                  </a:cubicBezTo>
                  <a:cubicBezTo>
                    <a:pt x="31564" y="10312"/>
                    <a:pt x="34290" y="12217"/>
                    <a:pt x="36862" y="14300"/>
                  </a:cubicBezTo>
                  <a:cubicBezTo>
                    <a:pt x="34600" y="13979"/>
                    <a:pt x="32361" y="13776"/>
                    <a:pt x="30242" y="13717"/>
                  </a:cubicBezTo>
                  <a:cubicBezTo>
                    <a:pt x="30313" y="13657"/>
                    <a:pt x="30337" y="13633"/>
                    <a:pt x="30337" y="13633"/>
                  </a:cubicBezTo>
                  <a:lnTo>
                    <a:pt x="30337" y="13633"/>
                  </a:lnTo>
                  <a:cubicBezTo>
                    <a:pt x="30337" y="13633"/>
                    <a:pt x="30278" y="13657"/>
                    <a:pt x="30182" y="13717"/>
                  </a:cubicBezTo>
                  <a:cubicBezTo>
                    <a:pt x="26065" y="10470"/>
                    <a:pt x="13904" y="5642"/>
                    <a:pt x="13557" y="5642"/>
                  </a:cubicBezTo>
                  <a:cubicBezTo>
                    <a:pt x="13553" y="5642"/>
                    <a:pt x="13550" y="5643"/>
                    <a:pt x="13549" y="5644"/>
                  </a:cubicBezTo>
                  <a:cubicBezTo>
                    <a:pt x="13395" y="5942"/>
                    <a:pt x="18776" y="8454"/>
                    <a:pt x="20908" y="9347"/>
                  </a:cubicBezTo>
                  <a:cubicBezTo>
                    <a:pt x="24051" y="10657"/>
                    <a:pt x="27123" y="12086"/>
                    <a:pt x="30099" y="13741"/>
                  </a:cubicBezTo>
                  <a:cubicBezTo>
                    <a:pt x="24444" y="13741"/>
                    <a:pt x="18907" y="14181"/>
                    <a:pt x="13430" y="15634"/>
                  </a:cubicBezTo>
                  <a:cubicBezTo>
                    <a:pt x="13478" y="15550"/>
                    <a:pt x="13514" y="15491"/>
                    <a:pt x="13514" y="15491"/>
                  </a:cubicBezTo>
                  <a:lnTo>
                    <a:pt x="13514" y="15491"/>
                  </a:lnTo>
                  <a:lnTo>
                    <a:pt x="13359" y="15646"/>
                  </a:lnTo>
                  <a:cubicBezTo>
                    <a:pt x="12740" y="15812"/>
                    <a:pt x="12168" y="15967"/>
                    <a:pt x="11692" y="16122"/>
                  </a:cubicBezTo>
                  <a:cubicBezTo>
                    <a:pt x="8692" y="16538"/>
                    <a:pt x="0" y="20337"/>
                    <a:pt x="310" y="20801"/>
                  </a:cubicBezTo>
                  <a:cubicBezTo>
                    <a:pt x="349" y="20859"/>
                    <a:pt x="438" y="20886"/>
                    <a:pt x="569" y="20886"/>
                  </a:cubicBezTo>
                  <a:cubicBezTo>
                    <a:pt x="1995" y="20886"/>
                    <a:pt x="8438" y="17694"/>
                    <a:pt x="11109" y="16408"/>
                  </a:cubicBezTo>
                  <a:cubicBezTo>
                    <a:pt x="11883" y="16205"/>
                    <a:pt x="12287" y="16122"/>
                    <a:pt x="13061" y="15955"/>
                  </a:cubicBezTo>
                  <a:lnTo>
                    <a:pt x="13061" y="15955"/>
                  </a:lnTo>
                  <a:cubicBezTo>
                    <a:pt x="11561" y="17503"/>
                    <a:pt x="8966" y="22265"/>
                    <a:pt x="8989" y="22277"/>
                  </a:cubicBezTo>
                  <a:cubicBezTo>
                    <a:pt x="8994" y="22280"/>
                    <a:pt x="9000" y="22281"/>
                    <a:pt x="9007" y="22281"/>
                  </a:cubicBezTo>
                  <a:cubicBezTo>
                    <a:pt x="9383" y="22281"/>
                    <a:pt x="12141" y="17956"/>
                    <a:pt x="13288" y="15907"/>
                  </a:cubicBezTo>
                  <a:cubicBezTo>
                    <a:pt x="16276" y="15288"/>
                    <a:pt x="17776" y="15062"/>
                    <a:pt x="20800" y="14824"/>
                  </a:cubicBezTo>
                  <a:lnTo>
                    <a:pt x="20800" y="14824"/>
                  </a:lnTo>
                  <a:cubicBezTo>
                    <a:pt x="18288" y="16491"/>
                    <a:pt x="12514" y="23015"/>
                    <a:pt x="12680" y="23146"/>
                  </a:cubicBezTo>
                  <a:cubicBezTo>
                    <a:pt x="12692" y="23157"/>
                    <a:pt x="12708" y="23162"/>
                    <a:pt x="12728" y="23162"/>
                  </a:cubicBezTo>
                  <a:cubicBezTo>
                    <a:pt x="13427" y="23162"/>
                    <a:pt x="18912" y="17057"/>
                    <a:pt x="21146" y="14800"/>
                  </a:cubicBezTo>
                  <a:cubicBezTo>
                    <a:pt x="23004" y="14653"/>
                    <a:pt x="24297" y="14587"/>
                    <a:pt x="25724" y="14587"/>
                  </a:cubicBezTo>
                  <a:cubicBezTo>
                    <a:pt x="26601" y="14587"/>
                    <a:pt x="27529" y="14612"/>
                    <a:pt x="28670" y="14657"/>
                  </a:cubicBezTo>
                  <a:cubicBezTo>
                    <a:pt x="25968" y="16360"/>
                    <a:pt x="18848" y="24563"/>
                    <a:pt x="19026" y="24647"/>
                  </a:cubicBezTo>
                  <a:cubicBezTo>
                    <a:pt x="19041" y="24654"/>
                    <a:pt x="19059" y="24658"/>
                    <a:pt x="19080" y="24658"/>
                  </a:cubicBezTo>
                  <a:cubicBezTo>
                    <a:pt x="19975" y="24658"/>
                    <a:pt x="25853" y="17650"/>
                    <a:pt x="29182" y="14693"/>
                  </a:cubicBezTo>
                  <a:cubicBezTo>
                    <a:pt x="31635" y="14812"/>
                    <a:pt x="32861" y="14943"/>
                    <a:pt x="35278" y="15300"/>
                  </a:cubicBezTo>
                  <a:cubicBezTo>
                    <a:pt x="32004" y="17265"/>
                    <a:pt x="24265" y="24682"/>
                    <a:pt x="25015" y="25480"/>
                  </a:cubicBezTo>
                  <a:cubicBezTo>
                    <a:pt x="25053" y="25522"/>
                    <a:pt x="25108" y="25543"/>
                    <a:pt x="25178" y="25543"/>
                  </a:cubicBezTo>
                  <a:cubicBezTo>
                    <a:pt x="26540" y="25543"/>
                    <a:pt x="33635" y="17809"/>
                    <a:pt x="35957" y="15407"/>
                  </a:cubicBezTo>
                  <a:cubicBezTo>
                    <a:pt x="38195" y="15765"/>
                    <a:pt x="39315" y="16003"/>
                    <a:pt x="41517" y="16562"/>
                  </a:cubicBezTo>
                  <a:cubicBezTo>
                    <a:pt x="38398" y="18384"/>
                    <a:pt x="29956" y="26587"/>
                    <a:pt x="30730" y="27195"/>
                  </a:cubicBezTo>
                  <a:cubicBezTo>
                    <a:pt x="30767" y="27223"/>
                    <a:pt x="30815" y="27237"/>
                    <a:pt x="30873" y="27237"/>
                  </a:cubicBezTo>
                  <a:cubicBezTo>
                    <a:pt x="32252" y="27237"/>
                    <a:pt x="39360" y="19357"/>
                    <a:pt x="42148" y="16729"/>
                  </a:cubicBezTo>
                  <a:cubicBezTo>
                    <a:pt x="44244" y="17300"/>
                    <a:pt x="45280" y="17610"/>
                    <a:pt x="47339" y="18348"/>
                  </a:cubicBezTo>
                  <a:cubicBezTo>
                    <a:pt x="44244" y="19741"/>
                    <a:pt x="33528" y="27516"/>
                    <a:pt x="35243" y="29183"/>
                  </a:cubicBezTo>
                  <a:cubicBezTo>
                    <a:pt x="35329" y="29270"/>
                    <a:pt x="35451" y="29311"/>
                    <a:pt x="35603" y="29311"/>
                  </a:cubicBezTo>
                  <a:cubicBezTo>
                    <a:pt x="37784" y="29311"/>
                    <a:pt x="46244" y="20873"/>
                    <a:pt x="48637" y="18824"/>
                  </a:cubicBezTo>
                  <a:cubicBezTo>
                    <a:pt x="50316" y="19479"/>
                    <a:pt x="51161" y="19837"/>
                    <a:pt x="52804" y="20610"/>
                  </a:cubicBezTo>
                  <a:cubicBezTo>
                    <a:pt x="49768" y="22003"/>
                    <a:pt x="38695" y="30469"/>
                    <a:pt x="40624" y="31862"/>
                  </a:cubicBezTo>
                  <a:cubicBezTo>
                    <a:pt x="40755" y="31955"/>
                    <a:pt x="40917" y="31999"/>
                    <a:pt x="41108" y="31999"/>
                  </a:cubicBezTo>
                  <a:cubicBezTo>
                    <a:pt x="43687" y="31999"/>
                    <a:pt x="51400" y="23959"/>
                    <a:pt x="54138" y="21265"/>
                  </a:cubicBezTo>
                  <a:cubicBezTo>
                    <a:pt x="55686" y="22039"/>
                    <a:pt x="56448" y="22456"/>
                    <a:pt x="57936" y="23337"/>
                  </a:cubicBezTo>
                  <a:cubicBezTo>
                    <a:pt x="54138" y="24659"/>
                    <a:pt x="49494" y="27302"/>
                    <a:pt x="48256" y="31469"/>
                  </a:cubicBezTo>
                  <a:cubicBezTo>
                    <a:pt x="48232" y="31731"/>
                    <a:pt x="48220" y="31862"/>
                    <a:pt x="48197" y="32124"/>
                  </a:cubicBezTo>
                  <a:cubicBezTo>
                    <a:pt x="48187" y="32272"/>
                    <a:pt x="48316" y="32403"/>
                    <a:pt x="48462" y="32403"/>
                  </a:cubicBezTo>
                  <a:cubicBezTo>
                    <a:pt x="48492" y="32403"/>
                    <a:pt x="48523" y="32398"/>
                    <a:pt x="48554" y="32386"/>
                  </a:cubicBezTo>
                  <a:cubicBezTo>
                    <a:pt x="51530" y="31362"/>
                    <a:pt x="54150" y="29111"/>
                    <a:pt x="56317" y="26837"/>
                  </a:cubicBezTo>
                  <a:cubicBezTo>
                    <a:pt x="57626" y="25456"/>
                    <a:pt x="58436" y="24516"/>
                    <a:pt x="58912" y="23908"/>
                  </a:cubicBezTo>
                  <a:cubicBezTo>
                    <a:pt x="64996" y="27897"/>
                    <a:pt x="70080" y="32374"/>
                    <a:pt x="74819" y="37922"/>
                  </a:cubicBezTo>
                  <a:cubicBezTo>
                    <a:pt x="71045" y="31683"/>
                    <a:pt x="65723" y="26968"/>
                    <a:pt x="59781" y="22849"/>
                  </a:cubicBezTo>
                  <a:cubicBezTo>
                    <a:pt x="59853" y="22694"/>
                    <a:pt x="60305" y="21730"/>
                    <a:pt x="60436" y="17455"/>
                  </a:cubicBezTo>
                  <a:cubicBezTo>
                    <a:pt x="60532" y="13812"/>
                    <a:pt x="59412" y="9597"/>
                    <a:pt x="56936" y="6787"/>
                  </a:cubicBezTo>
                  <a:cubicBezTo>
                    <a:pt x="56825" y="6655"/>
                    <a:pt x="56646" y="6581"/>
                    <a:pt x="56501" y="6581"/>
                  </a:cubicBezTo>
                  <a:cubicBezTo>
                    <a:pt x="56411" y="6581"/>
                    <a:pt x="56334" y="6609"/>
                    <a:pt x="56293" y="6668"/>
                  </a:cubicBezTo>
                  <a:cubicBezTo>
                    <a:pt x="56138" y="6871"/>
                    <a:pt x="56055" y="6990"/>
                    <a:pt x="55912" y="7204"/>
                  </a:cubicBezTo>
                  <a:cubicBezTo>
                    <a:pt x="54650" y="12252"/>
                    <a:pt x="57853" y="18277"/>
                    <a:pt x="59746" y="22837"/>
                  </a:cubicBezTo>
                  <a:cubicBezTo>
                    <a:pt x="58257" y="21872"/>
                    <a:pt x="56710" y="20968"/>
                    <a:pt x="55126" y="20146"/>
                  </a:cubicBezTo>
                  <a:cubicBezTo>
                    <a:pt x="54655" y="14545"/>
                    <a:pt x="50928" y="733"/>
                    <a:pt x="45646" y="733"/>
                  </a:cubicBezTo>
                  <a:cubicBezTo>
                    <a:pt x="45584" y="733"/>
                    <a:pt x="45521" y="735"/>
                    <a:pt x="45458" y="739"/>
                  </a:cubicBezTo>
                  <a:cubicBezTo>
                    <a:pt x="43113" y="894"/>
                    <a:pt x="52828" y="16812"/>
                    <a:pt x="54245" y="19706"/>
                  </a:cubicBezTo>
                  <a:cubicBezTo>
                    <a:pt x="52804" y="18991"/>
                    <a:pt x="51328" y="18336"/>
                    <a:pt x="49840" y="17753"/>
                  </a:cubicBezTo>
                  <a:lnTo>
                    <a:pt x="49887" y="17705"/>
                  </a:lnTo>
                  <a:cubicBezTo>
                    <a:pt x="49840" y="17693"/>
                    <a:pt x="49828" y="17693"/>
                    <a:pt x="49780" y="17681"/>
                  </a:cubicBezTo>
                  <a:cubicBezTo>
                    <a:pt x="48228" y="13103"/>
                    <a:pt x="40183" y="0"/>
                    <a:pt x="3675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101922" y="573401"/>
              <a:ext cx="307373" cy="31336"/>
            </a:xfrm>
            <a:custGeom>
              <a:avLst/>
              <a:gdLst/>
              <a:ahLst/>
              <a:cxnLst/>
              <a:rect l="l" t="t" r="r" b="b"/>
              <a:pathLst>
                <a:path w="10633" h="1084" extrusionOk="0">
                  <a:moveTo>
                    <a:pt x="0" y="0"/>
                  </a:moveTo>
                  <a:cubicBezTo>
                    <a:pt x="0" y="381"/>
                    <a:pt x="7394" y="822"/>
                    <a:pt x="10633" y="1084"/>
                  </a:cubicBezTo>
                  <a:cubicBezTo>
                    <a:pt x="7775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4233050" y="453287"/>
              <a:ext cx="412365" cy="108432"/>
            </a:xfrm>
            <a:custGeom>
              <a:avLst/>
              <a:gdLst/>
              <a:ahLst/>
              <a:cxnLst/>
              <a:rect l="l" t="t" r="r" b="b"/>
              <a:pathLst>
                <a:path w="14265" h="3751" extrusionOk="0">
                  <a:moveTo>
                    <a:pt x="84" y="0"/>
                  </a:moveTo>
                  <a:cubicBezTo>
                    <a:pt x="1" y="453"/>
                    <a:pt x="10062" y="2500"/>
                    <a:pt x="14264" y="3751"/>
                  </a:cubicBezTo>
                  <a:cubicBezTo>
                    <a:pt x="10514" y="1774"/>
                    <a:pt x="85" y="0"/>
                    <a:pt x="84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4845357" y="179150"/>
              <a:ext cx="426472" cy="427311"/>
            </a:xfrm>
            <a:custGeom>
              <a:avLst/>
              <a:gdLst/>
              <a:ahLst/>
              <a:cxnLst/>
              <a:rect l="l" t="t" r="r" b="b"/>
              <a:pathLst>
                <a:path w="14753" h="14782" extrusionOk="0">
                  <a:moveTo>
                    <a:pt x="783" y="0"/>
                  </a:moveTo>
                  <a:cubicBezTo>
                    <a:pt x="693" y="0"/>
                    <a:pt x="622" y="25"/>
                    <a:pt x="572" y="77"/>
                  </a:cubicBezTo>
                  <a:cubicBezTo>
                    <a:pt x="1" y="672"/>
                    <a:pt x="5656" y="5745"/>
                    <a:pt x="7550" y="7471"/>
                  </a:cubicBezTo>
                  <a:cubicBezTo>
                    <a:pt x="10074" y="9781"/>
                    <a:pt x="12503" y="12210"/>
                    <a:pt x="14753" y="14781"/>
                  </a:cubicBezTo>
                  <a:cubicBezTo>
                    <a:pt x="12562" y="10558"/>
                    <a:pt x="2629" y="0"/>
                    <a:pt x="783" y="0"/>
                  </a:cubicBezTo>
                  <a:close/>
                </a:path>
              </a:pathLst>
            </a:custGeom>
            <a:solidFill>
              <a:srgbClr val="EF85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5139990" y="719127"/>
              <a:ext cx="1247330" cy="940968"/>
            </a:xfrm>
            <a:custGeom>
              <a:avLst/>
              <a:gdLst/>
              <a:ahLst/>
              <a:cxnLst/>
              <a:rect l="l" t="t" r="r" b="b"/>
              <a:pathLst>
                <a:path w="43149" h="32551" extrusionOk="0">
                  <a:moveTo>
                    <a:pt x="21097" y="0"/>
                  </a:moveTo>
                  <a:cubicBezTo>
                    <a:pt x="21074" y="0"/>
                    <a:pt x="21050" y="6"/>
                    <a:pt x="21027" y="20"/>
                  </a:cubicBezTo>
                  <a:cubicBezTo>
                    <a:pt x="20956" y="43"/>
                    <a:pt x="20968" y="198"/>
                    <a:pt x="21003" y="377"/>
                  </a:cubicBezTo>
                  <a:cubicBezTo>
                    <a:pt x="20991" y="389"/>
                    <a:pt x="20991" y="424"/>
                    <a:pt x="20968" y="448"/>
                  </a:cubicBezTo>
                  <a:cubicBezTo>
                    <a:pt x="20968" y="460"/>
                    <a:pt x="20968" y="460"/>
                    <a:pt x="20956" y="484"/>
                  </a:cubicBezTo>
                  <a:cubicBezTo>
                    <a:pt x="20932" y="567"/>
                    <a:pt x="20896" y="686"/>
                    <a:pt x="20884" y="805"/>
                  </a:cubicBezTo>
                  <a:lnTo>
                    <a:pt x="20884" y="841"/>
                  </a:lnTo>
                  <a:cubicBezTo>
                    <a:pt x="20872" y="901"/>
                    <a:pt x="20872" y="960"/>
                    <a:pt x="20849" y="1020"/>
                  </a:cubicBezTo>
                  <a:lnTo>
                    <a:pt x="20849" y="1043"/>
                  </a:lnTo>
                  <a:cubicBezTo>
                    <a:pt x="20849" y="1103"/>
                    <a:pt x="20837" y="1174"/>
                    <a:pt x="20837" y="1258"/>
                  </a:cubicBezTo>
                  <a:lnTo>
                    <a:pt x="20837" y="1270"/>
                  </a:lnTo>
                  <a:cubicBezTo>
                    <a:pt x="20789" y="1936"/>
                    <a:pt x="20837" y="2841"/>
                    <a:pt x="21003" y="3913"/>
                  </a:cubicBezTo>
                  <a:cubicBezTo>
                    <a:pt x="21230" y="5306"/>
                    <a:pt x="21658" y="6985"/>
                    <a:pt x="22396" y="8604"/>
                  </a:cubicBezTo>
                  <a:cubicBezTo>
                    <a:pt x="23563" y="11092"/>
                    <a:pt x="24825" y="13676"/>
                    <a:pt x="26647" y="15819"/>
                  </a:cubicBezTo>
                  <a:cubicBezTo>
                    <a:pt x="25171" y="15129"/>
                    <a:pt x="24409" y="14783"/>
                    <a:pt x="22908" y="14152"/>
                  </a:cubicBezTo>
                  <a:cubicBezTo>
                    <a:pt x="21861" y="13724"/>
                    <a:pt x="20825" y="13307"/>
                    <a:pt x="19765" y="12902"/>
                  </a:cubicBezTo>
                  <a:cubicBezTo>
                    <a:pt x="20932" y="12247"/>
                    <a:pt x="21027" y="9247"/>
                    <a:pt x="19884" y="6354"/>
                  </a:cubicBezTo>
                  <a:cubicBezTo>
                    <a:pt x="19527" y="5449"/>
                    <a:pt x="18979" y="4627"/>
                    <a:pt x="18348" y="3913"/>
                  </a:cubicBezTo>
                  <a:cubicBezTo>
                    <a:pt x="18265" y="3818"/>
                    <a:pt x="18170" y="3710"/>
                    <a:pt x="18086" y="3615"/>
                  </a:cubicBezTo>
                  <a:lnTo>
                    <a:pt x="18039" y="3579"/>
                  </a:lnTo>
                  <a:cubicBezTo>
                    <a:pt x="17848" y="3377"/>
                    <a:pt x="17658" y="3187"/>
                    <a:pt x="17455" y="3008"/>
                  </a:cubicBezTo>
                  <a:cubicBezTo>
                    <a:pt x="17443" y="2996"/>
                    <a:pt x="17431" y="2996"/>
                    <a:pt x="17431" y="2984"/>
                  </a:cubicBezTo>
                  <a:cubicBezTo>
                    <a:pt x="17336" y="2889"/>
                    <a:pt x="17241" y="2817"/>
                    <a:pt x="17146" y="2722"/>
                  </a:cubicBezTo>
                  <a:cubicBezTo>
                    <a:pt x="17039" y="2639"/>
                    <a:pt x="16955" y="2567"/>
                    <a:pt x="16848" y="2484"/>
                  </a:cubicBezTo>
                  <a:cubicBezTo>
                    <a:pt x="16836" y="2484"/>
                    <a:pt x="16836" y="2472"/>
                    <a:pt x="16824" y="2472"/>
                  </a:cubicBezTo>
                  <a:cubicBezTo>
                    <a:pt x="16729" y="2401"/>
                    <a:pt x="16646" y="2341"/>
                    <a:pt x="16550" y="2270"/>
                  </a:cubicBezTo>
                  <a:cubicBezTo>
                    <a:pt x="16538" y="2270"/>
                    <a:pt x="16538" y="2246"/>
                    <a:pt x="16527" y="2246"/>
                  </a:cubicBezTo>
                  <a:cubicBezTo>
                    <a:pt x="16431" y="2175"/>
                    <a:pt x="16324" y="2115"/>
                    <a:pt x="16241" y="2044"/>
                  </a:cubicBezTo>
                  <a:cubicBezTo>
                    <a:pt x="16146" y="1984"/>
                    <a:pt x="16062" y="1925"/>
                    <a:pt x="15991" y="1865"/>
                  </a:cubicBezTo>
                  <a:cubicBezTo>
                    <a:pt x="15967" y="1853"/>
                    <a:pt x="15955" y="1853"/>
                    <a:pt x="15943" y="1829"/>
                  </a:cubicBezTo>
                  <a:cubicBezTo>
                    <a:pt x="15776" y="1734"/>
                    <a:pt x="15610" y="1627"/>
                    <a:pt x="15467" y="1555"/>
                  </a:cubicBezTo>
                  <a:cubicBezTo>
                    <a:pt x="15455" y="1532"/>
                    <a:pt x="15431" y="1532"/>
                    <a:pt x="15419" y="1520"/>
                  </a:cubicBezTo>
                  <a:cubicBezTo>
                    <a:pt x="15360" y="1496"/>
                    <a:pt x="15288" y="1448"/>
                    <a:pt x="15229" y="1413"/>
                  </a:cubicBezTo>
                  <a:lnTo>
                    <a:pt x="15217" y="1401"/>
                  </a:lnTo>
                  <a:lnTo>
                    <a:pt x="15038" y="1317"/>
                  </a:lnTo>
                  <a:cubicBezTo>
                    <a:pt x="15014" y="1317"/>
                    <a:pt x="15003" y="1293"/>
                    <a:pt x="15003" y="1293"/>
                  </a:cubicBezTo>
                  <a:cubicBezTo>
                    <a:pt x="14955" y="1282"/>
                    <a:pt x="14919" y="1258"/>
                    <a:pt x="14872" y="1234"/>
                  </a:cubicBezTo>
                  <a:cubicBezTo>
                    <a:pt x="14860" y="1234"/>
                    <a:pt x="14860" y="1222"/>
                    <a:pt x="14836" y="1222"/>
                  </a:cubicBezTo>
                  <a:cubicBezTo>
                    <a:pt x="14800" y="1210"/>
                    <a:pt x="14753" y="1198"/>
                    <a:pt x="14717" y="1174"/>
                  </a:cubicBezTo>
                  <a:lnTo>
                    <a:pt x="14705" y="1174"/>
                  </a:lnTo>
                  <a:cubicBezTo>
                    <a:pt x="14681" y="1163"/>
                    <a:pt x="14645" y="1163"/>
                    <a:pt x="14633" y="1163"/>
                  </a:cubicBezTo>
                  <a:lnTo>
                    <a:pt x="14562" y="1163"/>
                  </a:lnTo>
                  <a:cubicBezTo>
                    <a:pt x="14514" y="1174"/>
                    <a:pt x="14467" y="1174"/>
                    <a:pt x="14419" y="1210"/>
                  </a:cubicBezTo>
                  <a:cubicBezTo>
                    <a:pt x="14395" y="1210"/>
                    <a:pt x="14383" y="1222"/>
                    <a:pt x="14348" y="1234"/>
                  </a:cubicBezTo>
                  <a:lnTo>
                    <a:pt x="14336" y="1258"/>
                  </a:lnTo>
                  <a:cubicBezTo>
                    <a:pt x="14300" y="1270"/>
                    <a:pt x="14288" y="1282"/>
                    <a:pt x="14264" y="1317"/>
                  </a:cubicBezTo>
                  <a:cubicBezTo>
                    <a:pt x="14229" y="1341"/>
                    <a:pt x="14205" y="1377"/>
                    <a:pt x="14181" y="1401"/>
                  </a:cubicBezTo>
                  <a:cubicBezTo>
                    <a:pt x="14181" y="1413"/>
                    <a:pt x="14169" y="1413"/>
                    <a:pt x="14169" y="1436"/>
                  </a:cubicBezTo>
                  <a:cubicBezTo>
                    <a:pt x="14145" y="1460"/>
                    <a:pt x="14122" y="1508"/>
                    <a:pt x="14098" y="1555"/>
                  </a:cubicBezTo>
                  <a:lnTo>
                    <a:pt x="14098" y="1567"/>
                  </a:lnTo>
                  <a:cubicBezTo>
                    <a:pt x="14062" y="1615"/>
                    <a:pt x="14050" y="1674"/>
                    <a:pt x="14026" y="1710"/>
                  </a:cubicBezTo>
                  <a:cubicBezTo>
                    <a:pt x="14026" y="1734"/>
                    <a:pt x="14026" y="1734"/>
                    <a:pt x="14002" y="1746"/>
                  </a:cubicBezTo>
                  <a:cubicBezTo>
                    <a:pt x="13979" y="1805"/>
                    <a:pt x="13967" y="1865"/>
                    <a:pt x="13931" y="1925"/>
                  </a:cubicBezTo>
                  <a:cubicBezTo>
                    <a:pt x="13907" y="1996"/>
                    <a:pt x="13883" y="2055"/>
                    <a:pt x="13860" y="2151"/>
                  </a:cubicBezTo>
                  <a:lnTo>
                    <a:pt x="13860" y="2163"/>
                  </a:lnTo>
                  <a:cubicBezTo>
                    <a:pt x="13645" y="2865"/>
                    <a:pt x="13550" y="3889"/>
                    <a:pt x="13693" y="5032"/>
                  </a:cubicBezTo>
                  <a:cubicBezTo>
                    <a:pt x="13788" y="5782"/>
                    <a:pt x="13991" y="6568"/>
                    <a:pt x="14336" y="7354"/>
                  </a:cubicBezTo>
                  <a:cubicBezTo>
                    <a:pt x="15157" y="9235"/>
                    <a:pt x="16348" y="11021"/>
                    <a:pt x="17455" y="12092"/>
                  </a:cubicBezTo>
                  <a:cubicBezTo>
                    <a:pt x="16943" y="11914"/>
                    <a:pt x="16408" y="11735"/>
                    <a:pt x="15884" y="11569"/>
                  </a:cubicBezTo>
                  <a:cubicBezTo>
                    <a:pt x="14336" y="9330"/>
                    <a:pt x="11764" y="7949"/>
                    <a:pt x="9204" y="7223"/>
                  </a:cubicBezTo>
                  <a:cubicBezTo>
                    <a:pt x="9121" y="7211"/>
                    <a:pt x="9061" y="7175"/>
                    <a:pt x="8990" y="7163"/>
                  </a:cubicBezTo>
                  <a:cubicBezTo>
                    <a:pt x="7395" y="6807"/>
                    <a:pt x="5610" y="6441"/>
                    <a:pt x="3862" y="6441"/>
                  </a:cubicBezTo>
                  <a:cubicBezTo>
                    <a:pt x="2921" y="6441"/>
                    <a:pt x="1991" y="6547"/>
                    <a:pt x="1108" y="6818"/>
                  </a:cubicBezTo>
                  <a:cubicBezTo>
                    <a:pt x="894" y="6878"/>
                    <a:pt x="715" y="6973"/>
                    <a:pt x="548" y="7056"/>
                  </a:cubicBezTo>
                  <a:cubicBezTo>
                    <a:pt x="239" y="7235"/>
                    <a:pt x="60" y="7449"/>
                    <a:pt x="13" y="7699"/>
                  </a:cubicBezTo>
                  <a:cubicBezTo>
                    <a:pt x="13" y="7723"/>
                    <a:pt x="13" y="7759"/>
                    <a:pt x="1" y="7782"/>
                  </a:cubicBezTo>
                  <a:cubicBezTo>
                    <a:pt x="1" y="7830"/>
                    <a:pt x="1" y="7878"/>
                    <a:pt x="13" y="7925"/>
                  </a:cubicBezTo>
                  <a:cubicBezTo>
                    <a:pt x="13" y="7937"/>
                    <a:pt x="13" y="7949"/>
                    <a:pt x="36" y="7961"/>
                  </a:cubicBezTo>
                  <a:cubicBezTo>
                    <a:pt x="36" y="7997"/>
                    <a:pt x="48" y="8020"/>
                    <a:pt x="60" y="8056"/>
                  </a:cubicBezTo>
                  <a:cubicBezTo>
                    <a:pt x="60" y="8068"/>
                    <a:pt x="72" y="8080"/>
                    <a:pt x="72" y="8116"/>
                  </a:cubicBezTo>
                  <a:lnTo>
                    <a:pt x="120" y="8199"/>
                  </a:lnTo>
                  <a:cubicBezTo>
                    <a:pt x="132" y="8223"/>
                    <a:pt x="132" y="8247"/>
                    <a:pt x="155" y="8259"/>
                  </a:cubicBezTo>
                  <a:cubicBezTo>
                    <a:pt x="167" y="8294"/>
                    <a:pt x="179" y="8318"/>
                    <a:pt x="215" y="8354"/>
                  </a:cubicBezTo>
                  <a:cubicBezTo>
                    <a:pt x="227" y="8366"/>
                    <a:pt x="239" y="8401"/>
                    <a:pt x="251" y="8413"/>
                  </a:cubicBezTo>
                  <a:cubicBezTo>
                    <a:pt x="275" y="8437"/>
                    <a:pt x="298" y="8473"/>
                    <a:pt x="334" y="8497"/>
                  </a:cubicBezTo>
                  <a:cubicBezTo>
                    <a:pt x="346" y="8521"/>
                    <a:pt x="358" y="8532"/>
                    <a:pt x="370" y="8556"/>
                  </a:cubicBezTo>
                  <a:lnTo>
                    <a:pt x="465" y="8652"/>
                  </a:lnTo>
                  <a:lnTo>
                    <a:pt x="513" y="8699"/>
                  </a:lnTo>
                  <a:cubicBezTo>
                    <a:pt x="536" y="8723"/>
                    <a:pt x="584" y="8771"/>
                    <a:pt x="632" y="8794"/>
                  </a:cubicBezTo>
                  <a:cubicBezTo>
                    <a:pt x="644" y="8818"/>
                    <a:pt x="656" y="8830"/>
                    <a:pt x="667" y="8830"/>
                  </a:cubicBezTo>
                  <a:cubicBezTo>
                    <a:pt x="727" y="8878"/>
                    <a:pt x="787" y="8937"/>
                    <a:pt x="846" y="8973"/>
                  </a:cubicBezTo>
                  <a:cubicBezTo>
                    <a:pt x="906" y="9021"/>
                    <a:pt x="965" y="9068"/>
                    <a:pt x="1048" y="9128"/>
                  </a:cubicBezTo>
                  <a:cubicBezTo>
                    <a:pt x="1060" y="9140"/>
                    <a:pt x="1084" y="9152"/>
                    <a:pt x="1108" y="9175"/>
                  </a:cubicBezTo>
                  <a:cubicBezTo>
                    <a:pt x="1144" y="9199"/>
                    <a:pt x="1203" y="9247"/>
                    <a:pt x="1263" y="9271"/>
                  </a:cubicBezTo>
                  <a:cubicBezTo>
                    <a:pt x="1298" y="9294"/>
                    <a:pt x="1310" y="9306"/>
                    <a:pt x="1346" y="9318"/>
                  </a:cubicBezTo>
                  <a:cubicBezTo>
                    <a:pt x="1382" y="9354"/>
                    <a:pt x="1441" y="9378"/>
                    <a:pt x="1501" y="9425"/>
                  </a:cubicBezTo>
                  <a:lnTo>
                    <a:pt x="1596" y="9473"/>
                  </a:lnTo>
                  <a:cubicBezTo>
                    <a:pt x="1656" y="9497"/>
                    <a:pt x="1703" y="9533"/>
                    <a:pt x="1763" y="9556"/>
                  </a:cubicBezTo>
                  <a:lnTo>
                    <a:pt x="1846" y="9604"/>
                  </a:lnTo>
                  <a:cubicBezTo>
                    <a:pt x="1906" y="9628"/>
                    <a:pt x="1965" y="9664"/>
                    <a:pt x="2025" y="9711"/>
                  </a:cubicBezTo>
                  <a:lnTo>
                    <a:pt x="2120" y="9747"/>
                  </a:lnTo>
                  <a:cubicBezTo>
                    <a:pt x="2191" y="9783"/>
                    <a:pt x="2251" y="9830"/>
                    <a:pt x="2322" y="9854"/>
                  </a:cubicBezTo>
                  <a:cubicBezTo>
                    <a:pt x="2358" y="9866"/>
                    <a:pt x="2370" y="9890"/>
                    <a:pt x="2394" y="9902"/>
                  </a:cubicBezTo>
                  <a:lnTo>
                    <a:pt x="2668" y="10033"/>
                  </a:lnTo>
                  <a:cubicBezTo>
                    <a:pt x="2680" y="10033"/>
                    <a:pt x="2680" y="10045"/>
                    <a:pt x="2692" y="10045"/>
                  </a:cubicBezTo>
                  <a:cubicBezTo>
                    <a:pt x="2799" y="10092"/>
                    <a:pt x="2906" y="10152"/>
                    <a:pt x="3025" y="10199"/>
                  </a:cubicBezTo>
                  <a:cubicBezTo>
                    <a:pt x="4394" y="10818"/>
                    <a:pt x="6109" y="11414"/>
                    <a:pt x="7835" y="11866"/>
                  </a:cubicBezTo>
                  <a:cubicBezTo>
                    <a:pt x="9170" y="12215"/>
                    <a:pt x="10635" y="12427"/>
                    <a:pt x="12092" y="12427"/>
                  </a:cubicBezTo>
                  <a:cubicBezTo>
                    <a:pt x="13325" y="12427"/>
                    <a:pt x="14553" y="12275"/>
                    <a:pt x="15693" y="11926"/>
                  </a:cubicBezTo>
                  <a:cubicBezTo>
                    <a:pt x="16467" y="12211"/>
                    <a:pt x="17253" y="12509"/>
                    <a:pt x="18027" y="12807"/>
                  </a:cubicBezTo>
                  <a:cubicBezTo>
                    <a:pt x="16550" y="12926"/>
                    <a:pt x="14336" y="13533"/>
                    <a:pt x="12633" y="14867"/>
                  </a:cubicBezTo>
                  <a:cubicBezTo>
                    <a:pt x="10752" y="16379"/>
                    <a:pt x="8335" y="19486"/>
                    <a:pt x="9264" y="21141"/>
                  </a:cubicBezTo>
                  <a:cubicBezTo>
                    <a:pt x="9276" y="21153"/>
                    <a:pt x="9299" y="21177"/>
                    <a:pt x="9335" y="21201"/>
                  </a:cubicBezTo>
                  <a:cubicBezTo>
                    <a:pt x="9660" y="21398"/>
                    <a:pt x="10042" y="21483"/>
                    <a:pt x="10461" y="21483"/>
                  </a:cubicBezTo>
                  <a:cubicBezTo>
                    <a:pt x="12347" y="21483"/>
                    <a:pt x="14969" y="19757"/>
                    <a:pt x="16372" y="18724"/>
                  </a:cubicBezTo>
                  <a:cubicBezTo>
                    <a:pt x="18670" y="17034"/>
                    <a:pt x="19646" y="14486"/>
                    <a:pt x="19753" y="13474"/>
                  </a:cubicBezTo>
                  <a:cubicBezTo>
                    <a:pt x="20777" y="13890"/>
                    <a:pt x="21789" y="14319"/>
                    <a:pt x="22801" y="14771"/>
                  </a:cubicBezTo>
                  <a:cubicBezTo>
                    <a:pt x="24409" y="15462"/>
                    <a:pt x="25194" y="15819"/>
                    <a:pt x="26778" y="16593"/>
                  </a:cubicBezTo>
                  <a:cubicBezTo>
                    <a:pt x="26706" y="16593"/>
                    <a:pt x="26635" y="16604"/>
                    <a:pt x="26571" y="16604"/>
                  </a:cubicBezTo>
                  <a:cubicBezTo>
                    <a:pt x="26538" y="16604"/>
                    <a:pt x="26508" y="16601"/>
                    <a:pt x="26480" y="16593"/>
                  </a:cubicBezTo>
                  <a:cubicBezTo>
                    <a:pt x="26075" y="16617"/>
                    <a:pt x="25647" y="16641"/>
                    <a:pt x="25182" y="16724"/>
                  </a:cubicBezTo>
                  <a:cubicBezTo>
                    <a:pt x="24718" y="16819"/>
                    <a:pt x="24242" y="16938"/>
                    <a:pt x="23754" y="17105"/>
                  </a:cubicBezTo>
                  <a:cubicBezTo>
                    <a:pt x="23289" y="17272"/>
                    <a:pt x="22813" y="17450"/>
                    <a:pt x="22361" y="17653"/>
                  </a:cubicBezTo>
                  <a:cubicBezTo>
                    <a:pt x="21420" y="18081"/>
                    <a:pt x="20491" y="18641"/>
                    <a:pt x="19658" y="19284"/>
                  </a:cubicBezTo>
                  <a:cubicBezTo>
                    <a:pt x="19229" y="19629"/>
                    <a:pt x="18801" y="19974"/>
                    <a:pt x="18408" y="20332"/>
                  </a:cubicBezTo>
                  <a:cubicBezTo>
                    <a:pt x="18039" y="20653"/>
                    <a:pt x="17670" y="20998"/>
                    <a:pt x="17312" y="21320"/>
                  </a:cubicBezTo>
                  <a:cubicBezTo>
                    <a:pt x="16598" y="21963"/>
                    <a:pt x="15931" y="22606"/>
                    <a:pt x="15372" y="23225"/>
                  </a:cubicBezTo>
                  <a:cubicBezTo>
                    <a:pt x="14955" y="23737"/>
                    <a:pt x="14467" y="24249"/>
                    <a:pt x="14169" y="24689"/>
                  </a:cubicBezTo>
                  <a:cubicBezTo>
                    <a:pt x="13871" y="25142"/>
                    <a:pt x="13741" y="25535"/>
                    <a:pt x="13883" y="25856"/>
                  </a:cubicBezTo>
                  <a:lnTo>
                    <a:pt x="13931" y="25939"/>
                  </a:lnTo>
                  <a:cubicBezTo>
                    <a:pt x="14110" y="26225"/>
                    <a:pt x="14514" y="26392"/>
                    <a:pt x="15110" y="26451"/>
                  </a:cubicBezTo>
                  <a:cubicBezTo>
                    <a:pt x="15244" y="26462"/>
                    <a:pt x="15387" y="26468"/>
                    <a:pt x="15540" y="26468"/>
                  </a:cubicBezTo>
                  <a:cubicBezTo>
                    <a:pt x="15727" y="26468"/>
                    <a:pt x="15929" y="26459"/>
                    <a:pt x="16146" y="26439"/>
                  </a:cubicBezTo>
                  <a:cubicBezTo>
                    <a:pt x="16348" y="26404"/>
                    <a:pt x="16562" y="26380"/>
                    <a:pt x="16789" y="26332"/>
                  </a:cubicBezTo>
                  <a:cubicBezTo>
                    <a:pt x="16908" y="26297"/>
                    <a:pt x="17015" y="26273"/>
                    <a:pt x="17134" y="26237"/>
                  </a:cubicBezTo>
                  <a:cubicBezTo>
                    <a:pt x="17253" y="26213"/>
                    <a:pt x="17360" y="26166"/>
                    <a:pt x="17479" y="26142"/>
                  </a:cubicBezTo>
                  <a:cubicBezTo>
                    <a:pt x="18324" y="25880"/>
                    <a:pt x="19289" y="25523"/>
                    <a:pt x="20289" y="25023"/>
                  </a:cubicBezTo>
                  <a:cubicBezTo>
                    <a:pt x="20777" y="24761"/>
                    <a:pt x="21301" y="24487"/>
                    <a:pt x="21789" y="24189"/>
                  </a:cubicBezTo>
                  <a:cubicBezTo>
                    <a:pt x="22265" y="23891"/>
                    <a:pt x="22730" y="23570"/>
                    <a:pt x="23194" y="23260"/>
                  </a:cubicBezTo>
                  <a:cubicBezTo>
                    <a:pt x="24111" y="22606"/>
                    <a:pt x="24909" y="21891"/>
                    <a:pt x="25563" y="21189"/>
                  </a:cubicBezTo>
                  <a:cubicBezTo>
                    <a:pt x="25885" y="20855"/>
                    <a:pt x="26194" y="20498"/>
                    <a:pt x="26456" y="20165"/>
                  </a:cubicBezTo>
                  <a:cubicBezTo>
                    <a:pt x="26706" y="19843"/>
                    <a:pt x="26933" y="19546"/>
                    <a:pt x="27147" y="19260"/>
                  </a:cubicBezTo>
                  <a:cubicBezTo>
                    <a:pt x="27373" y="18974"/>
                    <a:pt x="27564" y="18712"/>
                    <a:pt x="27742" y="18486"/>
                  </a:cubicBezTo>
                  <a:cubicBezTo>
                    <a:pt x="27861" y="18260"/>
                    <a:pt x="27980" y="18093"/>
                    <a:pt x="28135" y="17950"/>
                  </a:cubicBezTo>
                  <a:cubicBezTo>
                    <a:pt x="28278" y="17796"/>
                    <a:pt x="28445" y="17700"/>
                    <a:pt x="28528" y="17593"/>
                  </a:cubicBezTo>
                  <a:cubicBezTo>
                    <a:pt x="28564" y="17569"/>
                    <a:pt x="28588" y="17534"/>
                    <a:pt x="28611" y="17498"/>
                  </a:cubicBezTo>
                  <a:cubicBezTo>
                    <a:pt x="29623" y="18010"/>
                    <a:pt x="30124" y="18272"/>
                    <a:pt x="31124" y="18808"/>
                  </a:cubicBezTo>
                  <a:cubicBezTo>
                    <a:pt x="32493" y="19546"/>
                    <a:pt x="33850" y="20296"/>
                    <a:pt x="35207" y="21094"/>
                  </a:cubicBezTo>
                  <a:cubicBezTo>
                    <a:pt x="35481" y="21260"/>
                    <a:pt x="35779" y="21439"/>
                    <a:pt x="36065" y="21594"/>
                  </a:cubicBezTo>
                  <a:cubicBezTo>
                    <a:pt x="33207" y="21784"/>
                    <a:pt x="30278" y="22891"/>
                    <a:pt x="28076" y="24570"/>
                  </a:cubicBezTo>
                  <a:cubicBezTo>
                    <a:pt x="25873" y="26261"/>
                    <a:pt x="21218" y="30273"/>
                    <a:pt x="22063" y="32369"/>
                  </a:cubicBezTo>
                  <a:cubicBezTo>
                    <a:pt x="22063" y="32393"/>
                    <a:pt x="22075" y="32393"/>
                    <a:pt x="22087" y="32404"/>
                  </a:cubicBezTo>
                  <a:cubicBezTo>
                    <a:pt x="22087" y="32416"/>
                    <a:pt x="22087" y="32440"/>
                    <a:pt x="22111" y="32464"/>
                  </a:cubicBezTo>
                  <a:cubicBezTo>
                    <a:pt x="22134" y="32500"/>
                    <a:pt x="22182" y="32524"/>
                    <a:pt x="22253" y="32524"/>
                  </a:cubicBezTo>
                  <a:cubicBezTo>
                    <a:pt x="22439" y="32542"/>
                    <a:pt x="22626" y="32550"/>
                    <a:pt x="22815" y="32550"/>
                  </a:cubicBezTo>
                  <a:cubicBezTo>
                    <a:pt x="25860" y="32550"/>
                    <a:pt x="29190" y="30283"/>
                    <a:pt x="31421" y="28714"/>
                  </a:cubicBezTo>
                  <a:cubicBezTo>
                    <a:pt x="33731" y="27082"/>
                    <a:pt x="36065" y="25082"/>
                    <a:pt x="37267" y="22308"/>
                  </a:cubicBezTo>
                  <a:cubicBezTo>
                    <a:pt x="39256" y="23510"/>
                    <a:pt x="41220" y="24796"/>
                    <a:pt x="43149" y="26106"/>
                  </a:cubicBezTo>
                  <a:cubicBezTo>
                    <a:pt x="41303" y="24606"/>
                    <a:pt x="39387" y="23201"/>
                    <a:pt x="37410" y="21891"/>
                  </a:cubicBezTo>
                  <a:cubicBezTo>
                    <a:pt x="38029" y="21629"/>
                    <a:pt x="38255" y="20355"/>
                    <a:pt x="38732" y="18808"/>
                  </a:cubicBezTo>
                  <a:cubicBezTo>
                    <a:pt x="38803" y="18593"/>
                    <a:pt x="38863" y="18331"/>
                    <a:pt x="38934" y="18069"/>
                  </a:cubicBezTo>
                  <a:cubicBezTo>
                    <a:pt x="38958" y="17998"/>
                    <a:pt x="38982" y="17903"/>
                    <a:pt x="38994" y="17831"/>
                  </a:cubicBezTo>
                  <a:cubicBezTo>
                    <a:pt x="39017" y="17796"/>
                    <a:pt x="39017" y="17760"/>
                    <a:pt x="39029" y="17724"/>
                  </a:cubicBezTo>
                  <a:cubicBezTo>
                    <a:pt x="39053" y="17605"/>
                    <a:pt x="39089" y="17486"/>
                    <a:pt x="39101" y="17355"/>
                  </a:cubicBezTo>
                  <a:cubicBezTo>
                    <a:pt x="39160" y="17057"/>
                    <a:pt x="39208" y="16724"/>
                    <a:pt x="39220" y="16355"/>
                  </a:cubicBezTo>
                  <a:cubicBezTo>
                    <a:pt x="39232" y="16057"/>
                    <a:pt x="39256" y="15748"/>
                    <a:pt x="39268" y="15438"/>
                  </a:cubicBezTo>
                  <a:cubicBezTo>
                    <a:pt x="39279" y="15152"/>
                    <a:pt x="39279" y="14855"/>
                    <a:pt x="39291" y="14569"/>
                  </a:cubicBezTo>
                  <a:cubicBezTo>
                    <a:pt x="39291" y="14438"/>
                    <a:pt x="39315" y="14307"/>
                    <a:pt x="39315" y="14164"/>
                  </a:cubicBezTo>
                  <a:lnTo>
                    <a:pt x="39315" y="14069"/>
                  </a:lnTo>
                  <a:lnTo>
                    <a:pt x="39315" y="13926"/>
                  </a:lnTo>
                  <a:lnTo>
                    <a:pt x="39315" y="13664"/>
                  </a:lnTo>
                  <a:cubicBezTo>
                    <a:pt x="39315" y="13485"/>
                    <a:pt x="39315" y="13295"/>
                    <a:pt x="39291" y="13116"/>
                  </a:cubicBezTo>
                  <a:cubicBezTo>
                    <a:pt x="39279" y="12557"/>
                    <a:pt x="39220" y="12009"/>
                    <a:pt x="39137" y="11461"/>
                  </a:cubicBezTo>
                  <a:cubicBezTo>
                    <a:pt x="39077" y="11092"/>
                    <a:pt x="38994" y="10711"/>
                    <a:pt x="38922" y="10378"/>
                  </a:cubicBezTo>
                  <a:cubicBezTo>
                    <a:pt x="38756" y="9664"/>
                    <a:pt x="38541" y="8985"/>
                    <a:pt x="38303" y="8354"/>
                  </a:cubicBezTo>
                  <a:cubicBezTo>
                    <a:pt x="38184" y="8032"/>
                    <a:pt x="38041" y="7723"/>
                    <a:pt x="37922" y="7425"/>
                  </a:cubicBezTo>
                  <a:cubicBezTo>
                    <a:pt x="37863" y="7282"/>
                    <a:pt x="37791" y="7128"/>
                    <a:pt x="37732" y="6985"/>
                  </a:cubicBezTo>
                  <a:cubicBezTo>
                    <a:pt x="37672" y="6830"/>
                    <a:pt x="37601" y="6699"/>
                    <a:pt x="37541" y="6544"/>
                  </a:cubicBezTo>
                  <a:cubicBezTo>
                    <a:pt x="37470" y="6401"/>
                    <a:pt x="37410" y="6246"/>
                    <a:pt x="37327" y="6116"/>
                  </a:cubicBezTo>
                  <a:lnTo>
                    <a:pt x="37112" y="5675"/>
                  </a:lnTo>
                  <a:cubicBezTo>
                    <a:pt x="36815" y="5092"/>
                    <a:pt x="36493" y="4568"/>
                    <a:pt x="36196" y="4103"/>
                  </a:cubicBezTo>
                  <a:cubicBezTo>
                    <a:pt x="35588" y="3187"/>
                    <a:pt x="35029" y="2460"/>
                    <a:pt x="34588" y="1936"/>
                  </a:cubicBezTo>
                  <a:cubicBezTo>
                    <a:pt x="34434" y="1746"/>
                    <a:pt x="34279" y="1579"/>
                    <a:pt x="34160" y="1460"/>
                  </a:cubicBezTo>
                  <a:cubicBezTo>
                    <a:pt x="34088" y="1365"/>
                    <a:pt x="34017" y="1305"/>
                    <a:pt x="33945" y="1246"/>
                  </a:cubicBezTo>
                  <a:cubicBezTo>
                    <a:pt x="33934" y="1234"/>
                    <a:pt x="33934" y="1234"/>
                    <a:pt x="33922" y="1234"/>
                  </a:cubicBezTo>
                  <a:cubicBezTo>
                    <a:pt x="33771" y="1116"/>
                    <a:pt x="33689" y="1066"/>
                    <a:pt x="33622" y="1066"/>
                  </a:cubicBezTo>
                  <a:cubicBezTo>
                    <a:pt x="33614" y="1066"/>
                    <a:pt x="33607" y="1066"/>
                    <a:pt x="33600" y="1067"/>
                  </a:cubicBezTo>
                  <a:cubicBezTo>
                    <a:pt x="33576" y="1067"/>
                    <a:pt x="33564" y="1091"/>
                    <a:pt x="33553" y="1103"/>
                  </a:cubicBezTo>
                  <a:lnTo>
                    <a:pt x="33505" y="1103"/>
                  </a:lnTo>
                  <a:cubicBezTo>
                    <a:pt x="33326" y="1103"/>
                    <a:pt x="33124" y="1389"/>
                    <a:pt x="32933" y="1913"/>
                  </a:cubicBezTo>
                  <a:cubicBezTo>
                    <a:pt x="32850" y="2175"/>
                    <a:pt x="32779" y="2508"/>
                    <a:pt x="32719" y="2877"/>
                  </a:cubicBezTo>
                  <a:cubicBezTo>
                    <a:pt x="32660" y="3246"/>
                    <a:pt x="32612" y="3675"/>
                    <a:pt x="32600" y="4139"/>
                  </a:cubicBezTo>
                  <a:cubicBezTo>
                    <a:pt x="32576" y="4365"/>
                    <a:pt x="32576" y="4603"/>
                    <a:pt x="32564" y="4842"/>
                  </a:cubicBezTo>
                  <a:cubicBezTo>
                    <a:pt x="32552" y="5080"/>
                    <a:pt x="32552" y="5330"/>
                    <a:pt x="32552" y="5580"/>
                  </a:cubicBezTo>
                  <a:cubicBezTo>
                    <a:pt x="32552" y="5699"/>
                    <a:pt x="32552" y="5830"/>
                    <a:pt x="32540" y="5949"/>
                  </a:cubicBezTo>
                  <a:lnTo>
                    <a:pt x="32540" y="6223"/>
                  </a:lnTo>
                  <a:lnTo>
                    <a:pt x="32540" y="6389"/>
                  </a:lnTo>
                  <a:cubicBezTo>
                    <a:pt x="32540" y="6592"/>
                    <a:pt x="32552" y="6806"/>
                    <a:pt x="32564" y="7008"/>
                  </a:cubicBezTo>
                  <a:cubicBezTo>
                    <a:pt x="32564" y="7104"/>
                    <a:pt x="32564" y="7187"/>
                    <a:pt x="32576" y="7282"/>
                  </a:cubicBezTo>
                  <a:cubicBezTo>
                    <a:pt x="32612" y="7580"/>
                    <a:pt x="32636" y="7890"/>
                    <a:pt x="32671" y="8187"/>
                  </a:cubicBezTo>
                  <a:cubicBezTo>
                    <a:pt x="32695" y="8497"/>
                    <a:pt x="32743" y="8794"/>
                    <a:pt x="32791" y="9104"/>
                  </a:cubicBezTo>
                  <a:cubicBezTo>
                    <a:pt x="32874" y="9735"/>
                    <a:pt x="32981" y="10342"/>
                    <a:pt x="33100" y="10949"/>
                  </a:cubicBezTo>
                  <a:cubicBezTo>
                    <a:pt x="33160" y="11271"/>
                    <a:pt x="33219" y="11592"/>
                    <a:pt x="33267" y="11890"/>
                  </a:cubicBezTo>
                  <a:cubicBezTo>
                    <a:pt x="33326" y="12188"/>
                    <a:pt x="33374" y="12497"/>
                    <a:pt x="33410" y="12783"/>
                  </a:cubicBezTo>
                  <a:cubicBezTo>
                    <a:pt x="33433" y="12878"/>
                    <a:pt x="33433" y="12926"/>
                    <a:pt x="33445" y="13009"/>
                  </a:cubicBezTo>
                  <a:cubicBezTo>
                    <a:pt x="33457" y="13116"/>
                    <a:pt x="33457" y="13152"/>
                    <a:pt x="33469" y="13259"/>
                  </a:cubicBezTo>
                  <a:cubicBezTo>
                    <a:pt x="33505" y="13450"/>
                    <a:pt x="33529" y="13652"/>
                    <a:pt x="33564" y="13831"/>
                  </a:cubicBezTo>
                  <a:cubicBezTo>
                    <a:pt x="33624" y="14200"/>
                    <a:pt x="33695" y="14545"/>
                    <a:pt x="33767" y="14867"/>
                  </a:cubicBezTo>
                  <a:cubicBezTo>
                    <a:pt x="33803" y="15033"/>
                    <a:pt x="33850" y="15176"/>
                    <a:pt x="33874" y="15343"/>
                  </a:cubicBezTo>
                  <a:cubicBezTo>
                    <a:pt x="33886" y="15438"/>
                    <a:pt x="33910" y="15474"/>
                    <a:pt x="33934" y="15569"/>
                  </a:cubicBezTo>
                  <a:cubicBezTo>
                    <a:pt x="33945" y="15617"/>
                    <a:pt x="33945" y="15629"/>
                    <a:pt x="33969" y="15676"/>
                  </a:cubicBezTo>
                  <a:cubicBezTo>
                    <a:pt x="33981" y="15700"/>
                    <a:pt x="33981" y="15736"/>
                    <a:pt x="33993" y="15760"/>
                  </a:cubicBezTo>
                  <a:cubicBezTo>
                    <a:pt x="34053" y="15998"/>
                    <a:pt x="34112" y="16272"/>
                    <a:pt x="34172" y="16533"/>
                  </a:cubicBezTo>
                  <a:cubicBezTo>
                    <a:pt x="34279" y="17081"/>
                    <a:pt x="34386" y="17676"/>
                    <a:pt x="34541" y="18272"/>
                  </a:cubicBezTo>
                  <a:cubicBezTo>
                    <a:pt x="34815" y="19320"/>
                    <a:pt x="35219" y="20177"/>
                    <a:pt x="35648" y="20808"/>
                  </a:cubicBezTo>
                  <a:cubicBezTo>
                    <a:pt x="35553" y="20748"/>
                    <a:pt x="35458" y="20689"/>
                    <a:pt x="35362" y="20629"/>
                  </a:cubicBezTo>
                  <a:cubicBezTo>
                    <a:pt x="34041" y="19796"/>
                    <a:pt x="32683" y="19010"/>
                    <a:pt x="31314" y="18248"/>
                  </a:cubicBezTo>
                  <a:cubicBezTo>
                    <a:pt x="30302" y="17700"/>
                    <a:pt x="29802" y="17415"/>
                    <a:pt x="28766" y="16891"/>
                  </a:cubicBezTo>
                  <a:cubicBezTo>
                    <a:pt x="30659" y="14378"/>
                    <a:pt x="28873" y="10116"/>
                    <a:pt x="27992" y="7723"/>
                  </a:cubicBezTo>
                  <a:cubicBezTo>
                    <a:pt x="27778" y="7104"/>
                    <a:pt x="27433" y="6473"/>
                    <a:pt x="27087" y="5889"/>
                  </a:cubicBezTo>
                  <a:cubicBezTo>
                    <a:pt x="25778" y="3675"/>
                    <a:pt x="23992" y="1901"/>
                    <a:pt x="22754" y="936"/>
                  </a:cubicBezTo>
                  <a:lnTo>
                    <a:pt x="22742" y="924"/>
                  </a:lnTo>
                  <a:cubicBezTo>
                    <a:pt x="22682" y="877"/>
                    <a:pt x="22634" y="853"/>
                    <a:pt x="22599" y="805"/>
                  </a:cubicBezTo>
                  <a:cubicBezTo>
                    <a:pt x="22575" y="793"/>
                    <a:pt x="22563" y="793"/>
                    <a:pt x="22551" y="770"/>
                  </a:cubicBezTo>
                  <a:cubicBezTo>
                    <a:pt x="22504" y="746"/>
                    <a:pt x="22456" y="698"/>
                    <a:pt x="22420" y="674"/>
                  </a:cubicBezTo>
                  <a:cubicBezTo>
                    <a:pt x="22396" y="651"/>
                    <a:pt x="22384" y="639"/>
                    <a:pt x="22373" y="639"/>
                  </a:cubicBezTo>
                  <a:cubicBezTo>
                    <a:pt x="22325" y="615"/>
                    <a:pt x="22301" y="579"/>
                    <a:pt x="22253" y="555"/>
                  </a:cubicBezTo>
                  <a:cubicBezTo>
                    <a:pt x="22242" y="543"/>
                    <a:pt x="22218" y="520"/>
                    <a:pt x="22194" y="520"/>
                  </a:cubicBezTo>
                  <a:cubicBezTo>
                    <a:pt x="22158" y="496"/>
                    <a:pt x="22123" y="472"/>
                    <a:pt x="22087" y="448"/>
                  </a:cubicBezTo>
                  <a:cubicBezTo>
                    <a:pt x="22075" y="436"/>
                    <a:pt x="22063" y="436"/>
                    <a:pt x="22039" y="424"/>
                  </a:cubicBezTo>
                  <a:cubicBezTo>
                    <a:pt x="21980" y="389"/>
                    <a:pt x="21944" y="341"/>
                    <a:pt x="21896" y="317"/>
                  </a:cubicBezTo>
                  <a:cubicBezTo>
                    <a:pt x="21861" y="305"/>
                    <a:pt x="21849" y="281"/>
                    <a:pt x="21825" y="270"/>
                  </a:cubicBezTo>
                  <a:cubicBezTo>
                    <a:pt x="21801" y="258"/>
                    <a:pt x="21777" y="258"/>
                    <a:pt x="21765" y="246"/>
                  </a:cubicBezTo>
                  <a:cubicBezTo>
                    <a:pt x="21730" y="222"/>
                    <a:pt x="21718" y="210"/>
                    <a:pt x="21682" y="198"/>
                  </a:cubicBezTo>
                  <a:cubicBezTo>
                    <a:pt x="21670" y="186"/>
                    <a:pt x="21658" y="186"/>
                    <a:pt x="21646" y="162"/>
                  </a:cubicBezTo>
                  <a:cubicBezTo>
                    <a:pt x="21622" y="150"/>
                    <a:pt x="21599" y="150"/>
                    <a:pt x="21587" y="139"/>
                  </a:cubicBezTo>
                  <a:cubicBezTo>
                    <a:pt x="21563" y="139"/>
                    <a:pt x="21551" y="127"/>
                    <a:pt x="21539" y="127"/>
                  </a:cubicBezTo>
                  <a:cubicBezTo>
                    <a:pt x="21527" y="103"/>
                    <a:pt x="21503" y="103"/>
                    <a:pt x="21491" y="103"/>
                  </a:cubicBezTo>
                  <a:cubicBezTo>
                    <a:pt x="21480" y="103"/>
                    <a:pt x="21480" y="103"/>
                    <a:pt x="21468" y="91"/>
                  </a:cubicBezTo>
                  <a:cubicBezTo>
                    <a:pt x="21444" y="91"/>
                    <a:pt x="21432" y="79"/>
                    <a:pt x="21420" y="79"/>
                  </a:cubicBezTo>
                  <a:lnTo>
                    <a:pt x="21361" y="79"/>
                  </a:lnTo>
                  <a:cubicBezTo>
                    <a:pt x="21349" y="79"/>
                    <a:pt x="21313" y="91"/>
                    <a:pt x="21301" y="91"/>
                  </a:cubicBezTo>
                  <a:cubicBezTo>
                    <a:pt x="21224" y="39"/>
                    <a:pt x="21159" y="0"/>
                    <a:pt x="21097" y="0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5652506" y="288076"/>
              <a:ext cx="545658" cy="722572"/>
            </a:xfrm>
            <a:custGeom>
              <a:avLst/>
              <a:gdLst/>
              <a:ahLst/>
              <a:cxnLst/>
              <a:rect l="l" t="t" r="r" b="b"/>
              <a:pathLst>
                <a:path w="18876" h="24996" extrusionOk="0">
                  <a:moveTo>
                    <a:pt x="512" y="0"/>
                  </a:moveTo>
                  <a:lnTo>
                    <a:pt x="512" y="0"/>
                  </a:lnTo>
                  <a:cubicBezTo>
                    <a:pt x="512" y="0"/>
                    <a:pt x="0" y="1263"/>
                    <a:pt x="2322" y="9477"/>
                  </a:cubicBezTo>
                  <a:cubicBezTo>
                    <a:pt x="4715" y="17550"/>
                    <a:pt x="12609" y="22729"/>
                    <a:pt x="16324" y="24777"/>
                  </a:cubicBezTo>
                  <a:cubicBezTo>
                    <a:pt x="16593" y="24927"/>
                    <a:pt x="16876" y="24995"/>
                    <a:pt x="17151" y="24995"/>
                  </a:cubicBezTo>
                  <a:cubicBezTo>
                    <a:pt x="18056" y="24995"/>
                    <a:pt x="18875" y="24257"/>
                    <a:pt x="18848" y="23253"/>
                  </a:cubicBezTo>
                  <a:cubicBezTo>
                    <a:pt x="18681" y="18502"/>
                    <a:pt x="14216" y="10430"/>
                    <a:pt x="10156" y="6549"/>
                  </a:cubicBezTo>
                  <a:cubicBezTo>
                    <a:pt x="5191" y="1846"/>
                    <a:pt x="513" y="0"/>
                    <a:pt x="512" y="0"/>
                  </a:cubicBez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5667307" y="288076"/>
              <a:ext cx="503193" cy="717282"/>
            </a:xfrm>
            <a:custGeom>
              <a:avLst/>
              <a:gdLst/>
              <a:ahLst/>
              <a:cxnLst/>
              <a:rect l="l" t="t" r="r" b="b"/>
              <a:pathLst>
                <a:path w="17407" h="24813" extrusionOk="0">
                  <a:moveTo>
                    <a:pt x="0" y="0"/>
                  </a:moveTo>
                  <a:cubicBezTo>
                    <a:pt x="0" y="1"/>
                    <a:pt x="250" y="405"/>
                    <a:pt x="726" y="1084"/>
                  </a:cubicBezTo>
                  <a:cubicBezTo>
                    <a:pt x="1191" y="1774"/>
                    <a:pt x="1846" y="2750"/>
                    <a:pt x="2643" y="3929"/>
                  </a:cubicBezTo>
                  <a:cubicBezTo>
                    <a:pt x="3048" y="4513"/>
                    <a:pt x="3477" y="5156"/>
                    <a:pt x="3941" y="5822"/>
                  </a:cubicBezTo>
                  <a:cubicBezTo>
                    <a:pt x="4405" y="6501"/>
                    <a:pt x="4894" y="7203"/>
                    <a:pt x="5394" y="7930"/>
                  </a:cubicBezTo>
                  <a:cubicBezTo>
                    <a:pt x="6429" y="9394"/>
                    <a:pt x="7501" y="10954"/>
                    <a:pt x="8584" y="12502"/>
                  </a:cubicBezTo>
                  <a:cubicBezTo>
                    <a:pt x="9680" y="14049"/>
                    <a:pt x="10775" y="15597"/>
                    <a:pt x="11799" y="17038"/>
                  </a:cubicBezTo>
                  <a:cubicBezTo>
                    <a:pt x="12823" y="18490"/>
                    <a:pt x="13811" y="19824"/>
                    <a:pt x="14621" y="20991"/>
                  </a:cubicBezTo>
                  <a:cubicBezTo>
                    <a:pt x="15442" y="22146"/>
                    <a:pt x="16145" y="23098"/>
                    <a:pt x="16633" y="23765"/>
                  </a:cubicBezTo>
                  <a:cubicBezTo>
                    <a:pt x="17121" y="24420"/>
                    <a:pt x="17407" y="24813"/>
                    <a:pt x="17407" y="24813"/>
                  </a:cubicBezTo>
                  <a:cubicBezTo>
                    <a:pt x="17407" y="24813"/>
                    <a:pt x="17133" y="24408"/>
                    <a:pt x="16681" y="23729"/>
                  </a:cubicBezTo>
                  <a:cubicBezTo>
                    <a:pt x="16216" y="23039"/>
                    <a:pt x="15562" y="22062"/>
                    <a:pt x="14752" y="20884"/>
                  </a:cubicBezTo>
                  <a:cubicBezTo>
                    <a:pt x="13954" y="19705"/>
                    <a:pt x="13014" y="18336"/>
                    <a:pt x="12002" y="16883"/>
                  </a:cubicBezTo>
                  <a:cubicBezTo>
                    <a:pt x="10978" y="15419"/>
                    <a:pt x="9906" y="13859"/>
                    <a:pt x="8823" y="12311"/>
                  </a:cubicBezTo>
                  <a:cubicBezTo>
                    <a:pt x="7715" y="10763"/>
                    <a:pt x="6632" y="9216"/>
                    <a:pt x="5608" y="7775"/>
                  </a:cubicBezTo>
                  <a:cubicBezTo>
                    <a:pt x="5096" y="7037"/>
                    <a:pt x="4596" y="6346"/>
                    <a:pt x="4120" y="5691"/>
                  </a:cubicBezTo>
                  <a:cubicBezTo>
                    <a:pt x="3643" y="5036"/>
                    <a:pt x="3191" y="4405"/>
                    <a:pt x="2774" y="3822"/>
                  </a:cubicBezTo>
                  <a:cubicBezTo>
                    <a:pt x="1953" y="2667"/>
                    <a:pt x="1262" y="1715"/>
                    <a:pt x="762" y="1048"/>
                  </a:cubicBezTo>
                  <a:cubicBezTo>
                    <a:pt x="274" y="39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5728216" y="524864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0" y="1"/>
                  </a:moveTo>
                  <a:cubicBezTo>
                    <a:pt x="0" y="1"/>
                    <a:pt x="60" y="12"/>
                    <a:pt x="167" y="36"/>
                  </a:cubicBezTo>
                  <a:cubicBezTo>
                    <a:pt x="286" y="48"/>
                    <a:pt x="429" y="96"/>
                    <a:pt x="608" y="132"/>
                  </a:cubicBezTo>
                  <a:cubicBezTo>
                    <a:pt x="786" y="155"/>
                    <a:pt x="1013" y="203"/>
                    <a:pt x="1239" y="251"/>
                  </a:cubicBezTo>
                  <a:cubicBezTo>
                    <a:pt x="1465" y="286"/>
                    <a:pt x="1715" y="322"/>
                    <a:pt x="1953" y="370"/>
                  </a:cubicBezTo>
                  <a:cubicBezTo>
                    <a:pt x="2203" y="405"/>
                    <a:pt x="2441" y="441"/>
                    <a:pt x="2679" y="465"/>
                  </a:cubicBezTo>
                  <a:cubicBezTo>
                    <a:pt x="2906" y="501"/>
                    <a:pt x="3132" y="536"/>
                    <a:pt x="3310" y="548"/>
                  </a:cubicBezTo>
                  <a:cubicBezTo>
                    <a:pt x="3477" y="572"/>
                    <a:pt x="3644" y="572"/>
                    <a:pt x="3751" y="584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84"/>
                    <a:pt x="3751" y="560"/>
                  </a:cubicBezTo>
                  <a:cubicBezTo>
                    <a:pt x="3632" y="548"/>
                    <a:pt x="3477" y="501"/>
                    <a:pt x="3310" y="465"/>
                  </a:cubicBezTo>
                  <a:cubicBezTo>
                    <a:pt x="3132" y="441"/>
                    <a:pt x="2906" y="393"/>
                    <a:pt x="2679" y="346"/>
                  </a:cubicBezTo>
                  <a:cubicBezTo>
                    <a:pt x="2453" y="310"/>
                    <a:pt x="2203" y="274"/>
                    <a:pt x="1965" y="239"/>
                  </a:cubicBezTo>
                  <a:cubicBezTo>
                    <a:pt x="1715" y="191"/>
                    <a:pt x="1477" y="155"/>
                    <a:pt x="1239" y="132"/>
                  </a:cubicBezTo>
                  <a:cubicBezTo>
                    <a:pt x="1013" y="96"/>
                    <a:pt x="786" y="72"/>
                    <a:pt x="608" y="48"/>
                  </a:cubicBezTo>
                  <a:cubicBezTo>
                    <a:pt x="429" y="24"/>
                    <a:pt x="274" y="24"/>
                    <a:pt x="167" y="12"/>
                  </a:cubicBezTo>
                  <a:cubicBezTo>
                    <a:pt x="6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5819422" y="655992"/>
              <a:ext cx="113260" cy="17605"/>
            </a:xfrm>
            <a:custGeom>
              <a:avLst/>
              <a:gdLst/>
              <a:ahLst/>
              <a:cxnLst/>
              <a:rect l="l" t="t" r="r" b="b"/>
              <a:pathLst>
                <a:path w="3918" h="609" extrusionOk="0">
                  <a:moveTo>
                    <a:pt x="1" y="1"/>
                  </a:moveTo>
                  <a:cubicBezTo>
                    <a:pt x="1" y="1"/>
                    <a:pt x="60" y="13"/>
                    <a:pt x="167" y="48"/>
                  </a:cubicBezTo>
                  <a:cubicBezTo>
                    <a:pt x="286" y="60"/>
                    <a:pt x="429" y="108"/>
                    <a:pt x="608" y="132"/>
                  </a:cubicBezTo>
                  <a:cubicBezTo>
                    <a:pt x="786" y="168"/>
                    <a:pt x="1013" y="203"/>
                    <a:pt x="1239" y="251"/>
                  </a:cubicBezTo>
                  <a:cubicBezTo>
                    <a:pt x="1453" y="299"/>
                    <a:pt x="1715" y="322"/>
                    <a:pt x="1953" y="370"/>
                  </a:cubicBezTo>
                  <a:cubicBezTo>
                    <a:pt x="2203" y="418"/>
                    <a:pt x="2441" y="441"/>
                    <a:pt x="2680" y="477"/>
                  </a:cubicBezTo>
                  <a:cubicBezTo>
                    <a:pt x="2906" y="501"/>
                    <a:pt x="3132" y="537"/>
                    <a:pt x="3299" y="549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8"/>
                    <a:pt x="3918" y="608"/>
                    <a:pt x="3918" y="608"/>
                  </a:cubicBezTo>
                  <a:cubicBezTo>
                    <a:pt x="3918" y="608"/>
                    <a:pt x="3858" y="596"/>
                    <a:pt x="3751" y="560"/>
                  </a:cubicBezTo>
                  <a:cubicBezTo>
                    <a:pt x="3632" y="549"/>
                    <a:pt x="3477" y="501"/>
                    <a:pt x="3299" y="477"/>
                  </a:cubicBezTo>
                  <a:cubicBezTo>
                    <a:pt x="3132" y="441"/>
                    <a:pt x="2906" y="406"/>
                    <a:pt x="2680" y="358"/>
                  </a:cubicBezTo>
                  <a:cubicBezTo>
                    <a:pt x="2453" y="310"/>
                    <a:pt x="2203" y="287"/>
                    <a:pt x="1965" y="239"/>
                  </a:cubicBezTo>
                  <a:cubicBezTo>
                    <a:pt x="1715" y="191"/>
                    <a:pt x="1477" y="168"/>
                    <a:pt x="1239" y="132"/>
                  </a:cubicBezTo>
                  <a:cubicBezTo>
                    <a:pt x="1013" y="108"/>
                    <a:pt x="786" y="72"/>
                    <a:pt x="608" y="60"/>
                  </a:cubicBezTo>
                  <a:cubicBezTo>
                    <a:pt x="429" y="25"/>
                    <a:pt x="263" y="25"/>
                    <a:pt x="167" y="13"/>
                  </a:cubicBezTo>
                  <a:cubicBezTo>
                    <a:pt x="6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5910628" y="786801"/>
              <a:ext cx="113260" cy="17576"/>
            </a:xfrm>
            <a:custGeom>
              <a:avLst/>
              <a:gdLst/>
              <a:ahLst/>
              <a:cxnLst/>
              <a:rect l="l" t="t" r="r" b="b"/>
              <a:pathLst>
                <a:path w="3918" h="608" extrusionOk="0">
                  <a:moveTo>
                    <a:pt x="1" y="0"/>
                  </a:moveTo>
                  <a:cubicBezTo>
                    <a:pt x="1" y="0"/>
                    <a:pt x="60" y="12"/>
                    <a:pt x="167" y="48"/>
                  </a:cubicBezTo>
                  <a:cubicBezTo>
                    <a:pt x="287" y="60"/>
                    <a:pt x="429" y="107"/>
                    <a:pt x="608" y="131"/>
                  </a:cubicBezTo>
                  <a:cubicBezTo>
                    <a:pt x="787" y="167"/>
                    <a:pt x="1013" y="203"/>
                    <a:pt x="1239" y="250"/>
                  </a:cubicBezTo>
                  <a:cubicBezTo>
                    <a:pt x="1453" y="298"/>
                    <a:pt x="1715" y="322"/>
                    <a:pt x="1953" y="369"/>
                  </a:cubicBezTo>
                  <a:cubicBezTo>
                    <a:pt x="2203" y="417"/>
                    <a:pt x="2442" y="441"/>
                    <a:pt x="2680" y="476"/>
                  </a:cubicBezTo>
                  <a:cubicBezTo>
                    <a:pt x="2906" y="500"/>
                    <a:pt x="3120" y="536"/>
                    <a:pt x="3299" y="548"/>
                  </a:cubicBezTo>
                  <a:cubicBezTo>
                    <a:pt x="3477" y="584"/>
                    <a:pt x="3644" y="584"/>
                    <a:pt x="3751" y="596"/>
                  </a:cubicBezTo>
                  <a:cubicBezTo>
                    <a:pt x="3858" y="607"/>
                    <a:pt x="3918" y="607"/>
                    <a:pt x="3918" y="607"/>
                  </a:cubicBezTo>
                  <a:cubicBezTo>
                    <a:pt x="3918" y="607"/>
                    <a:pt x="3858" y="596"/>
                    <a:pt x="3751" y="560"/>
                  </a:cubicBezTo>
                  <a:cubicBezTo>
                    <a:pt x="3632" y="548"/>
                    <a:pt x="3477" y="500"/>
                    <a:pt x="3299" y="476"/>
                  </a:cubicBezTo>
                  <a:cubicBezTo>
                    <a:pt x="3120" y="441"/>
                    <a:pt x="2906" y="405"/>
                    <a:pt x="2680" y="357"/>
                  </a:cubicBezTo>
                  <a:cubicBezTo>
                    <a:pt x="2453" y="310"/>
                    <a:pt x="2203" y="286"/>
                    <a:pt x="1965" y="238"/>
                  </a:cubicBezTo>
                  <a:cubicBezTo>
                    <a:pt x="1715" y="191"/>
                    <a:pt x="1477" y="167"/>
                    <a:pt x="1239" y="131"/>
                  </a:cubicBezTo>
                  <a:cubicBezTo>
                    <a:pt x="1013" y="107"/>
                    <a:pt x="787" y="72"/>
                    <a:pt x="608" y="60"/>
                  </a:cubicBezTo>
                  <a:cubicBezTo>
                    <a:pt x="429" y="24"/>
                    <a:pt x="263" y="24"/>
                    <a:pt x="167" y="12"/>
                  </a:cubicBezTo>
                  <a:cubicBezTo>
                    <a:pt x="6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5845584" y="427472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4" y="0"/>
                  </a:moveTo>
                  <a:cubicBezTo>
                    <a:pt x="774" y="0"/>
                    <a:pt x="751" y="60"/>
                    <a:pt x="739" y="167"/>
                  </a:cubicBezTo>
                  <a:cubicBezTo>
                    <a:pt x="703" y="274"/>
                    <a:pt x="655" y="417"/>
                    <a:pt x="608" y="595"/>
                  </a:cubicBezTo>
                  <a:cubicBezTo>
                    <a:pt x="572" y="786"/>
                    <a:pt x="512" y="1000"/>
                    <a:pt x="465" y="1226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4" y="2179"/>
                    <a:pt x="227" y="2429"/>
                    <a:pt x="179" y="2655"/>
                  </a:cubicBezTo>
                  <a:cubicBezTo>
                    <a:pt x="143" y="2870"/>
                    <a:pt x="108" y="3096"/>
                    <a:pt x="84" y="3274"/>
                  </a:cubicBezTo>
                  <a:cubicBezTo>
                    <a:pt x="48" y="3453"/>
                    <a:pt x="36" y="3620"/>
                    <a:pt x="12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6"/>
                  </a:cubicBezTo>
                  <a:cubicBezTo>
                    <a:pt x="215" y="3096"/>
                    <a:pt x="274" y="2893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2" y="1715"/>
                    <a:pt x="560" y="1465"/>
                    <a:pt x="596" y="1238"/>
                  </a:cubicBezTo>
                  <a:cubicBezTo>
                    <a:pt x="643" y="1012"/>
                    <a:pt x="679" y="786"/>
                    <a:pt x="703" y="607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4" y="60"/>
                    <a:pt x="774" y="0"/>
                    <a:pt x="774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5936790" y="558253"/>
              <a:ext cx="22403" cy="112219"/>
            </a:xfrm>
            <a:custGeom>
              <a:avLst/>
              <a:gdLst/>
              <a:ahLst/>
              <a:cxnLst/>
              <a:rect l="l" t="t" r="r" b="b"/>
              <a:pathLst>
                <a:path w="775" h="3882" extrusionOk="0">
                  <a:moveTo>
                    <a:pt x="775" y="0"/>
                  </a:moveTo>
                  <a:cubicBezTo>
                    <a:pt x="775" y="1"/>
                    <a:pt x="751" y="60"/>
                    <a:pt x="727" y="167"/>
                  </a:cubicBezTo>
                  <a:cubicBezTo>
                    <a:pt x="703" y="274"/>
                    <a:pt x="656" y="417"/>
                    <a:pt x="608" y="596"/>
                  </a:cubicBezTo>
                  <a:cubicBezTo>
                    <a:pt x="572" y="786"/>
                    <a:pt x="513" y="1001"/>
                    <a:pt x="465" y="1227"/>
                  </a:cubicBezTo>
                  <a:cubicBezTo>
                    <a:pt x="417" y="1441"/>
                    <a:pt x="358" y="1703"/>
                    <a:pt x="310" y="1941"/>
                  </a:cubicBezTo>
                  <a:cubicBezTo>
                    <a:pt x="275" y="2179"/>
                    <a:pt x="227" y="2429"/>
                    <a:pt x="179" y="2656"/>
                  </a:cubicBezTo>
                  <a:cubicBezTo>
                    <a:pt x="132" y="2870"/>
                    <a:pt x="108" y="3096"/>
                    <a:pt x="72" y="3275"/>
                  </a:cubicBezTo>
                  <a:cubicBezTo>
                    <a:pt x="48" y="3453"/>
                    <a:pt x="36" y="3620"/>
                    <a:pt x="13" y="3727"/>
                  </a:cubicBezTo>
                  <a:cubicBezTo>
                    <a:pt x="1" y="3822"/>
                    <a:pt x="1" y="3882"/>
                    <a:pt x="1" y="3882"/>
                  </a:cubicBezTo>
                  <a:cubicBezTo>
                    <a:pt x="1" y="3882"/>
                    <a:pt x="24" y="3822"/>
                    <a:pt x="48" y="3727"/>
                  </a:cubicBezTo>
                  <a:cubicBezTo>
                    <a:pt x="84" y="3620"/>
                    <a:pt x="120" y="3465"/>
                    <a:pt x="167" y="3287"/>
                  </a:cubicBezTo>
                  <a:cubicBezTo>
                    <a:pt x="215" y="3096"/>
                    <a:pt x="275" y="2894"/>
                    <a:pt x="322" y="2667"/>
                  </a:cubicBezTo>
                  <a:cubicBezTo>
                    <a:pt x="358" y="2441"/>
                    <a:pt x="417" y="2191"/>
                    <a:pt x="465" y="1953"/>
                  </a:cubicBezTo>
                  <a:cubicBezTo>
                    <a:pt x="513" y="1715"/>
                    <a:pt x="560" y="1465"/>
                    <a:pt x="596" y="1239"/>
                  </a:cubicBezTo>
                  <a:cubicBezTo>
                    <a:pt x="644" y="1013"/>
                    <a:pt x="679" y="786"/>
                    <a:pt x="703" y="608"/>
                  </a:cubicBezTo>
                  <a:cubicBezTo>
                    <a:pt x="739" y="429"/>
                    <a:pt x="751" y="274"/>
                    <a:pt x="763" y="167"/>
                  </a:cubicBezTo>
                  <a:cubicBezTo>
                    <a:pt x="775" y="60"/>
                    <a:pt x="775" y="1"/>
                    <a:pt x="775" y="0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027995" y="689381"/>
              <a:ext cx="22403" cy="112595"/>
            </a:xfrm>
            <a:custGeom>
              <a:avLst/>
              <a:gdLst/>
              <a:ahLst/>
              <a:cxnLst/>
              <a:rect l="l" t="t" r="r" b="b"/>
              <a:pathLst>
                <a:path w="775" h="3895" extrusionOk="0">
                  <a:moveTo>
                    <a:pt x="775" y="1"/>
                  </a:moveTo>
                  <a:lnTo>
                    <a:pt x="775" y="1"/>
                  </a:lnTo>
                  <a:cubicBezTo>
                    <a:pt x="775" y="1"/>
                    <a:pt x="751" y="60"/>
                    <a:pt x="727" y="167"/>
                  </a:cubicBezTo>
                  <a:cubicBezTo>
                    <a:pt x="703" y="275"/>
                    <a:pt x="656" y="417"/>
                    <a:pt x="608" y="596"/>
                  </a:cubicBezTo>
                  <a:cubicBezTo>
                    <a:pt x="572" y="787"/>
                    <a:pt x="513" y="1001"/>
                    <a:pt x="465" y="1227"/>
                  </a:cubicBezTo>
                  <a:cubicBezTo>
                    <a:pt x="418" y="1441"/>
                    <a:pt x="358" y="1703"/>
                    <a:pt x="310" y="1941"/>
                  </a:cubicBezTo>
                  <a:cubicBezTo>
                    <a:pt x="275" y="2180"/>
                    <a:pt x="227" y="2430"/>
                    <a:pt x="179" y="2656"/>
                  </a:cubicBezTo>
                  <a:cubicBezTo>
                    <a:pt x="132" y="2882"/>
                    <a:pt x="108" y="3096"/>
                    <a:pt x="72" y="3275"/>
                  </a:cubicBezTo>
                  <a:cubicBezTo>
                    <a:pt x="48" y="3454"/>
                    <a:pt x="37" y="3620"/>
                    <a:pt x="13" y="3727"/>
                  </a:cubicBezTo>
                  <a:cubicBezTo>
                    <a:pt x="1" y="3835"/>
                    <a:pt x="1" y="3894"/>
                    <a:pt x="1" y="3894"/>
                  </a:cubicBezTo>
                  <a:cubicBezTo>
                    <a:pt x="1" y="3894"/>
                    <a:pt x="25" y="3835"/>
                    <a:pt x="48" y="3727"/>
                  </a:cubicBezTo>
                  <a:cubicBezTo>
                    <a:pt x="84" y="3620"/>
                    <a:pt x="120" y="3465"/>
                    <a:pt x="168" y="3299"/>
                  </a:cubicBezTo>
                  <a:cubicBezTo>
                    <a:pt x="215" y="3096"/>
                    <a:pt x="275" y="2894"/>
                    <a:pt x="322" y="2668"/>
                  </a:cubicBezTo>
                  <a:cubicBezTo>
                    <a:pt x="358" y="2442"/>
                    <a:pt x="418" y="2192"/>
                    <a:pt x="465" y="1953"/>
                  </a:cubicBezTo>
                  <a:cubicBezTo>
                    <a:pt x="513" y="1715"/>
                    <a:pt x="549" y="1465"/>
                    <a:pt x="596" y="1239"/>
                  </a:cubicBezTo>
                  <a:cubicBezTo>
                    <a:pt x="644" y="1013"/>
                    <a:pt x="679" y="787"/>
                    <a:pt x="703" y="608"/>
                  </a:cubicBezTo>
                  <a:cubicBezTo>
                    <a:pt x="739" y="441"/>
                    <a:pt x="751" y="275"/>
                    <a:pt x="763" y="167"/>
                  </a:cubicBezTo>
                  <a:cubicBezTo>
                    <a:pt x="775" y="6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4210010" y="76728"/>
              <a:ext cx="3411519" cy="4579324"/>
            </a:xfrm>
            <a:custGeom>
              <a:avLst/>
              <a:gdLst/>
              <a:ahLst/>
              <a:cxnLst/>
              <a:rect l="l" t="t" r="r" b="b"/>
              <a:pathLst>
                <a:path w="118015" h="158413" fill="none" extrusionOk="0">
                  <a:moveTo>
                    <a:pt x="1726" y="158413"/>
                  </a:moveTo>
                  <a:cubicBezTo>
                    <a:pt x="0" y="156853"/>
                    <a:pt x="893" y="154020"/>
                    <a:pt x="1905" y="151924"/>
                  </a:cubicBezTo>
                  <a:cubicBezTo>
                    <a:pt x="11740" y="131434"/>
                    <a:pt x="14192" y="127671"/>
                    <a:pt x="59853" y="108312"/>
                  </a:cubicBezTo>
                  <a:cubicBezTo>
                    <a:pt x="73164" y="102668"/>
                    <a:pt x="88428" y="96667"/>
                    <a:pt x="95155" y="82725"/>
                  </a:cubicBezTo>
                  <a:cubicBezTo>
                    <a:pt x="105501" y="61258"/>
                    <a:pt x="80331" y="52674"/>
                    <a:pt x="72354" y="40268"/>
                  </a:cubicBezTo>
                  <a:cubicBezTo>
                    <a:pt x="68771" y="34684"/>
                    <a:pt x="67735" y="26730"/>
                    <a:pt x="72033" y="21682"/>
                  </a:cubicBezTo>
                  <a:cubicBezTo>
                    <a:pt x="80415" y="11847"/>
                    <a:pt x="99203" y="21003"/>
                    <a:pt x="118015" y="1"/>
                  </a:cubicBezTo>
                </a:path>
              </a:pathLst>
            </a:custGeom>
            <a:noFill/>
            <a:ln w="19050" cap="flat" cmpd="sng">
              <a:solidFill>
                <a:srgbClr val="EB6D1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818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 rot="5400000">
            <a:off x="5165069" y="237437"/>
            <a:ext cx="1799335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43" name="Google Shape;543;p24"/>
          <p:cNvSpPr txBox="1">
            <a:spLocks noGrp="1"/>
          </p:cNvSpPr>
          <p:nvPr>
            <p:ph type="subTitle" idx="1"/>
          </p:nvPr>
        </p:nvSpPr>
        <p:spPr>
          <a:xfrm>
            <a:off x="8179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4" name="Google Shape;544;p24"/>
          <p:cNvSpPr txBox="1">
            <a:spLocks noGrp="1"/>
          </p:cNvSpPr>
          <p:nvPr>
            <p:ph type="subTitle" idx="2"/>
          </p:nvPr>
        </p:nvSpPr>
        <p:spPr>
          <a:xfrm>
            <a:off x="8179600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subTitle" idx="3"/>
          </p:nvPr>
        </p:nvSpPr>
        <p:spPr>
          <a:xfrm>
            <a:off x="8179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ubTitle" idx="4"/>
          </p:nvPr>
        </p:nvSpPr>
        <p:spPr>
          <a:xfrm>
            <a:off x="8179600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title" hasCustomPrompt="1"/>
          </p:nvPr>
        </p:nvSpPr>
        <p:spPr>
          <a:xfrm>
            <a:off x="6197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 idx="5" hasCustomPrompt="1"/>
          </p:nvPr>
        </p:nvSpPr>
        <p:spPr>
          <a:xfrm>
            <a:off x="6197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6"/>
          </p:nvPr>
        </p:nvSpPr>
        <p:spPr>
          <a:xfrm>
            <a:off x="3043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7"/>
          </p:nvPr>
        </p:nvSpPr>
        <p:spPr>
          <a:xfrm>
            <a:off x="3043767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4"/>
          <p:cNvSpPr txBox="1">
            <a:spLocks noGrp="1"/>
          </p:cNvSpPr>
          <p:nvPr>
            <p:ph type="subTitle" idx="8"/>
          </p:nvPr>
        </p:nvSpPr>
        <p:spPr>
          <a:xfrm>
            <a:off x="3043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9"/>
          </p:nvPr>
        </p:nvSpPr>
        <p:spPr>
          <a:xfrm>
            <a:off x="3043767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title" idx="13" hasCustomPrompt="1"/>
          </p:nvPr>
        </p:nvSpPr>
        <p:spPr>
          <a:xfrm>
            <a:off x="1061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14" hasCustomPrompt="1"/>
          </p:nvPr>
        </p:nvSpPr>
        <p:spPr>
          <a:xfrm>
            <a:off x="1061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5" name="Google Shape;555;p24"/>
          <p:cNvSpPr txBox="1">
            <a:spLocks noGrp="1"/>
          </p:cNvSpPr>
          <p:nvPr>
            <p:ph type="title" idx="15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5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585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 rot="5400000">
            <a:off x="5165069" y="237437"/>
            <a:ext cx="1799335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43" name="Google Shape;543;p24"/>
          <p:cNvSpPr txBox="1">
            <a:spLocks noGrp="1"/>
          </p:cNvSpPr>
          <p:nvPr>
            <p:ph type="subTitle" idx="1"/>
          </p:nvPr>
        </p:nvSpPr>
        <p:spPr>
          <a:xfrm>
            <a:off x="8179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4" name="Google Shape;544;p24"/>
          <p:cNvSpPr txBox="1">
            <a:spLocks noGrp="1"/>
          </p:cNvSpPr>
          <p:nvPr>
            <p:ph type="subTitle" idx="2"/>
          </p:nvPr>
        </p:nvSpPr>
        <p:spPr>
          <a:xfrm>
            <a:off x="8179600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subTitle" idx="3"/>
          </p:nvPr>
        </p:nvSpPr>
        <p:spPr>
          <a:xfrm>
            <a:off x="8179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ubTitle" idx="4"/>
          </p:nvPr>
        </p:nvSpPr>
        <p:spPr>
          <a:xfrm>
            <a:off x="8179600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title" hasCustomPrompt="1"/>
          </p:nvPr>
        </p:nvSpPr>
        <p:spPr>
          <a:xfrm>
            <a:off x="6197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 idx="5" hasCustomPrompt="1"/>
          </p:nvPr>
        </p:nvSpPr>
        <p:spPr>
          <a:xfrm>
            <a:off x="6197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6"/>
          </p:nvPr>
        </p:nvSpPr>
        <p:spPr>
          <a:xfrm>
            <a:off x="3043767" y="25488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7"/>
          </p:nvPr>
        </p:nvSpPr>
        <p:spPr>
          <a:xfrm>
            <a:off x="3043767" y="30060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4"/>
          <p:cNvSpPr txBox="1">
            <a:spLocks noGrp="1"/>
          </p:cNvSpPr>
          <p:nvPr>
            <p:ph type="subTitle" idx="8"/>
          </p:nvPr>
        </p:nvSpPr>
        <p:spPr>
          <a:xfrm>
            <a:off x="3043767" y="3971200"/>
            <a:ext cx="3432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F1A129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9"/>
          </p:nvPr>
        </p:nvSpPr>
        <p:spPr>
          <a:xfrm>
            <a:off x="3043767" y="4428400"/>
            <a:ext cx="2849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title" idx="13" hasCustomPrompt="1"/>
          </p:nvPr>
        </p:nvSpPr>
        <p:spPr>
          <a:xfrm>
            <a:off x="1061600" y="28726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14" hasCustomPrompt="1"/>
          </p:nvPr>
        </p:nvSpPr>
        <p:spPr>
          <a:xfrm>
            <a:off x="1061600" y="4316200"/>
            <a:ext cx="1949600" cy="12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96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/>
              <a:buNone/>
              <a:defRPr sz="9600">
                <a:solidFill>
                  <a:srgbClr val="208F9E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5" name="Google Shape;555;p24"/>
          <p:cNvSpPr txBox="1">
            <a:spLocks noGrp="1"/>
          </p:cNvSpPr>
          <p:nvPr>
            <p:ph type="title" idx="15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5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57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5"/>
          <p:cNvSpPr/>
          <p:nvPr/>
        </p:nvSpPr>
        <p:spPr>
          <a:xfrm>
            <a:off x="10084833" y="3516864"/>
            <a:ext cx="1297856" cy="3033336"/>
          </a:xfrm>
          <a:custGeom>
            <a:avLst/>
            <a:gdLst/>
            <a:ahLst/>
            <a:cxnLst/>
            <a:rect l="l" t="t" r="r" b="b"/>
            <a:pathLst>
              <a:path w="19277" h="45054" extrusionOk="0">
                <a:moveTo>
                  <a:pt x="12216" y="3715"/>
                </a:moveTo>
                <a:cubicBezTo>
                  <a:pt x="10370" y="6263"/>
                  <a:pt x="8430" y="8954"/>
                  <a:pt x="10097" y="13240"/>
                </a:cubicBezTo>
                <a:cubicBezTo>
                  <a:pt x="10073" y="13252"/>
                  <a:pt x="10061" y="13288"/>
                  <a:pt x="10061" y="13300"/>
                </a:cubicBezTo>
                <a:cubicBezTo>
                  <a:pt x="9287" y="15610"/>
                  <a:pt x="8846" y="17551"/>
                  <a:pt x="8608" y="19253"/>
                </a:cubicBezTo>
                <a:cubicBezTo>
                  <a:pt x="7989" y="17217"/>
                  <a:pt x="8037" y="16169"/>
                  <a:pt x="8049" y="15991"/>
                </a:cubicBezTo>
                <a:cubicBezTo>
                  <a:pt x="10775" y="10109"/>
                  <a:pt x="7442" y="5740"/>
                  <a:pt x="7430" y="5728"/>
                </a:cubicBezTo>
                <a:lnTo>
                  <a:pt x="7430" y="5728"/>
                </a:lnTo>
                <a:cubicBezTo>
                  <a:pt x="7418" y="5704"/>
                  <a:pt x="7418" y="5692"/>
                  <a:pt x="7394" y="5692"/>
                </a:cubicBezTo>
                <a:cubicBezTo>
                  <a:pt x="7322" y="5632"/>
                  <a:pt x="7203" y="5644"/>
                  <a:pt x="7144" y="5728"/>
                </a:cubicBezTo>
                <a:cubicBezTo>
                  <a:pt x="3929" y="9978"/>
                  <a:pt x="7322" y="15407"/>
                  <a:pt x="7692" y="15991"/>
                </a:cubicBezTo>
                <a:cubicBezTo>
                  <a:pt x="7680" y="16288"/>
                  <a:pt x="7680" y="17634"/>
                  <a:pt x="8513" y="20134"/>
                </a:cubicBezTo>
                <a:cubicBezTo>
                  <a:pt x="8275" y="22849"/>
                  <a:pt x="8668" y="24873"/>
                  <a:pt x="9358" y="26659"/>
                </a:cubicBezTo>
                <a:cubicBezTo>
                  <a:pt x="8251" y="25575"/>
                  <a:pt x="7275" y="23908"/>
                  <a:pt x="7096" y="23599"/>
                </a:cubicBezTo>
                <a:cubicBezTo>
                  <a:pt x="7989" y="17324"/>
                  <a:pt x="3727" y="14098"/>
                  <a:pt x="3560" y="13979"/>
                </a:cubicBezTo>
                <a:cubicBezTo>
                  <a:pt x="3548" y="13967"/>
                  <a:pt x="3524" y="13967"/>
                  <a:pt x="3512" y="13955"/>
                </a:cubicBezTo>
                <a:cubicBezTo>
                  <a:pt x="3429" y="13919"/>
                  <a:pt x="3322" y="13967"/>
                  <a:pt x="3286" y="14050"/>
                </a:cubicBezTo>
                <a:cubicBezTo>
                  <a:pt x="1405" y="19134"/>
                  <a:pt x="6406" y="23420"/>
                  <a:pt x="6787" y="23742"/>
                </a:cubicBezTo>
                <a:cubicBezTo>
                  <a:pt x="6953" y="24028"/>
                  <a:pt x="8275" y="26314"/>
                  <a:pt x="9692" y="27409"/>
                </a:cubicBezTo>
                <a:lnTo>
                  <a:pt x="10049" y="28171"/>
                </a:lnTo>
                <a:cubicBezTo>
                  <a:pt x="9358" y="27611"/>
                  <a:pt x="8692" y="27290"/>
                  <a:pt x="8489" y="27183"/>
                </a:cubicBezTo>
                <a:cubicBezTo>
                  <a:pt x="5715" y="21384"/>
                  <a:pt x="214" y="21146"/>
                  <a:pt x="191" y="21122"/>
                </a:cubicBezTo>
                <a:lnTo>
                  <a:pt x="191" y="21122"/>
                </a:lnTo>
                <a:lnTo>
                  <a:pt x="155" y="21122"/>
                </a:lnTo>
                <a:cubicBezTo>
                  <a:pt x="60" y="21158"/>
                  <a:pt x="0" y="21241"/>
                  <a:pt x="12" y="21337"/>
                </a:cubicBezTo>
                <a:cubicBezTo>
                  <a:pt x="1238" y="26599"/>
                  <a:pt x="7811" y="27421"/>
                  <a:pt x="8311" y="27480"/>
                </a:cubicBezTo>
                <a:cubicBezTo>
                  <a:pt x="8501" y="27564"/>
                  <a:pt x="9656" y="28135"/>
                  <a:pt x="10525" y="29076"/>
                </a:cubicBezTo>
                <a:cubicBezTo>
                  <a:pt x="10763" y="29516"/>
                  <a:pt x="11013" y="29945"/>
                  <a:pt x="11263" y="30397"/>
                </a:cubicBezTo>
                <a:cubicBezTo>
                  <a:pt x="12204" y="32028"/>
                  <a:pt x="13204" y="33743"/>
                  <a:pt x="13883" y="35993"/>
                </a:cubicBezTo>
                <a:cubicBezTo>
                  <a:pt x="13990" y="36327"/>
                  <a:pt x="14061" y="36708"/>
                  <a:pt x="14145" y="37124"/>
                </a:cubicBezTo>
                <a:cubicBezTo>
                  <a:pt x="13788" y="36624"/>
                  <a:pt x="13228" y="36041"/>
                  <a:pt x="12430" y="35457"/>
                </a:cubicBezTo>
                <a:cubicBezTo>
                  <a:pt x="10716" y="30100"/>
                  <a:pt x="6370" y="28088"/>
                  <a:pt x="6358" y="28076"/>
                </a:cubicBezTo>
                <a:cubicBezTo>
                  <a:pt x="6346" y="28076"/>
                  <a:pt x="6322" y="28064"/>
                  <a:pt x="6310" y="28064"/>
                </a:cubicBezTo>
                <a:cubicBezTo>
                  <a:pt x="6203" y="28040"/>
                  <a:pt x="6120" y="28099"/>
                  <a:pt x="6108" y="28207"/>
                </a:cubicBezTo>
                <a:cubicBezTo>
                  <a:pt x="6001" y="28873"/>
                  <a:pt x="5965" y="29516"/>
                  <a:pt x="6001" y="30123"/>
                </a:cubicBezTo>
                <a:cubicBezTo>
                  <a:pt x="5013" y="29683"/>
                  <a:pt x="3917" y="29588"/>
                  <a:pt x="3786" y="29576"/>
                </a:cubicBezTo>
                <a:cubicBezTo>
                  <a:pt x="3751" y="29576"/>
                  <a:pt x="3727" y="29576"/>
                  <a:pt x="3691" y="29588"/>
                </a:cubicBezTo>
                <a:cubicBezTo>
                  <a:pt x="3608" y="29635"/>
                  <a:pt x="3560" y="29742"/>
                  <a:pt x="3608" y="29826"/>
                </a:cubicBezTo>
                <a:cubicBezTo>
                  <a:pt x="4810" y="32624"/>
                  <a:pt x="7025" y="34041"/>
                  <a:pt x="7358" y="34255"/>
                </a:cubicBezTo>
                <a:cubicBezTo>
                  <a:pt x="9204" y="37291"/>
                  <a:pt x="12323" y="39089"/>
                  <a:pt x="12776" y="39339"/>
                </a:cubicBezTo>
                <a:cubicBezTo>
                  <a:pt x="12906" y="39672"/>
                  <a:pt x="13633" y="41244"/>
                  <a:pt x="15097" y="42482"/>
                </a:cubicBezTo>
                <a:cubicBezTo>
                  <a:pt x="14466" y="42351"/>
                  <a:pt x="14061" y="42304"/>
                  <a:pt x="14049" y="42304"/>
                </a:cubicBezTo>
                <a:lnTo>
                  <a:pt x="13990" y="42304"/>
                </a:lnTo>
                <a:cubicBezTo>
                  <a:pt x="9061" y="36612"/>
                  <a:pt x="5667" y="38041"/>
                  <a:pt x="5548" y="38089"/>
                </a:cubicBezTo>
                <a:cubicBezTo>
                  <a:pt x="5537" y="38089"/>
                  <a:pt x="5537" y="38113"/>
                  <a:pt x="5525" y="38113"/>
                </a:cubicBezTo>
                <a:cubicBezTo>
                  <a:pt x="5429" y="38148"/>
                  <a:pt x="5417" y="38267"/>
                  <a:pt x="5465" y="38351"/>
                </a:cubicBezTo>
                <a:cubicBezTo>
                  <a:pt x="8275" y="42887"/>
                  <a:pt x="12692" y="42875"/>
                  <a:pt x="13788" y="42792"/>
                </a:cubicBezTo>
                <a:cubicBezTo>
                  <a:pt x="13823" y="42851"/>
                  <a:pt x="13907" y="42887"/>
                  <a:pt x="13978" y="42899"/>
                </a:cubicBezTo>
                <a:cubicBezTo>
                  <a:pt x="13978" y="42899"/>
                  <a:pt x="15121" y="43006"/>
                  <a:pt x="16443" y="43530"/>
                </a:cubicBezTo>
                <a:cubicBezTo>
                  <a:pt x="16526" y="43566"/>
                  <a:pt x="16609" y="43601"/>
                  <a:pt x="16705" y="43625"/>
                </a:cubicBezTo>
                <a:lnTo>
                  <a:pt x="16705" y="43625"/>
                </a:lnTo>
                <a:cubicBezTo>
                  <a:pt x="17383" y="43923"/>
                  <a:pt x="18110" y="44340"/>
                  <a:pt x="18729" y="44935"/>
                </a:cubicBezTo>
                <a:cubicBezTo>
                  <a:pt x="18836" y="45054"/>
                  <a:pt x="19038" y="45042"/>
                  <a:pt x="19157" y="44923"/>
                </a:cubicBezTo>
                <a:cubicBezTo>
                  <a:pt x="19276" y="44804"/>
                  <a:pt x="19264" y="44613"/>
                  <a:pt x="19145" y="44494"/>
                </a:cubicBezTo>
                <a:cubicBezTo>
                  <a:pt x="18455" y="43851"/>
                  <a:pt x="17669" y="43387"/>
                  <a:pt x="16919" y="43077"/>
                </a:cubicBezTo>
                <a:cubicBezTo>
                  <a:pt x="16907" y="43077"/>
                  <a:pt x="16907" y="43066"/>
                  <a:pt x="16895" y="43066"/>
                </a:cubicBezTo>
                <a:cubicBezTo>
                  <a:pt x="16836" y="43030"/>
                  <a:pt x="16776" y="43018"/>
                  <a:pt x="16716" y="42994"/>
                </a:cubicBezTo>
                <a:cubicBezTo>
                  <a:pt x="15538" y="42399"/>
                  <a:pt x="15216" y="40256"/>
                  <a:pt x="14919" y="38291"/>
                </a:cubicBezTo>
                <a:cubicBezTo>
                  <a:pt x="14776" y="37374"/>
                  <a:pt x="14645" y="36505"/>
                  <a:pt x="14442" y="35815"/>
                </a:cubicBezTo>
                <a:cubicBezTo>
                  <a:pt x="14371" y="35612"/>
                  <a:pt x="14300" y="35398"/>
                  <a:pt x="14240" y="35207"/>
                </a:cubicBezTo>
                <a:cubicBezTo>
                  <a:pt x="14157" y="33755"/>
                  <a:pt x="14776" y="32719"/>
                  <a:pt x="14776" y="32719"/>
                </a:cubicBezTo>
                <a:lnTo>
                  <a:pt x="14776" y="32719"/>
                </a:lnTo>
                <a:cubicBezTo>
                  <a:pt x="17169" y="28945"/>
                  <a:pt x="17097" y="28457"/>
                  <a:pt x="16740" y="26468"/>
                </a:cubicBezTo>
                <a:cubicBezTo>
                  <a:pt x="16621" y="25825"/>
                  <a:pt x="16490" y="25028"/>
                  <a:pt x="16383" y="23897"/>
                </a:cubicBezTo>
                <a:cubicBezTo>
                  <a:pt x="16383" y="23849"/>
                  <a:pt x="16359" y="23801"/>
                  <a:pt x="16324" y="23777"/>
                </a:cubicBezTo>
                <a:cubicBezTo>
                  <a:pt x="16252" y="23718"/>
                  <a:pt x="16133" y="23718"/>
                  <a:pt x="16074" y="23789"/>
                </a:cubicBezTo>
                <a:cubicBezTo>
                  <a:pt x="12859" y="27576"/>
                  <a:pt x="14216" y="31981"/>
                  <a:pt x="14430" y="32612"/>
                </a:cubicBezTo>
                <a:cubicBezTo>
                  <a:pt x="14335" y="32826"/>
                  <a:pt x="14014" y="33469"/>
                  <a:pt x="13919" y="34326"/>
                </a:cubicBezTo>
                <a:cubicBezTo>
                  <a:pt x="13276" y="32731"/>
                  <a:pt x="12502" y="31397"/>
                  <a:pt x="11775" y="30100"/>
                </a:cubicBezTo>
                <a:cubicBezTo>
                  <a:pt x="11418" y="29492"/>
                  <a:pt x="11073" y="28885"/>
                  <a:pt x="10740" y="28254"/>
                </a:cubicBezTo>
                <a:cubicBezTo>
                  <a:pt x="10549" y="27373"/>
                  <a:pt x="10680" y="26647"/>
                  <a:pt x="10728" y="26444"/>
                </a:cubicBezTo>
                <a:cubicBezTo>
                  <a:pt x="13204" y="24278"/>
                  <a:pt x="12692" y="21575"/>
                  <a:pt x="12645" y="21396"/>
                </a:cubicBezTo>
                <a:cubicBezTo>
                  <a:pt x="12645" y="21384"/>
                  <a:pt x="12633" y="21349"/>
                  <a:pt x="12633" y="21337"/>
                </a:cubicBezTo>
                <a:cubicBezTo>
                  <a:pt x="12585" y="21241"/>
                  <a:pt x="12490" y="21218"/>
                  <a:pt x="12395" y="21265"/>
                </a:cubicBezTo>
                <a:cubicBezTo>
                  <a:pt x="9930" y="22599"/>
                  <a:pt x="10347" y="25944"/>
                  <a:pt x="10394" y="26325"/>
                </a:cubicBezTo>
                <a:cubicBezTo>
                  <a:pt x="10359" y="26444"/>
                  <a:pt x="10287" y="26814"/>
                  <a:pt x="10287" y="27314"/>
                </a:cubicBezTo>
                <a:cubicBezTo>
                  <a:pt x="9942" y="26575"/>
                  <a:pt x="9644" y="25813"/>
                  <a:pt x="9430" y="24968"/>
                </a:cubicBezTo>
                <a:cubicBezTo>
                  <a:pt x="9299" y="23051"/>
                  <a:pt x="10204" y="21146"/>
                  <a:pt x="10359" y="20825"/>
                </a:cubicBezTo>
                <a:cubicBezTo>
                  <a:pt x="15681" y="17420"/>
                  <a:pt x="15407" y="12121"/>
                  <a:pt x="15383" y="11859"/>
                </a:cubicBezTo>
                <a:cubicBezTo>
                  <a:pt x="15383" y="11836"/>
                  <a:pt x="15383" y="11812"/>
                  <a:pt x="15371" y="11800"/>
                </a:cubicBezTo>
                <a:cubicBezTo>
                  <a:pt x="15347" y="11705"/>
                  <a:pt x="15240" y="11657"/>
                  <a:pt x="15157" y="11693"/>
                </a:cubicBezTo>
                <a:cubicBezTo>
                  <a:pt x="10109" y="13562"/>
                  <a:pt x="10049" y="20087"/>
                  <a:pt x="10049" y="20670"/>
                </a:cubicBezTo>
                <a:cubicBezTo>
                  <a:pt x="9930" y="20908"/>
                  <a:pt x="9358" y="22099"/>
                  <a:pt x="9156" y="23539"/>
                </a:cubicBezTo>
                <a:cubicBezTo>
                  <a:pt x="8811" y="21063"/>
                  <a:pt x="9108" y="17943"/>
                  <a:pt x="10597" y="13467"/>
                </a:cubicBezTo>
                <a:cubicBezTo>
                  <a:pt x="10609" y="13431"/>
                  <a:pt x="10609" y="13383"/>
                  <a:pt x="10609" y="13360"/>
                </a:cubicBezTo>
                <a:cubicBezTo>
                  <a:pt x="16145" y="9002"/>
                  <a:pt x="14669" y="525"/>
                  <a:pt x="14621" y="191"/>
                </a:cubicBezTo>
                <a:cubicBezTo>
                  <a:pt x="14597" y="132"/>
                  <a:pt x="14573" y="72"/>
                  <a:pt x="14502" y="36"/>
                </a:cubicBezTo>
                <a:cubicBezTo>
                  <a:pt x="14407" y="1"/>
                  <a:pt x="14300" y="48"/>
                  <a:pt x="14276" y="144"/>
                </a:cubicBezTo>
                <a:cubicBezTo>
                  <a:pt x="13883" y="1406"/>
                  <a:pt x="13073" y="2537"/>
                  <a:pt x="12216" y="3715"/>
                </a:cubicBezTo>
                <a:close/>
                <a:moveTo>
                  <a:pt x="12621" y="36053"/>
                </a:moveTo>
                <a:cubicBezTo>
                  <a:pt x="13585" y="36827"/>
                  <a:pt x="14085" y="37577"/>
                  <a:pt x="14323" y="38065"/>
                </a:cubicBezTo>
                <a:cubicBezTo>
                  <a:pt x="14335" y="38172"/>
                  <a:pt x="14347" y="38291"/>
                  <a:pt x="14359" y="38386"/>
                </a:cubicBezTo>
                <a:cubicBezTo>
                  <a:pt x="14561" y="39696"/>
                  <a:pt x="14764" y="41101"/>
                  <a:pt x="15252" y="42137"/>
                </a:cubicBezTo>
                <a:cubicBezTo>
                  <a:pt x="13871" y="40934"/>
                  <a:pt x="13204" y="39398"/>
                  <a:pt x="13109" y="39184"/>
                </a:cubicBezTo>
                <a:cubicBezTo>
                  <a:pt x="13049" y="38029"/>
                  <a:pt x="12871" y="36993"/>
                  <a:pt x="12621" y="36053"/>
                </a:cubicBezTo>
                <a:close/>
              </a:path>
            </a:pathLst>
          </a:custGeom>
          <a:solidFill>
            <a:srgbClr val="68B5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58" name="Google Shape;558;p25"/>
          <p:cNvSpPr/>
          <p:nvPr/>
        </p:nvSpPr>
        <p:spPr>
          <a:xfrm>
            <a:off x="10351715" y="2732110"/>
            <a:ext cx="1893495" cy="412510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1"/>
          </p:nvPr>
        </p:nvSpPr>
        <p:spPr>
          <a:xfrm>
            <a:off x="3081100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 sz="2135"/>
            </a:lvl9pPr>
          </a:lstStyle>
          <a:p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subTitle" idx="2"/>
          </p:nvPr>
        </p:nvSpPr>
        <p:spPr>
          <a:xfrm>
            <a:off x="5200800" y="48345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 sz="2135"/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3"/>
          </p:nvPr>
        </p:nvSpPr>
        <p:spPr>
          <a:xfrm>
            <a:off x="7321633" y="3005767"/>
            <a:ext cx="2806800" cy="12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 sz="2135"/>
            </a:lvl9pPr>
          </a:lstStyle>
          <a:p>
            <a:endParaRPr/>
          </a:p>
        </p:txBody>
      </p:sp>
      <p:sp>
        <p:nvSpPr>
          <p:cNvPr id="562" name="Google Shape;562;p25"/>
          <p:cNvSpPr/>
          <p:nvPr/>
        </p:nvSpPr>
        <p:spPr>
          <a:xfrm>
            <a:off x="-889000" y="-1645433"/>
            <a:ext cx="4331837" cy="8742385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4"/>
          </p:nvPr>
        </p:nvSpPr>
        <p:spPr>
          <a:xfrm>
            <a:off x="3081100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subTitle" idx="5"/>
          </p:nvPr>
        </p:nvSpPr>
        <p:spPr>
          <a:xfrm>
            <a:off x="5200800" y="44681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6"/>
          </p:nvPr>
        </p:nvSpPr>
        <p:spPr>
          <a:xfrm>
            <a:off x="7321633" y="2639367"/>
            <a:ext cx="2806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/>
          </p:nvPr>
        </p:nvSpPr>
        <p:spPr>
          <a:xfrm>
            <a:off x="4102100" y="930767"/>
            <a:ext cx="7130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5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567" name="Google Shape;567;p25"/>
          <p:cNvGrpSpPr/>
          <p:nvPr/>
        </p:nvGrpSpPr>
        <p:grpSpPr>
          <a:xfrm>
            <a:off x="11042753" y="3359792"/>
            <a:ext cx="1201647" cy="3498213"/>
            <a:chOff x="8282064" y="2519844"/>
            <a:chExt cx="901235" cy="2623660"/>
          </a:xfrm>
        </p:grpSpPr>
        <p:sp>
          <p:nvSpPr>
            <p:cNvPr id="568" name="Google Shape;568;p25"/>
            <p:cNvSpPr/>
            <p:nvPr/>
          </p:nvSpPr>
          <p:spPr>
            <a:xfrm>
              <a:off x="8282064" y="2519844"/>
              <a:ext cx="901235" cy="2623064"/>
            </a:xfrm>
            <a:custGeom>
              <a:avLst/>
              <a:gdLst/>
              <a:ahLst/>
              <a:cxnLst/>
              <a:rect l="l" t="t" r="r" b="b"/>
              <a:pathLst>
                <a:path w="17848" h="51947" extrusionOk="0">
                  <a:moveTo>
                    <a:pt x="7203" y="51947"/>
                  </a:moveTo>
                  <a:cubicBezTo>
                    <a:pt x="7287" y="50947"/>
                    <a:pt x="7513" y="49768"/>
                    <a:pt x="7953" y="48482"/>
                  </a:cubicBezTo>
                  <a:cubicBezTo>
                    <a:pt x="9239" y="44672"/>
                    <a:pt x="7287" y="43220"/>
                    <a:pt x="7013" y="41398"/>
                  </a:cubicBezTo>
                  <a:cubicBezTo>
                    <a:pt x="6727" y="39565"/>
                    <a:pt x="6679" y="37802"/>
                    <a:pt x="8799" y="35112"/>
                  </a:cubicBezTo>
                  <a:cubicBezTo>
                    <a:pt x="10906" y="32421"/>
                    <a:pt x="11728" y="30802"/>
                    <a:pt x="10347" y="26158"/>
                  </a:cubicBezTo>
                  <a:cubicBezTo>
                    <a:pt x="8965" y="21503"/>
                    <a:pt x="9525" y="19705"/>
                    <a:pt x="14823" y="16371"/>
                  </a:cubicBezTo>
                  <a:cubicBezTo>
                    <a:pt x="15907" y="15693"/>
                    <a:pt x="16943" y="14978"/>
                    <a:pt x="17848" y="14228"/>
                  </a:cubicBezTo>
                  <a:lnTo>
                    <a:pt x="17848" y="929"/>
                  </a:lnTo>
                  <a:cubicBezTo>
                    <a:pt x="14835" y="0"/>
                    <a:pt x="11132" y="1584"/>
                    <a:pt x="9858" y="6418"/>
                  </a:cubicBezTo>
                  <a:cubicBezTo>
                    <a:pt x="7906" y="13752"/>
                    <a:pt x="6191" y="15871"/>
                    <a:pt x="3989" y="18800"/>
                  </a:cubicBezTo>
                  <a:cubicBezTo>
                    <a:pt x="1786" y="21729"/>
                    <a:pt x="3417" y="26134"/>
                    <a:pt x="4227" y="28813"/>
                  </a:cubicBezTo>
                  <a:cubicBezTo>
                    <a:pt x="5048" y="31516"/>
                    <a:pt x="3822" y="33623"/>
                    <a:pt x="2107" y="35659"/>
                  </a:cubicBezTo>
                  <a:cubicBezTo>
                    <a:pt x="405" y="37707"/>
                    <a:pt x="0" y="42255"/>
                    <a:pt x="2107" y="45446"/>
                  </a:cubicBezTo>
                  <a:cubicBezTo>
                    <a:pt x="3465" y="47470"/>
                    <a:pt x="3762" y="50113"/>
                    <a:pt x="3774" y="51935"/>
                  </a:cubicBezTo>
                  <a:lnTo>
                    <a:pt x="7203" y="5193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8693243" y="4321648"/>
              <a:ext cx="363816" cy="821857"/>
            </a:xfrm>
            <a:custGeom>
              <a:avLst/>
              <a:gdLst/>
              <a:ahLst/>
              <a:cxnLst/>
              <a:rect l="l" t="t" r="r" b="b"/>
              <a:pathLst>
                <a:path w="7205" h="16276" extrusionOk="0">
                  <a:moveTo>
                    <a:pt x="4073" y="16264"/>
                  </a:moveTo>
                  <a:cubicBezTo>
                    <a:pt x="4121" y="15014"/>
                    <a:pt x="4394" y="13335"/>
                    <a:pt x="5133" y="11323"/>
                  </a:cubicBezTo>
                  <a:cubicBezTo>
                    <a:pt x="6859" y="6691"/>
                    <a:pt x="7204" y="1905"/>
                    <a:pt x="4692" y="917"/>
                  </a:cubicBezTo>
                  <a:cubicBezTo>
                    <a:pt x="2370" y="0"/>
                    <a:pt x="1" y="6048"/>
                    <a:pt x="1620" y="16276"/>
                  </a:cubicBezTo>
                  <a:lnTo>
                    <a:pt x="4073" y="16276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8432336" y="2634063"/>
              <a:ext cx="693852" cy="2508844"/>
            </a:xfrm>
            <a:custGeom>
              <a:avLst/>
              <a:gdLst/>
              <a:ahLst/>
              <a:cxnLst/>
              <a:rect l="l" t="t" r="r" b="b"/>
              <a:pathLst>
                <a:path w="13741" h="49685" extrusionOk="0">
                  <a:moveTo>
                    <a:pt x="13586" y="357"/>
                  </a:moveTo>
                  <a:cubicBezTo>
                    <a:pt x="13681" y="334"/>
                    <a:pt x="13740" y="238"/>
                    <a:pt x="13705" y="155"/>
                  </a:cubicBezTo>
                  <a:cubicBezTo>
                    <a:pt x="13681" y="60"/>
                    <a:pt x="13586" y="0"/>
                    <a:pt x="13502" y="36"/>
                  </a:cubicBezTo>
                  <a:cubicBezTo>
                    <a:pt x="13490" y="36"/>
                    <a:pt x="9776" y="1000"/>
                    <a:pt x="8406" y="5596"/>
                  </a:cubicBezTo>
                  <a:cubicBezTo>
                    <a:pt x="8275" y="6037"/>
                    <a:pt x="8145" y="6489"/>
                    <a:pt x="8025" y="6930"/>
                  </a:cubicBezTo>
                  <a:cubicBezTo>
                    <a:pt x="7013" y="10394"/>
                    <a:pt x="6597" y="11764"/>
                    <a:pt x="4573" y="14633"/>
                  </a:cubicBezTo>
                  <a:cubicBezTo>
                    <a:pt x="3406" y="16276"/>
                    <a:pt x="2418" y="17800"/>
                    <a:pt x="2013" y="19515"/>
                  </a:cubicBezTo>
                  <a:cubicBezTo>
                    <a:pt x="1608" y="21229"/>
                    <a:pt x="1798" y="23098"/>
                    <a:pt x="3049" y="25408"/>
                  </a:cubicBezTo>
                  <a:cubicBezTo>
                    <a:pt x="4430" y="27944"/>
                    <a:pt x="3168" y="30159"/>
                    <a:pt x="1894" y="32385"/>
                  </a:cubicBezTo>
                  <a:cubicBezTo>
                    <a:pt x="941" y="34052"/>
                    <a:pt x="1" y="35719"/>
                    <a:pt x="60" y="37588"/>
                  </a:cubicBezTo>
                  <a:cubicBezTo>
                    <a:pt x="108" y="38981"/>
                    <a:pt x="477" y="40077"/>
                    <a:pt x="882" y="41267"/>
                  </a:cubicBezTo>
                  <a:cubicBezTo>
                    <a:pt x="1537" y="43208"/>
                    <a:pt x="2275" y="45423"/>
                    <a:pt x="1846" y="49685"/>
                  </a:cubicBezTo>
                  <a:lnTo>
                    <a:pt x="2191" y="49685"/>
                  </a:lnTo>
                  <a:cubicBezTo>
                    <a:pt x="2620" y="45387"/>
                    <a:pt x="1858" y="43137"/>
                    <a:pt x="1191" y="41160"/>
                  </a:cubicBezTo>
                  <a:cubicBezTo>
                    <a:pt x="786" y="39981"/>
                    <a:pt x="429" y="38910"/>
                    <a:pt x="382" y="37564"/>
                  </a:cubicBezTo>
                  <a:cubicBezTo>
                    <a:pt x="322" y="35814"/>
                    <a:pt x="1251" y="34171"/>
                    <a:pt x="2168" y="32552"/>
                  </a:cubicBezTo>
                  <a:cubicBezTo>
                    <a:pt x="3501" y="30230"/>
                    <a:pt x="4787" y="27932"/>
                    <a:pt x="3334" y="25242"/>
                  </a:cubicBezTo>
                  <a:cubicBezTo>
                    <a:pt x="2132" y="23027"/>
                    <a:pt x="1929" y="21241"/>
                    <a:pt x="2322" y="19586"/>
                  </a:cubicBezTo>
                  <a:cubicBezTo>
                    <a:pt x="2703" y="17931"/>
                    <a:pt x="3692" y="16431"/>
                    <a:pt x="4823" y="14824"/>
                  </a:cubicBezTo>
                  <a:cubicBezTo>
                    <a:pt x="6894" y="11907"/>
                    <a:pt x="7287" y="10525"/>
                    <a:pt x="8323" y="7013"/>
                  </a:cubicBezTo>
                  <a:cubicBezTo>
                    <a:pt x="8442" y="6620"/>
                    <a:pt x="8561" y="6203"/>
                    <a:pt x="8704" y="5691"/>
                  </a:cubicBezTo>
                  <a:cubicBezTo>
                    <a:pt x="10050" y="1286"/>
                    <a:pt x="13586" y="357"/>
                    <a:pt x="13586" y="357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8769035" y="4422031"/>
              <a:ext cx="222481" cy="721473"/>
            </a:xfrm>
            <a:custGeom>
              <a:avLst/>
              <a:gdLst/>
              <a:ahLst/>
              <a:cxnLst/>
              <a:rect l="l" t="t" r="r" b="b"/>
              <a:pathLst>
                <a:path w="4406" h="14288" extrusionOk="0">
                  <a:moveTo>
                    <a:pt x="2917" y="274"/>
                  </a:moveTo>
                  <a:cubicBezTo>
                    <a:pt x="2965" y="191"/>
                    <a:pt x="2929" y="96"/>
                    <a:pt x="2846" y="48"/>
                  </a:cubicBezTo>
                  <a:cubicBezTo>
                    <a:pt x="2774" y="0"/>
                    <a:pt x="2667" y="36"/>
                    <a:pt x="2620" y="119"/>
                  </a:cubicBezTo>
                  <a:cubicBezTo>
                    <a:pt x="2620" y="119"/>
                    <a:pt x="2358" y="596"/>
                    <a:pt x="2024" y="1477"/>
                  </a:cubicBezTo>
                  <a:lnTo>
                    <a:pt x="1941" y="524"/>
                  </a:lnTo>
                  <a:cubicBezTo>
                    <a:pt x="1941" y="465"/>
                    <a:pt x="1881" y="417"/>
                    <a:pt x="1822" y="417"/>
                  </a:cubicBezTo>
                  <a:cubicBezTo>
                    <a:pt x="1762" y="417"/>
                    <a:pt x="1715" y="477"/>
                    <a:pt x="1715" y="536"/>
                  </a:cubicBezTo>
                  <a:lnTo>
                    <a:pt x="1846" y="1965"/>
                  </a:lnTo>
                  <a:cubicBezTo>
                    <a:pt x="1703" y="2382"/>
                    <a:pt x="1548" y="2858"/>
                    <a:pt x="1405" y="3394"/>
                  </a:cubicBezTo>
                  <a:lnTo>
                    <a:pt x="1107" y="2275"/>
                  </a:lnTo>
                  <a:cubicBezTo>
                    <a:pt x="1084" y="2215"/>
                    <a:pt x="1024" y="2191"/>
                    <a:pt x="965" y="2203"/>
                  </a:cubicBezTo>
                  <a:cubicBezTo>
                    <a:pt x="905" y="2215"/>
                    <a:pt x="881" y="2275"/>
                    <a:pt x="893" y="2334"/>
                  </a:cubicBezTo>
                  <a:lnTo>
                    <a:pt x="1298" y="3846"/>
                  </a:lnTo>
                  <a:cubicBezTo>
                    <a:pt x="1167" y="4406"/>
                    <a:pt x="1024" y="5037"/>
                    <a:pt x="905" y="5715"/>
                  </a:cubicBezTo>
                  <a:lnTo>
                    <a:pt x="607" y="4751"/>
                  </a:lnTo>
                  <a:cubicBezTo>
                    <a:pt x="595" y="4691"/>
                    <a:pt x="536" y="4656"/>
                    <a:pt x="476" y="4680"/>
                  </a:cubicBezTo>
                  <a:cubicBezTo>
                    <a:pt x="417" y="4691"/>
                    <a:pt x="393" y="4751"/>
                    <a:pt x="405" y="4811"/>
                  </a:cubicBezTo>
                  <a:lnTo>
                    <a:pt x="834" y="6204"/>
                  </a:lnTo>
                  <a:cubicBezTo>
                    <a:pt x="726" y="6918"/>
                    <a:pt x="655" y="7692"/>
                    <a:pt x="631" y="8513"/>
                  </a:cubicBezTo>
                  <a:lnTo>
                    <a:pt x="238" y="7632"/>
                  </a:lnTo>
                  <a:cubicBezTo>
                    <a:pt x="214" y="7573"/>
                    <a:pt x="155" y="7549"/>
                    <a:pt x="95" y="7573"/>
                  </a:cubicBezTo>
                  <a:cubicBezTo>
                    <a:pt x="36" y="7609"/>
                    <a:pt x="0" y="7668"/>
                    <a:pt x="36" y="7728"/>
                  </a:cubicBezTo>
                  <a:lnTo>
                    <a:pt x="595" y="9037"/>
                  </a:lnTo>
                  <a:cubicBezTo>
                    <a:pt x="584" y="9811"/>
                    <a:pt x="595" y="10633"/>
                    <a:pt x="655" y="11490"/>
                  </a:cubicBezTo>
                  <a:lnTo>
                    <a:pt x="310" y="11026"/>
                  </a:lnTo>
                  <a:cubicBezTo>
                    <a:pt x="286" y="10990"/>
                    <a:pt x="214" y="10966"/>
                    <a:pt x="167" y="11002"/>
                  </a:cubicBezTo>
                  <a:cubicBezTo>
                    <a:pt x="119" y="11026"/>
                    <a:pt x="107" y="11109"/>
                    <a:pt x="131" y="11168"/>
                  </a:cubicBezTo>
                  <a:lnTo>
                    <a:pt x="691" y="11919"/>
                  </a:lnTo>
                  <a:cubicBezTo>
                    <a:pt x="750" y="12573"/>
                    <a:pt x="834" y="13252"/>
                    <a:pt x="941" y="13943"/>
                  </a:cubicBezTo>
                  <a:lnTo>
                    <a:pt x="584" y="13502"/>
                  </a:lnTo>
                  <a:cubicBezTo>
                    <a:pt x="536" y="13454"/>
                    <a:pt x="476" y="13443"/>
                    <a:pt x="417" y="13490"/>
                  </a:cubicBezTo>
                  <a:cubicBezTo>
                    <a:pt x="369" y="13526"/>
                    <a:pt x="357" y="13585"/>
                    <a:pt x="405" y="13645"/>
                  </a:cubicBezTo>
                  <a:lnTo>
                    <a:pt x="905" y="14288"/>
                  </a:lnTo>
                  <a:lnTo>
                    <a:pt x="1429" y="14288"/>
                  </a:lnTo>
                  <a:cubicBezTo>
                    <a:pt x="1607" y="14026"/>
                    <a:pt x="1905" y="13597"/>
                    <a:pt x="2131" y="13454"/>
                  </a:cubicBezTo>
                  <a:cubicBezTo>
                    <a:pt x="2179" y="13419"/>
                    <a:pt x="2191" y="13347"/>
                    <a:pt x="2155" y="13300"/>
                  </a:cubicBezTo>
                  <a:cubicBezTo>
                    <a:pt x="2131" y="13264"/>
                    <a:pt x="2060" y="13252"/>
                    <a:pt x="2012" y="13276"/>
                  </a:cubicBezTo>
                  <a:cubicBezTo>
                    <a:pt x="1774" y="13419"/>
                    <a:pt x="1488" y="13824"/>
                    <a:pt x="1298" y="14109"/>
                  </a:cubicBezTo>
                  <a:lnTo>
                    <a:pt x="1167" y="13300"/>
                  </a:lnTo>
                  <a:cubicBezTo>
                    <a:pt x="1322" y="13085"/>
                    <a:pt x="1774" y="12561"/>
                    <a:pt x="2203" y="12300"/>
                  </a:cubicBezTo>
                  <a:cubicBezTo>
                    <a:pt x="2262" y="12264"/>
                    <a:pt x="2274" y="12192"/>
                    <a:pt x="2239" y="12145"/>
                  </a:cubicBezTo>
                  <a:cubicBezTo>
                    <a:pt x="2203" y="12085"/>
                    <a:pt x="2131" y="12073"/>
                    <a:pt x="2084" y="12109"/>
                  </a:cubicBezTo>
                  <a:cubicBezTo>
                    <a:pt x="1715" y="12335"/>
                    <a:pt x="1346" y="12740"/>
                    <a:pt x="1119" y="13002"/>
                  </a:cubicBezTo>
                  <a:cubicBezTo>
                    <a:pt x="1048" y="12466"/>
                    <a:pt x="1000" y="11930"/>
                    <a:pt x="953" y="11430"/>
                  </a:cubicBezTo>
                  <a:cubicBezTo>
                    <a:pt x="1262" y="11180"/>
                    <a:pt x="2274" y="10383"/>
                    <a:pt x="2834" y="10168"/>
                  </a:cubicBezTo>
                  <a:cubicBezTo>
                    <a:pt x="2893" y="10133"/>
                    <a:pt x="2917" y="10073"/>
                    <a:pt x="2893" y="10014"/>
                  </a:cubicBezTo>
                  <a:cubicBezTo>
                    <a:pt x="2858" y="9954"/>
                    <a:pt x="2798" y="9930"/>
                    <a:pt x="2739" y="9954"/>
                  </a:cubicBezTo>
                  <a:cubicBezTo>
                    <a:pt x="2215" y="10168"/>
                    <a:pt x="1346" y="10835"/>
                    <a:pt x="941" y="11168"/>
                  </a:cubicBezTo>
                  <a:cubicBezTo>
                    <a:pt x="905" y="10609"/>
                    <a:pt x="893" y="10085"/>
                    <a:pt x="893" y="9573"/>
                  </a:cubicBezTo>
                  <a:cubicBezTo>
                    <a:pt x="1191" y="9311"/>
                    <a:pt x="2203" y="8490"/>
                    <a:pt x="3143" y="8085"/>
                  </a:cubicBezTo>
                  <a:cubicBezTo>
                    <a:pt x="3203" y="8049"/>
                    <a:pt x="3227" y="7989"/>
                    <a:pt x="3203" y="7930"/>
                  </a:cubicBezTo>
                  <a:cubicBezTo>
                    <a:pt x="3167" y="7870"/>
                    <a:pt x="3108" y="7847"/>
                    <a:pt x="3048" y="7870"/>
                  </a:cubicBezTo>
                  <a:cubicBezTo>
                    <a:pt x="2203" y="8228"/>
                    <a:pt x="1310" y="8930"/>
                    <a:pt x="893" y="9275"/>
                  </a:cubicBezTo>
                  <a:cubicBezTo>
                    <a:pt x="893" y="9013"/>
                    <a:pt x="905" y="8763"/>
                    <a:pt x="929" y="8525"/>
                  </a:cubicBezTo>
                  <a:cubicBezTo>
                    <a:pt x="1226" y="8240"/>
                    <a:pt x="2239" y="7323"/>
                    <a:pt x="3584" y="6680"/>
                  </a:cubicBezTo>
                  <a:cubicBezTo>
                    <a:pt x="3643" y="6656"/>
                    <a:pt x="3667" y="6596"/>
                    <a:pt x="3643" y="6537"/>
                  </a:cubicBezTo>
                  <a:cubicBezTo>
                    <a:pt x="3620" y="6477"/>
                    <a:pt x="3560" y="6454"/>
                    <a:pt x="3501" y="6477"/>
                  </a:cubicBezTo>
                  <a:cubicBezTo>
                    <a:pt x="2322" y="7037"/>
                    <a:pt x="1381" y="7811"/>
                    <a:pt x="953" y="8204"/>
                  </a:cubicBezTo>
                  <a:cubicBezTo>
                    <a:pt x="1012" y="7323"/>
                    <a:pt x="1107" y="6501"/>
                    <a:pt x="1226" y="5763"/>
                  </a:cubicBezTo>
                  <a:cubicBezTo>
                    <a:pt x="1655" y="5513"/>
                    <a:pt x="3370" y="4561"/>
                    <a:pt x="4322" y="4263"/>
                  </a:cubicBezTo>
                  <a:cubicBezTo>
                    <a:pt x="4382" y="4239"/>
                    <a:pt x="4405" y="4168"/>
                    <a:pt x="4394" y="4120"/>
                  </a:cubicBezTo>
                  <a:cubicBezTo>
                    <a:pt x="4382" y="4060"/>
                    <a:pt x="4322" y="4037"/>
                    <a:pt x="4263" y="4049"/>
                  </a:cubicBezTo>
                  <a:cubicBezTo>
                    <a:pt x="3382" y="4334"/>
                    <a:pt x="1893" y="5156"/>
                    <a:pt x="1286" y="5477"/>
                  </a:cubicBezTo>
                  <a:cubicBezTo>
                    <a:pt x="1381" y="4918"/>
                    <a:pt x="1488" y="4406"/>
                    <a:pt x="1607" y="3929"/>
                  </a:cubicBezTo>
                  <a:cubicBezTo>
                    <a:pt x="2060" y="3739"/>
                    <a:pt x="3679" y="3013"/>
                    <a:pt x="4096" y="2858"/>
                  </a:cubicBezTo>
                  <a:cubicBezTo>
                    <a:pt x="4155" y="2846"/>
                    <a:pt x="4179" y="2775"/>
                    <a:pt x="4155" y="2715"/>
                  </a:cubicBezTo>
                  <a:cubicBezTo>
                    <a:pt x="4144" y="2656"/>
                    <a:pt x="4060" y="2620"/>
                    <a:pt x="4001" y="2656"/>
                  </a:cubicBezTo>
                  <a:cubicBezTo>
                    <a:pt x="3632" y="2786"/>
                    <a:pt x="2262" y="3394"/>
                    <a:pt x="1667" y="3668"/>
                  </a:cubicBezTo>
                  <a:cubicBezTo>
                    <a:pt x="1834" y="3037"/>
                    <a:pt x="2012" y="2501"/>
                    <a:pt x="2179" y="2036"/>
                  </a:cubicBezTo>
                  <a:cubicBezTo>
                    <a:pt x="2608" y="1882"/>
                    <a:pt x="3632" y="1501"/>
                    <a:pt x="3905" y="1429"/>
                  </a:cubicBezTo>
                  <a:cubicBezTo>
                    <a:pt x="3965" y="1417"/>
                    <a:pt x="3989" y="1358"/>
                    <a:pt x="3977" y="1298"/>
                  </a:cubicBezTo>
                  <a:cubicBezTo>
                    <a:pt x="3965" y="1239"/>
                    <a:pt x="3905" y="1203"/>
                    <a:pt x="3846" y="1227"/>
                  </a:cubicBezTo>
                  <a:cubicBezTo>
                    <a:pt x="3608" y="1298"/>
                    <a:pt x="2774" y="1596"/>
                    <a:pt x="2274" y="1774"/>
                  </a:cubicBezTo>
                  <a:cubicBezTo>
                    <a:pt x="2631" y="786"/>
                    <a:pt x="2917" y="286"/>
                    <a:pt x="2917" y="274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41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3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"/>
          <p:cNvSpPr/>
          <p:nvPr/>
        </p:nvSpPr>
        <p:spPr>
          <a:xfrm rot="-5400000" flipH="1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75" name="Google Shape;575;p26"/>
          <p:cNvSpPr/>
          <p:nvPr/>
        </p:nvSpPr>
        <p:spPr>
          <a:xfrm rot="-5400000" flipH="1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76" name="Google Shape;576;p26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935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2196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Four columns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7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79" name="Google Shape;579;p27"/>
          <p:cNvSpPr txBox="1">
            <a:spLocks noGrp="1"/>
          </p:cNvSpPr>
          <p:nvPr>
            <p:ph type="subTitle" idx="1"/>
          </p:nvPr>
        </p:nvSpPr>
        <p:spPr>
          <a:xfrm>
            <a:off x="834800" y="3373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subTitle" idx="2"/>
          </p:nvPr>
        </p:nvSpPr>
        <p:spPr>
          <a:xfrm>
            <a:off x="3533133" y="3881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subTitle" idx="3"/>
          </p:nvPr>
        </p:nvSpPr>
        <p:spPr>
          <a:xfrm>
            <a:off x="6238767" y="3373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subTitle" idx="4"/>
          </p:nvPr>
        </p:nvSpPr>
        <p:spPr>
          <a:xfrm>
            <a:off x="8944400" y="3881967"/>
            <a:ext cx="2412800" cy="9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84" name="Google Shape;584;p27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85" name="Google Shape;585;p27"/>
          <p:cNvSpPr txBox="1">
            <a:spLocks noGrp="1"/>
          </p:cNvSpPr>
          <p:nvPr>
            <p:ph type="title"/>
          </p:nvPr>
        </p:nvSpPr>
        <p:spPr>
          <a:xfrm>
            <a:off x="960000" y="930767"/>
            <a:ext cx="10272000" cy="9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6935"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362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9"/>
          <p:cNvSpPr/>
          <p:nvPr/>
        </p:nvSpPr>
        <p:spPr>
          <a:xfrm rot="5400000">
            <a:off x="5385445" y="432592"/>
            <a:ext cx="1358579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noFill/>
          <a:ln w="19050" cap="flat" cmpd="sng">
            <a:solidFill>
              <a:srgbClr val="F1A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02" name="Google Shape;602;p29"/>
          <p:cNvSpPr/>
          <p:nvPr/>
        </p:nvSpPr>
        <p:spPr>
          <a:xfrm rot="5400000">
            <a:off x="5385445" y="534192"/>
            <a:ext cx="1358579" cy="12356529"/>
          </a:xfrm>
          <a:custGeom>
            <a:avLst/>
            <a:gdLst/>
            <a:ahLst/>
            <a:cxnLst/>
            <a:rect l="l" t="t" r="r" b="b"/>
            <a:pathLst>
              <a:path w="187822" h="163259" extrusionOk="0">
                <a:moveTo>
                  <a:pt x="85988" y="0"/>
                </a:moveTo>
                <a:cubicBezTo>
                  <a:pt x="85988" y="0"/>
                  <a:pt x="36577" y="2667"/>
                  <a:pt x="38672" y="72164"/>
                </a:cubicBezTo>
                <a:cubicBezTo>
                  <a:pt x="40780" y="141672"/>
                  <a:pt x="1" y="163258"/>
                  <a:pt x="1" y="163258"/>
                </a:cubicBezTo>
                <a:lnTo>
                  <a:pt x="187822" y="163258"/>
                </a:lnTo>
                <a:cubicBezTo>
                  <a:pt x="186608" y="162235"/>
                  <a:pt x="187822" y="0"/>
                  <a:pt x="187822" y="0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03" name="Google Shape;603;p29"/>
          <p:cNvSpPr/>
          <p:nvPr/>
        </p:nvSpPr>
        <p:spPr>
          <a:xfrm flipH="1">
            <a:off x="9918501" y="-2422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04" name="Google Shape;604;p29"/>
          <p:cNvSpPr txBox="1">
            <a:spLocks noGrp="1"/>
          </p:cNvSpPr>
          <p:nvPr>
            <p:ph type="title"/>
          </p:nvPr>
        </p:nvSpPr>
        <p:spPr>
          <a:xfrm>
            <a:off x="960000" y="567600"/>
            <a:ext cx="51552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>
                <a:solidFill>
                  <a:srgbClr val="F1A1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subTitle" idx="1"/>
          </p:nvPr>
        </p:nvSpPr>
        <p:spPr>
          <a:xfrm>
            <a:off x="6908800" y="1124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6" name="Google Shape;606;p29"/>
          <p:cNvSpPr txBox="1">
            <a:spLocks noGrp="1"/>
          </p:cNvSpPr>
          <p:nvPr>
            <p:ph type="subTitle" idx="2"/>
          </p:nvPr>
        </p:nvSpPr>
        <p:spPr>
          <a:xfrm>
            <a:off x="6908800" y="720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7" name="Google Shape;607;p29"/>
          <p:cNvSpPr txBox="1">
            <a:spLocks noGrp="1"/>
          </p:cNvSpPr>
          <p:nvPr>
            <p:ph type="subTitle" idx="3"/>
          </p:nvPr>
        </p:nvSpPr>
        <p:spPr>
          <a:xfrm>
            <a:off x="6908800" y="2880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9"/>
          <p:cNvSpPr txBox="1">
            <a:spLocks noGrp="1"/>
          </p:cNvSpPr>
          <p:nvPr>
            <p:ph type="subTitle" idx="4"/>
          </p:nvPr>
        </p:nvSpPr>
        <p:spPr>
          <a:xfrm>
            <a:off x="6908800" y="2476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09" name="Google Shape;609;p29"/>
          <p:cNvSpPr txBox="1">
            <a:spLocks noGrp="1"/>
          </p:cNvSpPr>
          <p:nvPr>
            <p:ph type="subTitle" idx="5"/>
          </p:nvPr>
        </p:nvSpPr>
        <p:spPr>
          <a:xfrm>
            <a:off x="6908800" y="4636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9"/>
          <p:cNvSpPr txBox="1">
            <a:spLocks noGrp="1"/>
          </p:cNvSpPr>
          <p:nvPr>
            <p:ph type="subTitle" idx="6"/>
          </p:nvPr>
        </p:nvSpPr>
        <p:spPr>
          <a:xfrm>
            <a:off x="6908800" y="4232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algn="ctr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algn="ctr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grpSp>
        <p:nvGrpSpPr>
          <p:cNvPr id="611" name="Google Shape;611;p29"/>
          <p:cNvGrpSpPr/>
          <p:nvPr/>
        </p:nvGrpSpPr>
        <p:grpSpPr>
          <a:xfrm>
            <a:off x="791840" y="3566767"/>
            <a:ext cx="3641781" cy="3335408"/>
            <a:chOff x="289080" y="2675075"/>
            <a:chExt cx="2731336" cy="2501556"/>
          </a:xfrm>
        </p:grpSpPr>
        <p:sp>
          <p:nvSpPr>
            <p:cNvPr id="612" name="Google Shape;612;p29"/>
            <p:cNvSpPr/>
            <p:nvPr/>
          </p:nvSpPr>
          <p:spPr>
            <a:xfrm>
              <a:off x="1168050" y="2675075"/>
              <a:ext cx="1070307" cy="2501511"/>
            </a:xfrm>
            <a:custGeom>
              <a:avLst/>
              <a:gdLst/>
              <a:ahLst/>
              <a:cxnLst/>
              <a:rect l="l" t="t" r="r" b="b"/>
              <a:pathLst>
                <a:path w="19277" h="45054" extrusionOk="0">
                  <a:moveTo>
                    <a:pt x="12216" y="3715"/>
                  </a:moveTo>
                  <a:cubicBezTo>
                    <a:pt x="10370" y="6263"/>
                    <a:pt x="8430" y="8954"/>
                    <a:pt x="10097" y="13240"/>
                  </a:cubicBezTo>
                  <a:cubicBezTo>
                    <a:pt x="10073" y="13252"/>
                    <a:pt x="10061" y="13288"/>
                    <a:pt x="10061" y="13300"/>
                  </a:cubicBezTo>
                  <a:cubicBezTo>
                    <a:pt x="9287" y="15610"/>
                    <a:pt x="8846" y="17551"/>
                    <a:pt x="8608" y="19253"/>
                  </a:cubicBezTo>
                  <a:cubicBezTo>
                    <a:pt x="7989" y="17217"/>
                    <a:pt x="8037" y="16169"/>
                    <a:pt x="8049" y="15991"/>
                  </a:cubicBezTo>
                  <a:cubicBezTo>
                    <a:pt x="10775" y="10109"/>
                    <a:pt x="7442" y="5740"/>
                    <a:pt x="7430" y="5728"/>
                  </a:cubicBezTo>
                  <a:lnTo>
                    <a:pt x="7430" y="5728"/>
                  </a:lnTo>
                  <a:cubicBezTo>
                    <a:pt x="7418" y="5704"/>
                    <a:pt x="7418" y="5692"/>
                    <a:pt x="7394" y="5692"/>
                  </a:cubicBezTo>
                  <a:cubicBezTo>
                    <a:pt x="7322" y="5632"/>
                    <a:pt x="7203" y="5644"/>
                    <a:pt x="7144" y="5728"/>
                  </a:cubicBezTo>
                  <a:cubicBezTo>
                    <a:pt x="3929" y="9978"/>
                    <a:pt x="7322" y="15407"/>
                    <a:pt x="7692" y="15991"/>
                  </a:cubicBezTo>
                  <a:cubicBezTo>
                    <a:pt x="7680" y="16288"/>
                    <a:pt x="7680" y="17634"/>
                    <a:pt x="8513" y="20134"/>
                  </a:cubicBezTo>
                  <a:cubicBezTo>
                    <a:pt x="8275" y="22849"/>
                    <a:pt x="8668" y="24873"/>
                    <a:pt x="9358" y="26659"/>
                  </a:cubicBezTo>
                  <a:cubicBezTo>
                    <a:pt x="8251" y="25575"/>
                    <a:pt x="7275" y="23908"/>
                    <a:pt x="7096" y="23599"/>
                  </a:cubicBezTo>
                  <a:cubicBezTo>
                    <a:pt x="7989" y="17324"/>
                    <a:pt x="3727" y="14098"/>
                    <a:pt x="3560" y="13979"/>
                  </a:cubicBezTo>
                  <a:cubicBezTo>
                    <a:pt x="3548" y="13967"/>
                    <a:pt x="3524" y="13967"/>
                    <a:pt x="3512" y="13955"/>
                  </a:cubicBezTo>
                  <a:cubicBezTo>
                    <a:pt x="3429" y="13919"/>
                    <a:pt x="3322" y="13967"/>
                    <a:pt x="3286" y="14050"/>
                  </a:cubicBezTo>
                  <a:cubicBezTo>
                    <a:pt x="1405" y="19134"/>
                    <a:pt x="6406" y="23420"/>
                    <a:pt x="6787" y="23742"/>
                  </a:cubicBezTo>
                  <a:cubicBezTo>
                    <a:pt x="6953" y="24028"/>
                    <a:pt x="8275" y="26314"/>
                    <a:pt x="9692" y="27409"/>
                  </a:cubicBezTo>
                  <a:lnTo>
                    <a:pt x="10049" y="28171"/>
                  </a:lnTo>
                  <a:cubicBezTo>
                    <a:pt x="9358" y="27611"/>
                    <a:pt x="8692" y="27290"/>
                    <a:pt x="8489" y="27183"/>
                  </a:cubicBezTo>
                  <a:cubicBezTo>
                    <a:pt x="5715" y="21384"/>
                    <a:pt x="214" y="21146"/>
                    <a:pt x="191" y="21122"/>
                  </a:cubicBezTo>
                  <a:lnTo>
                    <a:pt x="191" y="21122"/>
                  </a:lnTo>
                  <a:lnTo>
                    <a:pt x="155" y="21122"/>
                  </a:lnTo>
                  <a:cubicBezTo>
                    <a:pt x="60" y="21158"/>
                    <a:pt x="0" y="21241"/>
                    <a:pt x="12" y="21337"/>
                  </a:cubicBezTo>
                  <a:cubicBezTo>
                    <a:pt x="1238" y="26599"/>
                    <a:pt x="7811" y="27421"/>
                    <a:pt x="8311" y="27480"/>
                  </a:cubicBezTo>
                  <a:cubicBezTo>
                    <a:pt x="8501" y="27564"/>
                    <a:pt x="9656" y="28135"/>
                    <a:pt x="10525" y="29076"/>
                  </a:cubicBezTo>
                  <a:cubicBezTo>
                    <a:pt x="10763" y="29516"/>
                    <a:pt x="11013" y="29945"/>
                    <a:pt x="11263" y="30397"/>
                  </a:cubicBezTo>
                  <a:cubicBezTo>
                    <a:pt x="12204" y="32028"/>
                    <a:pt x="13204" y="33743"/>
                    <a:pt x="13883" y="35993"/>
                  </a:cubicBezTo>
                  <a:cubicBezTo>
                    <a:pt x="13990" y="36327"/>
                    <a:pt x="14061" y="36708"/>
                    <a:pt x="14145" y="37124"/>
                  </a:cubicBezTo>
                  <a:cubicBezTo>
                    <a:pt x="13788" y="36624"/>
                    <a:pt x="13228" y="36041"/>
                    <a:pt x="12430" y="35457"/>
                  </a:cubicBezTo>
                  <a:cubicBezTo>
                    <a:pt x="10716" y="30100"/>
                    <a:pt x="6370" y="28088"/>
                    <a:pt x="6358" y="28076"/>
                  </a:cubicBezTo>
                  <a:cubicBezTo>
                    <a:pt x="6346" y="28076"/>
                    <a:pt x="6322" y="28064"/>
                    <a:pt x="6310" y="28064"/>
                  </a:cubicBezTo>
                  <a:cubicBezTo>
                    <a:pt x="6203" y="28040"/>
                    <a:pt x="6120" y="28099"/>
                    <a:pt x="6108" y="28207"/>
                  </a:cubicBezTo>
                  <a:cubicBezTo>
                    <a:pt x="6001" y="28873"/>
                    <a:pt x="5965" y="29516"/>
                    <a:pt x="6001" y="30123"/>
                  </a:cubicBezTo>
                  <a:cubicBezTo>
                    <a:pt x="5013" y="29683"/>
                    <a:pt x="3917" y="29588"/>
                    <a:pt x="3786" y="29576"/>
                  </a:cubicBezTo>
                  <a:cubicBezTo>
                    <a:pt x="3751" y="29576"/>
                    <a:pt x="3727" y="29576"/>
                    <a:pt x="3691" y="29588"/>
                  </a:cubicBezTo>
                  <a:cubicBezTo>
                    <a:pt x="3608" y="29635"/>
                    <a:pt x="3560" y="29742"/>
                    <a:pt x="3608" y="29826"/>
                  </a:cubicBezTo>
                  <a:cubicBezTo>
                    <a:pt x="4810" y="32624"/>
                    <a:pt x="7025" y="34041"/>
                    <a:pt x="7358" y="34255"/>
                  </a:cubicBezTo>
                  <a:cubicBezTo>
                    <a:pt x="9204" y="37291"/>
                    <a:pt x="12323" y="39089"/>
                    <a:pt x="12776" y="39339"/>
                  </a:cubicBezTo>
                  <a:cubicBezTo>
                    <a:pt x="12906" y="39672"/>
                    <a:pt x="13633" y="41244"/>
                    <a:pt x="15097" y="42482"/>
                  </a:cubicBezTo>
                  <a:cubicBezTo>
                    <a:pt x="14466" y="42351"/>
                    <a:pt x="14061" y="42304"/>
                    <a:pt x="14049" y="42304"/>
                  </a:cubicBezTo>
                  <a:lnTo>
                    <a:pt x="13990" y="42304"/>
                  </a:lnTo>
                  <a:cubicBezTo>
                    <a:pt x="9061" y="36612"/>
                    <a:pt x="5667" y="38041"/>
                    <a:pt x="5548" y="38089"/>
                  </a:cubicBezTo>
                  <a:cubicBezTo>
                    <a:pt x="5537" y="38089"/>
                    <a:pt x="5537" y="38113"/>
                    <a:pt x="5525" y="38113"/>
                  </a:cubicBezTo>
                  <a:cubicBezTo>
                    <a:pt x="5429" y="38148"/>
                    <a:pt x="5417" y="38267"/>
                    <a:pt x="5465" y="38351"/>
                  </a:cubicBezTo>
                  <a:cubicBezTo>
                    <a:pt x="8275" y="42887"/>
                    <a:pt x="12692" y="42875"/>
                    <a:pt x="13788" y="42792"/>
                  </a:cubicBezTo>
                  <a:cubicBezTo>
                    <a:pt x="13823" y="42851"/>
                    <a:pt x="13907" y="42887"/>
                    <a:pt x="13978" y="42899"/>
                  </a:cubicBezTo>
                  <a:cubicBezTo>
                    <a:pt x="13978" y="42899"/>
                    <a:pt x="15121" y="43006"/>
                    <a:pt x="16443" y="43530"/>
                  </a:cubicBezTo>
                  <a:cubicBezTo>
                    <a:pt x="16526" y="43566"/>
                    <a:pt x="16609" y="43601"/>
                    <a:pt x="16705" y="43625"/>
                  </a:cubicBezTo>
                  <a:lnTo>
                    <a:pt x="16705" y="43625"/>
                  </a:lnTo>
                  <a:cubicBezTo>
                    <a:pt x="17383" y="43923"/>
                    <a:pt x="18110" y="44340"/>
                    <a:pt x="18729" y="44935"/>
                  </a:cubicBezTo>
                  <a:cubicBezTo>
                    <a:pt x="18836" y="45054"/>
                    <a:pt x="19038" y="45042"/>
                    <a:pt x="19157" y="44923"/>
                  </a:cubicBezTo>
                  <a:cubicBezTo>
                    <a:pt x="19276" y="44804"/>
                    <a:pt x="19264" y="44613"/>
                    <a:pt x="19145" y="44494"/>
                  </a:cubicBezTo>
                  <a:cubicBezTo>
                    <a:pt x="18455" y="43851"/>
                    <a:pt x="17669" y="43387"/>
                    <a:pt x="16919" y="43077"/>
                  </a:cubicBezTo>
                  <a:cubicBezTo>
                    <a:pt x="16907" y="43077"/>
                    <a:pt x="16907" y="43066"/>
                    <a:pt x="16895" y="43066"/>
                  </a:cubicBezTo>
                  <a:cubicBezTo>
                    <a:pt x="16836" y="43030"/>
                    <a:pt x="16776" y="43018"/>
                    <a:pt x="16716" y="42994"/>
                  </a:cubicBezTo>
                  <a:cubicBezTo>
                    <a:pt x="15538" y="42399"/>
                    <a:pt x="15216" y="40256"/>
                    <a:pt x="14919" y="38291"/>
                  </a:cubicBezTo>
                  <a:cubicBezTo>
                    <a:pt x="14776" y="37374"/>
                    <a:pt x="14645" y="36505"/>
                    <a:pt x="14442" y="35815"/>
                  </a:cubicBezTo>
                  <a:cubicBezTo>
                    <a:pt x="14371" y="35612"/>
                    <a:pt x="14300" y="35398"/>
                    <a:pt x="14240" y="35207"/>
                  </a:cubicBezTo>
                  <a:cubicBezTo>
                    <a:pt x="14157" y="33755"/>
                    <a:pt x="14776" y="32719"/>
                    <a:pt x="14776" y="32719"/>
                  </a:cubicBezTo>
                  <a:lnTo>
                    <a:pt x="14776" y="32719"/>
                  </a:lnTo>
                  <a:cubicBezTo>
                    <a:pt x="17169" y="28945"/>
                    <a:pt x="17097" y="28457"/>
                    <a:pt x="16740" y="26468"/>
                  </a:cubicBezTo>
                  <a:cubicBezTo>
                    <a:pt x="16621" y="25825"/>
                    <a:pt x="16490" y="25028"/>
                    <a:pt x="16383" y="23897"/>
                  </a:cubicBezTo>
                  <a:cubicBezTo>
                    <a:pt x="16383" y="23849"/>
                    <a:pt x="16359" y="23801"/>
                    <a:pt x="16324" y="23777"/>
                  </a:cubicBezTo>
                  <a:cubicBezTo>
                    <a:pt x="16252" y="23718"/>
                    <a:pt x="16133" y="23718"/>
                    <a:pt x="16074" y="23789"/>
                  </a:cubicBezTo>
                  <a:cubicBezTo>
                    <a:pt x="12859" y="27576"/>
                    <a:pt x="14216" y="31981"/>
                    <a:pt x="14430" y="32612"/>
                  </a:cubicBezTo>
                  <a:cubicBezTo>
                    <a:pt x="14335" y="32826"/>
                    <a:pt x="14014" y="33469"/>
                    <a:pt x="13919" y="34326"/>
                  </a:cubicBezTo>
                  <a:cubicBezTo>
                    <a:pt x="13276" y="32731"/>
                    <a:pt x="12502" y="31397"/>
                    <a:pt x="11775" y="30100"/>
                  </a:cubicBezTo>
                  <a:cubicBezTo>
                    <a:pt x="11418" y="29492"/>
                    <a:pt x="11073" y="28885"/>
                    <a:pt x="10740" y="28254"/>
                  </a:cubicBezTo>
                  <a:cubicBezTo>
                    <a:pt x="10549" y="27373"/>
                    <a:pt x="10680" y="26647"/>
                    <a:pt x="10728" y="26444"/>
                  </a:cubicBezTo>
                  <a:cubicBezTo>
                    <a:pt x="13204" y="24278"/>
                    <a:pt x="12692" y="21575"/>
                    <a:pt x="12645" y="21396"/>
                  </a:cubicBezTo>
                  <a:cubicBezTo>
                    <a:pt x="12645" y="21384"/>
                    <a:pt x="12633" y="21349"/>
                    <a:pt x="12633" y="21337"/>
                  </a:cubicBezTo>
                  <a:cubicBezTo>
                    <a:pt x="12585" y="21241"/>
                    <a:pt x="12490" y="21218"/>
                    <a:pt x="12395" y="21265"/>
                  </a:cubicBezTo>
                  <a:cubicBezTo>
                    <a:pt x="9930" y="22599"/>
                    <a:pt x="10347" y="25944"/>
                    <a:pt x="10394" y="26325"/>
                  </a:cubicBezTo>
                  <a:cubicBezTo>
                    <a:pt x="10359" y="26444"/>
                    <a:pt x="10287" y="26814"/>
                    <a:pt x="10287" y="27314"/>
                  </a:cubicBezTo>
                  <a:cubicBezTo>
                    <a:pt x="9942" y="26575"/>
                    <a:pt x="9644" y="25813"/>
                    <a:pt x="9430" y="24968"/>
                  </a:cubicBezTo>
                  <a:cubicBezTo>
                    <a:pt x="9299" y="23051"/>
                    <a:pt x="10204" y="21146"/>
                    <a:pt x="10359" y="20825"/>
                  </a:cubicBezTo>
                  <a:cubicBezTo>
                    <a:pt x="15681" y="17420"/>
                    <a:pt x="15407" y="12121"/>
                    <a:pt x="15383" y="11859"/>
                  </a:cubicBezTo>
                  <a:cubicBezTo>
                    <a:pt x="15383" y="11836"/>
                    <a:pt x="15383" y="11812"/>
                    <a:pt x="15371" y="11800"/>
                  </a:cubicBezTo>
                  <a:cubicBezTo>
                    <a:pt x="15347" y="11705"/>
                    <a:pt x="15240" y="11657"/>
                    <a:pt x="15157" y="11693"/>
                  </a:cubicBezTo>
                  <a:cubicBezTo>
                    <a:pt x="10109" y="13562"/>
                    <a:pt x="10049" y="20087"/>
                    <a:pt x="10049" y="20670"/>
                  </a:cubicBezTo>
                  <a:cubicBezTo>
                    <a:pt x="9930" y="20908"/>
                    <a:pt x="9358" y="22099"/>
                    <a:pt x="9156" y="23539"/>
                  </a:cubicBezTo>
                  <a:cubicBezTo>
                    <a:pt x="8811" y="21063"/>
                    <a:pt x="9108" y="17943"/>
                    <a:pt x="10597" y="13467"/>
                  </a:cubicBezTo>
                  <a:cubicBezTo>
                    <a:pt x="10609" y="13431"/>
                    <a:pt x="10609" y="13383"/>
                    <a:pt x="10609" y="13360"/>
                  </a:cubicBezTo>
                  <a:cubicBezTo>
                    <a:pt x="16145" y="9002"/>
                    <a:pt x="14669" y="525"/>
                    <a:pt x="14621" y="191"/>
                  </a:cubicBezTo>
                  <a:cubicBezTo>
                    <a:pt x="14597" y="132"/>
                    <a:pt x="14573" y="72"/>
                    <a:pt x="14502" y="36"/>
                  </a:cubicBezTo>
                  <a:cubicBezTo>
                    <a:pt x="14407" y="1"/>
                    <a:pt x="14300" y="48"/>
                    <a:pt x="14276" y="144"/>
                  </a:cubicBezTo>
                  <a:cubicBezTo>
                    <a:pt x="13883" y="1406"/>
                    <a:pt x="13073" y="2537"/>
                    <a:pt x="12216" y="3715"/>
                  </a:cubicBezTo>
                  <a:close/>
                  <a:moveTo>
                    <a:pt x="12621" y="36053"/>
                  </a:moveTo>
                  <a:cubicBezTo>
                    <a:pt x="13585" y="36827"/>
                    <a:pt x="14085" y="37577"/>
                    <a:pt x="14323" y="38065"/>
                  </a:cubicBezTo>
                  <a:cubicBezTo>
                    <a:pt x="14335" y="38172"/>
                    <a:pt x="14347" y="38291"/>
                    <a:pt x="14359" y="38386"/>
                  </a:cubicBezTo>
                  <a:cubicBezTo>
                    <a:pt x="14561" y="39696"/>
                    <a:pt x="14764" y="41101"/>
                    <a:pt x="15252" y="42137"/>
                  </a:cubicBezTo>
                  <a:cubicBezTo>
                    <a:pt x="13871" y="40934"/>
                    <a:pt x="13204" y="39398"/>
                    <a:pt x="13109" y="39184"/>
                  </a:cubicBezTo>
                  <a:cubicBezTo>
                    <a:pt x="13049" y="38029"/>
                    <a:pt x="12871" y="36993"/>
                    <a:pt x="12621" y="36053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1668575" y="4011249"/>
              <a:ext cx="773984" cy="1164384"/>
            </a:xfrm>
            <a:custGeom>
              <a:avLst/>
              <a:gdLst/>
              <a:ahLst/>
              <a:cxnLst/>
              <a:rect l="l" t="t" r="r" b="b"/>
              <a:pathLst>
                <a:path w="7741" h="11645" extrusionOk="0">
                  <a:moveTo>
                    <a:pt x="2775" y="8692"/>
                  </a:moveTo>
                  <a:cubicBezTo>
                    <a:pt x="1608" y="8145"/>
                    <a:pt x="61" y="7430"/>
                    <a:pt x="1" y="5037"/>
                  </a:cubicBezTo>
                  <a:lnTo>
                    <a:pt x="1" y="5037"/>
                  </a:lnTo>
                  <a:lnTo>
                    <a:pt x="1" y="5013"/>
                  </a:lnTo>
                  <a:cubicBezTo>
                    <a:pt x="1" y="4930"/>
                    <a:pt x="84" y="4870"/>
                    <a:pt x="168" y="4870"/>
                  </a:cubicBezTo>
                  <a:cubicBezTo>
                    <a:pt x="2370" y="4942"/>
                    <a:pt x="3418" y="5954"/>
                    <a:pt x="3871" y="7025"/>
                  </a:cubicBezTo>
                  <a:cubicBezTo>
                    <a:pt x="3871" y="6668"/>
                    <a:pt x="3894" y="6299"/>
                    <a:pt x="3918" y="5954"/>
                  </a:cubicBezTo>
                  <a:cubicBezTo>
                    <a:pt x="3918" y="5716"/>
                    <a:pt x="3620" y="5525"/>
                    <a:pt x="3228" y="5275"/>
                  </a:cubicBezTo>
                  <a:cubicBezTo>
                    <a:pt x="2477" y="4775"/>
                    <a:pt x="1442" y="4120"/>
                    <a:pt x="1632" y="2430"/>
                  </a:cubicBezTo>
                  <a:lnTo>
                    <a:pt x="1632" y="2418"/>
                  </a:lnTo>
                  <a:cubicBezTo>
                    <a:pt x="1644" y="2322"/>
                    <a:pt x="1715" y="2263"/>
                    <a:pt x="1811" y="2275"/>
                  </a:cubicBezTo>
                  <a:cubicBezTo>
                    <a:pt x="3311" y="2537"/>
                    <a:pt x="3954" y="3311"/>
                    <a:pt x="4204" y="4085"/>
                  </a:cubicBezTo>
                  <a:cubicBezTo>
                    <a:pt x="4252" y="3930"/>
                    <a:pt x="4275" y="3799"/>
                    <a:pt x="4335" y="3668"/>
                  </a:cubicBezTo>
                  <a:cubicBezTo>
                    <a:pt x="4228" y="3263"/>
                    <a:pt x="3668" y="477"/>
                    <a:pt x="6776" y="13"/>
                  </a:cubicBezTo>
                  <a:cubicBezTo>
                    <a:pt x="6871" y="1"/>
                    <a:pt x="6942" y="60"/>
                    <a:pt x="6954" y="155"/>
                  </a:cubicBezTo>
                  <a:lnTo>
                    <a:pt x="6954" y="167"/>
                  </a:lnTo>
                  <a:lnTo>
                    <a:pt x="6954" y="167"/>
                  </a:lnTo>
                  <a:cubicBezTo>
                    <a:pt x="7133" y="1858"/>
                    <a:pt x="6109" y="2501"/>
                    <a:pt x="5335" y="2989"/>
                  </a:cubicBezTo>
                  <a:cubicBezTo>
                    <a:pt x="5085" y="3156"/>
                    <a:pt x="4871" y="3287"/>
                    <a:pt x="4752" y="3430"/>
                  </a:cubicBezTo>
                  <a:cubicBezTo>
                    <a:pt x="4752" y="3454"/>
                    <a:pt x="4752" y="3489"/>
                    <a:pt x="4740" y="3501"/>
                  </a:cubicBezTo>
                  <a:cubicBezTo>
                    <a:pt x="4561" y="3930"/>
                    <a:pt x="4430" y="4418"/>
                    <a:pt x="4347" y="4942"/>
                  </a:cubicBezTo>
                  <a:lnTo>
                    <a:pt x="4347" y="5263"/>
                  </a:lnTo>
                  <a:cubicBezTo>
                    <a:pt x="4811" y="4454"/>
                    <a:pt x="5740" y="3668"/>
                    <a:pt x="7550" y="4096"/>
                  </a:cubicBezTo>
                  <a:cubicBezTo>
                    <a:pt x="7645" y="4108"/>
                    <a:pt x="7681" y="4204"/>
                    <a:pt x="7669" y="4287"/>
                  </a:cubicBezTo>
                  <a:lnTo>
                    <a:pt x="7669" y="4311"/>
                  </a:lnTo>
                  <a:cubicBezTo>
                    <a:pt x="7180" y="5930"/>
                    <a:pt x="5990" y="6132"/>
                    <a:pt x="5097" y="6299"/>
                  </a:cubicBezTo>
                  <a:cubicBezTo>
                    <a:pt x="4644" y="6371"/>
                    <a:pt x="4287" y="6430"/>
                    <a:pt x="4204" y="6656"/>
                  </a:cubicBezTo>
                  <a:cubicBezTo>
                    <a:pt x="4192" y="7133"/>
                    <a:pt x="4192" y="7609"/>
                    <a:pt x="4192" y="8097"/>
                  </a:cubicBezTo>
                  <a:cubicBezTo>
                    <a:pt x="4216" y="8264"/>
                    <a:pt x="4228" y="8418"/>
                    <a:pt x="4252" y="8549"/>
                  </a:cubicBezTo>
                  <a:cubicBezTo>
                    <a:pt x="4656" y="7597"/>
                    <a:pt x="5573" y="6644"/>
                    <a:pt x="7597" y="6799"/>
                  </a:cubicBezTo>
                  <a:cubicBezTo>
                    <a:pt x="7681" y="6799"/>
                    <a:pt x="7740" y="6882"/>
                    <a:pt x="7740" y="6966"/>
                  </a:cubicBezTo>
                  <a:lnTo>
                    <a:pt x="7740" y="6990"/>
                  </a:lnTo>
                  <a:cubicBezTo>
                    <a:pt x="7490" y="8918"/>
                    <a:pt x="6180" y="9383"/>
                    <a:pt x="5204" y="9728"/>
                  </a:cubicBezTo>
                  <a:cubicBezTo>
                    <a:pt x="4692" y="9907"/>
                    <a:pt x="4287" y="10038"/>
                    <a:pt x="4228" y="10335"/>
                  </a:cubicBezTo>
                  <a:lnTo>
                    <a:pt x="4228" y="11002"/>
                  </a:lnTo>
                  <a:cubicBezTo>
                    <a:pt x="4621" y="10276"/>
                    <a:pt x="5406" y="9621"/>
                    <a:pt x="6966" y="9800"/>
                  </a:cubicBezTo>
                  <a:cubicBezTo>
                    <a:pt x="7061" y="9811"/>
                    <a:pt x="7121" y="9883"/>
                    <a:pt x="7097" y="9978"/>
                  </a:cubicBezTo>
                  <a:lnTo>
                    <a:pt x="7097" y="9990"/>
                  </a:lnTo>
                  <a:cubicBezTo>
                    <a:pt x="6966" y="10835"/>
                    <a:pt x="6585" y="11335"/>
                    <a:pt x="6133" y="11645"/>
                  </a:cubicBezTo>
                  <a:lnTo>
                    <a:pt x="1251" y="11645"/>
                  </a:lnTo>
                  <a:cubicBezTo>
                    <a:pt x="656" y="11133"/>
                    <a:pt x="180" y="10383"/>
                    <a:pt x="144" y="9109"/>
                  </a:cubicBezTo>
                  <a:lnTo>
                    <a:pt x="144" y="9109"/>
                  </a:lnTo>
                  <a:lnTo>
                    <a:pt x="144" y="9097"/>
                  </a:lnTo>
                  <a:cubicBezTo>
                    <a:pt x="144" y="9014"/>
                    <a:pt x="215" y="8954"/>
                    <a:pt x="299" y="8954"/>
                  </a:cubicBezTo>
                  <a:cubicBezTo>
                    <a:pt x="2680" y="9026"/>
                    <a:pt x="3573" y="10288"/>
                    <a:pt x="3906" y="11454"/>
                  </a:cubicBezTo>
                  <a:cubicBezTo>
                    <a:pt x="3918" y="11073"/>
                    <a:pt x="3918" y="10704"/>
                    <a:pt x="3918" y="10323"/>
                  </a:cubicBezTo>
                  <a:lnTo>
                    <a:pt x="3918" y="10323"/>
                  </a:lnTo>
                  <a:lnTo>
                    <a:pt x="3918" y="10323"/>
                  </a:lnTo>
                  <a:lnTo>
                    <a:pt x="3918" y="10323"/>
                  </a:lnTo>
                  <a:lnTo>
                    <a:pt x="3918" y="10133"/>
                  </a:lnTo>
                  <a:cubicBezTo>
                    <a:pt x="3918" y="9930"/>
                    <a:pt x="3918" y="9728"/>
                    <a:pt x="3906" y="9514"/>
                  </a:cubicBezTo>
                  <a:cubicBezTo>
                    <a:pt x="3835" y="9192"/>
                    <a:pt x="3359" y="8966"/>
                    <a:pt x="2775" y="86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14" name="Google Shape;614;p29"/>
            <p:cNvGrpSpPr/>
            <p:nvPr/>
          </p:nvGrpSpPr>
          <p:grpSpPr>
            <a:xfrm>
              <a:off x="2041011" y="4415882"/>
              <a:ext cx="979406" cy="760749"/>
              <a:chOff x="2041011" y="4415882"/>
              <a:chExt cx="979406" cy="760749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2041011" y="4415882"/>
                <a:ext cx="979406" cy="759752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9144" extrusionOk="0">
                    <a:moveTo>
                      <a:pt x="0" y="9144"/>
                    </a:moveTo>
                    <a:cubicBezTo>
                      <a:pt x="12" y="9013"/>
                      <a:pt x="12" y="8894"/>
                      <a:pt x="36" y="8751"/>
                    </a:cubicBezTo>
                    <a:cubicBezTo>
                      <a:pt x="298" y="5822"/>
                      <a:pt x="1488" y="3739"/>
                      <a:pt x="3191" y="2346"/>
                    </a:cubicBezTo>
                    <a:cubicBezTo>
                      <a:pt x="4882" y="941"/>
                      <a:pt x="7072" y="238"/>
                      <a:pt x="9323" y="60"/>
                    </a:cubicBezTo>
                    <a:cubicBezTo>
                      <a:pt x="10120" y="0"/>
                      <a:pt x="10930" y="24"/>
                      <a:pt x="11716" y="83"/>
                    </a:cubicBezTo>
                    <a:cubicBezTo>
                      <a:pt x="11763" y="83"/>
                      <a:pt x="11787" y="119"/>
                      <a:pt x="11787" y="167"/>
                    </a:cubicBezTo>
                    <a:lnTo>
                      <a:pt x="11787" y="167"/>
                    </a:lnTo>
                    <a:cubicBezTo>
                      <a:pt x="11775" y="321"/>
                      <a:pt x="11192" y="5834"/>
                      <a:pt x="8037" y="9132"/>
                    </a:cubicBezTo>
                    <a:lnTo>
                      <a:pt x="0" y="9132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2081556" y="4454434"/>
                <a:ext cx="905211" cy="722197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8692" extrusionOk="0">
                    <a:moveTo>
                      <a:pt x="10799" y="36"/>
                    </a:moveTo>
                    <a:cubicBezTo>
                      <a:pt x="10835" y="12"/>
                      <a:pt x="10871" y="36"/>
                      <a:pt x="10882" y="72"/>
                    </a:cubicBezTo>
                    <a:cubicBezTo>
                      <a:pt x="10894" y="119"/>
                      <a:pt x="10882" y="155"/>
                      <a:pt x="10835" y="167"/>
                    </a:cubicBezTo>
                    <a:cubicBezTo>
                      <a:pt x="10835" y="167"/>
                      <a:pt x="10025" y="465"/>
                      <a:pt x="8835" y="1143"/>
                    </a:cubicBezTo>
                    <a:cubicBezTo>
                      <a:pt x="9251" y="1227"/>
                      <a:pt x="10180" y="1405"/>
                      <a:pt x="10585" y="1536"/>
                    </a:cubicBezTo>
                    <a:cubicBezTo>
                      <a:pt x="10632" y="1548"/>
                      <a:pt x="10644" y="1596"/>
                      <a:pt x="10632" y="1620"/>
                    </a:cubicBezTo>
                    <a:cubicBezTo>
                      <a:pt x="10609" y="1667"/>
                      <a:pt x="10573" y="1679"/>
                      <a:pt x="10537" y="1667"/>
                    </a:cubicBezTo>
                    <a:cubicBezTo>
                      <a:pt x="10061" y="1501"/>
                      <a:pt x="8811" y="1298"/>
                      <a:pt x="8620" y="1262"/>
                    </a:cubicBezTo>
                    <a:cubicBezTo>
                      <a:pt x="8096" y="1560"/>
                      <a:pt x="7525" y="1941"/>
                      <a:pt x="6894" y="2382"/>
                    </a:cubicBezTo>
                    <a:lnTo>
                      <a:pt x="10132" y="3227"/>
                    </a:lnTo>
                    <a:cubicBezTo>
                      <a:pt x="10180" y="3251"/>
                      <a:pt x="10192" y="3275"/>
                      <a:pt x="10192" y="3322"/>
                    </a:cubicBezTo>
                    <a:cubicBezTo>
                      <a:pt x="10180" y="3370"/>
                      <a:pt x="10156" y="3382"/>
                      <a:pt x="10109" y="3382"/>
                    </a:cubicBezTo>
                    <a:lnTo>
                      <a:pt x="6739" y="2501"/>
                    </a:lnTo>
                    <a:cubicBezTo>
                      <a:pt x="6168" y="2917"/>
                      <a:pt x="5548" y="3394"/>
                      <a:pt x="4941" y="3941"/>
                    </a:cubicBezTo>
                    <a:cubicBezTo>
                      <a:pt x="5608" y="4156"/>
                      <a:pt x="8811" y="5132"/>
                      <a:pt x="9335" y="5406"/>
                    </a:cubicBezTo>
                    <a:cubicBezTo>
                      <a:pt x="9358" y="5418"/>
                      <a:pt x="9382" y="5465"/>
                      <a:pt x="9358" y="5513"/>
                    </a:cubicBezTo>
                    <a:cubicBezTo>
                      <a:pt x="9347" y="5537"/>
                      <a:pt x="9299" y="5549"/>
                      <a:pt x="9263" y="5537"/>
                    </a:cubicBezTo>
                    <a:cubicBezTo>
                      <a:pt x="8727" y="5251"/>
                      <a:pt x="5215" y="4179"/>
                      <a:pt x="4810" y="4060"/>
                    </a:cubicBezTo>
                    <a:cubicBezTo>
                      <a:pt x="4322" y="4513"/>
                      <a:pt x="3822" y="5001"/>
                      <a:pt x="3334" y="5537"/>
                    </a:cubicBezTo>
                    <a:lnTo>
                      <a:pt x="8335" y="7132"/>
                    </a:lnTo>
                    <a:cubicBezTo>
                      <a:pt x="8382" y="7144"/>
                      <a:pt x="8394" y="7192"/>
                      <a:pt x="8382" y="7216"/>
                    </a:cubicBezTo>
                    <a:cubicBezTo>
                      <a:pt x="8370" y="7263"/>
                      <a:pt x="8323" y="7275"/>
                      <a:pt x="8287" y="7263"/>
                    </a:cubicBezTo>
                    <a:lnTo>
                      <a:pt x="3227" y="5644"/>
                    </a:lnTo>
                    <a:cubicBezTo>
                      <a:pt x="2858" y="6061"/>
                      <a:pt x="2489" y="6525"/>
                      <a:pt x="2131" y="7001"/>
                    </a:cubicBezTo>
                    <a:cubicBezTo>
                      <a:pt x="2953" y="7275"/>
                      <a:pt x="7120" y="8573"/>
                      <a:pt x="7132" y="8573"/>
                    </a:cubicBezTo>
                    <a:cubicBezTo>
                      <a:pt x="7180" y="8585"/>
                      <a:pt x="7192" y="8632"/>
                      <a:pt x="7180" y="8668"/>
                    </a:cubicBezTo>
                    <a:cubicBezTo>
                      <a:pt x="7180" y="8680"/>
                      <a:pt x="7156" y="8680"/>
                      <a:pt x="7156" y="8692"/>
                    </a:cubicBezTo>
                    <a:lnTo>
                      <a:pt x="7025" y="8692"/>
                    </a:lnTo>
                    <a:cubicBezTo>
                      <a:pt x="6489" y="8525"/>
                      <a:pt x="2691" y="7335"/>
                      <a:pt x="2036" y="7120"/>
                    </a:cubicBezTo>
                    <a:cubicBezTo>
                      <a:pt x="1727" y="7537"/>
                      <a:pt x="1429" y="7966"/>
                      <a:pt x="1143" y="8430"/>
                    </a:cubicBezTo>
                    <a:cubicBezTo>
                      <a:pt x="1310" y="8501"/>
                      <a:pt x="1524" y="8585"/>
                      <a:pt x="1774" y="8680"/>
                    </a:cubicBezTo>
                    <a:lnTo>
                      <a:pt x="1357" y="8680"/>
                    </a:lnTo>
                    <a:cubicBezTo>
                      <a:pt x="1238" y="8632"/>
                      <a:pt x="1143" y="8585"/>
                      <a:pt x="1060" y="8549"/>
                    </a:cubicBezTo>
                    <a:cubicBezTo>
                      <a:pt x="1024" y="8585"/>
                      <a:pt x="1000" y="8632"/>
                      <a:pt x="988" y="8680"/>
                    </a:cubicBezTo>
                    <a:lnTo>
                      <a:pt x="810" y="8680"/>
                    </a:lnTo>
                    <a:cubicBezTo>
                      <a:pt x="846" y="8609"/>
                      <a:pt x="893" y="8513"/>
                      <a:pt x="953" y="8442"/>
                    </a:cubicBezTo>
                    <a:cubicBezTo>
                      <a:pt x="893" y="8228"/>
                      <a:pt x="548" y="7001"/>
                      <a:pt x="453" y="5656"/>
                    </a:cubicBezTo>
                    <a:cubicBezTo>
                      <a:pt x="453" y="5608"/>
                      <a:pt x="476" y="5584"/>
                      <a:pt x="524" y="5584"/>
                    </a:cubicBezTo>
                    <a:cubicBezTo>
                      <a:pt x="572" y="5584"/>
                      <a:pt x="595" y="5608"/>
                      <a:pt x="595" y="5656"/>
                    </a:cubicBezTo>
                    <a:cubicBezTo>
                      <a:pt x="667" y="6823"/>
                      <a:pt x="953" y="7894"/>
                      <a:pt x="1060" y="8287"/>
                    </a:cubicBezTo>
                    <a:cubicBezTo>
                      <a:pt x="1346" y="7847"/>
                      <a:pt x="1619" y="7430"/>
                      <a:pt x="1917" y="7025"/>
                    </a:cubicBezTo>
                    <a:cubicBezTo>
                      <a:pt x="1834" y="6763"/>
                      <a:pt x="1298" y="5132"/>
                      <a:pt x="1250" y="3989"/>
                    </a:cubicBezTo>
                    <a:cubicBezTo>
                      <a:pt x="1250" y="3941"/>
                      <a:pt x="1286" y="3917"/>
                      <a:pt x="1322" y="3917"/>
                    </a:cubicBezTo>
                    <a:cubicBezTo>
                      <a:pt x="1369" y="3917"/>
                      <a:pt x="1405" y="3941"/>
                      <a:pt x="1405" y="3989"/>
                    </a:cubicBezTo>
                    <a:cubicBezTo>
                      <a:pt x="1441" y="5013"/>
                      <a:pt x="1881" y="6442"/>
                      <a:pt x="2024" y="6882"/>
                    </a:cubicBezTo>
                    <a:cubicBezTo>
                      <a:pt x="2381" y="6406"/>
                      <a:pt x="2739" y="5965"/>
                      <a:pt x="3108" y="5549"/>
                    </a:cubicBezTo>
                    <a:cubicBezTo>
                      <a:pt x="2334" y="3929"/>
                      <a:pt x="2322" y="2655"/>
                      <a:pt x="2322" y="2655"/>
                    </a:cubicBezTo>
                    <a:cubicBezTo>
                      <a:pt x="2322" y="2608"/>
                      <a:pt x="2358" y="2572"/>
                      <a:pt x="2393" y="2572"/>
                    </a:cubicBezTo>
                    <a:cubicBezTo>
                      <a:pt x="2441" y="2572"/>
                      <a:pt x="2477" y="2608"/>
                      <a:pt x="2477" y="2655"/>
                    </a:cubicBezTo>
                    <a:cubicBezTo>
                      <a:pt x="2477" y="2655"/>
                      <a:pt x="2489" y="3870"/>
                      <a:pt x="3215" y="5430"/>
                    </a:cubicBezTo>
                    <a:cubicBezTo>
                      <a:pt x="3703" y="4894"/>
                      <a:pt x="4203" y="4406"/>
                      <a:pt x="4691" y="3965"/>
                    </a:cubicBezTo>
                    <a:cubicBezTo>
                      <a:pt x="4382" y="3251"/>
                      <a:pt x="4060" y="1370"/>
                      <a:pt x="4060" y="1370"/>
                    </a:cubicBezTo>
                    <a:cubicBezTo>
                      <a:pt x="4060" y="1322"/>
                      <a:pt x="4084" y="1298"/>
                      <a:pt x="4120" y="1286"/>
                    </a:cubicBezTo>
                    <a:cubicBezTo>
                      <a:pt x="4167" y="1286"/>
                      <a:pt x="4203" y="1298"/>
                      <a:pt x="4215" y="1346"/>
                    </a:cubicBezTo>
                    <a:cubicBezTo>
                      <a:pt x="4215" y="1346"/>
                      <a:pt x="4513" y="3132"/>
                      <a:pt x="4810" y="3858"/>
                    </a:cubicBezTo>
                    <a:cubicBezTo>
                      <a:pt x="5429" y="3310"/>
                      <a:pt x="6049" y="2810"/>
                      <a:pt x="6620" y="2382"/>
                    </a:cubicBezTo>
                    <a:cubicBezTo>
                      <a:pt x="6382" y="1441"/>
                      <a:pt x="6418" y="417"/>
                      <a:pt x="6418" y="417"/>
                    </a:cubicBezTo>
                    <a:cubicBezTo>
                      <a:pt x="6418" y="369"/>
                      <a:pt x="6441" y="346"/>
                      <a:pt x="6489" y="346"/>
                    </a:cubicBezTo>
                    <a:cubicBezTo>
                      <a:pt x="6537" y="346"/>
                      <a:pt x="6561" y="369"/>
                      <a:pt x="6561" y="417"/>
                    </a:cubicBezTo>
                    <a:cubicBezTo>
                      <a:pt x="6561" y="417"/>
                      <a:pt x="6537" y="1381"/>
                      <a:pt x="6763" y="2274"/>
                    </a:cubicBezTo>
                    <a:cubicBezTo>
                      <a:pt x="7394" y="1834"/>
                      <a:pt x="7989" y="1441"/>
                      <a:pt x="8513" y="1143"/>
                    </a:cubicBezTo>
                    <a:cubicBezTo>
                      <a:pt x="8442" y="631"/>
                      <a:pt x="8501" y="72"/>
                      <a:pt x="8501" y="72"/>
                    </a:cubicBezTo>
                    <a:cubicBezTo>
                      <a:pt x="8501" y="36"/>
                      <a:pt x="8549" y="0"/>
                      <a:pt x="8573" y="12"/>
                    </a:cubicBezTo>
                    <a:cubicBezTo>
                      <a:pt x="8620" y="12"/>
                      <a:pt x="8644" y="60"/>
                      <a:pt x="8632" y="96"/>
                    </a:cubicBezTo>
                    <a:cubicBezTo>
                      <a:pt x="8632" y="96"/>
                      <a:pt x="8585" y="584"/>
                      <a:pt x="8644" y="1072"/>
                    </a:cubicBezTo>
                    <a:cubicBezTo>
                      <a:pt x="9942" y="358"/>
                      <a:pt x="10799" y="36"/>
                      <a:pt x="10799" y="36"/>
                    </a:cubicBezTo>
                    <a:close/>
                    <a:moveTo>
                      <a:pt x="155" y="8680"/>
                    </a:moveTo>
                    <a:cubicBezTo>
                      <a:pt x="60" y="8156"/>
                      <a:pt x="0" y="7656"/>
                      <a:pt x="0" y="7656"/>
                    </a:cubicBezTo>
                    <a:cubicBezTo>
                      <a:pt x="0" y="7608"/>
                      <a:pt x="36" y="7573"/>
                      <a:pt x="60" y="7573"/>
                    </a:cubicBezTo>
                    <a:cubicBezTo>
                      <a:pt x="107" y="7573"/>
                      <a:pt x="143" y="7608"/>
                      <a:pt x="143" y="7632"/>
                    </a:cubicBezTo>
                    <a:cubicBezTo>
                      <a:pt x="143" y="7632"/>
                      <a:pt x="191" y="8156"/>
                      <a:pt x="286" y="8680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7" name="Google Shape;617;p29"/>
            <p:cNvGrpSpPr/>
            <p:nvPr/>
          </p:nvGrpSpPr>
          <p:grpSpPr>
            <a:xfrm>
              <a:off x="289080" y="3948930"/>
              <a:ext cx="1533334" cy="1227701"/>
              <a:chOff x="289080" y="3948930"/>
              <a:chExt cx="1533334" cy="1227701"/>
            </a:xfrm>
          </p:grpSpPr>
          <p:sp>
            <p:nvSpPr>
              <p:cNvPr id="618" name="Google Shape;618;p29"/>
              <p:cNvSpPr/>
              <p:nvPr/>
            </p:nvSpPr>
            <p:spPr>
              <a:xfrm>
                <a:off x="289080" y="3948930"/>
                <a:ext cx="1533334" cy="1226704"/>
              </a:xfrm>
              <a:custGeom>
                <a:avLst/>
                <a:gdLst/>
                <a:ahLst/>
                <a:cxnLst/>
                <a:rect l="l" t="t" r="r" b="b"/>
                <a:pathLst>
                  <a:path w="18455" h="14764" extrusionOk="0">
                    <a:moveTo>
                      <a:pt x="18455" y="14764"/>
                    </a:moveTo>
                    <a:cubicBezTo>
                      <a:pt x="18098" y="11061"/>
                      <a:pt x="16669" y="8108"/>
                      <a:pt x="14585" y="5858"/>
                    </a:cubicBezTo>
                    <a:cubicBezTo>
                      <a:pt x="11990" y="3048"/>
                      <a:pt x="8370" y="1322"/>
                      <a:pt x="4536" y="524"/>
                    </a:cubicBezTo>
                    <a:cubicBezTo>
                      <a:pt x="3167" y="238"/>
                      <a:pt x="1786" y="60"/>
                      <a:pt x="405" y="0"/>
                    </a:cubicBezTo>
                    <a:cubicBezTo>
                      <a:pt x="322" y="0"/>
                      <a:pt x="262" y="60"/>
                      <a:pt x="250" y="131"/>
                    </a:cubicBezTo>
                    <a:lnTo>
                      <a:pt x="250" y="143"/>
                    </a:lnTo>
                    <a:cubicBezTo>
                      <a:pt x="238" y="381"/>
                      <a:pt x="0" y="8477"/>
                      <a:pt x="3536" y="14764"/>
                    </a:cubicBezTo>
                    <a:lnTo>
                      <a:pt x="18455" y="14764"/>
                    </a:lnTo>
                    <a:close/>
                  </a:path>
                </a:pathLst>
              </a:custGeom>
              <a:solidFill>
                <a:srgbClr val="F1A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8290" y="4012243"/>
                <a:ext cx="1389929" cy="1164388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14014" extrusionOk="0">
                    <a:moveTo>
                      <a:pt x="203" y="24"/>
                    </a:moveTo>
                    <a:cubicBezTo>
                      <a:pt x="143" y="0"/>
                      <a:pt x="72" y="12"/>
                      <a:pt x="24" y="72"/>
                    </a:cubicBezTo>
                    <a:cubicBezTo>
                      <a:pt x="0" y="131"/>
                      <a:pt x="12" y="203"/>
                      <a:pt x="72" y="250"/>
                    </a:cubicBezTo>
                    <a:cubicBezTo>
                      <a:pt x="84" y="250"/>
                      <a:pt x="1394" y="965"/>
                      <a:pt x="3310" y="2405"/>
                    </a:cubicBezTo>
                    <a:cubicBezTo>
                      <a:pt x="2584" y="2441"/>
                      <a:pt x="929" y="2512"/>
                      <a:pt x="191" y="2655"/>
                    </a:cubicBezTo>
                    <a:cubicBezTo>
                      <a:pt x="120" y="2679"/>
                      <a:pt x="72" y="2739"/>
                      <a:pt x="84" y="2810"/>
                    </a:cubicBezTo>
                    <a:cubicBezTo>
                      <a:pt x="96" y="2882"/>
                      <a:pt x="155" y="2929"/>
                      <a:pt x="239" y="2917"/>
                    </a:cubicBezTo>
                    <a:cubicBezTo>
                      <a:pt x="1096" y="2751"/>
                      <a:pt x="3299" y="2679"/>
                      <a:pt x="3632" y="2655"/>
                    </a:cubicBezTo>
                    <a:cubicBezTo>
                      <a:pt x="4442" y="3298"/>
                      <a:pt x="5382" y="4072"/>
                      <a:pt x="6347" y="4977"/>
                    </a:cubicBezTo>
                    <a:lnTo>
                      <a:pt x="560" y="5691"/>
                    </a:lnTo>
                    <a:cubicBezTo>
                      <a:pt x="489" y="5715"/>
                      <a:pt x="441" y="5775"/>
                      <a:pt x="453" y="5846"/>
                    </a:cubicBezTo>
                    <a:cubicBezTo>
                      <a:pt x="477" y="5918"/>
                      <a:pt x="536" y="5965"/>
                      <a:pt x="608" y="5953"/>
                    </a:cubicBezTo>
                    <a:lnTo>
                      <a:pt x="6608" y="5203"/>
                    </a:lnTo>
                    <a:cubicBezTo>
                      <a:pt x="7501" y="6049"/>
                      <a:pt x="8430" y="7037"/>
                      <a:pt x="9371" y="8120"/>
                    </a:cubicBezTo>
                    <a:cubicBezTo>
                      <a:pt x="8180" y="8311"/>
                      <a:pt x="2441" y="9251"/>
                      <a:pt x="1465" y="9597"/>
                    </a:cubicBezTo>
                    <a:cubicBezTo>
                      <a:pt x="1405" y="9620"/>
                      <a:pt x="1370" y="9704"/>
                      <a:pt x="1394" y="9763"/>
                    </a:cubicBezTo>
                    <a:cubicBezTo>
                      <a:pt x="1429" y="9823"/>
                      <a:pt x="1489" y="9859"/>
                      <a:pt x="1560" y="9835"/>
                    </a:cubicBezTo>
                    <a:cubicBezTo>
                      <a:pt x="2560" y="9478"/>
                      <a:pt x="8871" y="8454"/>
                      <a:pt x="9561" y="8347"/>
                    </a:cubicBezTo>
                    <a:cubicBezTo>
                      <a:pt x="10311" y="9228"/>
                      <a:pt x="11038" y="10180"/>
                      <a:pt x="11752" y="11216"/>
                    </a:cubicBezTo>
                    <a:lnTo>
                      <a:pt x="2787" y="12799"/>
                    </a:lnTo>
                    <a:cubicBezTo>
                      <a:pt x="2703" y="12811"/>
                      <a:pt x="2667" y="12871"/>
                      <a:pt x="2679" y="12942"/>
                    </a:cubicBezTo>
                    <a:cubicBezTo>
                      <a:pt x="2691" y="13014"/>
                      <a:pt x="2751" y="13061"/>
                      <a:pt x="2822" y="13049"/>
                    </a:cubicBezTo>
                    <a:lnTo>
                      <a:pt x="11919" y="11454"/>
                    </a:lnTo>
                    <a:cubicBezTo>
                      <a:pt x="12466" y="12264"/>
                      <a:pt x="12990" y="13109"/>
                      <a:pt x="13502" y="14014"/>
                    </a:cubicBezTo>
                    <a:lnTo>
                      <a:pt x="13919" y="14014"/>
                    </a:lnTo>
                    <a:cubicBezTo>
                      <a:pt x="14240" y="13347"/>
                      <a:pt x="15383" y="10894"/>
                      <a:pt x="15717" y="9061"/>
                    </a:cubicBezTo>
                    <a:cubicBezTo>
                      <a:pt x="15729" y="8989"/>
                      <a:pt x="15681" y="8930"/>
                      <a:pt x="15610" y="8906"/>
                    </a:cubicBezTo>
                    <a:cubicBezTo>
                      <a:pt x="15538" y="8894"/>
                      <a:pt x="15479" y="8942"/>
                      <a:pt x="15467" y="9013"/>
                    </a:cubicBezTo>
                    <a:cubicBezTo>
                      <a:pt x="15145" y="10787"/>
                      <a:pt x="14062" y="13133"/>
                      <a:pt x="13705" y="13847"/>
                    </a:cubicBezTo>
                    <a:cubicBezTo>
                      <a:pt x="13205" y="12954"/>
                      <a:pt x="12681" y="12109"/>
                      <a:pt x="12133" y="11311"/>
                    </a:cubicBezTo>
                    <a:cubicBezTo>
                      <a:pt x="13824" y="8692"/>
                      <a:pt x="14157" y="6489"/>
                      <a:pt x="14157" y="6489"/>
                    </a:cubicBezTo>
                    <a:cubicBezTo>
                      <a:pt x="14169" y="6406"/>
                      <a:pt x="14121" y="6346"/>
                      <a:pt x="14050" y="6334"/>
                    </a:cubicBezTo>
                    <a:cubicBezTo>
                      <a:pt x="13978" y="6322"/>
                      <a:pt x="13919" y="6370"/>
                      <a:pt x="13895" y="6442"/>
                    </a:cubicBezTo>
                    <a:cubicBezTo>
                      <a:pt x="13895" y="6442"/>
                      <a:pt x="13586" y="8537"/>
                      <a:pt x="11966" y="11073"/>
                    </a:cubicBezTo>
                    <a:cubicBezTo>
                      <a:pt x="11252" y="10025"/>
                      <a:pt x="10502" y="9073"/>
                      <a:pt x="9776" y="8180"/>
                    </a:cubicBezTo>
                    <a:cubicBezTo>
                      <a:pt x="10490" y="7025"/>
                      <a:pt x="11454" y="3870"/>
                      <a:pt x="11454" y="3846"/>
                    </a:cubicBezTo>
                    <a:cubicBezTo>
                      <a:pt x="11466" y="3775"/>
                      <a:pt x="11442" y="3715"/>
                      <a:pt x="11371" y="3691"/>
                    </a:cubicBezTo>
                    <a:cubicBezTo>
                      <a:pt x="11288" y="3667"/>
                      <a:pt x="11228" y="3703"/>
                      <a:pt x="11204" y="3775"/>
                    </a:cubicBezTo>
                    <a:cubicBezTo>
                      <a:pt x="11204" y="3786"/>
                      <a:pt x="10276" y="6787"/>
                      <a:pt x="9585" y="7977"/>
                    </a:cubicBezTo>
                    <a:cubicBezTo>
                      <a:pt x="8644" y="6870"/>
                      <a:pt x="7692" y="5894"/>
                      <a:pt x="6787" y="5025"/>
                    </a:cubicBezTo>
                    <a:cubicBezTo>
                      <a:pt x="7406" y="3465"/>
                      <a:pt x="7597" y="1691"/>
                      <a:pt x="7597" y="1691"/>
                    </a:cubicBezTo>
                    <a:cubicBezTo>
                      <a:pt x="7620" y="1620"/>
                      <a:pt x="7561" y="1560"/>
                      <a:pt x="7490" y="1548"/>
                    </a:cubicBezTo>
                    <a:cubicBezTo>
                      <a:pt x="7406" y="1524"/>
                      <a:pt x="7347" y="1584"/>
                      <a:pt x="7335" y="1667"/>
                    </a:cubicBezTo>
                    <a:cubicBezTo>
                      <a:pt x="7335" y="1667"/>
                      <a:pt x="7156" y="3334"/>
                      <a:pt x="6573" y="4834"/>
                    </a:cubicBezTo>
                    <a:cubicBezTo>
                      <a:pt x="5596" y="3906"/>
                      <a:pt x="4656" y="3120"/>
                      <a:pt x="3810" y="2465"/>
                    </a:cubicBezTo>
                    <a:cubicBezTo>
                      <a:pt x="4061" y="1572"/>
                      <a:pt x="4084" y="619"/>
                      <a:pt x="4084" y="619"/>
                    </a:cubicBezTo>
                    <a:cubicBezTo>
                      <a:pt x="4084" y="548"/>
                      <a:pt x="4049" y="488"/>
                      <a:pt x="3965" y="488"/>
                    </a:cubicBezTo>
                    <a:cubicBezTo>
                      <a:pt x="3894" y="488"/>
                      <a:pt x="3834" y="536"/>
                      <a:pt x="3834" y="607"/>
                    </a:cubicBezTo>
                    <a:cubicBezTo>
                      <a:pt x="3834" y="607"/>
                      <a:pt x="3810" y="1465"/>
                      <a:pt x="3584" y="2286"/>
                    </a:cubicBezTo>
                    <a:cubicBezTo>
                      <a:pt x="1620" y="786"/>
                      <a:pt x="227" y="36"/>
                      <a:pt x="203" y="24"/>
                    </a:cubicBezTo>
                    <a:close/>
                    <a:moveTo>
                      <a:pt x="16241" y="14002"/>
                    </a:moveTo>
                    <a:cubicBezTo>
                      <a:pt x="16419" y="13419"/>
                      <a:pt x="16574" y="12776"/>
                      <a:pt x="16717" y="12121"/>
                    </a:cubicBezTo>
                    <a:cubicBezTo>
                      <a:pt x="16729" y="12049"/>
                      <a:pt x="16681" y="11990"/>
                      <a:pt x="16610" y="11978"/>
                    </a:cubicBezTo>
                    <a:cubicBezTo>
                      <a:pt x="16538" y="11966"/>
                      <a:pt x="16479" y="12002"/>
                      <a:pt x="16455" y="12085"/>
                    </a:cubicBezTo>
                    <a:cubicBezTo>
                      <a:pt x="16324" y="12764"/>
                      <a:pt x="16145" y="13407"/>
                      <a:pt x="15967" y="14002"/>
                    </a:cubicBezTo>
                    <a:close/>
                  </a:path>
                </a:pathLst>
              </a:custGeom>
              <a:solidFill>
                <a:srgbClr val="EB6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63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0"/>
          <p:cNvSpPr txBox="1">
            <a:spLocks noGrp="1"/>
          </p:cNvSpPr>
          <p:nvPr>
            <p:ph type="subTitle" idx="1"/>
          </p:nvPr>
        </p:nvSpPr>
        <p:spPr>
          <a:xfrm>
            <a:off x="5486400" y="12510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30"/>
          <p:cNvSpPr txBox="1">
            <a:spLocks noGrp="1"/>
          </p:cNvSpPr>
          <p:nvPr>
            <p:ph type="subTitle" idx="2"/>
          </p:nvPr>
        </p:nvSpPr>
        <p:spPr>
          <a:xfrm>
            <a:off x="5486400" y="9041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3" name="Google Shape;623;p30"/>
          <p:cNvSpPr txBox="1">
            <a:spLocks noGrp="1"/>
          </p:cNvSpPr>
          <p:nvPr>
            <p:ph type="subTitle" idx="3"/>
          </p:nvPr>
        </p:nvSpPr>
        <p:spPr>
          <a:xfrm>
            <a:off x="5486400" y="30072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30"/>
          <p:cNvSpPr txBox="1">
            <a:spLocks noGrp="1"/>
          </p:cNvSpPr>
          <p:nvPr>
            <p:ph type="subTitle" idx="4"/>
          </p:nvPr>
        </p:nvSpPr>
        <p:spPr>
          <a:xfrm>
            <a:off x="5486400" y="2660400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subTitle" idx="5"/>
          </p:nvPr>
        </p:nvSpPr>
        <p:spPr>
          <a:xfrm>
            <a:off x="5486400" y="4763533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 sz="2135">
                <a:solidFill>
                  <a:srgbClr val="002E47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 sz="2135"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0"/>
          <p:cNvSpPr txBox="1">
            <a:spLocks noGrp="1"/>
          </p:cNvSpPr>
          <p:nvPr>
            <p:ph type="subTitle" idx="6"/>
          </p:nvPr>
        </p:nvSpPr>
        <p:spPr>
          <a:xfrm>
            <a:off x="5486400" y="4416667"/>
            <a:ext cx="36684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08F9E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>
                <a:solidFill>
                  <a:srgbClr val="002E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defRPr>
            </a:lvl9pPr>
          </a:lstStyle>
          <a:p>
            <a:endParaRPr/>
          </a:p>
        </p:txBody>
      </p:sp>
      <p:sp>
        <p:nvSpPr>
          <p:cNvPr id="627" name="Google Shape;627;p30"/>
          <p:cNvSpPr/>
          <p:nvPr/>
        </p:nvSpPr>
        <p:spPr>
          <a:xfrm rot="6299942">
            <a:off x="2776158" y="3330226"/>
            <a:ext cx="17521301" cy="648843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208F9E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28" name="Google Shape;628;p30"/>
          <p:cNvSpPr txBox="1">
            <a:spLocks noGrp="1"/>
          </p:cNvSpPr>
          <p:nvPr>
            <p:ph type="title"/>
          </p:nvPr>
        </p:nvSpPr>
        <p:spPr>
          <a:xfrm>
            <a:off x="960000" y="567600"/>
            <a:ext cx="51552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5200"/>
              <a:buNone/>
              <a:defRPr>
                <a:solidFill>
                  <a:srgbClr val="208F9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645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Title 5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1"/>
          <p:cNvSpPr/>
          <p:nvPr/>
        </p:nvSpPr>
        <p:spPr>
          <a:xfrm>
            <a:off x="1676400" y="3657601"/>
            <a:ext cx="8813915" cy="3035348"/>
          </a:xfrm>
          <a:custGeom>
            <a:avLst/>
            <a:gdLst/>
            <a:ahLst/>
            <a:cxnLst/>
            <a:rect l="l" t="t" r="r" b="b"/>
            <a:pathLst>
              <a:path w="102547" h="46533" extrusionOk="0">
                <a:moveTo>
                  <a:pt x="97021" y="3161"/>
                </a:moveTo>
                <a:cubicBezTo>
                  <a:pt x="90032" y="1300"/>
                  <a:pt x="72398" y="5806"/>
                  <a:pt x="60184" y="5316"/>
                </a:cubicBezTo>
                <a:cubicBezTo>
                  <a:pt x="47970" y="4826"/>
                  <a:pt x="33275" y="-1118"/>
                  <a:pt x="23739" y="221"/>
                </a:cubicBezTo>
                <a:cubicBezTo>
                  <a:pt x="14203" y="1560"/>
                  <a:pt x="6235" y="6623"/>
                  <a:pt x="2969" y="13350"/>
                </a:cubicBezTo>
                <a:cubicBezTo>
                  <a:pt x="-297" y="20078"/>
                  <a:pt x="-2028" y="36243"/>
                  <a:pt x="4144" y="40586"/>
                </a:cubicBezTo>
                <a:cubicBezTo>
                  <a:pt x="10316" y="44929"/>
                  <a:pt x="28931" y="38430"/>
                  <a:pt x="40002" y="39410"/>
                </a:cubicBezTo>
                <a:cubicBezTo>
                  <a:pt x="51073" y="40390"/>
                  <a:pt x="61425" y="47019"/>
                  <a:pt x="70569" y="46464"/>
                </a:cubicBezTo>
                <a:cubicBezTo>
                  <a:pt x="79713" y="45909"/>
                  <a:pt x="89608" y="41076"/>
                  <a:pt x="94866" y="36079"/>
                </a:cubicBezTo>
                <a:cubicBezTo>
                  <a:pt x="100124" y="31083"/>
                  <a:pt x="101757" y="21971"/>
                  <a:pt x="102116" y="16485"/>
                </a:cubicBezTo>
                <a:cubicBezTo>
                  <a:pt x="102475" y="10999"/>
                  <a:pt x="104010" y="5023"/>
                  <a:pt x="97021" y="3161"/>
                </a:cubicBezTo>
                <a:close/>
              </a:path>
            </a:pathLst>
          </a:custGeom>
          <a:solidFill>
            <a:srgbClr val="208F9E">
              <a:alpha val="51440"/>
            </a:srgbClr>
          </a:solidFill>
          <a:ln>
            <a:noFill/>
          </a:ln>
        </p:spPr>
      </p:sp>
      <p:sp>
        <p:nvSpPr>
          <p:cNvPr id="631" name="Google Shape;631;p31"/>
          <p:cNvSpPr txBox="1">
            <a:spLocks noGrp="1"/>
          </p:cNvSpPr>
          <p:nvPr>
            <p:ph type="title"/>
          </p:nvPr>
        </p:nvSpPr>
        <p:spPr>
          <a:xfrm>
            <a:off x="960000" y="4025900"/>
            <a:ext cx="10272000" cy="2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208F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8781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/>
          <p:nvPr/>
        </p:nvSpPr>
        <p:spPr>
          <a:xfrm>
            <a:off x="10351715" y="2732110"/>
            <a:ext cx="1893495" cy="412510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-889000" y="-1645433"/>
            <a:ext cx="4331837" cy="8742385"/>
          </a:xfrm>
          <a:custGeom>
            <a:avLst/>
            <a:gdLst/>
            <a:ahLst/>
            <a:cxnLst/>
            <a:rect l="l" t="t" r="r" b="b"/>
            <a:pathLst>
              <a:path w="55293" h="68259" extrusionOk="0">
                <a:moveTo>
                  <a:pt x="49864" y="68259"/>
                </a:moveTo>
                <a:lnTo>
                  <a:pt x="0" y="68259"/>
                </a:lnTo>
                <a:lnTo>
                  <a:pt x="0" y="1906"/>
                </a:lnTo>
                <a:cubicBezTo>
                  <a:pt x="727" y="882"/>
                  <a:pt x="1465" y="215"/>
                  <a:pt x="2203" y="1"/>
                </a:cubicBezTo>
                <a:cubicBezTo>
                  <a:pt x="2203" y="1"/>
                  <a:pt x="1655" y="12228"/>
                  <a:pt x="16574" y="11728"/>
                </a:cubicBezTo>
                <a:cubicBezTo>
                  <a:pt x="31480" y="11240"/>
                  <a:pt x="36517" y="11169"/>
                  <a:pt x="38755" y="16467"/>
                </a:cubicBezTo>
                <a:cubicBezTo>
                  <a:pt x="41017" y="21765"/>
                  <a:pt x="34778" y="29469"/>
                  <a:pt x="35267" y="35898"/>
                </a:cubicBezTo>
                <a:cubicBezTo>
                  <a:pt x="35755" y="42327"/>
                  <a:pt x="38898" y="45185"/>
                  <a:pt x="46780" y="46411"/>
                </a:cubicBezTo>
                <a:cubicBezTo>
                  <a:pt x="54674" y="47649"/>
                  <a:pt x="55293" y="57079"/>
                  <a:pt x="53090" y="62675"/>
                </a:cubicBezTo>
                <a:cubicBezTo>
                  <a:pt x="52888" y="63199"/>
                  <a:pt x="52662" y="63866"/>
                  <a:pt x="52400" y="64651"/>
                </a:cubicBezTo>
                <a:cubicBezTo>
                  <a:pt x="50959" y="65830"/>
                  <a:pt x="50221" y="67187"/>
                  <a:pt x="49864" y="68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54" name="Google Shape;654;p33"/>
          <p:cNvGrpSpPr/>
          <p:nvPr/>
        </p:nvGrpSpPr>
        <p:grpSpPr>
          <a:xfrm rot="-5400000">
            <a:off x="10103745" y="-524986"/>
            <a:ext cx="1546068" cy="3070729"/>
            <a:chOff x="15558775" y="-2131075"/>
            <a:chExt cx="438775" cy="871475"/>
          </a:xfrm>
        </p:grpSpPr>
        <p:sp>
          <p:nvSpPr>
            <p:cNvPr id="655" name="Google Shape;655;p33"/>
            <p:cNvSpPr/>
            <p:nvPr/>
          </p:nvSpPr>
          <p:spPr>
            <a:xfrm>
              <a:off x="15558775" y="-2131075"/>
              <a:ext cx="438775" cy="871475"/>
            </a:xfrm>
            <a:custGeom>
              <a:avLst/>
              <a:gdLst/>
              <a:ahLst/>
              <a:cxnLst/>
              <a:rect l="l" t="t" r="r" b="b"/>
              <a:pathLst>
                <a:path w="17551" h="34859" extrusionOk="0">
                  <a:moveTo>
                    <a:pt x="3894" y="0"/>
                  </a:moveTo>
                  <a:cubicBezTo>
                    <a:pt x="2644" y="2477"/>
                    <a:pt x="1358" y="5025"/>
                    <a:pt x="703" y="7703"/>
                  </a:cubicBezTo>
                  <a:cubicBezTo>
                    <a:pt x="1275" y="9906"/>
                    <a:pt x="2775" y="11752"/>
                    <a:pt x="4346" y="13383"/>
                  </a:cubicBezTo>
                  <a:cubicBezTo>
                    <a:pt x="2882" y="12704"/>
                    <a:pt x="1513" y="11823"/>
                    <a:pt x="263" y="10775"/>
                  </a:cubicBezTo>
                  <a:lnTo>
                    <a:pt x="263" y="10775"/>
                  </a:lnTo>
                  <a:cubicBezTo>
                    <a:pt x="227" y="11466"/>
                    <a:pt x="1" y="12478"/>
                    <a:pt x="1072" y="13716"/>
                  </a:cubicBezTo>
                  <a:cubicBezTo>
                    <a:pt x="2144" y="14931"/>
                    <a:pt x="3334" y="15835"/>
                    <a:pt x="4156" y="17062"/>
                  </a:cubicBezTo>
                  <a:cubicBezTo>
                    <a:pt x="3013" y="16371"/>
                    <a:pt x="1846" y="15704"/>
                    <a:pt x="691" y="15026"/>
                  </a:cubicBezTo>
                  <a:lnTo>
                    <a:pt x="691" y="15026"/>
                  </a:lnTo>
                  <a:cubicBezTo>
                    <a:pt x="1167" y="17062"/>
                    <a:pt x="1965" y="19038"/>
                    <a:pt x="3203" y="20562"/>
                  </a:cubicBezTo>
                  <a:cubicBezTo>
                    <a:pt x="4442" y="22074"/>
                    <a:pt x="7097" y="24194"/>
                    <a:pt x="7918" y="26706"/>
                  </a:cubicBezTo>
                  <a:cubicBezTo>
                    <a:pt x="6680" y="25944"/>
                    <a:pt x="5859" y="24944"/>
                    <a:pt x="4573" y="24265"/>
                  </a:cubicBezTo>
                  <a:lnTo>
                    <a:pt x="4573" y="24265"/>
                  </a:lnTo>
                  <a:cubicBezTo>
                    <a:pt x="5180" y="25479"/>
                    <a:pt x="5716" y="26730"/>
                    <a:pt x="6013" y="28075"/>
                  </a:cubicBezTo>
                  <a:cubicBezTo>
                    <a:pt x="6347" y="29504"/>
                    <a:pt x="6347" y="31052"/>
                    <a:pt x="5870" y="32433"/>
                  </a:cubicBezTo>
                  <a:cubicBezTo>
                    <a:pt x="5668" y="33016"/>
                    <a:pt x="4954" y="33754"/>
                    <a:pt x="4894" y="34314"/>
                  </a:cubicBezTo>
                  <a:cubicBezTo>
                    <a:pt x="4855" y="34687"/>
                    <a:pt x="5038" y="34858"/>
                    <a:pt x="5277" y="34858"/>
                  </a:cubicBezTo>
                  <a:cubicBezTo>
                    <a:pt x="5473" y="34858"/>
                    <a:pt x="5705" y="34743"/>
                    <a:pt x="5882" y="34528"/>
                  </a:cubicBezTo>
                  <a:cubicBezTo>
                    <a:pt x="6085" y="34278"/>
                    <a:pt x="6192" y="33957"/>
                    <a:pt x="6382" y="33683"/>
                  </a:cubicBezTo>
                  <a:cubicBezTo>
                    <a:pt x="6942" y="32897"/>
                    <a:pt x="8014" y="32718"/>
                    <a:pt x="8942" y="32480"/>
                  </a:cubicBezTo>
                  <a:cubicBezTo>
                    <a:pt x="9514" y="32326"/>
                    <a:pt x="10073" y="32135"/>
                    <a:pt x="10609" y="31897"/>
                  </a:cubicBezTo>
                  <a:cubicBezTo>
                    <a:pt x="10609" y="31897"/>
                    <a:pt x="9538" y="31814"/>
                    <a:pt x="9157" y="31528"/>
                  </a:cubicBezTo>
                  <a:cubicBezTo>
                    <a:pt x="10157" y="31516"/>
                    <a:pt x="11264" y="31314"/>
                    <a:pt x="12633" y="30528"/>
                  </a:cubicBezTo>
                  <a:cubicBezTo>
                    <a:pt x="14002" y="29742"/>
                    <a:pt x="15812" y="27611"/>
                    <a:pt x="16669" y="25479"/>
                  </a:cubicBezTo>
                  <a:lnTo>
                    <a:pt x="16669" y="25479"/>
                  </a:lnTo>
                  <a:cubicBezTo>
                    <a:pt x="15812" y="25694"/>
                    <a:pt x="14883" y="25729"/>
                    <a:pt x="14002" y="25765"/>
                  </a:cubicBezTo>
                  <a:cubicBezTo>
                    <a:pt x="15943" y="24146"/>
                    <a:pt x="17050" y="20836"/>
                    <a:pt x="17300" y="19479"/>
                  </a:cubicBezTo>
                  <a:cubicBezTo>
                    <a:pt x="17550" y="18121"/>
                    <a:pt x="16765" y="16181"/>
                    <a:pt x="16157" y="14895"/>
                  </a:cubicBezTo>
                  <a:cubicBezTo>
                    <a:pt x="15407" y="16205"/>
                    <a:pt x="14383" y="17359"/>
                    <a:pt x="13145" y="18217"/>
                  </a:cubicBezTo>
                  <a:cubicBezTo>
                    <a:pt x="13943" y="16371"/>
                    <a:pt x="14169" y="14502"/>
                    <a:pt x="14145" y="13157"/>
                  </a:cubicBezTo>
                  <a:cubicBezTo>
                    <a:pt x="14121" y="11823"/>
                    <a:pt x="13276" y="10787"/>
                    <a:pt x="12681" y="10251"/>
                  </a:cubicBezTo>
                  <a:cubicBezTo>
                    <a:pt x="11597" y="9275"/>
                    <a:pt x="10359" y="8442"/>
                    <a:pt x="9228" y="7501"/>
                  </a:cubicBezTo>
                  <a:cubicBezTo>
                    <a:pt x="8883" y="8346"/>
                    <a:pt x="8656" y="9263"/>
                    <a:pt x="8561" y="10168"/>
                  </a:cubicBezTo>
                  <a:cubicBezTo>
                    <a:pt x="8014" y="8751"/>
                    <a:pt x="7621" y="7275"/>
                    <a:pt x="7418" y="5775"/>
                  </a:cubicBezTo>
                  <a:cubicBezTo>
                    <a:pt x="6501" y="4763"/>
                    <a:pt x="5704" y="3632"/>
                    <a:pt x="4918" y="2512"/>
                  </a:cubicBezTo>
                  <a:cubicBezTo>
                    <a:pt x="4394" y="1762"/>
                    <a:pt x="3846" y="929"/>
                    <a:pt x="3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15651650" y="-2085250"/>
              <a:ext cx="181600" cy="746250"/>
            </a:xfrm>
            <a:custGeom>
              <a:avLst/>
              <a:gdLst/>
              <a:ahLst/>
              <a:cxnLst/>
              <a:rect l="l" t="t" r="r" b="b"/>
              <a:pathLst>
                <a:path w="7264" h="29850" extrusionOk="0">
                  <a:moveTo>
                    <a:pt x="262" y="1"/>
                  </a:moveTo>
                  <a:cubicBezTo>
                    <a:pt x="250" y="1"/>
                    <a:pt x="215" y="13"/>
                    <a:pt x="215" y="48"/>
                  </a:cubicBezTo>
                  <a:cubicBezTo>
                    <a:pt x="0" y="1727"/>
                    <a:pt x="0" y="3203"/>
                    <a:pt x="203" y="4525"/>
                  </a:cubicBezTo>
                  <a:cubicBezTo>
                    <a:pt x="667" y="7394"/>
                    <a:pt x="2144" y="9990"/>
                    <a:pt x="3584" y="12490"/>
                  </a:cubicBezTo>
                  <a:lnTo>
                    <a:pt x="3810" y="12871"/>
                  </a:lnTo>
                  <a:cubicBezTo>
                    <a:pt x="5370" y="15610"/>
                    <a:pt x="6799" y="18324"/>
                    <a:pt x="6977" y="21313"/>
                  </a:cubicBezTo>
                  <a:cubicBezTo>
                    <a:pt x="7168" y="24456"/>
                    <a:pt x="5811" y="27695"/>
                    <a:pt x="3453" y="29778"/>
                  </a:cubicBezTo>
                  <a:cubicBezTo>
                    <a:pt x="3429" y="29802"/>
                    <a:pt x="3429" y="29826"/>
                    <a:pt x="3453" y="29838"/>
                  </a:cubicBezTo>
                  <a:cubicBezTo>
                    <a:pt x="3453" y="29850"/>
                    <a:pt x="3465" y="29850"/>
                    <a:pt x="3477" y="29850"/>
                  </a:cubicBezTo>
                  <a:cubicBezTo>
                    <a:pt x="3489" y="29850"/>
                    <a:pt x="3489" y="29850"/>
                    <a:pt x="3513" y="29826"/>
                  </a:cubicBezTo>
                  <a:cubicBezTo>
                    <a:pt x="5894" y="27730"/>
                    <a:pt x="7263" y="24456"/>
                    <a:pt x="7061" y="21277"/>
                  </a:cubicBezTo>
                  <a:cubicBezTo>
                    <a:pt x="6870" y="18277"/>
                    <a:pt x="5453" y="15550"/>
                    <a:pt x="3882" y="12812"/>
                  </a:cubicBezTo>
                  <a:lnTo>
                    <a:pt x="3656" y="12431"/>
                  </a:lnTo>
                  <a:cubicBezTo>
                    <a:pt x="2227" y="9930"/>
                    <a:pt x="739" y="7347"/>
                    <a:pt x="298" y="4489"/>
                  </a:cubicBezTo>
                  <a:cubicBezTo>
                    <a:pt x="84" y="3168"/>
                    <a:pt x="96" y="1715"/>
                    <a:pt x="310" y="48"/>
                  </a:cubicBezTo>
                  <a:cubicBezTo>
                    <a:pt x="310" y="25"/>
                    <a:pt x="298" y="1"/>
                    <a:pt x="262" y="1"/>
                  </a:cubicBezTo>
                  <a:close/>
                </a:path>
              </a:pathLst>
            </a:custGeom>
            <a:solidFill>
              <a:srgbClr val="002E47"/>
            </a:solidFill>
            <a:ln w="3875" cap="flat" cmpd="sng">
              <a:solidFill>
                <a:srgbClr val="002E4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154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5"/>
          <p:cNvSpPr/>
          <p:nvPr/>
        </p:nvSpPr>
        <p:spPr>
          <a:xfrm>
            <a:off x="1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F1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62" name="Google Shape;662;p35"/>
          <p:cNvSpPr/>
          <p:nvPr/>
        </p:nvSpPr>
        <p:spPr>
          <a:xfrm rot="-10166023">
            <a:off x="-4125377" y="5030972"/>
            <a:ext cx="17521725" cy="6488553"/>
          </a:xfrm>
          <a:custGeom>
            <a:avLst/>
            <a:gdLst/>
            <a:ahLst/>
            <a:cxnLst/>
            <a:rect l="l" t="t" r="r" b="b"/>
            <a:pathLst>
              <a:path w="296312" h="116630" extrusionOk="0">
                <a:moveTo>
                  <a:pt x="292401" y="1"/>
                </a:moveTo>
                <a:cubicBezTo>
                  <a:pt x="291015" y="1"/>
                  <a:pt x="289635" y="80"/>
                  <a:pt x="288266" y="232"/>
                </a:cubicBezTo>
                <a:lnTo>
                  <a:pt x="288266" y="232"/>
                </a:lnTo>
                <a:lnTo>
                  <a:pt x="296311" y="214"/>
                </a:lnTo>
                <a:cubicBezTo>
                  <a:pt x="295004" y="70"/>
                  <a:pt x="293699" y="1"/>
                  <a:pt x="292401" y="1"/>
                </a:cubicBezTo>
                <a:close/>
                <a:moveTo>
                  <a:pt x="288266" y="232"/>
                </a:moveTo>
                <a:lnTo>
                  <a:pt x="274594" y="262"/>
                </a:lnTo>
                <a:cubicBezTo>
                  <a:pt x="195180" y="13775"/>
                  <a:pt x="116003" y="28849"/>
                  <a:pt x="37208" y="45458"/>
                </a:cubicBezTo>
                <a:cubicBezTo>
                  <a:pt x="24123" y="48208"/>
                  <a:pt x="8954" y="52375"/>
                  <a:pt x="3906" y="62031"/>
                </a:cubicBezTo>
                <a:cubicBezTo>
                  <a:pt x="1" y="69520"/>
                  <a:pt x="3930" y="77307"/>
                  <a:pt x="7835" y="84153"/>
                </a:cubicBezTo>
                <a:cubicBezTo>
                  <a:pt x="13466" y="94000"/>
                  <a:pt x="19420" y="104179"/>
                  <a:pt x="30385" y="110775"/>
                </a:cubicBezTo>
                <a:cubicBezTo>
                  <a:pt x="36461" y="114430"/>
                  <a:pt x="44554" y="116630"/>
                  <a:pt x="52642" y="116630"/>
                </a:cubicBezTo>
                <a:cubicBezTo>
                  <a:pt x="59151" y="116630"/>
                  <a:pt x="65657" y="115205"/>
                  <a:pt x="71105" y="111966"/>
                </a:cubicBezTo>
                <a:cubicBezTo>
                  <a:pt x="80392" y="106442"/>
                  <a:pt x="84928" y="96857"/>
                  <a:pt x="95155" y="92511"/>
                </a:cubicBezTo>
                <a:cubicBezTo>
                  <a:pt x="99090" y="90838"/>
                  <a:pt x="103123" y="90185"/>
                  <a:pt x="107203" y="90185"/>
                </a:cubicBezTo>
                <a:cubicBezTo>
                  <a:pt x="117494" y="90185"/>
                  <a:pt x="128081" y="94340"/>
                  <a:pt x="138125" y="96762"/>
                </a:cubicBezTo>
                <a:cubicBezTo>
                  <a:pt x="144298" y="98250"/>
                  <a:pt x="150810" y="98957"/>
                  <a:pt x="157430" y="98957"/>
                </a:cubicBezTo>
                <a:cubicBezTo>
                  <a:pt x="185229" y="98957"/>
                  <a:pt x="214923" y="86492"/>
                  <a:pt x="229386" y="67115"/>
                </a:cubicBezTo>
                <a:cubicBezTo>
                  <a:pt x="239280" y="53864"/>
                  <a:pt x="242257" y="38695"/>
                  <a:pt x="250841" y="25027"/>
                </a:cubicBezTo>
                <a:cubicBezTo>
                  <a:pt x="258196" y="13323"/>
                  <a:pt x="272557" y="1976"/>
                  <a:pt x="28826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63" name="Google Shape;663;p35"/>
          <p:cNvGrpSpPr/>
          <p:nvPr/>
        </p:nvGrpSpPr>
        <p:grpSpPr>
          <a:xfrm>
            <a:off x="7898440" y="1809081"/>
            <a:ext cx="3751867" cy="5091433"/>
            <a:chOff x="8538550" y="-2979400"/>
            <a:chExt cx="1464200" cy="1986875"/>
          </a:xfrm>
        </p:grpSpPr>
        <p:sp>
          <p:nvSpPr>
            <p:cNvPr id="664" name="Google Shape;664;p35"/>
            <p:cNvSpPr/>
            <p:nvPr/>
          </p:nvSpPr>
          <p:spPr>
            <a:xfrm>
              <a:off x="8538550" y="-2291825"/>
              <a:ext cx="437275" cy="1298100"/>
            </a:xfrm>
            <a:custGeom>
              <a:avLst/>
              <a:gdLst/>
              <a:ahLst/>
              <a:cxnLst/>
              <a:rect l="l" t="t" r="r" b="b"/>
              <a:pathLst>
                <a:path w="17491" h="51924" extrusionOk="0">
                  <a:moveTo>
                    <a:pt x="11478" y="51924"/>
                  </a:moveTo>
                  <a:cubicBezTo>
                    <a:pt x="11252" y="48102"/>
                    <a:pt x="10359" y="41863"/>
                    <a:pt x="7359" y="33874"/>
                  </a:cubicBezTo>
                  <a:cubicBezTo>
                    <a:pt x="2180" y="20075"/>
                    <a:pt x="1" y="5811"/>
                    <a:pt x="5180" y="2846"/>
                  </a:cubicBezTo>
                  <a:cubicBezTo>
                    <a:pt x="10169" y="1"/>
                    <a:pt x="17491" y="19479"/>
                    <a:pt x="16431" y="51924"/>
                  </a:cubicBezTo>
                  <a:lnTo>
                    <a:pt x="11705" y="51924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8957650" y="-1597400"/>
              <a:ext cx="198275" cy="603675"/>
            </a:xfrm>
            <a:custGeom>
              <a:avLst/>
              <a:gdLst/>
              <a:ahLst/>
              <a:cxnLst/>
              <a:rect l="l" t="t" r="r" b="b"/>
              <a:pathLst>
                <a:path w="7931" h="24147" extrusionOk="0">
                  <a:moveTo>
                    <a:pt x="3454" y="24147"/>
                  </a:moveTo>
                  <a:cubicBezTo>
                    <a:pt x="3358" y="22301"/>
                    <a:pt x="3061" y="19920"/>
                    <a:pt x="2287" y="17110"/>
                  </a:cubicBezTo>
                  <a:cubicBezTo>
                    <a:pt x="370" y="10121"/>
                    <a:pt x="1" y="2882"/>
                    <a:pt x="2775" y="1382"/>
                  </a:cubicBezTo>
                  <a:cubicBezTo>
                    <a:pt x="5335" y="1"/>
                    <a:pt x="7930" y="8966"/>
                    <a:pt x="6228" y="2414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9612500" y="-1847125"/>
              <a:ext cx="294700" cy="853400"/>
            </a:xfrm>
            <a:custGeom>
              <a:avLst/>
              <a:gdLst/>
              <a:ahLst/>
              <a:cxnLst/>
              <a:rect l="l" t="t" r="r" b="b"/>
              <a:pathLst>
                <a:path w="11788" h="34136" extrusionOk="0">
                  <a:moveTo>
                    <a:pt x="4037" y="34136"/>
                  </a:moveTo>
                  <a:cubicBezTo>
                    <a:pt x="4311" y="31505"/>
                    <a:pt x="5025" y="27766"/>
                    <a:pt x="6739" y="23206"/>
                  </a:cubicBezTo>
                  <a:cubicBezTo>
                    <a:pt x="10299" y="13740"/>
                    <a:pt x="11788" y="3942"/>
                    <a:pt x="8228" y="1906"/>
                  </a:cubicBezTo>
                  <a:cubicBezTo>
                    <a:pt x="4882" y="1"/>
                    <a:pt x="0" y="12740"/>
                    <a:pt x="465" y="34136"/>
                  </a:cubicBez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9786625" y="-1461650"/>
              <a:ext cx="216125" cy="467925"/>
            </a:xfrm>
            <a:custGeom>
              <a:avLst/>
              <a:gdLst/>
              <a:ahLst/>
              <a:cxnLst/>
              <a:rect l="l" t="t" r="r" b="b"/>
              <a:pathLst>
                <a:path w="8645" h="18717" extrusionOk="0">
                  <a:moveTo>
                    <a:pt x="2608" y="18717"/>
                  </a:moveTo>
                  <a:cubicBezTo>
                    <a:pt x="3001" y="17550"/>
                    <a:pt x="3561" y="16217"/>
                    <a:pt x="4346" y="14788"/>
                  </a:cubicBezTo>
                  <a:cubicBezTo>
                    <a:pt x="7097" y="9751"/>
                    <a:pt x="8645" y="4001"/>
                    <a:pt x="6668" y="1905"/>
                  </a:cubicBezTo>
                  <a:cubicBezTo>
                    <a:pt x="4870" y="0"/>
                    <a:pt x="1275" y="6239"/>
                    <a:pt x="1" y="18717"/>
                  </a:cubicBezTo>
                  <a:close/>
                </a:path>
              </a:pathLst>
            </a:custGeom>
            <a:solidFill>
              <a:srgbClr val="208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8725475" y="-2979400"/>
              <a:ext cx="657850" cy="1985675"/>
            </a:xfrm>
            <a:custGeom>
              <a:avLst/>
              <a:gdLst/>
              <a:ahLst/>
              <a:cxnLst/>
              <a:rect l="l" t="t" r="r" b="b"/>
              <a:pathLst>
                <a:path w="26314" h="79427" extrusionOk="0">
                  <a:moveTo>
                    <a:pt x="18289" y="79427"/>
                  </a:moveTo>
                  <a:cubicBezTo>
                    <a:pt x="18170" y="78022"/>
                    <a:pt x="17932" y="76391"/>
                    <a:pt x="17491" y="74629"/>
                  </a:cubicBezTo>
                  <a:cubicBezTo>
                    <a:pt x="16039" y="68866"/>
                    <a:pt x="18217" y="66675"/>
                    <a:pt x="18527" y="63913"/>
                  </a:cubicBezTo>
                  <a:cubicBezTo>
                    <a:pt x="18837" y="61139"/>
                    <a:pt x="18884" y="58496"/>
                    <a:pt x="16527" y="54424"/>
                  </a:cubicBezTo>
                  <a:cubicBezTo>
                    <a:pt x="14181" y="50364"/>
                    <a:pt x="13276" y="47911"/>
                    <a:pt x="14824" y="40886"/>
                  </a:cubicBezTo>
                  <a:cubicBezTo>
                    <a:pt x="16360" y="33862"/>
                    <a:pt x="15729" y="31147"/>
                    <a:pt x="9847" y="26111"/>
                  </a:cubicBezTo>
                  <a:cubicBezTo>
                    <a:pt x="3966" y="21063"/>
                    <a:pt x="1" y="15276"/>
                    <a:pt x="2442" y="7751"/>
                  </a:cubicBezTo>
                  <a:cubicBezTo>
                    <a:pt x="4882" y="239"/>
                    <a:pt x="13193" y="0"/>
                    <a:pt x="15372" y="11073"/>
                  </a:cubicBezTo>
                  <a:cubicBezTo>
                    <a:pt x="17539" y="22158"/>
                    <a:pt x="19432" y="25361"/>
                    <a:pt x="21873" y="29802"/>
                  </a:cubicBezTo>
                  <a:cubicBezTo>
                    <a:pt x="24313" y="34231"/>
                    <a:pt x="22516" y="40886"/>
                    <a:pt x="21611" y="44946"/>
                  </a:cubicBezTo>
                  <a:cubicBezTo>
                    <a:pt x="20694" y="49006"/>
                    <a:pt x="22051" y="52209"/>
                    <a:pt x="23956" y="55293"/>
                  </a:cubicBezTo>
                  <a:cubicBezTo>
                    <a:pt x="25861" y="58377"/>
                    <a:pt x="26314" y="65258"/>
                    <a:pt x="23956" y="70069"/>
                  </a:cubicBezTo>
                  <a:cubicBezTo>
                    <a:pt x="22539" y="72974"/>
                    <a:pt x="22158" y="76712"/>
                    <a:pt x="22111" y="79427"/>
                  </a:cubicBezTo>
                  <a:lnTo>
                    <a:pt x="18289" y="79427"/>
                  </a:lnTo>
                  <a:close/>
                </a:path>
              </a:pathLst>
            </a:custGeom>
            <a:solidFill>
              <a:srgbClr val="00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9321975" y="-2802600"/>
              <a:ext cx="295025" cy="1808875"/>
            </a:xfrm>
            <a:custGeom>
              <a:avLst/>
              <a:gdLst/>
              <a:ahLst/>
              <a:cxnLst/>
              <a:rect l="l" t="t" r="r" b="b"/>
              <a:pathLst>
                <a:path w="11801" h="72355" extrusionOk="0">
                  <a:moveTo>
                    <a:pt x="4240" y="72355"/>
                  </a:moveTo>
                  <a:cubicBezTo>
                    <a:pt x="4168" y="71307"/>
                    <a:pt x="4013" y="70128"/>
                    <a:pt x="3751" y="68878"/>
                  </a:cubicBezTo>
                  <a:cubicBezTo>
                    <a:pt x="2692" y="63866"/>
                    <a:pt x="4644" y="61973"/>
                    <a:pt x="5013" y="59544"/>
                  </a:cubicBezTo>
                  <a:cubicBezTo>
                    <a:pt x="5383" y="57139"/>
                    <a:pt x="5502" y="54829"/>
                    <a:pt x="3597" y="51281"/>
                  </a:cubicBezTo>
                  <a:cubicBezTo>
                    <a:pt x="1692" y="47745"/>
                    <a:pt x="989" y="45602"/>
                    <a:pt x="2561" y="39494"/>
                  </a:cubicBezTo>
                  <a:cubicBezTo>
                    <a:pt x="3668" y="35136"/>
                    <a:pt x="3966" y="33040"/>
                    <a:pt x="1501" y="30028"/>
                  </a:cubicBezTo>
                  <a:cubicBezTo>
                    <a:pt x="191" y="28421"/>
                    <a:pt x="1" y="25111"/>
                    <a:pt x="1870" y="21099"/>
                  </a:cubicBezTo>
                  <a:cubicBezTo>
                    <a:pt x="3751" y="17098"/>
                    <a:pt x="6026" y="9716"/>
                    <a:pt x="3811" y="3811"/>
                  </a:cubicBezTo>
                  <a:cubicBezTo>
                    <a:pt x="3811" y="3811"/>
                    <a:pt x="3335" y="2084"/>
                    <a:pt x="4001" y="1037"/>
                  </a:cubicBezTo>
                  <a:cubicBezTo>
                    <a:pt x="4668" y="1"/>
                    <a:pt x="7919" y="3692"/>
                    <a:pt x="8181" y="10704"/>
                  </a:cubicBezTo>
                  <a:cubicBezTo>
                    <a:pt x="8454" y="17729"/>
                    <a:pt x="5978" y="21182"/>
                    <a:pt x="7573" y="23873"/>
                  </a:cubicBezTo>
                  <a:cubicBezTo>
                    <a:pt x="11800" y="31016"/>
                    <a:pt x="10395" y="35029"/>
                    <a:pt x="8300" y="43042"/>
                  </a:cubicBezTo>
                  <a:cubicBezTo>
                    <a:pt x="7383" y="46578"/>
                    <a:pt x="8454" y="49364"/>
                    <a:pt x="10002" y="52043"/>
                  </a:cubicBezTo>
                  <a:cubicBezTo>
                    <a:pt x="11550" y="54722"/>
                    <a:pt x="11705" y="60722"/>
                    <a:pt x="9490" y="64902"/>
                  </a:cubicBezTo>
                  <a:cubicBezTo>
                    <a:pt x="8288" y="67199"/>
                    <a:pt x="7800" y="70069"/>
                    <a:pt x="7621" y="72355"/>
                  </a:cubicBezTo>
                  <a:lnTo>
                    <a:pt x="4240" y="72355"/>
                  </a:lnTo>
                  <a:close/>
                </a:path>
              </a:pathLst>
            </a:custGeom>
            <a:solidFill>
              <a:srgbClr val="F1A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8993675" y="-1521775"/>
              <a:ext cx="122650" cy="528350"/>
            </a:xfrm>
            <a:custGeom>
              <a:avLst/>
              <a:gdLst/>
              <a:ahLst/>
              <a:cxnLst/>
              <a:rect l="l" t="t" r="r" b="b"/>
              <a:pathLst>
                <a:path w="4906" h="21134" extrusionOk="0">
                  <a:moveTo>
                    <a:pt x="1655" y="393"/>
                  </a:moveTo>
                  <a:cubicBezTo>
                    <a:pt x="1608" y="274"/>
                    <a:pt x="1643" y="119"/>
                    <a:pt x="1727" y="60"/>
                  </a:cubicBezTo>
                  <a:cubicBezTo>
                    <a:pt x="1822" y="0"/>
                    <a:pt x="1941" y="36"/>
                    <a:pt x="1977" y="155"/>
                  </a:cubicBezTo>
                  <a:cubicBezTo>
                    <a:pt x="1977" y="179"/>
                    <a:pt x="2274" y="893"/>
                    <a:pt x="2655" y="2215"/>
                  </a:cubicBezTo>
                  <a:lnTo>
                    <a:pt x="2751" y="762"/>
                  </a:lnTo>
                  <a:cubicBezTo>
                    <a:pt x="2751" y="679"/>
                    <a:pt x="2810" y="607"/>
                    <a:pt x="2894" y="619"/>
                  </a:cubicBezTo>
                  <a:cubicBezTo>
                    <a:pt x="2965" y="631"/>
                    <a:pt x="3013" y="715"/>
                    <a:pt x="3013" y="798"/>
                  </a:cubicBezTo>
                  <a:lnTo>
                    <a:pt x="2858" y="2953"/>
                  </a:lnTo>
                  <a:cubicBezTo>
                    <a:pt x="3025" y="3584"/>
                    <a:pt x="3191" y="4310"/>
                    <a:pt x="3346" y="5132"/>
                  </a:cubicBezTo>
                  <a:lnTo>
                    <a:pt x="3679" y="3429"/>
                  </a:lnTo>
                  <a:cubicBezTo>
                    <a:pt x="3691" y="3346"/>
                    <a:pt x="3763" y="3286"/>
                    <a:pt x="3822" y="3310"/>
                  </a:cubicBezTo>
                  <a:cubicBezTo>
                    <a:pt x="3882" y="3346"/>
                    <a:pt x="3929" y="3429"/>
                    <a:pt x="3918" y="3524"/>
                  </a:cubicBezTo>
                  <a:lnTo>
                    <a:pt x="3465" y="5787"/>
                  </a:lnTo>
                  <a:cubicBezTo>
                    <a:pt x="3632" y="6644"/>
                    <a:pt x="3763" y="7584"/>
                    <a:pt x="3906" y="8608"/>
                  </a:cubicBezTo>
                  <a:lnTo>
                    <a:pt x="4227" y="7156"/>
                  </a:lnTo>
                  <a:cubicBezTo>
                    <a:pt x="4239" y="7061"/>
                    <a:pt x="4310" y="7025"/>
                    <a:pt x="4382" y="7037"/>
                  </a:cubicBezTo>
                  <a:cubicBezTo>
                    <a:pt x="4441" y="7061"/>
                    <a:pt x="4477" y="7156"/>
                    <a:pt x="4465" y="7239"/>
                  </a:cubicBezTo>
                  <a:lnTo>
                    <a:pt x="3989" y="9358"/>
                  </a:lnTo>
                  <a:cubicBezTo>
                    <a:pt x="4108" y="10442"/>
                    <a:pt x="4179" y="11609"/>
                    <a:pt x="4227" y="12835"/>
                  </a:cubicBezTo>
                  <a:lnTo>
                    <a:pt x="4656" y="11502"/>
                  </a:lnTo>
                  <a:cubicBezTo>
                    <a:pt x="4691" y="11406"/>
                    <a:pt x="4763" y="11383"/>
                    <a:pt x="4822" y="11406"/>
                  </a:cubicBezTo>
                  <a:cubicBezTo>
                    <a:pt x="4882" y="11442"/>
                    <a:pt x="4906" y="11549"/>
                    <a:pt x="4882" y="11633"/>
                  </a:cubicBezTo>
                  <a:lnTo>
                    <a:pt x="4239" y="13633"/>
                  </a:lnTo>
                  <a:cubicBezTo>
                    <a:pt x="4251" y="14800"/>
                    <a:pt x="4239" y="16038"/>
                    <a:pt x="4179" y="17336"/>
                  </a:cubicBezTo>
                  <a:lnTo>
                    <a:pt x="4549" y="16633"/>
                  </a:lnTo>
                  <a:cubicBezTo>
                    <a:pt x="4596" y="16562"/>
                    <a:pt x="4680" y="16550"/>
                    <a:pt x="4727" y="16609"/>
                  </a:cubicBezTo>
                  <a:cubicBezTo>
                    <a:pt x="4787" y="16669"/>
                    <a:pt x="4810" y="16764"/>
                    <a:pt x="4763" y="16847"/>
                  </a:cubicBezTo>
                  <a:lnTo>
                    <a:pt x="4156" y="17990"/>
                  </a:lnTo>
                  <a:cubicBezTo>
                    <a:pt x="4096" y="18991"/>
                    <a:pt x="3989" y="20003"/>
                    <a:pt x="3870" y="21050"/>
                  </a:cubicBezTo>
                  <a:lnTo>
                    <a:pt x="4275" y="20384"/>
                  </a:lnTo>
                  <a:cubicBezTo>
                    <a:pt x="4310" y="20312"/>
                    <a:pt x="4394" y="20300"/>
                    <a:pt x="4453" y="20360"/>
                  </a:cubicBezTo>
                  <a:cubicBezTo>
                    <a:pt x="4513" y="20419"/>
                    <a:pt x="4513" y="20515"/>
                    <a:pt x="4465" y="20598"/>
                  </a:cubicBezTo>
                  <a:lnTo>
                    <a:pt x="4156" y="21134"/>
                  </a:lnTo>
                  <a:lnTo>
                    <a:pt x="3477" y="21134"/>
                  </a:lnTo>
                  <a:cubicBezTo>
                    <a:pt x="3525" y="20777"/>
                    <a:pt x="3572" y="20419"/>
                    <a:pt x="3596" y="20062"/>
                  </a:cubicBezTo>
                  <a:cubicBezTo>
                    <a:pt x="3406" y="19729"/>
                    <a:pt x="2929" y="18943"/>
                    <a:pt x="2453" y="18538"/>
                  </a:cubicBezTo>
                  <a:cubicBezTo>
                    <a:pt x="2394" y="18491"/>
                    <a:pt x="2382" y="18395"/>
                    <a:pt x="2405" y="18300"/>
                  </a:cubicBezTo>
                  <a:cubicBezTo>
                    <a:pt x="2441" y="18229"/>
                    <a:pt x="2524" y="18193"/>
                    <a:pt x="2572" y="18241"/>
                  </a:cubicBezTo>
                  <a:cubicBezTo>
                    <a:pt x="2989" y="18586"/>
                    <a:pt x="3394" y="19193"/>
                    <a:pt x="3644" y="19598"/>
                  </a:cubicBezTo>
                  <a:cubicBezTo>
                    <a:pt x="3715" y="18776"/>
                    <a:pt x="3775" y="17990"/>
                    <a:pt x="3822" y="17217"/>
                  </a:cubicBezTo>
                  <a:cubicBezTo>
                    <a:pt x="3477" y="16824"/>
                    <a:pt x="2370" y="15633"/>
                    <a:pt x="1739" y="15300"/>
                  </a:cubicBezTo>
                  <a:cubicBezTo>
                    <a:pt x="1679" y="15264"/>
                    <a:pt x="1655" y="15157"/>
                    <a:pt x="1667" y="15073"/>
                  </a:cubicBezTo>
                  <a:cubicBezTo>
                    <a:pt x="1691" y="14978"/>
                    <a:pt x="1774" y="14942"/>
                    <a:pt x="1834" y="14978"/>
                  </a:cubicBezTo>
                  <a:cubicBezTo>
                    <a:pt x="2405" y="15300"/>
                    <a:pt x="3382" y="16312"/>
                    <a:pt x="3834" y="16800"/>
                  </a:cubicBezTo>
                  <a:cubicBezTo>
                    <a:pt x="3870" y="15966"/>
                    <a:pt x="3882" y="15181"/>
                    <a:pt x="3882" y="14383"/>
                  </a:cubicBezTo>
                  <a:cubicBezTo>
                    <a:pt x="3537" y="14002"/>
                    <a:pt x="2429" y="12752"/>
                    <a:pt x="1381" y="12156"/>
                  </a:cubicBezTo>
                  <a:cubicBezTo>
                    <a:pt x="1322" y="12121"/>
                    <a:pt x="1298" y="12025"/>
                    <a:pt x="1322" y="11930"/>
                  </a:cubicBezTo>
                  <a:cubicBezTo>
                    <a:pt x="1358" y="11847"/>
                    <a:pt x="1429" y="11811"/>
                    <a:pt x="1489" y="11847"/>
                  </a:cubicBezTo>
                  <a:cubicBezTo>
                    <a:pt x="2429" y="12383"/>
                    <a:pt x="3417" y="13430"/>
                    <a:pt x="3882" y="13954"/>
                  </a:cubicBezTo>
                  <a:cubicBezTo>
                    <a:pt x="3882" y="13573"/>
                    <a:pt x="3870" y="13192"/>
                    <a:pt x="3858" y="12823"/>
                  </a:cubicBezTo>
                  <a:cubicBezTo>
                    <a:pt x="3525" y="12406"/>
                    <a:pt x="2394" y="10990"/>
                    <a:pt x="893" y="10025"/>
                  </a:cubicBezTo>
                  <a:cubicBezTo>
                    <a:pt x="834" y="9978"/>
                    <a:pt x="798" y="9894"/>
                    <a:pt x="834" y="9799"/>
                  </a:cubicBezTo>
                  <a:cubicBezTo>
                    <a:pt x="858" y="9716"/>
                    <a:pt x="941" y="9680"/>
                    <a:pt x="1000" y="9728"/>
                  </a:cubicBezTo>
                  <a:cubicBezTo>
                    <a:pt x="2310" y="10573"/>
                    <a:pt x="3346" y="11752"/>
                    <a:pt x="3822" y="12347"/>
                  </a:cubicBezTo>
                  <a:cubicBezTo>
                    <a:pt x="3763" y="11025"/>
                    <a:pt x="3656" y="9787"/>
                    <a:pt x="3525" y="8656"/>
                  </a:cubicBezTo>
                  <a:cubicBezTo>
                    <a:pt x="3036" y="8287"/>
                    <a:pt x="1143" y="6846"/>
                    <a:pt x="108" y="6382"/>
                  </a:cubicBezTo>
                  <a:cubicBezTo>
                    <a:pt x="48" y="6346"/>
                    <a:pt x="0" y="6263"/>
                    <a:pt x="24" y="6168"/>
                  </a:cubicBezTo>
                  <a:cubicBezTo>
                    <a:pt x="48" y="6084"/>
                    <a:pt x="119" y="6037"/>
                    <a:pt x="179" y="6072"/>
                  </a:cubicBezTo>
                  <a:cubicBezTo>
                    <a:pt x="1155" y="6501"/>
                    <a:pt x="2810" y="7715"/>
                    <a:pt x="3477" y="8239"/>
                  </a:cubicBezTo>
                  <a:cubicBezTo>
                    <a:pt x="3382" y="7394"/>
                    <a:pt x="3239" y="6620"/>
                    <a:pt x="3108" y="5894"/>
                  </a:cubicBezTo>
                  <a:cubicBezTo>
                    <a:pt x="2620" y="5596"/>
                    <a:pt x="822" y="4501"/>
                    <a:pt x="358" y="4263"/>
                  </a:cubicBezTo>
                  <a:cubicBezTo>
                    <a:pt x="298" y="4239"/>
                    <a:pt x="262" y="4132"/>
                    <a:pt x="286" y="4048"/>
                  </a:cubicBezTo>
                  <a:cubicBezTo>
                    <a:pt x="310" y="3953"/>
                    <a:pt x="369" y="3905"/>
                    <a:pt x="441" y="3941"/>
                  </a:cubicBezTo>
                  <a:cubicBezTo>
                    <a:pt x="858" y="4144"/>
                    <a:pt x="2382" y="5072"/>
                    <a:pt x="3036" y="5453"/>
                  </a:cubicBezTo>
                  <a:cubicBezTo>
                    <a:pt x="2858" y="4525"/>
                    <a:pt x="2667" y="3703"/>
                    <a:pt x="2489" y="3012"/>
                  </a:cubicBezTo>
                  <a:cubicBezTo>
                    <a:pt x="2013" y="2774"/>
                    <a:pt x="858" y="2203"/>
                    <a:pt x="584" y="2084"/>
                  </a:cubicBezTo>
                  <a:cubicBezTo>
                    <a:pt x="524" y="2048"/>
                    <a:pt x="477" y="1965"/>
                    <a:pt x="489" y="1869"/>
                  </a:cubicBezTo>
                  <a:cubicBezTo>
                    <a:pt x="500" y="1786"/>
                    <a:pt x="584" y="1738"/>
                    <a:pt x="643" y="1750"/>
                  </a:cubicBezTo>
                  <a:cubicBezTo>
                    <a:pt x="893" y="1858"/>
                    <a:pt x="1834" y="2322"/>
                    <a:pt x="2370" y="2584"/>
                  </a:cubicBezTo>
                  <a:cubicBezTo>
                    <a:pt x="1965" y="1167"/>
                    <a:pt x="1655" y="417"/>
                    <a:pt x="1655" y="393"/>
                  </a:cubicBezTo>
                  <a:close/>
                  <a:moveTo>
                    <a:pt x="3072" y="21122"/>
                  </a:moveTo>
                  <a:lnTo>
                    <a:pt x="3370" y="21122"/>
                  </a:lnTo>
                  <a:cubicBezTo>
                    <a:pt x="3156" y="20729"/>
                    <a:pt x="2870" y="20217"/>
                    <a:pt x="2655" y="20015"/>
                  </a:cubicBezTo>
                  <a:cubicBezTo>
                    <a:pt x="2596" y="19967"/>
                    <a:pt x="2513" y="19979"/>
                    <a:pt x="2477" y="20050"/>
                  </a:cubicBezTo>
                  <a:cubicBezTo>
                    <a:pt x="2429" y="20134"/>
                    <a:pt x="2453" y="20229"/>
                    <a:pt x="2501" y="20288"/>
                  </a:cubicBezTo>
                  <a:cubicBezTo>
                    <a:pt x="2679" y="20443"/>
                    <a:pt x="2894" y="20788"/>
                    <a:pt x="3072" y="21122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8919550" y="-2859150"/>
              <a:ext cx="380725" cy="1865125"/>
            </a:xfrm>
            <a:custGeom>
              <a:avLst/>
              <a:gdLst/>
              <a:ahLst/>
              <a:cxnLst/>
              <a:rect l="l" t="t" r="r" b="b"/>
              <a:pathLst>
                <a:path w="15229" h="74605" extrusionOk="0">
                  <a:moveTo>
                    <a:pt x="167" y="524"/>
                  </a:moveTo>
                  <a:cubicBezTo>
                    <a:pt x="60" y="489"/>
                    <a:pt x="1" y="346"/>
                    <a:pt x="36" y="203"/>
                  </a:cubicBezTo>
                  <a:cubicBezTo>
                    <a:pt x="60" y="72"/>
                    <a:pt x="167" y="1"/>
                    <a:pt x="263" y="24"/>
                  </a:cubicBezTo>
                  <a:cubicBezTo>
                    <a:pt x="275" y="24"/>
                    <a:pt x="4394" y="1501"/>
                    <a:pt x="5918" y="8442"/>
                  </a:cubicBezTo>
                  <a:cubicBezTo>
                    <a:pt x="6061" y="9097"/>
                    <a:pt x="6216" y="9787"/>
                    <a:pt x="6347" y="10442"/>
                  </a:cubicBezTo>
                  <a:cubicBezTo>
                    <a:pt x="7478" y="15681"/>
                    <a:pt x="7918" y="17753"/>
                    <a:pt x="10181" y="22098"/>
                  </a:cubicBezTo>
                  <a:cubicBezTo>
                    <a:pt x="11466" y="24575"/>
                    <a:pt x="12562" y="26897"/>
                    <a:pt x="13014" y="29468"/>
                  </a:cubicBezTo>
                  <a:cubicBezTo>
                    <a:pt x="13455" y="32052"/>
                    <a:pt x="13240" y="34898"/>
                    <a:pt x="11847" y="38362"/>
                  </a:cubicBezTo>
                  <a:cubicBezTo>
                    <a:pt x="10323" y="42196"/>
                    <a:pt x="11716" y="45542"/>
                    <a:pt x="13133" y="48923"/>
                  </a:cubicBezTo>
                  <a:cubicBezTo>
                    <a:pt x="14169" y="51435"/>
                    <a:pt x="15229" y="53960"/>
                    <a:pt x="15157" y="56757"/>
                  </a:cubicBezTo>
                  <a:cubicBezTo>
                    <a:pt x="15098" y="58877"/>
                    <a:pt x="14693" y="60532"/>
                    <a:pt x="14252" y="62330"/>
                  </a:cubicBezTo>
                  <a:cubicBezTo>
                    <a:pt x="13526" y="65199"/>
                    <a:pt x="12728" y="68449"/>
                    <a:pt x="13145" y="74605"/>
                  </a:cubicBezTo>
                  <a:lnTo>
                    <a:pt x="12776" y="74605"/>
                  </a:lnTo>
                  <a:cubicBezTo>
                    <a:pt x="12359" y="68390"/>
                    <a:pt x="13169" y="65080"/>
                    <a:pt x="13907" y="62163"/>
                  </a:cubicBezTo>
                  <a:cubicBezTo>
                    <a:pt x="14336" y="60389"/>
                    <a:pt x="14741" y="58770"/>
                    <a:pt x="14800" y="56734"/>
                  </a:cubicBezTo>
                  <a:cubicBezTo>
                    <a:pt x="14872" y="54079"/>
                    <a:pt x="13848" y="51614"/>
                    <a:pt x="12812" y="49161"/>
                  </a:cubicBezTo>
                  <a:cubicBezTo>
                    <a:pt x="11359" y="45661"/>
                    <a:pt x="9895" y="42196"/>
                    <a:pt x="11538" y="38112"/>
                  </a:cubicBezTo>
                  <a:cubicBezTo>
                    <a:pt x="12871" y="34779"/>
                    <a:pt x="13086" y="32052"/>
                    <a:pt x="12657" y="29576"/>
                  </a:cubicBezTo>
                  <a:cubicBezTo>
                    <a:pt x="12217" y="27075"/>
                    <a:pt x="11133" y="24813"/>
                    <a:pt x="9871" y="22384"/>
                  </a:cubicBezTo>
                  <a:cubicBezTo>
                    <a:pt x="7573" y="17979"/>
                    <a:pt x="7133" y="15883"/>
                    <a:pt x="5990" y="10585"/>
                  </a:cubicBezTo>
                  <a:cubicBezTo>
                    <a:pt x="5859" y="9990"/>
                    <a:pt x="5716" y="9359"/>
                    <a:pt x="5561" y="8573"/>
                  </a:cubicBezTo>
                  <a:cubicBezTo>
                    <a:pt x="4096" y="1917"/>
                    <a:pt x="179" y="524"/>
                    <a:pt x="167" y="524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9424675" y="-2726700"/>
              <a:ext cx="132775" cy="1732675"/>
            </a:xfrm>
            <a:custGeom>
              <a:avLst/>
              <a:gdLst/>
              <a:ahLst/>
              <a:cxnLst/>
              <a:rect l="l" t="t" r="r" b="b"/>
              <a:pathLst>
                <a:path w="5311" h="69307" extrusionOk="0">
                  <a:moveTo>
                    <a:pt x="1203" y="429"/>
                  </a:moveTo>
                  <a:cubicBezTo>
                    <a:pt x="1144" y="310"/>
                    <a:pt x="1167" y="167"/>
                    <a:pt x="1263" y="72"/>
                  </a:cubicBezTo>
                  <a:cubicBezTo>
                    <a:pt x="1346" y="1"/>
                    <a:pt x="1465" y="25"/>
                    <a:pt x="1513" y="144"/>
                  </a:cubicBezTo>
                  <a:cubicBezTo>
                    <a:pt x="1525" y="167"/>
                    <a:pt x="4323" y="5882"/>
                    <a:pt x="2001" y="13336"/>
                  </a:cubicBezTo>
                  <a:cubicBezTo>
                    <a:pt x="536" y="18063"/>
                    <a:pt x="1263" y="20479"/>
                    <a:pt x="2084" y="23194"/>
                  </a:cubicBezTo>
                  <a:cubicBezTo>
                    <a:pt x="2513" y="24647"/>
                    <a:pt x="2977" y="26183"/>
                    <a:pt x="3168" y="28195"/>
                  </a:cubicBezTo>
                  <a:cubicBezTo>
                    <a:pt x="3370" y="30516"/>
                    <a:pt x="2799" y="32921"/>
                    <a:pt x="2215" y="35374"/>
                  </a:cubicBezTo>
                  <a:cubicBezTo>
                    <a:pt x="1322" y="39101"/>
                    <a:pt x="429" y="42875"/>
                    <a:pt x="2334" y="46352"/>
                  </a:cubicBezTo>
                  <a:cubicBezTo>
                    <a:pt x="3965" y="49304"/>
                    <a:pt x="4882" y="51507"/>
                    <a:pt x="5096" y="53674"/>
                  </a:cubicBezTo>
                  <a:cubicBezTo>
                    <a:pt x="5311" y="55853"/>
                    <a:pt x="4823" y="57972"/>
                    <a:pt x="3668" y="60770"/>
                  </a:cubicBezTo>
                  <a:cubicBezTo>
                    <a:pt x="2751" y="62985"/>
                    <a:pt x="2382" y="66247"/>
                    <a:pt x="2275" y="69307"/>
                  </a:cubicBezTo>
                  <a:lnTo>
                    <a:pt x="1906" y="69307"/>
                  </a:lnTo>
                  <a:cubicBezTo>
                    <a:pt x="2025" y="66176"/>
                    <a:pt x="2394" y="62818"/>
                    <a:pt x="3346" y="60520"/>
                  </a:cubicBezTo>
                  <a:cubicBezTo>
                    <a:pt x="4465" y="57817"/>
                    <a:pt x="4930" y="55781"/>
                    <a:pt x="4727" y="53734"/>
                  </a:cubicBezTo>
                  <a:cubicBezTo>
                    <a:pt x="4525" y="51662"/>
                    <a:pt x="3644" y="49531"/>
                    <a:pt x="2037" y="46649"/>
                  </a:cubicBezTo>
                  <a:cubicBezTo>
                    <a:pt x="1" y="42970"/>
                    <a:pt x="929" y="39053"/>
                    <a:pt x="1858" y="35219"/>
                  </a:cubicBezTo>
                  <a:cubicBezTo>
                    <a:pt x="2418" y="32814"/>
                    <a:pt x="2989" y="30457"/>
                    <a:pt x="2799" y="28254"/>
                  </a:cubicBezTo>
                  <a:cubicBezTo>
                    <a:pt x="2620" y="26302"/>
                    <a:pt x="2168" y="24801"/>
                    <a:pt x="1739" y="23373"/>
                  </a:cubicBezTo>
                  <a:cubicBezTo>
                    <a:pt x="894" y="20551"/>
                    <a:pt x="143" y="18051"/>
                    <a:pt x="1667" y="13133"/>
                  </a:cubicBezTo>
                  <a:cubicBezTo>
                    <a:pt x="3906" y="5942"/>
                    <a:pt x="1215" y="441"/>
                    <a:pt x="1203" y="429"/>
                  </a:cubicBezTo>
                  <a:close/>
                </a:path>
              </a:pathLst>
            </a:custGeom>
            <a:solidFill>
              <a:srgbClr val="EB6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9637800" y="-1732525"/>
              <a:ext cx="197975" cy="738800"/>
            </a:xfrm>
            <a:custGeom>
              <a:avLst/>
              <a:gdLst/>
              <a:ahLst/>
              <a:cxnLst/>
              <a:rect l="l" t="t" r="r" b="b"/>
              <a:pathLst>
                <a:path w="7919" h="29552" extrusionOk="0">
                  <a:moveTo>
                    <a:pt x="6216" y="203"/>
                  </a:moveTo>
                  <a:cubicBezTo>
                    <a:pt x="6275" y="96"/>
                    <a:pt x="6394" y="60"/>
                    <a:pt x="6466" y="143"/>
                  </a:cubicBezTo>
                  <a:cubicBezTo>
                    <a:pt x="6561" y="227"/>
                    <a:pt x="6573" y="393"/>
                    <a:pt x="6513" y="501"/>
                  </a:cubicBezTo>
                  <a:cubicBezTo>
                    <a:pt x="6501" y="524"/>
                    <a:pt x="5537" y="2382"/>
                    <a:pt x="4430" y="5966"/>
                  </a:cubicBezTo>
                  <a:cubicBezTo>
                    <a:pt x="5001" y="5335"/>
                    <a:pt x="6037" y="4334"/>
                    <a:pt x="7716" y="3418"/>
                  </a:cubicBezTo>
                  <a:cubicBezTo>
                    <a:pt x="7787" y="3394"/>
                    <a:pt x="7859" y="3441"/>
                    <a:pt x="7882" y="3513"/>
                  </a:cubicBezTo>
                  <a:cubicBezTo>
                    <a:pt x="7918" y="3608"/>
                    <a:pt x="7882" y="3691"/>
                    <a:pt x="7811" y="3739"/>
                  </a:cubicBezTo>
                  <a:cubicBezTo>
                    <a:pt x="5620" y="4930"/>
                    <a:pt x="4549" y="6228"/>
                    <a:pt x="4215" y="6704"/>
                  </a:cubicBezTo>
                  <a:cubicBezTo>
                    <a:pt x="3977" y="7501"/>
                    <a:pt x="3739" y="8383"/>
                    <a:pt x="3489" y="9335"/>
                  </a:cubicBezTo>
                  <a:cubicBezTo>
                    <a:pt x="4001" y="8978"/>
                    <a:pt x="5084" y="8335"/>
                    <a:pt x="7335" y="7537"/>
                  </a:cubicBezTo>
                  <a:cubicBezTo>
                    <a:pt x="7394" y="7501"/>
                    <a:pt x="7466" y="7561"/>
                    <a:pt x="7490" y="7656"/>
                  </a:cubicBezTo>
                  <a:cubicBezTo>
                    <a:pt x="7501" y="7740"/>
                    <a:pt x="7454" y="7835"/>
                    <a:pt x="7394" y="7859"/>
                  </a:cubicBezTo>
                  <a:cubicBezTo>
                    <a:pt x="4644" y="8847"/>
                    <a:pt x="3656" y="9549"/>
                    <a:pt x="3382" y="9811"/>
                  </a:cubicBezTo>
                  <a:cubicBezTo>
                    <a:pt x="3156" y="10740"/>
                    <a:pt x="2929" y="11764"/>
                    <a:pt x="2727" y="12824"/>
                  </a:cubicBezTo>
                  <a:cubicBezTo>
                    <a:pt x="3287" y="12562"/>
                    <a:pt x="4644" y="11978"/>
                    <a:pt x="6561" y="11573"/>
                  </a:cubicBezTo>
                  <a:cubicBezTo>
                    <a:pt x="6632" y="11562"/>
                    <a:pt x="6692" y="11621"/>
                    <a:pt x="6692" y="11716"/>
                  </a:cubicBezTo>
                  <a:cubicBezTo>
                    <a:pt x="6716" y="11800"/>
                    <a:pt x="6668" y="11895"/>
                    <a:pt x="6597" y="11907"/>
                  </a:cubicBezTo>
                  <a:cubicBezTo>
                    <a:pt x="4477" y="12347"/>
                    <a:pt x="3060" y="13002"/>
                    <a:pt x="2644" y="13216"/>
                  </a:cubicBezTo>
                  <a:cubicBezTo>
                    <a:pt x="2572" y="13633"/>
                    <a:pt x="2489" y="14062"/>
                    <a:pt x="2406" y="14514"/>
                  </a:cubicBezTo>
                  <a:cubicBezTo>
                    <a:pt x="2977" y="14252"/>
                    <a:pt x="4287" y="13705"/>
                    <a:pt x="5561" y="13419"/>
                  </a:cubicBezTo>
                  <a:cubicBezTo>
                    <a:pt x="5644" y="13407"/>
                    <a:pt x="5704" y="13467"/>
                    <a:pt x="5715" y="13562"/>
                  </a:cubicBezTo>
                  <a:cubicBezTo>
                    <a:pt x="5727" y="13645"/>
                    <a:pt x="5680" y="13740"/>
                    <a:pt x="5608" y="13752"/>
                  </a:cubicBezTo>
                  <a:cubicBezTo>
                    <a:pt x="4227" y="14050"/>
                    <a:pt x="2787" y="14693"/>
                    <a:pt x="2346" y="14883"/>
                  </a:cubicBezTo>
                  <a:cubicBezTo>
                    <a:pt x="2108" y="16312"/>
                    <a:pt x="1905" y="17860"/>
                    <a:pt x="1727" y="19491"/>
                  </a:cubicBezTo>
                  <a:cubicBezTo>
                    <a:pt x="2167" y="19301"/>
                    <a:pt x="3156" y="18896"/>
                    <a:pt x="4239" y="18693"/>
                  </a:cubicBezTo>
                  <a:cubicBezTo>
                    <a:pt x="4311" y="18681"/>
                    <a:pt x="4370" y="18741"/>
                    <a:pt x="4370" y="18836"/>
                  </a:cubicBezTo>
                  <a:cubicBezTo>
                    <a:pt x="4394" y="18931"/>
                    <a:pt x="4334" y="19015"/>
                    <a:pt x="4275" y="19039"/>
                  </a:cubicBezTo>
                  <a:cubicBezTo>
                    <a:pt x="3096" y="19253"/>
                    <a:pt x="2048" y="19705"/>
                    <a:pt x="1691" y="19872"/>
                  </a:cubicBezTo>
                  <a:cubicBezTo>
                    <a:pt x="1560" y="21217"/>
                    <a:pt x="1441" y="22646"/>
                    <a:pt x="1370" y="24134"/>
                  </a:cubicBezTo>
                  <a:cubicBezTo>
                    <a:pt x="1715" y="23861"/>
                    <a:pt x="2334" y="23396"/>
                    <a:pt x="3120" y="23111"/>
                  </a:cubicBezTo>
                  <a:cubicBezTo>
                    <a:pt x="3179" y="23087"/>
                    <a:pt x="3263" y="23146"/>
                    <a:pt x="3275" y="23230"/>
                  </a:cubicBezTo>
                  <a:cubicBezTo>
                    <a:pt x="3287" y="23325"/>
                    <a:pt x="3239" y="23408"/>
                    <a:pt x="3179" y="23444"/>
                  </a:cubicBezTo>
                  <a:cubicBezTo>
                    <a:pt x="2275" y="23765"/>
                    <a:pt x="1608" y="24337"/>
                    <a:pt x="1358" y="24551"/>
                  </a:cubicBezTo>
                  <a:cubicBezTo>
                    <a:pt x="1298" y="25658"/>
                    <a:pt x="1263" y="26790"/>
                    <a:pt x="1251" y="27944"/>
                  </a:cubicBezTo>
                  <a:cubicBezTo>
                    <a:pt x="1560" y="27623"/>
                    <a:pt x="2084" y="27135"/>
                    <a:pt x="2620" y="26873"/>
                  </a:cubicBezTo>
                  <a:cubicBezTo>
                    <a:pt x="2679" y="26849"/>
                    <a:pt x="2751" y="26897"/>
                    <a:pt x="2787" y="26980"/>
                  </a:cubicBezTo>
                  <a:cubicBezTo>
                    <a:pt x="2810" y="27075"/>
                    <a:pt x="2763" y="27159"/>
                    <a:pt x="2703" y="27206"/>
                  </a:cubicBezTo>
                  <a:cubicBezTo>
                    <a:pt x="2096" y="27504"/>
                    <a:pt x="1489" y="28123"/>
                    <a:pt x="1251" y="28397"/>
                  </a:cubicBezTo>
                  <a:lnTo>
                    <a:pt x="1251" y="29242"/>
                  </a:lnTo>
                  <a:cubicBezTo>
                    <a:pt x="1501" y="28945"/>
                    <a:pt x="1894" y="28516"/>
                    <a:pt x="2215" y="28325"/>
                  </a:cubicBezTo>
                  <a:cubicBezTo>
                    <a:pt x="2275" y="28278"/>
                    <a:pt x="2346" y="28325"/>
                    <a:pt x="2382" y="28409"/>
                  </a:cubicBezTo>
                  <a:cubicBezTo>
                    <a:pt x="2406" y="28504"/>
                    <a:pt x="2382" y="28587"/>
                    <a:pt x="2322" y="28635"/>
                  </a:cubicBezTo>
                  <a:cubicBezTo>
                    <a:pt x="2013" y="28826"/>
                    <a:pt x="1620" y="29242"/>
                    <a:pt x="1382" y="29540"/>
                  </a:cubicBezTo>
                  <a:lnTo>
                    <a:pt x="882" y="29540"/>
                  </a:lnTo>
                  <a:cubicBezTo>
                    <a:pt x="882" y="29040"/>
                    <a:pt x="882" y="28540"/>
                    <a:pt x="893" y="28040"/>
                  </a:cubicBezTo>
                  <a:cubicBezTo>
                    <a:pt x="620" y="27516"/>
                    <a:pt x="120" y="26516"/>
                    <a:pt x="12" y="25944"/>
                  </a:cubicBezTo>
                  <a:cubicBezTo>
                    <a:pt x="0" y="25849"/>
                    <a:pt x="24" y="25766"/>
                    <a:pt x="108" y="25730"/>
                  </a:cubicBezTo>
                  <a:cubicBezTo>
                    <a:pt x="167" y="25706"/>
                    <a:pt x="239" y="25766"/>
                    <a:pt x="251" y="25849"/>
                  </a:cubicBezTo>
                  <a:cubicBezTo>
                    <a:pt x="346" y="26266"/>
                    <a:pt x="655" y="26956"/>
                    <a:pt x="905" y="27468"/>
                  </a:cubicBezTo>
                  <a:cubicBezTo>
                    <a:pt x="917" y="26361"/>
                    <a:pt x="965" y="25289"/>
                    <a:pt x="1024" y="24242"/>
                  </a:cubicBezTo>
                  <a:cubicBezTo>
                    <a:pt x="798" y="23646"/>
                    <a:pt x="120" y="21813"/>
                    <a:pt x="60" y="21432"/>
                  </a:cubicBezTo>
                  <a:cubicBezTo>
                    <a:pt x="48" y="21337"/>
                    <a:pt x="84" y="21253"/>
                    <a:pt x="167" y="21241"/>
                  </a:cubicBezTo>
                  <a:cubicBezTo>
                    <a:pt x="239" y="21217"/>
                    <a:pt x="298" y="21277"/>
                    <a:pt x="310" y="21372"/>
                  </a:cubicBezTo>
                  <a:cubicBezTo>
                    <a:pt x="358" y="21658"/>
                    <a:pt x="786" y="22849"/>
                    <a:pt x="1072" y="23599"/>
                  </a:cubicBezTo>
                  <a:cubicBezTo>
                    <a:pt x="1155" y="22110"/>
                    <a:pt x="1274" y="20705"/>
                    <a:pt x="1429" y="19360"/>
                  </a:cubicBezTo>
                  <a:cubicBezTo>
                    <a:pt x="1203" y="18586"/>
                    <a:pt x="762" y="16991"/>
                    <a:pt x="703" y="16193"/>
                  </a:cubicBezTo>
                  <a:cubicBezTo>
                    <a:pt x="703" y="16098"/>
                    <a:pt x="739" y="16014"/>
                    <a:pt x="822" y="16014"/>
                  </a:cubicBezTo>
                  <a:cubicBezTo>
                    <a:pt x="893" y="16003"/>
                    <a:pt x="953" y="16074"/>
                    <a:pt x="953" y="16157"/>
                  </a:cubicBezTo>
                  <a:cubicBezTo>
                    <a:pt x="1001" y="16753"/>
                    <a:pt x="1274" y="17872"/>
                    <a:pt x="1501" y="18693"/>
                  </a:cubicBezTo>
                  <a:cubicBezTo>
                    <a:pt x="1667" y="17265"/>
                    <a:pt x="1858" y="15907"/>
                    <a:pt x="2072" y="14645"/>
                  </a:cubicBezTo>
                  <a:lnTo>
                    <a:pt x="1251" y="11181"/>
                  </a:lnTo>
                  <a:cubicBezTo>
                    <a:pt x="1239" y="11085"/>
                    <a:pt x="1263" y="11002"/>
                    <a:pt x="1322" y="10966"/>
                  </a:cubicBezTo>
                  <a:cubicBezTo>
                    <a:pt x="1382" y="10942"/>
                    <a:pt x="1453" y="10978"/>
                    <a:pt x="1477" y="11073"/>
                  </a:cubicBezTo>
                  <a:lnTo>
                    <a:pt x="2156" y="13990"/>
                  </a:lnTo>
                  <a:cubicBezTo>
                    <a:pt x="2346" y="12871"/>
                    <a:pt x="2560" y="11835"/>
                    <a:pt x="2787" y="10871"/>
                  </a:cubicBezTo>
                  <a:cubicBezTo>
                    <a:pt x="2584" y="10371"/>
                    <a:pt x="2048" y="8871"/>
                    <a:pt x="1846" y="7335"/>
                  </a:cubicBezTo>
                  <a:cubicBezTo>
                    <a:pt x="1834" y="7251"/>
                    <a:pt x="1870" y="7156"/>
                    <a:pt x="1941" y="7144"/>
                  </a:cubicBezTo>
                  <a:cubicBezTo>
                    <a:pt x="2025" y="7132"/>
                    <a:pt x="2084" y="7192"/>
                    <a:pt x="2096" y="7275"/>
                  </a:cubicBezTo>
                  <a:cubicBezTo>
                    <a:pt x="2263" y="8525"/>
                    <a:pt x="2656" y="9752"/>
                    <a:pt x="2882" y="10407"/>
                  </a:cubicBezTo>
                  <a:cubicBezTo>
                    <a:pt x="3096" y="9466"/>
                    <a:pt x="3322" y="8597"/>
                    <a:pt x="3537" y="7787"/>
                  </a:cubicBezTo>
                  <a:cubicBezTo>
                    <a:pt x="3406" y="7156"/>
                    <a:pt x="3001" y="5144"/>
                    <a:pt x="2989" y="3358"/>
                  </a:cubicBezTo>
                  <a:cubicBezTo>
                    <a:pt x="2989" y="3275"/>
                    <a:pt x="3048" y="3203"/>
                    <a:pt x="3108" y="3203"/>
                  </a:cubicBezTo>
                  <a:cubicBezTo>
                    <a:pt x="3179" y="3203"/>
                    <a:pt x="3227" y="3275"/>
                    <a:pt x="3227" y="3358"/>
                  </a:cubicBezTo>
                  <a:cubicBezTo>
                    <a:pt x="3239" y="4787"/>
                    <a:pt x="3513" y="6382"/>
                    <a:pt x="3680" y="7251"/>
                  </a:cubicBezTo>
                  <a:cubicBezTo>
                    <a:pt x="4037" y="5977"/>
                    <a:pt x="4370" y="4882"/>
                    <a:pt x="4703" y="3953"/>
                  </a:cubicBezTo>
                  <a:cubicBezTo>
                    <a:pt x="4668" y="3334"/>
                    <a:pt x="4584" y="1513"/>
                    <a:pt x="4692" y="167"/>
                  </a:cubicBezTo>
                  <a:cubicBezTo>
                    <a:pt x="4692" y="72"/>
                    <a:pt x="4763" y="1"/>
                    <a:pt x="4823" y="12"/>
                  </a:cubicBezTo>
                  <a:cubicBezTo>
                    <a:pt x="4894" y="24"/>
                    <a:pt x="4942" y="108"/>
                    <a:pt x="4930" y="191"/>
                  </a:cubicBezTo>
                  <a:cubicBezTo>
                    <a:pt x="4834" y="1215"/>
                    <a:pt x="4882" y="2525"/>
                    <a:pt x="4906" y="3346"/>
                  </a:cubicBezTo>
                  <a:cubicBezTo>
                    <a:pt x="5668" y="1275"/>
                    <a:pt x="6216" y="203"/>
                    <a:pt x="6216" y="203"/>
                  </a:cubicBezTo>
                  <a:close/>
                  <a:moveTo>
                    <a:pt x="358" y="29552"/>
                  </a:moveTo>
                  <a:lnTo>
                    <a:pt x="667" y="29552"/>
                  </a:lnTo>
                  <a:cubicBezTo>
                    <a:pt x="512" y="29302"/>
                    <a:pt x="370" y="29016"/>
                    <a:pt x="298" y="28754"/>
                  </a:cubicBezTo>
                  <a:cubicBezTo>
                    <a:pt x="262" y="28659"/>
                    <a:pt x="203" y="28623"/>
                    <a:pt x="131" y="28647"/>
                  </a:cubicBezTo>
                  <a:cubicBezTo>
                    <a:pt x="72" y="28683"/>
                    <a:pt x="24" y="28778"/>
                    <a:pt x="60" y="28861"/>
                  </a:cubicBezTo>
                  <a:cubicBezTo>
                    <a:pt x="120" y="29076"/>
                    <a:pt x="227" y="29338"/>
                    <a:pt x="358" y="29552"/>
                  </a:cubicBez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9800325" y="-1380100"/>
              <a:ext cx="150925" cy="385500"/>
            </a:xfrm>
            <a:custGeom>
              <a:avLst/>
              <a:gdLst/>
              <a:ahLst/>
              <a:cxnLst/>
              <a:rect l="l" t="t" r="r" b="b"/>
              <a:pathLst>
                <a:path w="6037" h="15420" extrusionOk="0">
                  <a:moveTo>
                    <a:pt x="3977" y="3287"/>
                  </a:moveTo>
                  <a:cubicBezTo>
                    <a:pt x="4525" y="3037"/>
                    <a:pt x="5549" y="2572"/>
                    <a:pt x="5846" y="2382"/>
                  </a:cubicBezTo>
                  <a:cubicBezTo>
                    <a:pt x="5906" y="2334"/>
                    <a:pt x="5977" y="2382"/>
                    <a:pt x="6013" y="2453"/>
                  </a:cubicBezTo>
                  <a:cubicBezTo>
                    <a:pt x="6037" y="2537"/>
                    <a:pt x="6013" y="2632"/>
                    <a:pt x="5953" y="2679"/>
                  </a:cubicBezTo>
                  <a:cubicBezTo>
                    <a:pt x="5596" y="2894"/>
                    <a:pt x="4239" y="3513"/>
                    <a:pt x="3810" y="3703"/>
                  </a:cubicBezTo>
                  <a:cubicBezTo>
                    <a:pt x="3501" y="4501"/>
                    <a:pt x="3167" y="5442"/>
                    <a:pt x="2822" y="6501"/>
                  </a:cubicBezTo>
                  <a:lnTo>
                    <a:pt x="5203" y="6073"/>
                  </a:lnTo>
                  <a:cubicBezTo>
                    <a:pt x="5287" y="6049"/>
                    <a:pt x="5346" y="6132"/>
                    <a:pt x="5346" y="6216"/>
                  </a:cubicBezTo>
                  <a:cubicBezTo>
                    <a:pt x="5358" y="6311"/>
                    <a:pt x="5299" y="6394"/>
                    <a:pt x="5239" y="6406"/>
                  </a:cubicBezTo>
                  <a:lnTo>
                    <a:pt x="2703" y="6870"/>
                  </a:lnTo>
                  <a:cubicBezTo>
                    <a:pt x="2620" y="7144"/>
                    <a:pt x="2548" y="7418"/>
                    <a:pt x="2453" y="7692"/>
                  </a:cubicBezTo>
                  <a:lnTo>
                    <a:pt x="4179" y="7466"/>
                  </a:lnTo>
                  <a:cubicBezTo>
                    <a:pt x="4263" y="7454"/>
                    <a:pt x="4322" y="7525"/>
                    <a:pt x="4322" y="7621"/>
                  </a:cubicBezTo>
                  <a:cubicBezTo>
                    <a:pt x="4322" y="7704"/>
                    <a:pt x="4275" y="7799"/>
                    <a:pt x="4215" y="7799"/>
                  </a:cubicBezTo>
                  <a:lnTo>
                    <a:pt x="2370" y="8037"/>
                  </a:lnTo>
                  <a:cubicBezTo>
                    <a:pt x="2132" y="8835"/>
                    <a:pt x="1905" y="9704"/>
                    <a:pt x="1679" y="10609"/>
                  </a:cubicBezTo>
                  <a:lnTo>
                    <a:pt x="3525" y="10204"/>
                  </a:lnTo>
                  <a:cubicBezTo>
                    <a:pt x="3608" y="10192"/>
                    <a:pt x="3667" y="10252"/>
                    <a:pt x="3679" y="10335"/>
                  </a:cubicBezTo>
                  <a:cubicBezTo>
                    <a:pt x="3691" y="10430"/>
                    <a:pt x="3644" y="10514"/>
                    <a:pt x="3572" y="10538"/>
                  </a:cubicBezTo>
                  <a:lnTo>
                    <a:pt x="1596" y="10954"/>
                  </a:lnTo>
                  <a:cubicBezTo>
                    <a:pt x="1524" y="11252"/>
                    <a:pt x="1465" y="11550"/>
                    <a:pt x="1381" y="11847"/>
                  </a:cubicBezTo>
                  <a:lnTo>
                    <a:pt x="2298" y="11740"/>
                  </a:lnTo>
                  <a:cubicBezTo>
                    <a:pt x="2370" y="11740"/>
                    <a:pt x="2429" y="11800"/>
                    <a:pt x="2429" y="11883"/>
                  </a:cubicBezTo>
                  <a:cubicBezTo>
                    <a:pt x="2429" y="11978"/>
                    <a:pt x="2382" y="12062"/>
                    <a:pt x="2310" y="12062"/>
                  </a:cubicBezTo>
                  <a:lnTo>
                    <a:pt x="1298" y="12169"/>
                  </a:lnTo>
                  <a:cubicBezTo>
                    <a:pt x="1131" y="12919"/>
                    <a:pt x="989" y="13693"/>
                    <a:pt x="846" y="14490"/>
                  </a:cubicBezTo>
                  <a:lnTo>
                    <a:pt x="1751" y="14312"/>
                  </a:lnTo>
                  <a:cubicBezTo>
                    <a:pt x="1834" y="14300"/>
                    <a:pt x="1893" y="14359"/>
                    <a:pt x="1893" y="14467"/>
                  </a:cubicBezTo>
                  <a:cubicBezTo>
                    <a:pt x="1905" y="14550"/>
                    <a:pt x="1858" y="14645"/>
                    <a:pt x="1786" y="14657"/>
                  </a:cubicBezTo>
                  <a:lnTo>
                    <a:pt x="786" y="14848"/>
                  </a:lnTo>
                  <a:cubicBezTo>
                    <a:pt x="762" y="15038"/>
                    <a:pt x="727" y="15241"/>
                    <a:pt x="703" y="15419"/>
                  </a:cubicBezTo>
                  <a:lnTo>
                    <a:pt x="334" y="15419"/>
                  </a:lnTo>
                  <a:cubicBezTo>
                    <a:pt x="346" y="15371"/>
                    <a:pt x="346" y="15312"/>
                    <a:pt x="357" y="15264"/>
                  </a:cubicBezTo>
                  <a:lnTo>
                    <a:pt x="36" y="14181"/>
                  </a:lnTo>
                  <a:cubicBezTo>
                    <a:pt x="0" y="14086"/>
                    <a:pt x="36" y="14002"/>
                    <a:pt x="96" y="13955"/>
                  </a:cubicBezTo>
                  <a:cubicBezTo>
                    <a:pt x="155" y="13931"/>
                    <a:pt x="227" y="13955"/>
                    <a:pt x="250" y="14050"/>
                  </a:cubicBezTo>
                  <a:lnTo>
                    <a:pt x="453" y="14681"/>
                  </a:lnTo>
                  <a:cubicBezTo>
                    <a:pt x="584" y="13895"/>
                    <a:pt x="715" y="13133"/>
                    <a:pt x="869" y="12407"/>
                  </a:cubicBezTo>
                  <a:lnTo>
                    <a:pt x="584" y="10573"/>
                  </a:lnTo>
                  <a:cubicBezTo>
                    <a:pt x="572" y="10490"/>
                    <a:pt x="608" y="10395"/>
                    <a:pt x="667" y="10383"/>
                  </a:cubicBezTo>
                  <a:cubicBezTo>
                    <a:pt x="750" y="10371"/>
                    <a:pt x="810" y="10430"/>
                    <a:pt x="822" y="10526"/>
                  </a:cubicBezTo>
                  <a:lnTo>
                    <a:pt x="1000" y="11728"/>
                  </a:lnTo>
                  <a:cubicBezTo>
                    <a:pt x="1167" y="11002"/>
                    <a:pt x="1322" y="10276"/>
                    <a:pt x="1500" y="9597"/>
                  </a:cubicBezTo>
                  <a:lnTo>
                    <a:pt x="1119" y="7632"/>
                  </a:lnTo>
                  <a:cubicBezTo>
                    <a:pt x="1108" y="7549"/>
                    <a:pt x="1131" y="7454"/>
                    <a:pt x="1203" y="7430"/>
                  </a:cubicBezTo>
                  <a:cubicBezTo>
                    <a:pt x="1262" y="7394"/>
                    <a:pt x="1346" y="7454"/>
                    <a:pt x="1358" y="7549"/>
                  </a:cubicBezTo>
                  <a:lnTo>
                    <a:pt x="1655" y="9037"/>
                  </a:lnTo>
                  <a:cubicBezTo>
                    <a:pt x="1846" y="8299"/>
                    <a:pt x="2060" y="7597"/>
                    <a:pt x="2262" y="6930"/>
                  </a:cubicBezTo>
                  <a:lnTo>
                    <a:pt x="1893" y="4739"/>
                  </a:lnTo>
                  <a:cubicBezTo>
                    <a:pt x="1881" y="4656"/>
                    <a:pt x="1917" y="4561"/>
                    <a:pt x="1977" y="4537"/>
                  </a:cubicBezTo>
                  <a:cubicBezTo>
                    <a:pt x="2036" y="4525"/>
                    <a:pt x="2120" y="4573"/>
                    <a:pt x="2132" y="4668"/>
                  </a:cubicBezTo>
                  <a:lnTo>
                    <a:pt x="2429" y="6406"/>
                  </a:lnTo>
                  <a:cubicBezTo>
                    <a:pt x="2536" y="6097"/>
                    <a:pt x="2620" y="5811"/>
                    <a:pt x="2727" y="5513"/>
                  </a:cubicBezTo>
                  <a:lnTo>
                    <a:pt x="2453" y="3299"/>
                  </a:lnTo>
                  <a:cubicBezTo>
                    <a:pt x="2441" y="3215"/>
                    <a:pt x="2489" y="3120"/>
                    <a:pt x="2560" y="3108"/>
                  </a:cubicBezTo>
                  <a:cubicBezTo>
                    <a:pt x="2632" y="3096"/>
                    <a:pt x="2691" y="3156"/>
                    <a:pt x="2703" y="3239"/>
                  </a:cubicBezTo>
                  <a:lnTo>
                    <a:pt x="2917" y="4965"/>
                  </a:lnTo>
                  <a:cubicBezTo>
                    <a:pt x="3298" y="3858"/>
                    <a:pt x="3679" y="2918"/>
                    <a:pt x="3989" y="2156"/>
                  </a:cubicBezTo>
                  <a:lnTo>
                    <a:pt x="3822" y="727"/>
                  </a:lnTo>
                  <a:cubicBezTo>
                    <a:pt x="3810" y="643"/>
                    <a:pt x="3858" y="548"/>
                    <a:pt x="3929" y="536"/>
                  </a:cubicBezTo>
                  <a:cubicBezTo>
                    <a:pt x="4001" y="524"/>
                    <a:pt x="4060" y="584"/>
                    <a:pt x="4060" y="679"/>
                  </a:cubicBezTo>
                  <a:lnTo>
                    <a:pt x="4167" y="1691"/>
                  </a:lnTo>
                  <a:cubicBezTo>
                    <a:pt x="4596" y="703"/>
                    <a:pt x="4870" y="167"/>
                    <a:pt x="4870" y="143"/>
                  </a:cubicBezTo>
                  <a:cubicBezTo>
                    <a:pt x="4929" y="24"/>
                    <a:pt x="5049" y="1"/>
                    <a:pt x="5120" y="84"/>
                  </a:cubicBezTo>
                  <a:cubicBezTo>
                    <a:pt x="5203" y="167"/>
                    <a:pt x="5227" y="322"/>
                    <a:pt x="5168" y="441"/>
                  </a:cubicBezTo>
                  <a:cubicBezTo>
                    <a:pt x="5191" y="489"/>
                    <a:pt x="4679" y="1501"/>
                    <a:pt x="3977" y="3287"/>
                  </a:cubicBezTo>
                  <a:close/>
                </a:path>
              </a:pathLst>
            </a:custGeom>
            <a:solidFill>
              <a:srgbClr val="00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8633200" y="-2165900"/>
              <a:ext cx="301250" cy="1173375"/>
            </a:xfrm>
            <a:custGeom>
              <a:avLst/>
              <a:gdLst/>
              <a:ahLst/>
              <a:cxnLst/>
              <a:rect l="l" t="t" r="r" b="b"/>
              <a:pathLst>
                <a:path w="12050" h="46935" extrusionOk="0">
                  <a:moveTo>
                    <a:pt x="10359" y="46887"/>
                  </a:moveTo>
                  <a:cubicBezTo>
                    <a:pt x="10109" y="46649"/>
                    <a:pt x="9514" y="46196"/>
                    <a:pt x="8645" y="45863"/>
                  </a:cubicBezTo>
                  <a:cubicBezTo>
                    <a:pt x="8585" y="45839"/>
                    <a:pt x="8538" y="45744"/>
                    <a:pt x="8561" y="45660"/>
                  </a:cubicBezTo>
                  <a:cubicBezTo>
                    <a:pt x="8573" y="45565"/>
                    <a:pt x="8645" y="45506"/>
                    <a:pt x="8704" y="45541"/>
                  </a:cubicBezTo>
                  <a:cubicBezTo>
                    <a:pt x="9526" y="45851"/>
                    <a:pt x="10121" y="46280"/>
                    <a:pt x="10419" y="46553"/>
                  </a:cubicBezTo>
                  <a:cubicBezTo>
                    <a:pt x="10431" y="45982"/>
                    <a:pt x="10431" y="45422"/>
                    <a:pt x="10443" y="44863"/>
                  </a:cubicBezTo>
                  <a:cubicBezTo>
                    <a:pt x="10085" y="44541"/>
                    <a:pt x="8931" y="43517"/>
                    <a:pt x="8466" y="43172"/>
                  </a:cubicBezTo>
                  <a:cubicBezTo>
                    <a:pt x="8407" y="43124"/>
                    <a:pt x="8383" y="43017"/>
                    <a:pt x="8419" y="42946"/>
                  </a:cubicBezTo>
                  <a:cubicBezTo>
                    <a:pt x="8454" y="42874"/>
                    <a:pt x="8526" y="42839"/>
                    <a:pt x="8585" y="42886"/>
                  </a:cubicBezTo>
                  <a:cubicBezTo>
                    <a:pt x="9002" y="43196"/>
                    <a:pt x="10002" y="44077"/>
                    <a:pt x="10443" y="44482"/>
                  </a:cubicBezTo>
                  <a:lnTo>
                    <a:pt x="10443" y="41446"/>
                  </a:lnTo>
                  <a:cubicBezTo>
                    <a:pt x="10085" y="41148"/>
                    <a:pt x="8966" y="40267"/>
                    <a:pt x="7657" y="39445"/>
                  </a:cubicBezTo>
                  <a:cubicBezTo>
                    <a:pt x="7597" y="39410"/>
                    <a:pt x="7573" y="39314"/>
                    <a:pt x="7597" y="39231"/>
                  </a:cubicBezTo>
                  <a:cubicBezTo>
                    <a:pt x="7633" y="39136"/>
                    <a:pt x="7704" y="39112"/>
                    <a:pt x="7764" y="39136"/>
                  </a:cubicBezTo>
                  <a:cubicBezTo>
                    <a:pt x="8954" y="39862"/>
                    <a:pt x="9978" y="40672"/>
                    <a:pt x="10443" y="41041"/>
                  </a:cubicBezTo>
                  <a:cubicBezTo>
                    <a:pt x="10431" y="40041"/>
                    <a:pt x="10419" y="39064"/>
                    <a:pt x="10383" y="38112"/>
                  </a:cubicBezTo>
                  <a:cubicBezTo>
                    <a:pt x="9895" y="37707"/>
                    <a:pt x="8288" y="36433"/>
                    <a:pt x="6395" y="35266"/>
                  </a:cubicBezTo>
                  <a:cubicBezTo>
                    <a:pt x="6335" y="35219"/>
                    <a:pt x="6311" y="35135"/>
                    <a:pt x="6335" y="35040"/>
                  </a:cubicBezTo>
                  <a:cubicBezTo>
                    <a:pt x="6371" y="34957"/>
                    <a:pt x="6442" y="34921"/>
                    <a:pt x="6502" y="34957"/>
                  </a:cubicBezTo>
                  <a:cubicBezTo>
                    <a:pt x="8240" y="36028"/>
                    <a:pt x="9740" y="37207"/>
                    <a:pt x="10371" y="37695"/>
                  </a:cubicBezTo>
                  <a:cubicBezTo>
                    <a:pt x="10324" y="36445"/>
                    <a:pt x="10264" y="35219"/>
                    <a:pt x="10193" y="34028"/>
                  </a:cubicBezTo>
                  <a:cubicBezTo>
                    <a:pt x="9704" y="33576"/>
                    <a:pt x="7633" y="31706"/>
                    <a:pt x="5740" y="31052"/>
                  </a:cubicBezTo>
                  <a:cubicBezTo>
                    <a:pt x="5680" y="31028"/>
                    <a:pt x="5633" y="30932"/>
                    <a:pt x="5656" y="30849"/>
                  </a:cubicBezTo>
                  <a:cubicBezTo>
                    <a:pt x="5668" y="30754"/>
                    <a:pt x="5740" y="30694"/>
                    <a:pt x="5799" y="30730"/>
                  </a:cubicBezTo>
                  <a:cubicBezTo>
                    <a:pt x="7573" y="31337"/>
                    <a:pt x="9478" y="32957"/>
                    <a:pt x="10181" y="33599"/>
                  </a:cubicBezTo>
                  <a:cubicBezTo>
                    <a:pt x="10085" y="32159"/>
                    <a:pt x="9966" y="30754"/>
                    <a:pt x="9847" y="29408"/>
                  </a:cubicBezTo>
                  <a:cubicBezTo>
                    <a:pt x="9133" y="28873"/>
                    <a:pt x="6216" y="26801"/>
                    <a:pt x="4347" y="26944"/>
                  </a:cubicBezTo>
                  <a:cubicBezTo>
                    <a:pt x="4263" y="26944"/>
                    <a:pt x="4204" y="26884"/>
                    <a:pt x="4204" y="26789"/>
                  </a:cubicBezTo>
                  <a:cubicBezTo>
                    <a:pt x="4204" y="26694"/>
                    <a:pt x="4251" y="26611"/>
                    <a:pt x="4323" y="26611"/>
                  </a:cubicBezTo>
                  <a:cubicBezTo>
                    <a:pt x="6145" y="26456"/>
                    <a:pt x="8871" y="28313"/>
                    <a:pt x="9800" y="28992"/>
                  </a:cubicBezTo>
                  <a:cubicBezTo>
                    <a:pt x="9669" y="27575"/>
                    <a:pt x="9502" y="26206"/>
                    <a:pt x="9335" y="24908"/>
                  </a:cubicBezTo>
                  <a:cubicBezTo>
                    <a:pt x="8752" y="24646"/>
                    <a:pt x="6323" y="23539"/>
                    <a:pt x="3716" y="23217"/>
                  </a:cubicBezTo>
                  <a:cubicBezTo>
                    <a:pt x="3644" y="23193"/>
                    <a:pt x="3597" y="23122"/>
                    <a:pt x="3597" y="23039"/>
                  </a:cubicBezTo>
                  <a:cubicBezTo>
                    <a:pt x="3597" y="22943"/>
                    <a:pt x="3656" y="22872"/>
                    <a:pt x="3739" y="22884"/>
                  </a:cubicBezTo>
                  <a:cubicBezTo>
                    <a:pt x="6204" y="23193"/>
                    <a:pt x="8514" y="24194"/>
                    <a:pt x="9276" y="24539"/>
                  </a:cubicBezTo>
                  <a:cubicBezTo>
                    <a:pt x="9169" y="23765"/>
                    <a:pt x="9062" y="23015"/>
                    <a:pt x="8942" y="22289"/>
                  </a:cubicBezTo>
                  <a:cubicBezTo>
                    <a:pt x="8395" y="22003"/>
                    <a:pt x="6061" y="20907"/>
                    <a:pt x="2501" y="20384"/>
                  </a:cubicBezTo>
                  <a:cubicBezTo>
                    <a:pt x="2430" y="20372"/>
                    <a:pt x="2382" y="20300"/>
                    <a:pt x="2394" y="20205"/>
                  </a:cubicBezTo>
                  <a:cubicBezTo>
                    <a:pt x="2394" y="20122"/>
                    <a:pt x="2465" y="20038"/>
                    <a:pt x="2525" y="20062"/>
                  </a:cubicBezTo>
                  <a:cubicBezTo>
                    <a:pt x="5835" y="20550"/>
                    <a:pt x="8121" y="21550"/>
                    <a:pt x="8883" y="21908"/>
                  </a:cubicBezTo>
                  <a:cubicBezTo>
                    <a:pt x="8597" y="20193"/>
                    <a:pt x="8300" y="18586"/>
                    <a:pt x="7990" y="17097"/>
                  </a:cubicBezTo>
                  <a:cubicBezTo>
                    <a:pt x="7252" y="16859"/>
                    <a:pt x="3513" y="15657"/>
                    <a:pt x="1239" y="15681"/>
                  </a:cubicBezTo>
                  <a:cubicBezTo>
                    <a:pt x="1156" y="15681"/>
                    <a:pt x="1108" y="15609"/>
                    <a:pt x="1108" y="15514"/>
                  </a:cubicBezTo>
                  <a:cubicBezTo>
                    <a:pt x="1108" y="15431"/>
                    <a:pt x="1168" y="15359"/>
                    <a:pt x="1239" y="15359"/>
                  </a:cubicBezTo>
                  <a:cubicBezTo>
                    <a:pt x="3418" y="15323"/>
                    <a:pt x="6918" y="16407"/>
                    <a:pt x="7919" y="16740"/>
                  </a:cubicBezTo>
                  <a:cubicBezTo>
                    <a:pt x="7716" y="15871"/>
                    <a:pt x="7526" y="15038"/>
                    <a:pt x="7335" y="14252"/>
                  </a:cubicBezTo>
                  <a:cubicBezTo>
                    <a:pt x="6692" y="14049"/>
                    <a:pt x="3775" y="13168"/>
                    <a:pt x="799" y="13037"/>
                  </a:cubicBezTo>
                  <a:cubicBezTo>
                    <a:pt x="727" y="13037"/>
                    <a:pt x="680" y="12954"/>
                    <a:pt x="680" y="12859"/>
                  </a:cubicBezTo>
                  <a:cubicBezTo>
                    <a:pt x="680" y="12764"/>
                    <a:pt x="739" y="12692"/>
                    <a:pt x="811" y="12692"/>
                  </a:cubicBezTo>
                  <a:cubicBezTo>
                    <a:pt x="3632" y="12811"/>
                    <a:pt x="6383" y="13597"/>
                    <a:pt x="7240" y="13883"/>
                  </a:cubicBezTo>
                  <a:cubicBezTo>
                    <a:pt x="6764" y="12049"/>
                    <a:pt x="6287" y="10418"/>
                    <a:pt x="5799" y="8989"/>
                  </a:cubicBezTo>
                  <a:cubicBezTo>
                    <a:pt x="5204" y="8715"/>
                    <a:pt x="2513" y="7525"/>
                    <a:pt x="120" y="7418"/>
                  </a:cubicBezTo>
                  <a:cubicBezTo>
                    <a:pt x="49" y="7418"/>
                    <a:pt x="1" y="7346"/>
                    <a:pt x="1" y="7239"/>
                  </a:cubicBezTo>
                  <a:cubicBezTo>
                    <a:pt x="1" y="7156"/>
                    <a:pt x="60" y="7084"/>
                    <a:pt x="132" y="7084"/>
                  </a:cubicBezTo>
                  <a:cubicBezTo>
                    <a:pt x="2335" y="7168"/>
                    <a:pt x="4775" y="8168"/>
                    <a:pt x="5668" y="8573"/>
                  </a:cubicBezTo>
                  <a:cubicBezTo>
                    <a:pt x="5454" y="7989"/>
                    <a:pt x="5263" y="7441"/>
                    <a:pt x="5073" y="6918"/>
                  </a:cubicBezTo>
                  <a:cubicBezTo>
                    <a:pt x="4621" y="6620"/>
                    <a:pt x="2942" y="5572"/>
                    <a:pt x="453" y="4905"/>
                  </a:cubicBezTo>
                  <a:cubicBezTo>
                    <a:pt x="382" y="4894"/>
                    <a:pt x="358" y="4798"/>
                    <a:pt x="358" y="4715"/>
                  </a:cubicBezTo>
                  <a:cubicBezTo>
                    <a:pt x="370" y="4620"/>
                    <a:pt x="430" y="4560"/>
                    <a:pt x="501" y="4584"/>
                  </a:cubicBezTo>
                  <a:cubicBezTo>
                    <a:pt x="2632" y="5144"/>
                    <a:pt x="4180" y="5989"/>
                    <a:pt x="4882" y="6429"/>
                  </a:cubicBezTo>
                  <a:cubicBezTo>
                    <a:pt x="3275" y="2298"/>
                    <a:pt x="1930" y="476"/>
                    <a:pt x="1918" y="453"/>
                  </a:cubicBezTo>
                  <a:cubicBezTo>
                    <a:pt x="1846" y="357"/>
                    <a:pt x="1846" y="191"/>
                    <a:pt x="1918" y="95"/>
                  </a:cubicBezTo>
                  <a:cubicBezTo>
                    <a:pt x="1989" y="0"/>
                    <a:pt x="2108" y="12"/>
                    <a:pt x="2192" y="95"/>
                  </a:cubicBezTo>
                  <a:cubicBezTo>
                    <a:pt x="2192" y="119"/>
                    <a:pt x="2787" y="917"/>
                    <a:pt x="3644" y="2655"/>
                  </a:cubicBezTo>
                  <a:cubicBezTo>
                    <a:pt x="3573" y="1822"/>
                    <a:pt x="3466" y="655"/>
                    <a:pt x="3394" y="441"/>
                  </a:cubicBezTo>
                  <a:cubicBezTo>
                    <a:pt x="3358" y="357"/>
                    <a:pt x="3394" y="262"/>
                    <a:pt x="3454" y="214"/>
                  </a:cubicBezTo>
                  <a:cubicBezTo>
                    <a:pt x="3513" y="179"/>
                    <a:pt x="3585" y="203"/>
                    <a:pt x="3620" y="298"/>
                  </a:cubicBezTo>
                  <a:cubicBezTo>
                    <a:pt x="3739" y="607"/>
                    <a:pt x="3894" y="2596"/>
                    <a:pt x="3942" y="3274"/>
                  </a:cubicBezTo>
                  <a:cubicBezTo>
                    <a:pt x="4287" y="4001"/>
                    <a:pt x="4656" y="4846"/>
                    <a:pt x="5061" y="5834"/>
                  </a:cubicBezTo>
                  <a:lnTo>
                    <a:pt x="5311" y="2143"/>
                  </a:lnTo>
                  <a:cubicBezTo>
                    <a:pt x="5311" y="2048"/>
                    <a:pt x="5371" y="1977"/>
                    <a:pt x="5442" y="1988"/>
                  </a:cubicBezTo>
                  <a:cubicBezTo>
                    <a:pt x="5525" y="2000"/>
                    <a:pt x="5561" y="2084"/>
                    <a:pt x="5561" y="2167"/>
                  </a:cubicBezTo>
                  <a:lnTo>
                    <a:pt x="5287" y="6370"/>
                  </a:lnTo>
                  <a:cubicBezTo>
                    <a:pt x="5549" y="7049"/>
                    <a:pt x="5823" y="7811"/>
                    <a:pt x="6097" y="8608"/>
                  </a:cubicBezTo>
                  <a:lnTo>
                    <a:pt x="6502" y="4322"/>
                  </a:lnTo>
                  <a:cubicBezTo>
                    <a:pt x="6514" y="4239"/>
                    <a:pt x="6573" y="4167"/>
                    <a:pt x="6633" y="4179"/>
                  </a:cubicBezTo>
                  <a:cubicBezTo>
                    <a:pt x="6716" y="4191"/>
                    <a:pt x="6752" y="4263"/>
                    <a:pt x="6740" y="4370"/>
                  </a:cubicBezTo>
                  <a:lnTo>
                    <a:pt x="6275" y="9192"/>
                  </a:lnTo>
                  <a:cubicBezTo>
                    <a:pt x="6680" y="10430"/>
                    <a:pt x="7097" y="11799"/>
                    <a:pt x="7490" y="13299"/>
                  </a:cubicBezTo>
                  <a:lnTo>
                    <a:pt x="8097" y="9025"/>
                  </a:lnTo>
                  <a:cubicBezTo>
                    <a:pt x="8109" y="8942"/>
                    <a:pt x="8169" y="8882"/>
                    <a:pt x="8240" y="8894"/>
                  </a:cubicBezTo>
                  <a:cubicBezTo>
                    <a:pt x="8311" y="8906"/>
                    <a:pt x="8347" y="9001"/>
                    <a:pt x="8347" y="9085"/>
                  </a:cubicBezTo>
                  <a:lnTo>
                    <a:pt x="7645" y="13942"/>
                  </a:lnTo>
                  <a:cubicBezTo>
                    <a:pt x="7823" y="14645"/>
                    <a:pt x="8002" y="15371"/>
                    <a:pt x="8169" y="16133"/>
                  </a:cubicBezTo>
                  <a:lnTo>
                    <a:pt x="8776" y="12323"/>
                  </a:lnTo>
                  <a:cubicBezTo>
                    <a:pt x="8788" y="12228"/>
                    <a:pt x="8847" y="12168"/>
                    <a:pt x="8931" y="12180"/>
                  </a:cubicBezTo>
                  <a:cubicBezTo>
                    <a:pt x="8990" y="12204"/>
                    <a:pt x="9026" y="12287"/>
                    <a:pt x="9014" y="12383"/>
                  </a:cubicBezTo>
                  <a:lnTo>
                    <a:pt x="8311" y="16788"/>
                  </a:lnTo>
                  <a:cubicBezTo>
                    <a:pt x="8633" y="18193"/>
                    <a:pt x="8907" y="19729"/>
                    <a:pt x="9181" y="21348"/>
                  </a:cubicBezTo>
                  <a:lnTo>
                    <a:pt x="9955" y="17776"/>
                  </a:lnTo>
                  <a:cubicBezTo>
                    <a:pt x="9966" y="17693"/>
                    <a:pt x="10038" y="17645"/>
                    <a:pt x="10097" y="17657"/>
                  </a:cubicBezTo>
                  <a:cubicBezTo>
                    <a:pt x="10169" y="17693"/>
                    <a:pt x="10205" y="17776"/>
                    <a:pt x="10193" y="17871"/>
                  </a:cubicBezTo>
                  <a:lnTo>
                    <a:pt x="9300" y="22027"/>
                  </a:lnTo>
                  <a:cubicBezTo>
                    <a:pt x="9407" y="22681"/>
                    <a:pt x="9502" y="23348"/>
                    <a:pt x="9597" y="24015"/>
                  </a:cubicBezTo>
                  <a:lnTo>
                    <a:pt x="10312" y="21396"/>
                  </a:lnTo>
                  <a:cubicBezTo>
                    <a:pt x="10336" y="21312"/>
                    <a:pt x="10395" y="21265"/>
                    <a:pt x="10478" y="21288"/>
                  </a:cubicBezTo>
                  <a:cubicBezTo>
                    <a:pt x="10538" y="21324"/>
                    <a:pt x="10562" y="21431"/>
                    <a:pt x="10550" y="21515"/>
                  </a:cubicBezTo>
                  <a:lnTo>
                    <a:pt x="9681" y="24658"/>
                  </a:lnTo>
                  <a:cubicBezTo>
                    <a:pt x="9859" y="25932"/>
                    <a:pt x="10014" y="27277"/>
                    <a:pt x="10157" y="28670"/>
                  </a:cubicBezTo>
                  <a:lnTo>
                    <a:pt x="11026" y="25813"/>
                  </a:lnTo>
                  <a:cubicBezTo>
                    <a:pt x="11050" y="25729"/>
                    <a:pt x="11133" y="25682"/>
                    <a:pt x="11193" y="25729"/>
                  </a:cubicBezTo>
                  <a:cubicBezTo>
                    <a:pt x="11252" y="25753"/>
                    <a:pt x="11276" y="25860"/>
                    <a:pt x="11264" y="25956"/>
                  </a:cubicBezTo>
                  <a:lnTo>
                    <a:pt x="10240" y="29361"/>
                  </a:lnTo>
                  <a:cubicBezTo>
                    <a:pt x="10359" y="30599"/>
                    <a:pt x="10455" y="31873"/>
                    <a:pt x="10550" y="33195"/>
                  </a:cubicBezTo>
                  <a:lnTo>
                    <a:pt x="11395" y="30730"/>
                  </a:lnTo>
                  <a:cubicBezTo>
                    <a:pt x="11431" y="30635"/>
                    <a:pt x="11502" y="30611"/>
                    <a:pt x="11562" y="30635"/>
                  </a:cubicBezTo>
                  <a:cubicBezTo>
                    <a:pt x="11621" y="30682"/>
                    <a:pt x="11645" y="30778"/>
                    <a:pt x="11621" y="30861"/>
                  </a:cubicBezTo>
                  <a:lnTo>
                    <a:pt x="10597" y="33885"/>
                  </a:lnTo>
                  <a:cubicBezTo>
                    <a:pt x="10669" y="35040"/>
                    <a:pt x="10728" y="36255"/>
                    <a:pt x="10776" y="37481"/>
                  </a:cubicBezTo>
                  <a:lnTo>
                    <a:pt x="11705" y="35397"/>
                  </a:lnTo>
                  <a:cubicBezTo>
                    <a:pt x="11740" y="35326"/>
                    <a:pt x="11824" y="35302"/>
                    <a:pt x="11871" y="35338"/>
                  </a:cubicBezTo>
                  <a:cubicBezTo>
                    <a:pt x="11931" y="35385"/>
                    <a:pt x="11943" y="35493"/>
                    <a:pt x="11919" y="35576"/>
                  </a:cubicBezTo>
                  <a:lnTo>
                    <a:pt x="10788" y="38076"/>
                  </a:lnTo>
                  <a:cubicBezTo>
                    <a:pt x="10812" y="38969"/>
                    <a:pt x="10836" y="39898"/>
                    <a:pt x="10847" y="40838"/>
                  </a:cubicBezTo>
                  <a:lnTo>
                    <a:pt x="11812" y="39207"/>
                  </a:lnTo>
                  <a:cubicBezTo>
                    <a:pt x="11860" y="39136"/>
                    <a:pt x="11931" y="39124"/>
                    <a:pt x="11990" y="39183"/>
                  </a:cubicBezTo>
                  <a:cubicBezTo>
                    <a:pt x="12050" y="39243"/>
                    <a:pt x="12050" y="39350"/>
                    <a:pt x="12002" y="39422"/>
                  </a:cubicBezTo>
                  <a:lnTo>
                    <a:pt x="10847" y="41350"/>
                  </a:lnTo>
                  <a:cubicBezTo>
                    <a:pt x="10859" y="42220"/>
                    <a:pt x="10859" y="43101"/>
                    <a:pt x="10859" y="44006"/>
                  </a:cubicBezTo>
                  <a:lnTo>
                    <a:pt x="11526" y="42993"/>
                  </a:lnTo>
                  <a:cubicBezTo>
                    <a:pt x="11574" y="42922"/>
                    <a:pt x="11645" y="42922"/>
                    <a:pt x="11705" y="42982"/>
                  </a:cubicBezTo>
                  <a:cubicBezTo>
                    <a:pt x="11752" y="43041"/>
                    <a:pt x="11764" y="43136"/>
                    <a:pt x="11729" y="43220"/>
                  </a:cubicBezTo>
                  <a:lnTo>
                    <a:pt x="10859" y="44506"/>
                  </a:lnTo>
                  <a:cubicBezTo>
                    <a:pt x="10859" y="45184"/>
                    <a:pt x="10847" y="45863"/>
                    <a:pt x="10836" y="46565"/>
                  </a:cubicBezTo>
                  <a:lnTo>
                    <a:pt x="11609" y="45922"/>
                  </a:lnTo>
                  <a:cubicBezTo>
                    <a:pt x="11669" y="45875"/>
                    <a:pt x="11740" y="45899"/>
                    <a:pt x="11764" y="45982"/>
                  </a:cubicBezTo>
                  <a:cubicBezTo>
                    <a:pt x="11800" y="46053"/>
                    <a:pt x="11788" y="46161"/>
                    <a:pt x="11729" y="46220"/>
                  </a:cubicBezTo>
                  <a:lnTo>
                    <a:pt x="10859" y="46934"/>
                  </a:lnTo>
                  <a:lnTo>
                    <a:pt x="10359" y="46934"/>
                  </a:lnTo>
                  <a:close/>
                </a:path>
              </a:pathLst>
            </a:custGeom>
            <a:solidFill>
              <a:srgbClr val="68B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447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6"/>
          <p:cNvSpPr/>
          <p:nvPr/>
        </p:nvSpPr>
        <p:spPr>
          <a:xfrm rot="5400000">
            <a:off x="5330960" y="-206628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78" name="Google Shape;678;p36"/>
          <p:cNvSpPr/>
          <p:nvPr/>
        </p:nvSpPr>
        <p:spPr>
          <a:xfrm flipH="1">
            <a:off x="9004259" y="-32144"/>
            <a:ext cx="3187796" cy="1713496"/>
          </a:xfrm>
          <a:custGeom>
            <a:avLst/>
            <a:gdLst/>
            <a:ahLst/>
            <a:cxnLst/>
            <a:rect l="l" t="t" r="r" b="b"/>
            <a:pathLst>
              <a:path w="61771" h="33203" extrusionOk="0">
                <a:moveTo>
                  <a:pt x="1" y="1"/>
                </a:moveTo>
                <a:lnTo>
                  <a:pt x="1" y="30648"/>
                </a:lnTo>
                <a:cubicBezTo>
                  <a:pt x="4063" y="32335"/>
                  <a:pt x="8464" y="33202"/>
                  <a:pt x="12863" y="33202"/>
                </a:cubicBezTo>
                <a:cubicBezTo>
                  <a:pt x="15169" y="33202"/>
                  <a:pt x="17474" y="32964"/>
                  <a:pt x="19729" y="32481"/>
                </a:cubicBezTo>
                <a:cubicBezTo>
                  <a:pt x="27826" y="30719"/>
                  <a:pt x="35005" y="25968"/>
                  <a:pt x="41184" y="20468"/>
                </a:cubicBezTo>
                <a:cubicBezTo>
                  <a:pt x="47352" y="14943"/>
                  <a:pt x="52745" y="8609"/>
                  <a:pt x="58710" y="2847"/>
                </a:cubicBezTo>
                <a:cubicBezTo>
                  <a:pt x="59711" y="1882"/>
                  <a:pt x="60734" y="930"/>
                  <a:pt x="61770" y="1"/>
                </a:cubicBezTo>
                <a:close/>
              </a:path>
            </a:pathLst>
          </a:custGeom>
          <a:solidFill>
            <a:srgbClr val="002E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79" name="Google Shape;679;p36"/>
          <p:cNvSpPr/>
          <p:nvPr/>
        </p:nvSpPr>
        <p:spPr>
          <a:xfrm rot="5400000">
            <a:off x="5330960" y="-47761"/>
            <a:ext cx="1530133" cy="12420655"/>
          </a:xfrm>
          <a:custGeom>
            <a:avLst/>
            <a:gdLst/>
            <a:ahLst/>
            <a:cxnLst/>
            <a:rect l="l" t="t" r="r" b="b"/>
            <a:pathLst>
              <a:path w="28124" h="61270" extrusionOk="0">
                <a:moveTo>
                  <a:pt x="28123" y="1"/>
                </a:moveTo>
                <a:cubicBezTo>
                  <a:pt x="22635" y="96"/>
                  <a:pt x="14062" y="1798"/>
                  <a:pt x="13050" y="11157"/>
                </a:cubicBezTo>
                <a:cubicBezTo>
                  <a:pt x="11645" y="24146"/>
                  <a:pt x="26433" y="41279"/>
                  <a:pt x="10359" y="48637"/>
                </a:cubicBezTo>
                <a:cubicBezTo>
                  <a:pt x="1501" y="52686"/>
                  <a:pt x="2120" y="57841"/>
                  <a:pt x="1" y="61270"/>
                </a:cubicBezTo>
                <a:lnTo>
                  <a:pt x="28123" y="61270"/>
                </a:lnTo>
                <a:lnTo>
                  <a:pt x="281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902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800" b="0" i="0" u="none" strike="noStrike" kern="1200" cap="none" spc="0" normalizeH="0" baseline="0" noProof="0" smtClean="0">
                <a:ln>
                  <a:noFill/>
                </a:ln>
                <a:solidFill>
                  <a:srgbClr val="F1A1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23/4/2024</a:t>
            </a:fld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1A1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1A1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800" b="0" i="0" u="none" strike="noStrike" kern="1200" cap="none" spc="0" normalizeH="0" baseline="0" noProof="0" smtClean="0">
                <a:ln>
                  <a:noFill/>
                </a:ln>
                <a:solidFill>
                  <a:srgbClr val="F1A1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1A1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87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7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423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877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3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8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33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252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505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64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7" indent="0">
              <a:buNone/>
              <a:defRPr sz="3733"/>
            </a:lvl2pPr>
            <a:lvl3pPr marL="1219072" indent="0">
              <a:buNone/>
              <a:defRPr sz="3200"/>
            </a:lvl3pPr>
            <a:lvl4pPr marL="1828609" indent="0">
              <a:buNone/>
              <a:defRPr sz="2667"/>
            </a:lvl4pPr>
            <a:lvl5pPr marL="2438144" indent="0">
              <a:buNone/>
              <a:defRPr sz="2667"/>
            </a:lvl5pPr>
            <a:lvl6pPr marL="3047680" indent="0">
              <a:buNone/>
              <a:defRPr sz="2667"/>
            </a:lvl6pPr>
            <a:lvl7pPr marL="3657217" indent="0">
              <a:buNone/>
              <a:defRPr sz="2667"/>
            </a:lvl7pPr>
            <a:lvl8pPr marL="4266753" indent="0">
              <a:buNone/>
              <a:defRPr sz="2667"/>
            </a:lvl8pPr>
            <a:lvl9pPr marL="487628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3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973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6480-F61C-467C-8B0A-408DB22FE83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CB6D-288E-4867-A67E-3770256C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61" r:id="rId2"/>
    <p:sldLayoutId id="2147483650" r:id="rId3"/>
    <p:sldLayoutId id="214748376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8A9F99A-A5ED-4F72-8752-AF20B15E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774DEC-3659-4505-8E46-55AB38C8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662B6C9-A8FA-4975-966B-3487F49F1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3FC5-365A-4E15-B4BF-B0C44740349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2024/4/23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3EC6DC-ECF0-4D74-8517-8456CDCFB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FE130A-6CC3-4E0B-9099-C8E46A238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67F0-9E3B-4C63-BCA9-65728BFAA28C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8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79" r:id="rId7"/>
    <p:sldLayoutId id="2147483778" r:id="rId8"/>
    <p:sldLayoutId id="2147483777" r:id="rId9"/>
    <p:sldLayoutId id="2147483776" r:id="rId10"/>
    <p:sldLayoutId id="2147483775" r:id="rId11"/>
    <p:sldLayoutId id="2147483774" r:id="rId12"/>
    <p:sldLayoutId id="2147483773" r:id="rId13"/>
    <p:sldLayoutId id="2147483772" r:id="rId14"/>
    <p:sldLayoutId id="2147483771" r:id="rId15"/>
    <p:sldLayoutId id="2147483760" r:id="rId16"/>
    <p:sldLayoutId id="2147483759" r:id="rId17"/>
    <p:sldLayoutId id="2147483758" r:id="rId18"/>
    <p:sldLayoutId id="2147483667" r:id="rId19"/>
    <p:sldLayoutId id="2147483770" r:id="rId20"/>
    <p:sldLayoutId id="2147483769" r:id="rId21"/>
    <p:sldLayoutId id="2147483768" r:id="rId22"/>
    <p:sldLayoutId id="2147483767" r:id="rId23"/>
    <p:sldLayoutId id="2147483766" r:id="rId24"/>
    <p:sldLayoutId id="2147483764" r:id="rId25"/>
    <p:sldLayoutId id="2147483762" r:id="rId26"/>
    <p:sldLayoutId id="2147483668" r:id="rId27"/>
    <p:sldLayoutId id="2147483669" r:id="rId28"/>
    <p:sldLayoutId id="2147483670" r:id="rId29"/>
    <p:sldLayoutId id="214748367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Font typeface="Archivo Narrow"/>
              <a:buNone/>
              <a:defRPr sz="5200" b="1">
                <a:solidFill>
                  <a:srgbClr val="F1A129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Zilla Slab Medium"/>
              <a:buChar char="●"/>
              <a:defRPr sz="1800"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●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Zilla Slab Medium"/>
              <a:buChar char="○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Zilla Slab Medium"/>
              <a:buChar char="■"/>
              <a:defRPr>
                <a:solidFill>
                  <a:schemeClr val="dk2"/>
                </a:solidFill>
                <a:latin typeface="Zilla Slab Medium"/>
                <a:ea typeface="Zilla Slab Medium"/>
                <a:cs typeface="Zilla Slab Medium"/>
                <a:sym typeface="Zilla Slab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269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65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72"/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2"/>
              <a:t>4/23/2024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7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72"/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7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0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121907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3" indent="-457153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5" indent="-380960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1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6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48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85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2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57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2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4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3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69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slide" Target="slide17.xml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21" Type="http://schemas.openxmlformats.org/officeDocument/2006/relationships/image" Target="../media/image39.gif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slide" Target="slide19.xml"/><Relationship Id="rId2" Type="http://schemas.openxmlformats.org/officeDocument/2006/relationships/image" Target="../media/image27.jpeg"/><Relationship Id="rId16" Type="http://schemas.openxmlformats.org/officeDocument/2006/relationships/image" Target="../media/image35.pn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69.xml"/><Relationship Id="rId6" Type="http://schemas.microsoft.com/office/2007/relationships/hdphoto" Target="../media/hdphoto2.wdp"/><Relationship Id="rId11" Type="http://schemas.openxmlformats.org/officeDocument/2006/relationships/slide" Target="slide16.xml"/><Relationship Id="rId24" Type="http://schemas.openxmlformats.org/officeDocument/2006/relationships/image" Target="../media/image42.gif"/><Relationship Id="rId5" Type="http://schemas.openxmlformats.org/officeDocument/2006/relationships/image" Target="../media/image29.png"/><Relationship Id="rId15" Type="http://schemas.openxmlformats.org/officeDocument/2006/relationships/slide" Target="slide18.xml"/><Relationship Id="rId23" Type="http://schemas.openxmlformats.org/officeDocument/2006/relationships/image" Target="../media/image41.gif"/><Relationship Id="rId10" Type="http://schemas.openxmlformats.org/officeDocument/2006/relationships/image" Target="../media/image32.png"/><Relationship Id="rId19" Type="http://schemas.openxmlformats.org/officeDocument/2006/relationships/image" Target="../media/image37.gif"/><Relationship Id="rId4" Type="http://schemas.openxmlformats.org/officeDocument/2006/relationships/slide" Target="slide20.xml"/><Relationship Id="rId9" Type="http://schemas.openxmlformats.org/officeDocument/2006/relationships/slide" Target="slide15.xml"/><Relationship Id="rId14" Type="http://schemas.openxmlformats.org/officeDocument/2006/relationships/image" Target="../media/image34.png"/><Relationship Id="rId22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14.xml"/><Relationship Id="rId7" Type="http://schemas.openxmlformats.org/officeDocument/2006/relationships/image" Target="../media/image4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jpe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14.xml"/><Relationship Id="rId7" Type="http://schemas.openxmlformats.org/officeDocument/2006/relationships/image" Target="../media/image4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jpe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14.xml"/><Relationship Id="rId7" Type="http://schemas.openxmlformats.org/officeDocument/2006/relationships/image" Target="../media/image4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jpe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14.xml"/><Relationship Id="rId7" Type="http://schemas.openxmlformats.org/officeDocument/2006/relationships/image" Target="../media/image4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jpe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14.xml"/><Relationship Id="rId7" Type="http://schemas.openxmlformats.org/officeDocument/2006/relationships/image" Target="../media/image4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jpe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Relationship Id="rId4" Type="http://schemas.openxmlformats.org/officeDocument/2006/relationships/hyperlink" Target="file:///D:\gi&#225;o%20&#225;n\KHTN%203\h&#236;nh%20&#7843;nh%20thi&#7871;t%20k&#7871;%20b&#224;i%20gi&#7843;ng\video%20tr&#249;ng%20gi&#224;y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1967" y="1615891"/>
            <a:ext cx="107507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13 – TỪ CƠ THỂ ĐẾN TẾ BÀO</a:t>
            </a:r>
            <a:endParaRPr lang="en-US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5018" y="3761772"/>
            <a:ext cx="5618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KHOA HỌC TỰ NHIÊN 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GV: TRẦN THỊ MAI THƠM</a:t>
            </a:r>
          </a:p>
        </p:txBody>
      </p:sp>
    </p:spTree>
    <p:extLst>
      <p:ext uri="{BB962C8B-B14F-4D97-AF65-F5344CB8AC3E}">
        <p14:creationId xmlns:p14="http://schemas.microsoft.com/office/powerpoint/2010/main" val="7682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6411" y="4205437"/>
            <a:ext cx="53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89" y="520168"/>
            <a:ext cx="5202721" cy="36099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76829" y="4243440"/>
            <a:ext cx="53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8253" y="5311103"/>
            <a:ext cx="362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7089" y="4975953"/>
            <a:ext cx="5866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3" y="645458"/>
            <a:ext cx="4796928" cy="33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33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84" y="1814984"/>
            <a:ext cx="7699513" cy="4399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489" y="382313"/>
            <a:ext cx="1008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8" y="316194"/>
            <a:ext cx="10832066" cy="60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8" y="0"/>
            <a:ext cx="12227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730826"/>
            <a:ext cx="5050975" cy="50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3064777" y="2448297"/>
            <a:ext cx="3281545" cy="22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5867400"/>
            <a:ext cx="1371600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64" y="209082"/>
            <a:ext cx="1214253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2"/>
            <a:r>
              <a:rPr lang="en-US" sz="5333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CÁ CÙNG </a:t>
            </a:r>
            <a:r>
              <a:rPr lang="en-US" sz="5333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</a:t>
            </a:r>
            <a:endParaRPr lang="en-US" sz="5333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08112" y="5483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780" numSld="6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8400" y="1207834"/>
            <a:ext cx="1219200" cy="16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64" y="1783080"/>
            <a:ext cx="12192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2" y="1452882"/>
            <a:ext cx="1569719" cy="15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698067"/>
            <a:ext cx="812800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8996741" y="26924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2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2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2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2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2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2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72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034" name="Picture 10" descr="C:\Users\ADMIN\Desktop\Picture1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0" y="5939718"/>
            <a:ext cx="911880" cy="7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22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6" y="5939718"/>
            <a:ext cx="951345" cy="7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33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99" y="5958725"/>
            <a:ext cx="825501" cy="7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44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40" y="5969001"/>
            <a:ext cx="828761" cy="7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55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9" y="5991547"/>
            <a:ext cx="820451" cy="7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Doreamon cau ca\allison-mcgrath-crayonsswimming.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326344"/>
            <a:ext cx="1450656" cy="15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Doreamon cau ca\source (1)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5414720"/>
            <a:ext cx="1494972" cy="1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0" y="3611881"/>
            <a:ext cx="1079501" cy="9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301" y="4343400"/>
            <a:ext cx="1066301" cy="8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44742" y="4564229"/>
            <a:ext cx="1875797" cy="10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3501190"/>
            <a:ext cx="13716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741" y="4908757"/>
            <a:ext cx="1503741" cy="7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34" dur="3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03 C -0.08368 -0.00925 -0.09757 -0.0287 -0.11371 -0.03703 C -0.12743 -0.04382 -0.14028 -0.04753 -0.15347 -0.05679 C -0.16215 -0.06265 -0.16354 -0.05617 -0.17413 -0.06759 C -0.19097 -0.08611 -0.21024 -0.09537 -0.22812 -0.10987 C -0.24479 -0.12345 -0.25937 -0.13888 -0.27726 -0.1466 C -0.28594 -0.1574 -0.29635 -0.16172 -0.3059 -0.16975 C -0.32135 -0.18209 -0.33559 -0.19475 -0.35191 -0.2037 C -0.35712 -0.20895 -0.36215 -0.21605 -0.36771 -0.22037 C -0.37482 -0.22592 -0.38281 -0.22654 -0.38993 -0.23179 C -0.40486 -0.2429 -0.4184 -0.26018 -0.43437 -0.26543 C -0.44045 -0.28055 -0.44271 -0.28055 -0.45191 -0.28518 C -0.4592 -0.29845 -0.46996 -0.30401 -0.47726 -0.31666 C -0.48802 -0.3358 -0.48246 -0.33117 -0.49149 -0.33611 C -0.49948 -0.35092 -0.50972 -0.36327 -0.51701 -0.38333 C -0.53125 -0.40802 -0.51302 -0.37469 -0.52639 -0.39814 C -0.53073 -0.41728 -0.53819 -0.43148 -0.54392 -0.44907 C -0.54444 -0.45277 -0.54427 -0.45709 -0.54548 -0.46018 C -0.54653 -0.46296 -0.5493 -0.46265 -0.55035 -0.46574 C -0.55173 -0.47006 -0.55104 -0.47561 -0.55191 -0.47993 C -0.55416 -0.49135 -0.56041 -0.49722 -0.56302 -0.50864 C -0.56476 -0.51697 -0.56545 -0.52592 -0.56771 -0.53395 C -0.57083 -0.54475 -0.5743 -0.55586 -0.57569 -0.5679 C -0.57934 -0.59784 -0.57535 -0.57407 -0.57882 -0.59321 C -0.58437 -0.67345 -0.58264 -0.64074 -0.57882 -0.80185 C -0.57864 -0.81172 -0.57031 -0.81913 -0.56614 -0.8216 C -0.54982 -0.85246 -0.53507 -0.81574 -0.5217 -0.80771 C -0.51753 -0.80216 -0.51337 -0.79598 -0.50903 -0.79074 C -0.5059 -0.78703 -0.49948 -0.77932 -0.49948 -0.77901 C -0.49444 -0.76635 -0.48715 -0.75493 -0.48368 -0.74012 C -0.47969 -0.72284 -0.48194 -0.73024 -0.47726 -0.71728 C -0.47535 -0.69413 -0.46927 -0.67037 -0.46927 -0.64691 " pathEditMode="relative" rAng="0" ptsTypes="fffffffffffffffffffffffffffffff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4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1 -0.07654 C -0.4276 -0.1 -0.43785 -0.12129 -0.44774 -0.14321 C -0.45417 -0.1574 -0.45868 -0.17284 -0.4651 -0.18672 C -0.46927 -0.20771 -0.46667 -0.19722 -0.47309 -0.21759 C -0.47621 -0.23796 -0.47205 -0.21728 -0.48107 -0.24074 C -0.48194 -0.2429 -0.48177 -0.24629 -0.48264 -0.24845 C -0.48559 -0.25617 -0.48854 -0.26049 -0.49219 -0.26635 C -0.49566 -0.29444 -0.50798 -0.3179 -0.51597 -0.34351 C -0.51771 -0.35401 -0.52101 -0.36142 -0.52378 -0.37098 C -0.52969 -0.39197 -0.53455 -0.41388 -0.53976 -0.43518 C -0.54392 -0.45246 -0.54236 -0.46975 -0.54774 -0.48642 C -0.54826 -0.49043 -0.54861 -0.49506 -0.5493 -0.49938 C -0.55017 -0.50432 -0.55243 -0.5145 -0.55243 -0.51419 C -0.55156 -0.58765 -0.56128 -0.64135 -0.53819 -0.69907 C -0.53559 -0.71543 -0.52882 -0.725 -0.52222 -0.73734 C -0.50364 -0.77222 -0.4908 -0.79722 -0.46198 -0.80895 C -0.42118 -0.80679 -0.37864 -0.82006 -0.34444 -0.78086 C -0.33003 -0.76388 -0.3191 -0.74166 -0.30798 -0.71944 C -0.30382 -0.71111 -0.29844 -0.69135 -0.29844 -0.69105 C -0.29462 -0.6608 -0.29531 -0.67438 -0.29531 -0.6503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3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-0.05 C 0.33663 -0.03364 0.33733 -0.02037 0.34028 -0.00493 C 0.34184 0.01266 0.34549 0.02223 0.34983 0.03735 C 0.35451 0.05371 0.35104 0.04846 0.35608 0.06297 C 0.3599 0.07439 0.36458 0.0855 0.36875 0.09661 C 0.37326 0.10865 0.37969 0.10988 0.38628 0.11636 C 0.3934 0.12315 0.39983 0.13179 0.40694 0.13889 C 0.4191 0.15093 0.43472 0.15463 0.44826 0.15865 C 0.45677 0.1642 0.46632 0.16667 0.47517 0.17037 C 0.54236 0.16852 0.60955 0.16914 0.67674 0.16451 C 0.69497 0.16358 0.71285 0.14321 0.73073 0.13889 C 0.75122 0.12686 0.77205 0.11698 0.79271 0.10525 C 0.79826 0.10216 0.80851 0.09105 0.80851 0.09136 C 0.81059 0.08735 0.8125 0.08272 0.81493 0.07963 C 0.81632 0.07778 0.81823 0.07871 0.81962 0.07686 C 0.83038 0.06266 0.83316 0.05402 0.84653 0.04599 C 0.86337 0.02562 0.87813 0.00247 0.89583 -0.01604 C 0.90399 -0.02438 0.90885 -0.04012 0.91649 -0.05 C 0.92396 -0.07037 0.91997 -0.06234 0.9276 -0.07808 C 0.93108 -0.09444 0.9283 -0.08179 0.93872 -0.11203 C 0.94097 -0.11882 0.94149 -0.12746 0.9434 -0.13456 C 0.94618 -0.14567 0.95 -0.16018 0.95295 -0.16851 C 0.95694 -0.20524 0.95417 -0.18827 0.96094 -0.21975 C 0.96684 -0.30987 0.96528 -0.26481 0.96094 -0.40864 C 0.96042 -0.42314 0.96059 -0.42098 0.95608 -0.42839 C 0.95399 -0.45339 0.95052 -0.46882 0.9434 -0.48765 C 0.93802 -0.5179 0.93038 -0.54197 0.91649 -0.56142 C 0.91319 -0.56604 0.91267 -0.56944 0.90851 -0.57284 C 0.89601 -0.58271 0.88316 -0.59012 0.87049 -0.59814 C 0.84878 -0.61172 0.82691 -0.625 0.80382 -0.62901 C 0.78073 -0.64598 0.75104 -0.64382 0.72604 -0.64598 C 0.64826 -0.64475 0.59809 -0.6679 0.53542 -0.63209 C 0.53003 -0.62191 0.52274 -0.62314 0.51649 -0.61512 C 0.50608 -0.60185 0.51701 -0.60956 0.50694 -0.6037 C 0.49861 -0.58919 0.49688 -0.57592 0.49097 -0.55864 C 0.48351 -0.53672 0.47361 -0.51759 0.46563 -0.49629 C 0.46337 -0.48425 0.46094 -0.48487 0.45608 -0.47654 C 0.45295 -0.45956 0.44497 -0.46049 0.44497 -0.44259 " pathEditMode="relative" rAng="0" ptsTypes="fffffffffffffffffffffffffffffffffffff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7 -0.06605 C 0.56805 -0.05 0.56805 -0.05154 0.5592 -0.04629 C 0.53819 -0.01635 0.50885 -0.01358 0.48281 -0.00926 C 0.47483 -0.00463 0.46701 -0.00493 0.4592 0.00062 C 0.45226 -0.0003 0.44531 -4.19753E-6 0.43819 -0.00185 C 0.42951 -0.00401 0.42187 -0.01543 0.41337 -0.01913 C 0.40781 -0.0216 0.40226 -0.02407 0.3967 -0.02654 C 0.37726 -0.04722 0.3566 -0.06543 0.33698 -0.0858 C 0.33437 -0.08858 0.32378 -0.09969 0.32031 -0.10555 C 0.3151 -0.11419 0.30503 -0.13271 0.30503 -0.13271 C 0.30312 -0.14938 0.29774 -0.15679 0.29253 -0.16975 C 0.29045 -0.1753 0.28941 -0.18209 0.28698 -0.18703 C 0.28351 -0.19382 0.27812 -0.19784 0.27448 -0.20432 C 0.26302 -0.26543 0.2401 -0.31697 0.23559 -0.38209 C 0.23507 -0.40586 0.23403 -0.42993 0.2342 -0.4537 C 0.23455 -0.49197 0.23646 -0.59351 0.25642 -0.62901 C 0.25798 -0.6429 0.26007 -0.64753 0.26476 -0.65864 C 0.2651 -0.66049 0.26875 -0.6895 0.27031 -0.69321 C 0.27778 -0.71142 0.28646 -0.71975 0.2967 -0.73024 C 0.30017 -0.73364 0.30278 -0.73981 0.30642 -0.74259 C 0.31545 -0.74969 0.32917 -0.75246 0.33837 -0.75493 C 0.35694 -0.75277 0.37292 -0.74629 0.39114 -0.74012 C 0.39548 -0.73858 0.40191 -0.73827 0.40642 -0.73518 C 0.41423 -0.72993 0.42187 -0.72654 0.42986 -0.72284 C 0.43802 -0.71944 0.44167 -0.71327 0.45087 -0.71049 C 0.4559 -0.70432 0.46996 -0.68426 0.47569 -0.68086 C 0.47899 -0.66944 0.48246 -0.6679 0.48698 -0.65864 C 0.49358 -0.64506 0.49774 -0.62777 0.50226 -0.61172 " pathEditMode="relative" ptsTypes="fffffffffffffffffffffffffffA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67"/>
            <a:ext cx="121920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7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5863" y="-2807721"/>
            <a:ext cx="4434413" cy="104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5907" y="3577680"/>
            <a:ext cx="1583871" cy="40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6" y="4491566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7634" y="1049812"/>
            <a:ext cx="6840415" cy="2703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n-US" sz="3000" b="1" dirty="0" smtClean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endParaRPr lang="en-US" sz="3000" b="1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lang="en-US" sz="3000" b="1" dirty="0" smtClean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endParaRPr lang="en-US" sz="3000" b="1" dirty="0">
              <a:solidFill>
                <a:srgbClr val="000099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186" y="512131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72"/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7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6584" y="-3247933"/>
            <a:ext cx="4394513" cy="112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4766" y="3980366"/>
            <a:ext cx="1558190" cy="34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6" y="4580794"/>
            <a:ext cx="2438401" cy="23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0899" y="993109"/>
            <a:ext cx="756186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ổi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en-US" sz="3000" b="1" dirty="0" smtClean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3000" b="1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US" sz="3000" b="1" dirty="0" smtClean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endParaRPr lang="en-US" sz="3000" b="1" dirty="0">
              <a:solidFill>
                <a:srgbClr val="000099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7220" y="5295266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72"/>
            <a:r>
              <a:rPr lang="en-US" sz="48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70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45"/>
            <a:ext cx="121920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7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5255" y="-3557631"/>
            <a:ext cx="4821492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5280" y="3742109"/>
            <a:ext cx="1374209" cy="42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999290"/>
            <a:ext cx="2438401" cy="19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1822" y="1164916"/>
            <a:ext cx="8988358" cy="274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9510" y="5419647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72"/>
            <a:r>
              <a:rPr lang="en-US" sz="4400" b="1" dirty="0" smtClean="0">
                <a:solidFill>
                  <a:srgbClr val="FF0000"/>
                </a:solidFill>
              </a:rPr>
              <a:t>A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7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9584" y="-2910674"/>
            <a:ext cx="4770220" cy="109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1772" y="4297706"/>
            <a:ext cx="1545125" cy="30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6" y="4948018"/>
            <a:ext cx="2438401" cy="19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83684" y="1189455"/>
            <a:ext cx="7513595" cy="274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0482" y="5326045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72"/>
            <a:r>
              <a:rPr lang="en-US" sz="4400" b="1" dirty="0" smtClean="0">
                <a:solidFill>
                  <a:srgbClr val="FF0000"/>
                </a:solidFill>
              </a:rPr>
              <a:t>C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7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8867" y="-2910676"/>
            <a:ext cx="4770217" cy="109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9870" y="4306032"/>
            <a:ext cx="1371601" cy="33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6" y="4869441"/>
            <a:ext cx="2438401" cy="20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0533" y="1210997"/>
            <a:ext cx="7346883" cy="274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99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vi.</a:t>
            </a:r>
            <a:endParaRPr lang="en-US" sz="3000" dirty="0">
              <a:solidFill>
                <a:srgbClr val="000099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5734" y="5609225"/>
            <a:ext cx="540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72"/>
            <a:r>
              <a:rPr lang="en-US" sz="4400" b="1" dirty="0" smtClean="0">
                <a:solidFill>
                  <a:srgbClr val="FF0000"/>
                </a:solidFill>
              </a:rPr>
              <a:t>D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ABEACD7-B3AF-459A-ABF8-6A17B49F91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4" b="35916"/>
          <a:stretch/>
        </p:blipFill>
        <p:spPr>
          <a:xfrm>
            <a:off x="0" y="4458503"/>
            <a:ext cx="4010830" cy="23994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407BF58-3476-4676-9CF4-C7170AE2A6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4" b="35916"/>
          <a:stretch/>
        </p:blipFill>
        <p:spPr>
          <a:xfrm flipV="1">
            <a:off x="8181170" y="0"/>
            <a:ext cx="4010830" cy="2399497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0" y="2879557"/>
            <a:ext cx="8573589" cy="3955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9001" y="956534"/>
            <a:ext cx="44636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MỞ ĐẦU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198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36" y="1057047"/>
            <a:ext cx="9169637" cy="5548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732" y="42667"/>
            <a:ext cx="1154264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 hệ sinh thái ao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 xếp các sinh vật có trong hệ sinh thái 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sinh vật đơn 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sinh vật đa 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(2)?</a:t>
            </a:r>
          </a:p>
        </p:txBody>
      </p:sp>
    </p:spTree>
    <p:extLst>
      <p:ext uri="{BB962C8B-B14F-4D97-AF65-F5344CB8AC3E}">
        <p14:creationId xmlns:p14="http://schemas.microsoft.com/office/powerpoint/2010/main" val="39107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18" y="1059679"/>
            <a:ext cx="7877175" cy="5576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894" y="0"/>
            <a:ext cx="11542643" cy="155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718457" y="2299063"/>
            <a:ext cx="3252652" cy="3879668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40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7" y="130628"/>
            <a:ext cx="6261463" cy="6727372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0" y="1240971"/>
            <a:ext cx="6139543" cy="5381897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1000" y="551028"/>
            <a:ext cx="6799152" cy="100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VÀ CHUẨN BỊ BÀI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30" y="2018241"/>
            <a:ext cx="10893287" cy="395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3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II.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3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3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3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3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7" y="89730"/>
            <a:ext cx="2040836" cy="1928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2" y="4399723"/>
            <a:ext cx="3829878" cy="24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0" y="51274"/>
            <a:ext cx="3511860" cy="2211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40" y="51274"/>
            <a:ext cx="3748700" cy="2211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50" y="0"/>
            <a:ext cx="3954482" cy="231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0" y="2858171"/>
            <a:ext cx="3511860" cy="2474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13" y="2858170"/>
            <a:ext cx="3742577" cy="2474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16" y="2858169"/>
            <a:ext cx="3954482" cy="24744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28472" y="2277733"/>
            <a:ext cx="151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206817" y="2225005"/>
            <a:ext cx="151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9591610" y="2277733"/>
            <a:ext cx="151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06061" y="5273242"/>
            <a:ext cx="207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049851" y="5273242"/>
            <a:ext cx="207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9408155" y="5273242"/>
            <a:ext cx="207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519744" y="5644369"/>
            <a:ext cx="451760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9770" y="6159295"/>
            <a:ext cx="1206666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nl-NL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Cơ </a:t>
            </a:r>
            <a:r>
              <a:rPr lang="nl-NL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sinh vật nào được cấu tạo từ 1 tế bào, sinh vật nào được cấu tạo từ nhiều tế bào?</a:t>
            </a:r>
            <a:endParaRPr lang="en-US" sz="2400" b="1" dirty="0">
              <a:solidFill>
                <a:srgbClr val="000099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5" y="818809"/>
            <a:ext cx="3511860" cy="2014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40" y="818809"/>
            <a:ext cx="3748700" cy="201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50" y="4110526"/>
            <a:ext cx="3954482" cy="230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2" y="4187439"/>
            <a:ext cx="3511860" cy="2078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16" y="818808"/>
            <a:ext cx="3742577" cy="2014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60" y="4201992"/>
            <a:ext cx="3954482" cy="2078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28472" y="2848718"/>
            <a:ext cx="151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206817" y="2795990"/>
            <a:ext cx="151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139065" y="6280663"/>
            <a:ext cx="151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986946" y="6302767"/>
            <a:ext cx="207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55517" y="2833799"/>
            <a:ext cx="207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9289040" y="6302767"/>
            <a:ext cx="207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3467" y="133343"/>
            <a:ext cx="2792752" cy="52322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3467" y="3448733"/>
            <a:ext cx="2573140" cy="52322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1628" y="492001"/>
            <a:ext cx="3844001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6283"/>
              </p:ext>
            </p:extLst>
          </p:nvPr>
        </p:nvGraphicFramePr>
        <p:xfrm>
          <a:off x="1025494" y="1453494"/>
          <a:ext cx="9733662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3150167"/>
                <a:gridCol w="3362538"/>
                <a:gridCol w="32209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000099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000099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9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9457" y="278355"/>
            <a:ext cx="3844001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13585"/>
              </p:ext>
            </p:extLst>
          </p:nvPr>
        </p:nvGraphicFramePr>
        <p:xfrm>
          <a:off x="383134" y="1229976"/>
          <a:ext cx="11391546" cy="4632960"/>
        </p:xfrm>
        <a:graphic>
          <a:graphicData uri="http://schemas.openxmlformats.org/drawingml/2006/table">
            <a:tbl>
              <a:tblPr firstRow="1" firstCol="1" bandRow="1"/>
              <a:tblGrid>
                <a:gridCol w="2905572"/>
                <a:gridCol w="4195985"/>
                <a:gridCol w="42899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000099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baseline="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000099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800" b="1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Nhiều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loại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với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hình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dạng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cấu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tạo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khác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nhau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(vi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800" b="1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phượng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3200" dirty="0">
                        <a:solidFill>
                          <a:srgbClr val="7030A0"/>
                        </a:solidFill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 smtClean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L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những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sinh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vật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cấu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tạo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nhiều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tế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bào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endParaRPr lang="en-US" sz="3200" b="1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9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925" y="134743"/>
            <a:ext cx="10719556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thêm</a:t>
            </a:r>
          </a:p>
          <a:p>
            <a:pPr lvl="1" algn="just">
              <a:lnSpc>
                <a:spcPct val="130000"/>
              </a:lnSpc>
            </a:pP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Trùng giày là sinh vật đơn bào sống phổ biến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. Cơ thể của trùng giày tuy chỉ là một tế bào nhưng thực hiện đầy đủ các hoạt động sống của một sinh vật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Hãy tìm hiểu trùng giày thực hiện các hoạt động sống như thế nào.</a:t>
            </a:r>
          </a:p>
        </p:txBody>
      </p:sp>
      <p:pic>
        <p:nvPicPr>
          <p:cNvPr id="1026" name="Picture 2" descr="13. Từ tế bào đến cơ thể - Hoc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0" y="1934703"/>
            <a:ext cx="6531899" cy="38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755" y="5999060"/>
            <a:ext cx="6587285" cy="36933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đồ mô tả một số hoạt động sống của trùng giày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842" y="3135405"/>
            <a:ext cx="3876675" cy="2457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0479" y="5999060"/>
            <a:ext cx="4543402" cy="36933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đồ mô tả sự sinh sản của trùng giày</a:t>
            </a:r>
          </a:p>
        </p:txBody>
      </p:sp>
      <p:sp>
        <p:nvSpPr>
          <p:cNvPr id="2" name="5-Point Star 1">
            <a:hlinkClick r:id="rId4" action="ppaction://hlinkfile"/>
          </p:cNvPr>
          <p:cNvSpPr/>
          <p:nvPr/>
        </p:nvSpPr>
        <p:spPr>
          <a:xfrm>
            <a:off x="11089481" y="10757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70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41858" y="1407318"/>
            <a:ext cx="177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Tế bào thịt lá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372"/>
          <a:stretch>
            <a:fillRect/>
          </a:stretch>
        </p:blipFill>
        <p:spPr>
          <a:xfrm>
            <a:off x="10115425" y="78365"/>
            <a:ext cx="1669884" cy="1307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834" y="1866075"/>
            <a:ext cx="1719092" cy="1013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649" y="3430687"/>
            <a:ext cx="1868660" cy="1115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2532"/>
          <a:stretch>
            <a:fillRect/>
          </a:stretch>
        </p:blipFill>
        <p:spPr>
          <a:xfrm>
            <a:off x="9937749" y="4930458"/>
            <a:ext cx="1697991" cy="962248"/>
          </a:xfrm>
          <a:prstGeom prst="rect">
            <a:avLst/>
          </a:prstGeom>
        </p:spPr>
      </p:pic>
      <p:pic>
        <p:nvPicPr>
          <p:cNvPr id="1032" name="Picture 8" descr="Planta de tomate de dibujos animados ais... | Premium Vector #Freepik  #vector #flor #comida #arbol #hoja | Plantas de tomate, Tomates dibujo,  Dibuj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38" y="1379451"/>
            <a:ext cx="2547547" cy="439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8463629" y="949774"/>
            <a:ext cx="1656116" cy="7203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1"/>
          </p:cNvCxnSpPr>
          <p:nvPr/>
        </p:nvCxnSpPr>
        <p:spPr>
          <a:xfrm flipV="1">
            <a:off x="8169779" y="2372911"/>
            <a:ext cx="1900055" cy="4946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890351" y="4275155"/>
            <a:ext cx="2026298" cy="6555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0" idx="1"/>
          </p:cNvCxnSpPr>
          <p:nvPr/>
        </p:nvCxnSpPr>
        <p:spPr>
          <a:xfrm flipV="1">
            <a:off x="8099045" y="5411582"/>
            <a:ext cx="1838704" cy="583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992224" y="2964447"/>
            <a:ext cx="187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Tế bào thịt quả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50176" y="4539468"/>
            <a:ext cx="200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Tế bào ống dẫn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80775" y="5970345"/>
            <a:ext cx="197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Tế bào lông hút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0093" y="5838053"/>
            <a:ext cx="3970682" cy="83099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 12.4.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tế bào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 cà chua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7" y="777667"/>
            <a:ext cx="4834238" cy="48558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74995" y="5739512"/>
            <a:ext cx="3776302" cy="83099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12.5.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6012" y="5302270"/>
            <a:ext cx="53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87" y="1541539"/>
            <a:ext cx="5202721" cy="36099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32687" y="5302270"/>
            <a:ext cx="53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753" y="257261"/>
            <a:ext cx="10195990" cy="120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3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8" y="1666828"/>
            <a:ext cx="4796928" cy="33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6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60436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nvironmental Agency by Slidesgo">
  <a:themeElements>
    <a:clrScheme name="Simple Light">
      <a:dk1>
        <a:srgbClr val="F1A129"/>
      </a:dk1>
      <a:lt1>
        <a:srgbClr val="FFFFFF"/>
      </a:lt1>
      <a:dk2>
        <a:srgbClr val="002E47"/>
      </a:dk2>
      <a:lt2>
        <a:srgbClr val="EF8520"/>
      </a:lt2>
      <a:accent1>
        <a:srgbClr val="EB6D19"/>
      </a:accent1>
      <a:accent2>
        <a:srgbClr val="004B63"/>
      </a:accent2>
      <a:accent3>
        <a:srgbClr val="004B5F"/>
      </a:accent3>
      <a:accent4>
        <a:srgbClr val="006C7E"/>
      </a:accent4>
      <a:accent5>
        <a:srgbClr val="208F9E"/>
      </a:accent5>
      <a:accent6>
        <a:srgbClr val="8CC5CD"/>
      </a:accent6>
      <a:hlink>
        <a:srgbClr val="00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 cap="flat" cmpd="sng">
          <a:solidFill>
            <a:srgbClr val="F1A129"/>
          </a:solidFill>
          <a:prstDash val="solid"/>
          <a:round/>
          <a:headEnd type="none" w="med" len="med"/>
          <a:tailEnd type="none" w="med" len="med"/>
        </a:ln>
      </a:spPr>
      <a:bodyPr/>
      <a:lstStyle/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3752</TotalTime>
  <Words>960</Words>
  <Application>Microsoft Office PowerPoint</Application>
  <PresentationFormat>Custom</PresentationFormat>
  <Paragraphs>132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Office 主题​​</vt:lpstr>
      <vt:lpstr>1_Environmental Agency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191</cp:revision>
  <dcterms:created xsi:type="dcterms:W3CDTF">2021-07-26T08:45:00Z</dcterms:created>
  <dcterms:modified xsi:type="dcterms:W3CDTF">2024-04-23T15:58:33Z</dcterms:modified>
</cp:coreProperties>
</file>