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00" r:id="rId2"/>
    <p:sldId id="802" r:id="rId3"/>
    <p:sldId id="803" r:id="rId4"/>
    <p:sldId id="256" r:id="rId5"/>
    <p:sldId id="779" r:id="rId6"/>
    <p:sldId id="742" r:id="rId7"/>
    <p:sldId id="804" r:id="rId8"/>
    <p:sldId id="741" r:id="rId9"/>
    <p:sldId id="805" r:id="rId10"/>
    <p:sldId id="340" r:id="rId11"/>
    <p:sldId id="341" r:id="rId12"/>
    <p:sldId id="342" r:id="rId13"/>
    <p:sldId id="343" r:id="rId14"/>
    <p:sldId id="344" r:id="rId15"/>
    <p:sldId id="743" r:id="rId16"/>
    <p:sldId id="806" r:id="rId17"/>
    <p:sldId id="7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0B0"/>
    <a:srgbClr val="939090"/>
    <a:srgbClr val="33CC33"/>
    <a:srgbClr val="526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BDD1-814E-4CDC-B27C-DBEC876538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1B851-DAEB-4D4B-9443-7072FDB3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3656A567-E49F-476D-98B5-103D904D5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FD3FDFBF-1223-4564-B376-D4B3DDE3F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ss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D1522C23-6C6F-4490-9911-6249A041F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DEF48E-9277-44AD-9E35-34CE0F1E2289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>
            <a:extLst>
              <a:ext uri="{FF2B5EF4-FFF2-40B4-BE49-F238E27FC236}">
                <a16:creationId xmlns:a16="http://schemas.microsoft.com/office/drawing/2014/main" xmlns="" id="{AD48A449-9167-4A75-8C94-95C8749E8528}"/>
              </a:ext>
            </a:extLst>
          </p:cNvPr>
          <p:cNvSpPr/>
          <p:nvPr/>
        </p:nvSpPr>
        <p:spPr>
          <a:xfrm>
            <a:off x="3429000" y="228600"/>
            <a:ext cx="5029200" cy="800100"/>
          </a:xfrm>
          <a:prstGeom prst="ribbon2">
            <a:avLst>
              <a:gd name="adj1" fmla="val 16667"/>
              <a:gd name="adj2" fmla="val 697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0B5AAB2F-117E-499F-9878-762496BA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04801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0C4CDA-9EB8-4EB5-8181-20F334BEA5BA}"/>
              </a:ext>
            </a:extLst>
          </p:cNvPr>
          <p:cNvSpPr txBox="1"/>
          <p:nvPr/>
        </p:nvSpPr>
        <p:spPr>
          <a:xfrm>
            <a:off x="605950" y="1225689"/>
            <a:ext cx="110966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vonfram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91182A06-FA4E-481B-98E5-4A83FAD9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554039"/>
            <a:ext cx="7162800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603" name="Group 51">
            <a:extLst>
              <a:ext uri="{FF2B5EF4-FFF2-40B4-BE49-F238E27FC236}">
                <a16:creationId xmlns:a16="http://schemas.microsoft.com/office/drawing/2014/main" xmlns="" id="{FC6BAFFB-3DA8-41AD-953B-060C9D6B33D9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7B2F0F7-4D0C-4EC8-9A8F-D706DC7B48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5637" name="Rectangle 10">
              <a:extLst>
                <a:ext uri="{FF2B5EF4-FFF2-40B4-BE49-F238E27FC236}">
                  <a16:creationId xmlns:a16="http://schemas.microsoft.com/office/drawing/2014/main" xmlns="" id="{CC1E676D-1904-45CE-B19B-E347BC97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03F46E5-F2CF-4CBD-9515-055FDE77CC12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91777D8B-9D3A-40FA-98A7-A1FBFA10C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265364"/>
            <a:ext cx="6381750" cy="8588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ACB87CA9-EB02-4CB7-B7F4-43503924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366333A-8A75-4955-B5D3-B56B4507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638A5B8-33E2-4FDF-A893-F8797AB1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714179CD-8E1A-486A-AE04-E7336A1A3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0E51EA58-8336-4803-9660-BF0F99497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559176"/>
            <a:ext cx="638651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0E14274E-537A-4387-BE3A-158666D8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172D29C4-17EC-456E-8D73-DABDEA9E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4" y="3554414"/>
            <a:ext cx="15017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EBD510FF-B6E8-43CD-9EB4-EC6A221D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D21C1382-B152-45BE-9190-FBD2C34275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3D2C241E-36FF-43D5-9CFF-B32DD689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684714"/>
            <a:ext cx="6324600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59DBB21-7038-4E75-8CA2-4FE2DE26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C35BE062-D0BF-450B-9CB4-72653234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BA8CDDE-D92B-4DD1-B6C2-8DFA4EF6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DA8B5007-B482-449C-BAD1-B4284F73BA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9B4A10FD-FB9D-4497-9BCD-9F813F6A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96DC5B6F-66A4-42DA-86DC-17FD06C70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6" y="1295400"/>
            <a:ext cx="752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5621" name="Picture 29" descr="Picture1">
            <a:extLst>
              <a:ext uri="{FF2B5EF4-FFF2-40B4-BE49-F238E27FC236}">
                <a16:creationId xmlns:a16="http://schemas.microsoft.com/office/drawing/2014/main" xmlns="" id="{3D1E36A7-53A6-44A1-8550-3961BBD417DD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DFD113DB-7622-4CD0-A3E1-B0C2F8A035C5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5634" name="AutoShape 34">
              <a:extLst>
                <a:ext uri="{FF2B5EF4-FFF2-40B4-BE49-F238E27FC236}">
                  <a16:creationId xmlns:a16="http://schemas.microsoft.com/office/drawing/2014/main" xmlns="" id="{534908C6-4C6F-4762-BAD8-6A3BB7B0F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5635" name="WordArt 35">
              <a:extLst>
                <a:ext uri="{FF2B5EF4-FFF2-40B4-BE49-F238E27FC236}">
                  <a16:creationId xmlns:a16="http://schemas.microsoft.com/office/drawing/2014/main" xmlns="" id="{0A78276A-A698-4FC7-858F-520B0E608E0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6DE51F47-E8E9-409B-8F48-234779C0A4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7745BE53-EC6A-4BCD-BC6E-860AFAF491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E9AF1B36-1FE2-42A5-BC5A-CADEB1428B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44ECD63B-A7B7-4027-8F83-8C23E80755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042A76BB-EF88-4E5F-94B6-3306A1C663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5393568B-0EDB-43D0-87BD-56C578E1C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4833133E-BD5D-475F-8386-B06FE911D3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2650369D-6C6E-4016-BF46-344B30C91E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9F8032C2-F08F-4B13-874E-DE3124A72C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78D30E51-540A-4B51-94C3-1160680A5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E352AEAB-D592-4566-B1B4-B7C169F00C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577EE654-FC6C-4143-9139-927E5DB6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4" y="512764"/>
            <a:ext cx="8239125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627" name="Group 51">
            <a:extLst>
              <a:ext uri="{FF2B5EF4-FFF2-40B4-BE49-F238E27FC236}">
                <a16:creationId xmlns:a16="http://schemas.microsoft.com/office/drawing/2014/main" xmlns="" id="{F47624DF-D5EA-4DBA-8DB4-260E3DFFDAA4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3D2F911-E049-4ADA-9C8D-930B8F4BFA9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6661" name="Rectangle 10">
              <a:extLst>
                <a:ext uri="{FF2B5EF4-FFF2-40B4-BE49-F238E27FC236}">
                  <a16:creationId xmlns:a16="http://schemas.microsoft.com/office/drawing/2014/main" xmlns="" id="{5DE09BDE-677F-4FCE-9446-13D738E8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86DA641-2282-4126-B6F2-0CEF9F3F67E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A5911B89-1B3E-4194-BB77-B03F6539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5891B75-7747-4276-8E59-74588CE1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30ACC939-892C-49A0-8E45-392D1D1D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77C3DB33-E72B-4189-9A9F-52A1146C7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11B8AEE9-099A-41D5-9977-14710F60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77A10E9F-D95F-4802-A698-95DE2750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6D3ABA6-3D97-425B-95DE-71D3545AA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6676969-050E-4B5A-909A-8FC0EAF658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F53A5C9E-0C42-47BC-85DC-25D98B90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9D099B7A-07E5-40D5-AAAF-F1F9BC60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05913FF-3052-4A33-9229-E58362CE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469203B3-9738-4525-8571-62D9BF43D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45BCA187-2CEA-4C6D-8CAE-DFF341BA2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850900"/>
            <a:ext cx="1782762" cy="125888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C2CEA1B6-0D82-4059-B12C-8795B6B02A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2038" y="1141412"/>
            <a:ext cx="1296988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6642" name="Picture 29" descr="Picture1">
            <a:extLst>
              <a:ext uri="{FF2B5EF4-FFF2-40B4-BE49-F238E27FC236}">
                <a16:creationId xmlns:a16="http://schemas.microsoft.com/office/drawing/2014/main" xmlns="" id="{B651EBC9-8FD6-4412-8187-DC9B7068D822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FB7B281C-CE32-46FA-9C29-558AB7DBD0E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6658" name="AutoShape 34">
              <a:extLst>
                <a:ext uri="{FF2B5EF4-FFF2-40B4-BE49-F238E27FC236}">
                  <a16:creationId xmlns:a16="http://schemas.microsoft.com/office/drawing/2014/main" xmlns="" id="{CA77E362-5CB5-420C-A104-627543E5B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659" name="WordArt 35">
              <a:extLst>
                <a:ext uri="{FF2B5EF4-FFF2-40B4-BE49-F238E27FC236}">
                  <a16:creationId xmlns:a16="http://schemas.microsoft.com/office/drawing/2014/main" xmlns="" id="{587B8E67-50BF-44B8-9C0D-8FE311E6A2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08574C22-B0FC-4D1E-BB49-81D18E348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4FD95BAA-E234-486A-944A-F8C8698123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C9F8BFEF-B07D-4535-94E7-388EC45660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946531DC-666F-491C-A852-3D561A8C6D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95A4A95A-264B-4665-BDA0-E101DBF252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7DE759A7-ABA1-4642-AD6E-66B3F1CBF7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D033AD1B-3598-4D21-80DC-54EB814C9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CE66A5BC-1978-40F1-98C4-B254940A72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8A1566A8-6DE4-42DC-B8EA-9FE0740D95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27887AC8-82C8-4541-9571-F67B7F6137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459D9ADD-AE5A-47F1-980B-CD831C0DAC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xmlns="" id="{4207BE26-1933-4CE0-92F6-E60FFC0C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251075"/>
            <a:ext cx="7429499" cy="954107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xmlns="" id="{DE5C16E5-8B8A-41A8-AF7F-5D86C06E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1"/>
            <a:ext cx="7429500" cy="5232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xmlns="" id="{89742ED1-F37E-4804-88BF-DFC26F71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19626"/>
            <a:ext cx="7505700" cy="95410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71" grpId="0" animBg="1"/>
      <p:bldP spid="6171" grpId="1" animBg="1"/>
      <p:bldP spid="11303" grpId="0" animBg="1"/>
      <p:bldP spid="11304" grpId="0" animBg="1"/>
      <p:bldP spid="11304" grpId="1" animBg="1"/>
      <p:bldP spid="11304" grpId="2" animBg="1"/>
      <p:bldP spid="113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016495A9-38FC-4C64-BDD8-2026350A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4" y="533400"/>
            <a:ext cx="7821611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651" name="Group 51">
            <a:extLst>
              <a:ext uri="{FF2B5EF4-FFF2-40B4-BE49-F238E27FC236}">
                <a16:creationId xmlns:a16="http://schemas.microsoft.com/office/drawing/2014/main" xmlns="" id="{E831F033-EF87-4F29-A1C1-9BAB586D6AF1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A537DE1-A133-453F-BB7F-81BD05C4449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7685" name="Rectangle 10">
              <a:extLst>
                <a:ext uri="{FF2B5EF4-FFF2-40B4-BE49-F238E27FC236}">
                  <a16:creationId xmlns:a16="http://schemas.microsoft.com/office/drawing/2014/main" xmlns="" id="{B19CBC4C-EAA9-4DCE-91A2-AD7C39DD0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5339882-9030-4ABC-AC12-33A00CE7E964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566D9CD2-0E8C-4C53-AFCB-DC07D2A1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099" y="3241678"/>
            <a:ext cx="7886701" cy="94932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03336E3B-DCA0-453B-AC9F-9C7111A2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35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DF57D23-51BD-48C9-B82B-97854833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55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68E745D4-7D7F-42BD-89BA-83E28B5A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4327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41A0FB73-4482-47A4-96E6-7E9021E8F8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3505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F4D939B6-2907-49D3-9D43-E24C8423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504" y="2209801"/>
            <a:ext cx="7971521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7C92F7D1-7F31-4074-9F86-902B1DE5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4526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16AD38CF-24D7-45D9-8D08-E7A7D5EC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59" y="2193131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BB335D57-588F-43E6-AE23-4CEA8D06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2362200"/>
            <a:ext cx="817562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E0CB1DBA-3004-48E3-8C73-FB19F4377E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24161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26E8ED6F-AC39-4D7F-8D79-7387D1BF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49" y="4619625"/>
            <a:ext cx="7886701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0FE90595-16A6-4CA2-A315-A930257F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3C7109D6-9F46-4D74-B429-D2B8C7FD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34" y="46847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61A7D9FE-FFB1-41EF-97FD-F8A26E21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DC009539-E8B4-4611-8197-7B2B7881DE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587D8BCB-7812-4366-81DF-4F98A34E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31917EE9-956D-49D3-94F5-83DC83D074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7669" name="Picture 29" descr="Picture1">
            <a:extLst>
              <a:ext uri="{FF2B5EF4-FFF2-40B4-BE49-F238E27FC236}">
                <a16:creationId xmlns:a16="http://schemas.microsoft.com/office/drawing/2014/main" xmlns="" id="{01D6EA33-FB3C-40EC-BB75-43176656A074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4A52CACA-4094-41AE-A486-160815B8BAE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7682" name="AutoShape 34">
              <a:extLst>
                <a:ext uri="{FF2B5EF4-FFF2-40B4-BE49-F238E27FC236}">
                  <a16:creationId xmlns:a16="http://schemas.microsoft.com/office/drawing/2014/main" xmlns="" id="{0CEFF155-8DC7-49BF-B283-B14F7EF81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7683" name="WordArt 35">
              <a:extLst>
                <a:ext uri="{FF2B5EF4-FFF2-40B4-BE49-F238E27FC236}">
                  <a16:creationId xmlns:a16="http://schemas.microsoft.com/office/drawing/2014/main" xmlns="" id="{687A4B11-BC44-4E31-B54B-87A7CAD4FC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44E668DA-FFE2-4101-9758-C653A0076B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9836B3FD-5293-4FC6-A38B-3B23EC6DF4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49832865-93A0-4227-B16A-D0E7367C7F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7B629EAC-89C3-4469-8422-1B675E55F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590D1A63-2223-4B05-9622-FD15157A34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AB1D7011-121E-4A9E-B4E5-D7F1256634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A7C61495-DECE-465C-8600-3E710EC1F6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F79F0E5C-7ECC-47FC-8172-B316B0C1D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66C906DF-62FE-4204-9FAD-DCD9F44615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EB4ABDFE-0FC8-4F35-80FC-21B2CCA39D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1BA011E1-8BCC-4E39-9D89-4C81BF7576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6171" grpId="0" animBg="1"/>
      <p:bldP spid="61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7FD9594D-4A63-473F-94E3-F05A53BF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49" y="457200"/>
            <a:ext cx="8534400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675" name="Group 51">
            <a:extLst>
              <a:ext uri="{FF2B5EF4-FFF2-40B4-BE49-F238E27FC236}">
                <a16:creationId xmlns:a16="http://schemas.microsoft.com/office/drawing/2014/main" xmlns="" id="{6B40CE7C-1998-47AE-9AF6-27B6A3132444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60960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BFBBF23-AC08-41D5-A353-72CD71A0D00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8709" name="Rectangle 10">
              <a:extLst>
                <a:ext uri="{FF2B5EF4-FFF2-40B4-BE49-F238E27FC236}">
                  <a16:creationId xmlns:a16="http://schemas.microsoft.com/office/drawing/2014/main" xmlns="" id="{44F6C678-74B0-4774-990F-0CF7FFF6F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2EB976B-C271-41CE-B6A5-2EBF4B43C32C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28ABA306-CF44-4A0A-9A52-E814304C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E73ED062-33A3-4884-A63B-F3EDD198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623D625B-00A4-42EA-9ED8-F1855B2F8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6185870E-3F65-4044-A418-7BE8A8622A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9792EDD8-AE8D-42C7-A7FF-8E3D93E3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DA815E51-3112-4E35-97F1-6FA1F094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BE20B3CE-EFA4-4610-AA83-63B4BA6A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05D89451-C2B3-490D-A76A-C09FB8FAA9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FBC3E120-137D-4023-A21C-17C64A92B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3955248C-0267-43DD-88F5-F540AB25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257FC92E-6E1C-449F-BA88-2511ED1F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07DA157A-6C5A-4369-9C8F-DBEC5C055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23B5E818-46AB-4589-95E8-566B22788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C35E1423-8289-42FB-B241-9A35627543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8690" name="Picture 29" descr="Picture1">
            <a:extLst>
              <a:ext uri="{FF2B5EF4-FFF2-40B4-BE49-F238E27FC236}">
                <a16:creationId xmlns:a16="http://schemas.microsoft.com/office/drawing/2014/main" xmlns="" id="{8F7B7148-67B3-4072-95B1-E89377CE6ABF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A8EFFA2D-6D29-4612-B964-B441A9D1370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xmlns="" id="{FD6F4FE2-EF7A-4747-88D0-14F243E44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8707" name="WordArt 35">
              <a:extLst>
                <a:ext uri="{FF2B5EF4-FFF2-40B4-BE49-F238E27FC236}">
                  <a16:creationId xmlns:a16="http://schemas.microsoft.com/office/drawing/2014/main" xmlns="" id="{138F9CAA-C5CF-4CCD-B9CB-3B0BD2A3FD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44FC443E-981D-4F0B-9903-9551206B3D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264C9AFF-EBC8-4580-B08D-A2A894029B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26535476-5CFE-4976-A42F-8DF1E4A12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2B8FA761-CE72-4DDB-BEA8-6357AB5CAB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829AB7DD-5CED-4045-91BD-2D4BE1976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6054F7B2-1C69-4A3B-AC50-3C586CDCF8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E67F035A-1872-47B9-9A98-AE0A6D5258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FEBE7BA0-7605-47E8-97E7-A4D963873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AFA20E50-5198-40F2-A7FF-A7E29C92F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A1DA7A4F-3126-4569-B9C8-89E5DBE530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36AD23FC-5F3C-40F0-9E5A-E77EF7FE5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xmlns="" id="{CAC94E27-9071-4F02-98A3-BD855A9C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1"/>
            <a:ext cx="4953000" cy="70802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xmlns="" id="{55D393B3-A9BB-4414-9EEC-61A2B207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3521076"/>
            <a:ext cx="4953000" cy="70802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xmlns="" id="{252A3F9A-6DF9-48DA-9AD7-DDFA033E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48201"/>
            <a:ext cx="4953000" cy="70802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71" grpId="0" animBg="1"/>
      <p:bldP spid="6171" grpId="1" animBg="1"/>
      <p:bldP spid="13348" grpId="0" animBg="1"/>
      <p:bldP spid="13349" grpId="0" animBg="1"/>
      <p:bldP spid="13349" grpId="1" animBg="1"/>
      <p:bldP spid="13349" grpId="2" animBg="1"/>
      <p:bldP spid="133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9B8BD99E-1E12-48A2-A2CA-93DA5EC9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2" y="429040"/>
            <a:ext cx="7162800" cy="1828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23" name="Group 51">
            <a:extLst>
              <a:ext uri="{FF2B5EF4-FFF2-40B4-BE49-F238E27FC236}">
                <a16:creationId xmlns:a16="http://schemas.microsoft.com/office/drawing/2014/main" xmlns="" id="{09C5EBCA-7FCC-4BAB-B4E3-136CFC541FFA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5BA9ADF-A4FB-4CBF-B63F-67DBE638A40B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757" name="Rectangle 10">
              <a:extLst>
                <a:ext uri="{FF2B5EF4-FFF2-40B4-BE49-F238E27FC236}">
                  <a16:creationId xmlns:a16="http://schemas.microsoft.com/office/drawing/2014/main" xmlns="" id="{3012CD6A-FDC5-4033-9AF5-A1034FA7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A3A55C2-AD87-463F-BF3A-E5B075E9AF80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02B66B7A-AAC3-4E95-B88B-2CAAFD1CC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99" y="2381251"/>
            <a:ext cx="7429501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C5938C10-3430-4C14-A59F-181EE21E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0D87C472-C954-4E52-8CFA-04DEE3FB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479BE637-33BD-4CBF-98E2-D98D444D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31A8462-90A1-4A7D-8A65-08AAF11827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39A2E097-A080-4ADE-AD49-E5C0CA3F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40" y="3433006"/>
            <a:ext cx="8053386" cy="10822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78AAA185-3A45-4B01-9D0B-5D0578DA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8D48FBC6-BE25-47AA-AB27-C3765C34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6F38F31A-D6C6-44FC-8206-489D7EDF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F727560E-8EEF-45F9-B03D-3103846CCD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A08C6C7D-E340-472A-A106-D46F7E8F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4638676"/>
            <a:ext cx="771525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A3722A4-DD50-4874-8D1A-612784A1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EFF028F1-746A-449E-A212-F4F90486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A405BEE0-9566-40ED-98EA-EA96F5009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18B4E6AE-DAF0-4E50-A908-C9F7FAD4C7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8B65A7E0-0BED-4CC0-819D-F6524608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38200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8792504B-CA99-4E43-A339-0F07A12BB2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30741" name="Picture 29" descr="Picture1">
            <a:extLst>
              <a:ext uri="{FF2B5EF4-FFF2-40B4-BE49-F238E27FC236}">
                <a16:creationId xmlns:a16="http://schemas.microsoft.com/office/drawing/2014/main" xmlns="" id="{B7E8741E-743F-4014-9B32-FA9C355B372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8BB0F5DC-1273-4DEC-9637-85EA34FC09A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30754" name="AutoShape 34">
              <a:extLst>
                <a:ext uri="{FF2B5EF4-FFF2-40B4-BE49-F238E27FC236}">
                  <a16:creationId xmlns:a16="http://schemas.microsoft.com/office/drawing/2014/main" xmlns="" id="{4FEE4B64-F531-40C9-97F2-EE9C9C08E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755" name="WordArt 35">
              <a:extLst>
                <a:ext uri="{FF2B5EF4-FFF2-40B4-BE49-F238E27FC236}">
                  <a16:creationId xmlns:a16="http://schemas.microsoft.com/office/drawing/2014/main" xmlns="" id="{B69FCA81-0110-456E-8864-92D062F014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1ABDBA2B-0C26-4681-B4A0-6DE23D5C7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A30555E9-7E26-40C7-9E01-9DDA68205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2222C2DA-829D-4DB7-953F-31ED8097DA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A3801548-5CF5-44A3-A745-A8AB62A148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78B68755-2AEB-4AE3-A8BB-9782622EF2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4F73DA4B-142D-4CAA-A20C-539E2B7A9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C7A5E0F6-319A-43BD-9DCC-F9DD2BD626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B106C945-1D9E-40E4-A0CE-DFC8C0E4B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D22E11A5-7294-419D-A4FD-CDB0AEB659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B80D6585-636D-4A79-89AB-0F44CD836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F3F4BD4B-0341-4BB1-A09D-63087C0B67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D4104C0-D2CA-45AF-9993-4AD582A14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5" y="1582966"/>
            <a:ext cx="8020050" cy="4284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17C8D-1054-43E5-BF15-DD0D95F6BC3F}"/>
              </a:ext>
            </a:extLst>
          </p:cNvPr>
          <p:cNvSpPr txBox="1"/>
          <p:nvPr/>
        </p:nvSpPr>
        <p:spPr>
          <a:xfrm>
            <a:off x="928687" y="809942"/>
            <a:ext cx="983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17F96D-A05E-4B88-853C-A5132291CAF2}"/>
              </a:ext>
            </a:extLst>
          </p:cNvPr>
          <p:cNvSpPr txBox="1"/>
          <p:nvPr/>
        </p:nvSpPr>
        <p:spPr>
          <a:xfrm>
            <a:off x="1543050" y="6019055"/>
            <a:ext cx="214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khí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A5666A-D12C-43CC-9636-547FAC932D81}"/>
              </a:ext>
            </a:extLst>
          </p:cNvPr>
          <p:cNvSpPr txBox="1"/>
          <p:nvPr/>
        </p:nvSpPr>
        <p:spPr>
          <a:xfrm>
            <a:off x="4410075" y="5961688"/>
            <a:ext cx="214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66C3A9-68EC-49AB-AE79-25996ACE8AB2}"/>
              </a:ext>
            </a:extLst>
          </p:cNvPr>
          <p:cNvSpPr txBox="1"/>
          <p:nvPr/>
        </p:nvSpPr>
        <p:spPr>
          <a:xfrm>
            <a:off x="7353300" y="6019055"/>
            <a:ext cx="214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rắn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158A8E-801B-4A93-8966-DD527E04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25" y="161869"/>
            <a:ext cx="1524000" cy="1353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209" y="1240402"/>
            <a:ext cx="19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6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6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6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C06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6C05B2-DD33-4A80-98D8-CD4382D8AEB8}"/>
              </a:ext>
            </a:extLst>
          </p:cNvPr>
          <p:cNvSpPr txBox="1"/>
          <p:nvPr/>
        </p:nvSpPr>
        <p:spPr>
          <a:xfrm>
            <a:off x="4386262" y="115115"/>
            <a:ext cx="341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</a:t>
            </a:r>
          </a:p>
        </p:txBody>
      </p:sp>
    </p:spTree>
    <p:extLst>
      <p:ext uri="{BB962C8B-B14F-4D97-AF65-F5344CB8AC3E}">
        <p14:creationId xmlns:p14="http://schemas.microsoft.com/office/powerpoint/2010/main" val="32928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77EB97-A6DB-40AE-BD30-25A7431B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1909ED-ABD6-4E42-A64E-A7F182A29CB1}"/>
              </a:ext>
            </a:extLst>
          </p:cNvPr>
          <p:cNvSpPr txBox="1"/>
          <p:nvPr/>
        </p:nvSpPr>
        <p:spPr>
          <a:xfrm>
            <a:off x="4068173" y="347710"/>
            <a:ext cx="440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971A57-96DF-4574-897E-C9B837863F02}"/>
              </a:ext>
            </a:extLst>
          </p:cNvPr>
          <p:cNvSpPr txBox="1"/>
          <p:nvPr/>
        </p:nvSpPr>
        <p:spPr>
          <a:xfrm>
            <a:off x="1178004" y="2025171"/>
            <a:ext cx="10185321" cy="176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</p:txBody>
      </p:sp>
    </p:spTree>
    <p:extLst>
      <p:ext uri="{BB962C8B-B14F-4D97-AF65-F5344CB8AC3E}">
        <p14:creationId xmlns:p14="http://schemas.microsoft.com/office/powerpoint/2010/main" val="901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AD2646-99B7-42B4-879D-BFE0E94E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633912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2995163" y="388005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33C9C-CF0A-4D72-A288-5E22097B3198}"/>
              </a:ext>
            </a:extLst>
          </p:cNvPr>
          <p:cNvSpPr txBox="1"/>
          <p:nvPr/>
        </p:nvSpPr>
        <p:spPr>
          <a:xfrm>
            <a:off x="1178004" y="2025171"/>
            <a:ext cx="10185321" cy="11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5.6 – 5.10 (SBT – T14,15)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5.1 (SGK – T32)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xmlns="" id="{8FBA2FED-FAD4-4D11-B6E4-915B6E48C50A}"/>
              </a:ext>
            </a:extLst>
          </p:cNvPr>
          <p:cNvSpPr/>
          <p:nvPr/>
        </p:nvSpPr>
        <p:spPr>
          <a:xfrm>
            <a:off x="1047751" y="190500"/>
            <a:ext cx="10477500" cy="828675"/>
          </a:xfrm>
          <a:prstGeom prst="ribbon2">
            <a:avLst>
              <a:gd name="adj1" fmla="val 0"/>
              <a:gd name="adj2" fmla="val 697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45C7926-8F52-472F-B06C-A4CC74892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71841"/>
              </p:ext>
            </p:extLst>
          </p:nvPr>
        </p:nvGraphicFramePr>
        <p:xfrm>
          <a:off x="619125" y="1691216"/>
          <a:ext cx="10906126" cy="482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3461319109"/>
                    </a:ext>
                  </a:extLst>
                </a:gridCol>
                <a:gridCol w="2140998">
                  <a:extLst>
                    <a:ext uri="{9D8B030D-6E8A-4147-A177-3AD203B41FA5}">
                      <a16:colId xmlns:a16="http://schemas.microsoft.com/office/drawing/2014/main" xmlns="" val="2667106836"/>
                    </a:ext>
                  </a:extLst>
                </a:gridCol>
                <a:gridCol w="2048005">
                  <a:extLst>
                    <a:ext uri="{9D8B030D-6E8A-4147-A177-3AD203B41FA5}">
                      <a16:colId xmlns:a16="http://schemas.microsoft.com/office/drawing/2014/main" xmlns="" val="133984216"/>
                    </a:ext>
                  </a:extLst>
                </a:gridCol>
                <a:gridCol w="2167307">
                  <a:extLst>
                    <a:ext uri="{9D8B030D-6E8A-4147-A177-3AD203B41FA5}">
                      <a16:colId xmlns:a16="http://schemas.microsoft.com/office/drawing/2014/main" xmlns="" val="1122625919"/>
                    </a:ext>
                  </a:extLst>
                </a:gridCol>
                <a:gridCol w="1799461">
                  <a:extLst>
                    <a:ext uri="{9D8B030D-6E8A-4147-A177-3AD203B41FA5}">
                      <a16:colId xmlns:a16="http://schemas.microsoft.com/office/drawing/2014/main" xmlns="" val="307273932"/>
                    </a:ext>
                  </a:extLst>
                </a:gridCol>
                <a:gridCol w="1988355">
                  <a:extLst>
                    <a:ext uri="{9D8B030D-6E8A-4147-A177-3AD203B41FA5}">
                      <a16:colId xmlns:a16="http://schemas.microsoft.com/office/drawing/2014/main" xmlns="" val="2716305438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916908"/>
                  </a:ext>
                </a:extLst>
              </a:tr>
              <a:tr h="474398">
                <a:tc rowSpan="2"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 </a:t>
                      </a:r>
                      <a:r>
                        <a:rPr lang="en-US" dirty="0" err="1"/>
                        <a:t>nước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019155"/>
                  </a:ext>
                </a:extLst>
              </a:tr>
              <a:tr h="474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703561"/>
                  </a:ext>
                </a:extLst>
              </a:tr>
              <a:tr h="474398">
                <a:tc rowSpan="2"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Dây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tóc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bóng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đèn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738078"/>
                  </a:ext>
                </a:extLst>
              </a:tr>
              <a:tr h="474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Thủy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đồng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vonfram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278100"/>
                  </a:ext>
                </a:extLst>
              </a:tr>
              <a:tr h="474398">
                <a:tc rowSpan="2"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chanh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281665"/>
                  </a:ext>
                </a:extLst>
              </a:tr>
              <a:tr h="474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1851417"/>
                  </a:ext>
                </a:extLst>
              </a:tr>
              <a:tr h="474398">
                <a:tc rowSpan="2"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Quả</a:t>
                      </a:r>
                      <a:r>
                        <a:rPr lang="en-US" dirty="0"/>
                        <a:t>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602559"/>
                  </a:ext>
                </a:extLst>
              </a:tr>
              <a:tr h="474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dầu</a:t>
                      </a:r>
                      <a:r>
                        <a:rPr lang="en-US" dirty="0"/>
                        <a:t>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57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2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45C7926-8F52-472F-B06C-A4CC74892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61336"/>
              </p:ext>
            </p:extLst>
          </p:nvPr>
        </p:nvGraphicFramePr>
        <p:xfrm>
          <a:off x="359430" y="186727"/>
          <a:ext cx="11277423" cy="631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42">
                  <a:extLst>
                    <a:ext uri="{9D8B030D-6E8A-4147-A177-3AD203B41FA5}">
                      <a16:colId xmlns:a16="http://schemas.microsoft.com/office/drawing/2014/main" xmlns="" val="3461319109"/>
                    </a:ext>
                  </a:extLst>
                </a:gridCol>
                <a:gridCol w="2213888">
                  <a:extLst>
                    <a:ext uri="{9D8B030D-6E8A-4147-A177-3AD203B41FA5}">
                      <a16:colId xmlns:a16="http://schemas.microsoft.com/office/drawing/2014/main" xmlns="" val="2667106836"/>
                    </a:ext>
                  </a:extLst>
                </a:gridCol>
                <a:gridCol w="1545718">
                  <a:extLst>
                    <a:ext uri="{9D8B030D-6E8A-4147-A177-3AD203B41FA5}">
                      <a16:colId xmlns:a16="http://schemas.microsoft.com/office/drawing/2014/main" xmlns="" val="133984216"/>
                    </a:ext>
                  </a:extLst>
                </a:gridCol>
                <a:gridCol w="1892174">
                  <a:extLst>
                    <a:ext uri="{9D8B030D-6E8A-4147-A177-3AD203B41FA5}">
                      <a16:colId xmlns:a16="http://schemas.microsoft.com/office/drawing/2014/main" xmlns="" val="1122625919"/>
                    </a:ext>
                  </a:extLst>
                </a:gridCol>
                <a:gridCol w="2580238">
                  <a:extLst>
                    <a:ext uri="{9D8B030D-6E8A-4147-A177-3AD203B41FA5}">
                      <a16:colId xmlns:a16="http://schemas.microsoft.com/office/drawing/2014/main" xmlns="" val="307273932"/>
                    </a:ext>
                  </a:extLst>
                </a:gridCol>
                <a:gridCol w="2257463">
                  <a:extLst>
                    <a:ext uri="{9D8B030D-6E8A-4147-A177-3AD203B41FA5}">
                      <a16:colId xmlns:a16="http://schemas.microsoft.com/office/drawing/2014/main" xmlns="" val="2716305438"/>
                    </a:ext>
                  </a:extLst>
                </a:gridCol>
              </a:tblGrid>
              <a:tr h="6228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916908"/>
                  </a:ext>
                </a:extLst>
              </a:tr>
              <a:tr h="622893">
                <a:tc rowSpan="2"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Chai </a:t>
                      </a:r>
                      <a:r>
                        <a:rPr lang="en-US" sz="2400" b="1" dirty="0" err="1"/>
                        <a:t>nước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019155"/>
                  </a:ext>
                </a:extLst>
              </a:tr>
              <a:tr h="6228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Nước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703561"/>
                  </a:ext>
                </a:extLst>
              </a:tr>
              <a:tr h="622893">
                <a:tc rowSpan="2"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Dây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tóc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bóng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đèn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738078"/>
                  </a:ext>
                </a:extLst>
              </a:tr>
              <a:tr h="8404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Thủy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tinh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đồng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vonfram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278100"/>
                  </a:ext>
                </a:extLst>
              </a:tr>
              <a:tr h="622893">
                <a:tc rowSpan="2"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Quả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chanh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281665"/>
                  </a:ext>
                </a:extLst>
              </a:tr>
              <a:tr h="6228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Axit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1851417"/>
                  </a:ext>
                </a:extLst>
              </a:tr>
              <a:tr h="622893">
                <a:tc rowSpan="2"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Quả</a:t>
                      </a:r>
                      <a:r>
                        <a:rPr lang="en-US" sz="2400" b="1" dirty="0"/>
                        <a:t>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602559"/>
                  </a:ext>
                </a:extLst>
              </a:tr>
              <a:tr h="8404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Chất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khí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từ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dầu</a:t>
                      </a:r>
                      <a:r>
                        <a:rPr lang="en-US" sz="2400" b="1" dirty="0"/>
                        <a:t>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57927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2441" y="8931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441" y="21953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292" y="38159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399" y="50834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9529" y="1507382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3691" y="1487962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7730" y="2168194"/>
            <a:ext cx="233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vonfram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8808" y="3098779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9791" y="443311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8696" y="4447986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7771" y="5581749"/>
            <a:ext cx="2334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78808" y="5797193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>
            <a:extLst>
              <a:ext uri="{FF2B5EF4-FFF2-40B4-BE49-F238E27FC236}">
                <a16:creationId xmlns:a16="http://schemas.microsoft.com/office/drawing/2014/main" xmlns="" id="{F00D2D83-E598-461D-BF79-8E69D086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6" y="1866900"/>
            <a:ext cx="9906000" cy="17859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vi-VN" sz="3600" b="1" dirty="0">
                <a:solidFill>
                  <a:srgbClr val="C00000"/>
                </a:solidFill>
              </a:rPr>
              <a:t>BÀI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C00000"/>
                </a:solidFill>
              </a:rPr>
              <a:t>: SỰ ĐA DẠNG  CỦA CHẤT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307" y="1005840"/>
            <a:ext cx="714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CÁC THỂ CỦA CHẤT</a:t>
            </a: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442209" y="2071368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BA THỂ CỦA CHẤT VÀ ĐẶC ĐIỂM CỦA CHÚNG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9A6687-77DD-4239-828F-1E733E6A630E}"/>
              </a:ext>
            </a:extLst>
          </p:cNvPr>
          <p:cNvSpPr txBox="1">
            <a:spLocks/>
          </p:cNvSpPr>
          <p:nvPr/>
        </p:nvSpPr>
        <p:spPr>
          <a:xfrm>
            <a:off x="752476" y="114300"/>
            <a:ext cx="11163300" cy="1573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vi-VN" sz="3600" b="1" dirty="0">
                <a:solidFill>
                  <a:srgbClr val="C00000"/>
                </a:solidFill>
              </a:rPr>
              <a:t>BÀI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C00000"/>
                </a:solidFill>
              </a:rPr>
              <a:t>: SỰ ĐA DẠNG  CỦA CHẤT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94DB2D-675D-4A08-8F47-A6A0AD550F5A}"/>
              </a:ext>
            </a:extLst>
          </p:cNvPr>
          <p:cNvSpPr txBox="1"/>
          <p:nvPr/>
        </p:nvSpPr>
        <p:spPr>
          <a:xfrm>
            <a:off x="1095375" y="3042263"/>
            <a:ext cx="1027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 - T31,32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9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295275" y="1285875"/>
            <a:ext cx="1153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-  T31, 32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8448DF5-8AAA-4EA4-873E-927C8CE7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04" y="131353"/>
            <a:ext cx="1022508" cy="102250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DE6432F-5E96-4B7C-9B8E-E0B6FE70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8613"/>
              </p:ext>
            </p:extLst>
          </p:nvPr>
        </p:nvGraphicFramePr>
        <p:xfrm>
          <a:off x="1297066" y="2648936"/>
          <a:ext cx="10323434" cy="3240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832">
                  <a:extLst>
                    <a:ext uri="{9D8B030D-6E8A-4147-A177-3AD203B41FA5}">
                      <a16:colId xmlns:a16="http://schemas.microsoft.com/office/drawing/2014/main" xmlns="" val="2799052260"/>
                    </a:ext>
                  </a:extLst>
                </a:gridCol>
                <a:gridCol w="2137344">
                  <a:extLst>
                    <a:ext uri="{9D8B030D-6E8A-4147-A177-3AD203B41FA5}">
                      <a16:colId xmlns:a16="http://schemas.microsoft.com/office/drawing/2014/main" xmlns="" val="3071829325"/>
                    </a:ext>
                  </a:extLst>
                </a:gridCol>
                <a:gridCol w="2332899">
                  <a:extLst>
                    <a:ext uri="{9D8B030D-6E8A-4147-A177-3AD203B41FA5}">
                      <a16:colId xmlns:a16="http://schemas.microsoft.com/office/drawing/2014/main" xmlns="" val="1749132747"/>
                    </a:ext>
                  </a:extLst>
                </a:gridCol>
                <a:gridCol w="1937686">
                  <a:extLst>
                    <a:ext uri="{9D8B030D-6E8A-4147-A177-3AD203B41FA5}">
                      <a16:colId xmlns:a16="http://schemas.microsoft.com/office/drawing/2014/main" xmlns="" val="1090798617"/>
                    </a:ext>
                  </a:extLst>
                </a:gridCol>
                <a:gridCol w="2052673">
                  <a:extLst>
                    <a:ext uri="{9D8B030D-6E8A-4147-A177-3AD203B41FA5}">
                      <a16:colId xmlns:a16="http://schemas.microsoft.com/office/drawing/2014/main" xmlns="" val="2926281722"/>
                    </a:ext>
                  </a:extLst>
                </a:gridCol>
              </a:tblGrid>
              <a:tr h="112140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9966635"/>
                  </a:ext>
                </a:extLst>
              </a:tr>
              <a:tr h="58405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7111705"/>
                  </a:ext>
                </a:extLst>
              </a:tr>
              <a:tr h="58405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lỏng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464085"/>
                  </a:ext>
                </a:extLst>
              </a:tr>
              <a:tr h="52733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31980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41D78D-DC7B-4A4F-9DAA-8FB1422BE443}"/>
              </a:ext>
            </a:extLst>
          </p:cNvPr>
          <p:cNvSpPr txBox="1"/>
          <p:nvPr/>
        </p:nvSpPr>
        <p:spPr>
          <a:xfrm>
            <a:off x="4457700" y="171450"/>
            <a:ext cx="459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4504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DE6432F-5E96-4B7C-9B8E-E0B6FE70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39015"/>
              </p:ext>
            </p:extLst>
          </p:nvPr>
        </p:nvGraphicFramePr>
        <p:xfrm>
          <a:off x="470182" y="915815"/>
          <a:ext cx="11389857" cy="48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668">
                  <a:extLst>
                    <a:ext uri="{9D8B030D-6E8A-4147-A177-3AD203B41FA5}">
                      <a16:colId xmlns:a16="http://schemas.microsoft.com/office/drawing/2014/main" xmlns="" val="2799052260"/>
                    </a:ext>
                  </a:extLst>
                </a:gridCol>
                <a:gridCol w="2030108">
                  <a:extLst>
                    <a:ext uri="{9D8B030D-6E8A-4147-A177-3AD203B41FA5}">
                      <a16:colId xmlns:a16="http://schemas.microsoft.com/office/drawing/2014/main" xmlns="" val="3071829325"/>
                    </a:ext>
                  </a:extLst>
                </a:gridCol>
                <a:gridCol w="2562582">
                  <a:extLst>
                    <a:ext uri="{9D8B030D-6E8A-4147-A177-3AD203B41FA5}">
                      <a16:colId xmlns:a16="http://schemas.microsoft.com/office/drawing/2014/main" xmlns="" val="1749132747"/>
                    </a:ext>
                  </a:extLst>
                </a:gridCol>
                <a:gridCol w="2617690">
                  <a:extLst>
                    <a:ext uri="{9D8B030D-6E8A-4147-A177-3AD203B41FA5}">
                      <a16:colId xmlns:a16="http://schemas.microsoft.com/office/drawing/2014/main" xmlns="" val="1090798617"/>
                    </a:ext>
                  </a:extLst>
                </a:gridCol>
                <a:gridCol w="2424809">
                  <a:extLst>
                    <a:ext uri="{9D8B030D-6E8A-4147-A177-3AD203B41FA5}">
                      <a16:colId xmlns:a16="http://schemas.microsoft.com/office/drawing/2014/main" xmlns="" val="2926281722"/>
                    </a:ext>
                  </a:extLst>
                </a:gridCol>
              </a:tblGrid>
              <a:tr h="16165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vi-VN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9966635"/>
                  </a:ext>
                </a:extLst>
              </a:tr>
              <a:tr h="90638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7111705"/>
                  </a:ext>
                </a:extLst>
              </a:tr>
              <a:tr h="90638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lỏng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464085"/>
                  </a:ext>
                </a:extLst>
              </a:tr>
              <a:tr h="139036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31980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41D78D-DC7B-4A4F-9DAA-8FB1422BE443}"/>
              </a:ext>
            </a:extLst>
          </p:cNvPr>
          <p:cNvSpPr txBox="1"/>
          <p:nvPr/>
        </p:nvSpPr>
        <p:spPr>
          <a:xfrm>
            <a:off x="4457699" y="171450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THẢO LUẬN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9619" y="2662592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4055" y="2677084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6952" y="2648101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2595" y="2648101"/>
            <a:ext cx="1721946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9619" y="3687741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6349" y="3550116"/>
            <a:ext cx="2621230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8986" y="3550116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9183" y="3550115"/>
            <a:ext cx="2392001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9619" y="4712890"/>
            <a:ext cx="157286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349" y="4712890"/>
            <a:ext cx="2621230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7579" y="4698398"/>
            <a:ext cx="2621230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63216" y="4486674"/>
            <a:ext cx="2443934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048292-8FE9-480E-B413-04ED901AF10A}"/>
              </a:ext>
            </a:extLst>
          </p:cNvPr>
          <p:cNvSpPr txBox="1"/>
          <p:nvPr/>
        </p:nvSpPr>
        <p:spPr>
          <a:xfrm>
            <a:off x="165984" y="2167770"/>
            <a:ext cx="11692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D:\Giao an\GIÁO ÁN 6 CTST\12_4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279"/>
          <a:stretch/>
        </p:blipFill>
        <p:spPr bwMode="auto">
          <a:xfrm>
            <a:off x="3205208" y="3505200"/>
            <a:ext cx="3919492" cy="32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F06FA15-20EE-4CC7-B0D2-8956405D703E}"/>
              </a:ext>
            </a:extLst>
          </p:cNvPr>
          <p:cNvSpPr txBox="1"/>
          <p:nvPr/>
        </p:nvSpPr>
        <p:spPr>
          <a:xfrm>
            <a:off x="165984" y="1441292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BA THỂ CỦA CHẤT VÀ ĐẶC ĐIỂM CỦA CHÚNG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D9EFBA0D-CD0C-4D8D-9431-5E4B9BCC1D75}"/>
              </a:ext>
            </a:extLst>
          </p:cNvPr>
          <p:cNvSpPr txBox="1">
            <a:spLocks/>
          </p:cNvSpPr>
          <p:nvPr/>
        </p:nvSpPr>
        <p:spPr>
          <a:xfrm>
            <a:off x="1643063" y="91440"/>
            <a:ext cx="9382126" cy="1146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vi-VN" sz="3200" b="1" dirty="0">
                <a:solidFill>
                  <a:srgbClr val="C00000"/>
                </a:solidFill>
              </a:rPr>
              <a:t>BÀI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 dirty="0">
                <a:solidFill>
                  <a:srgbClr val="C00000"/>
                </a:solidFill>
              </a:rPr>
              <a:t>: SỰ ĐA DẠNG  CỦA CHẤT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E3394A-FAC1-4522-BAF4-65D060F7A2A0}"/>
              </a:ext>
            </a:extLst>
          </p:cNvPr>
          <p:cNvSpPr txBox="1"/>
          <p:nvPr/>
        </p:nvSpPr>
        <p:spPr>
          <a:xfrm>
            <a:off x="165984" y="1441292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BA THỂ CỦA CHẤT VÀ ĐẶC ĐIỂM CỦA CHÚNG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DADA81F-FE94-468D-A8C9-DB712C70E778}"/>
              </a:ext>
            </a:extLst>
          </p:cNvPr>
          <p:cNvSpPr txBox="1">
            <a:spLocks/>
          </p:cNvSpPr>
          <p:nvPr/>
        </p:nvSpPr>
        <p:spPr>
          <a:xfrm>
            <a:off x="1643063" y="91440"/>
            <a:ext cx="9382126" cy="1146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vi-VN" sz="3200" b="1" dirty="0">
                <a:solidFill>
                  <a:srgbClr val="C00000"/>
                </a:solidFill>
              </a:rPr>
              <a:t>BÀI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 dirty="0">
                <a:solidFill>
                  <a:srgbClr val="C00000"/>
                </a:solidFill>
              </a:rPr>
              <a:t>: SỰ ĐA DẠNG  CỦA CHẤT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AD883A-6290-4288-8CD7-83F8318ADD6D}"/>
              </a:ext>
            </a:extLst>
          </p:cNvPr>
          <p:cNvSpPr txBox="1"/>
          <p:nvPr/>
        </p:nvSpPr>
        <p:spPr>
          <a:xfrm>
            <a:off x="2486022" y="2162175"/>
            <a:ext cx="882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2A848C-0ED5-43DA-92CE-DC0FB5A4E694}"/>
              </a:ext>
            </a:extLst>
          </p:cNvPr>
          <p:cNvSpPr txBox="1"/>
          <p:nvPr/>
        </p:nvSpPr>
        <p:spPr>
          <a:xfrm>
            <a:off x="2486022" y="4352925"/>
            <a:ext cx="938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B3C854-B905-43DB-AD15-39068124CF90}"/>
              </a:ext>
            </a:extLst>
          </p:cNvPr>
          <p:cNvSpPr txBox="1"/>
          <p:nvPr/>
        </p:nvSpPr>
        <p:spPr>
          <a:xfrm>
            <a:off x="762000" y="5457825"/>
            <a:ext cx="1124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3F138A-0072-482A-B5F2-A7EA7805E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969497"/>
            <a:ext cx="1643063" cy="1459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FD66E4-3D15-4776-8BDF-AEE05CD90BBA}"/>
              </a:ext>
            </a:extLst>
          </p:cNvPr>
          <p:cNvSpPr txBox="1"/>
          <p:nvPr/>
        </p:nvSpPr>
        <p:spPr>
          <a:xfrm>
            <a:off x="2343147" y="2819400"/>
            <a:ext cx="966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F419D-34E0-4E7D-A66A-3558DCA8C980}"/>
              </a:ext>
            </a:extLst>
          </p:cNvPr>
          <p:cNvSpPr txBox="1"/>
          <p:nvPr/>
        </p:nvSpPr>
        <p:spPr>
          <a:xfrm>
            <a:off x="2343147" y="3381375"/>
            <a:ext cx="966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1028</Words>
  <Application>Microsoft Office PowerPoint</Application>
  <PresentationFormat>Widescreen</PresentationFormat>
  <Paragraphs>242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TIẾT 19:  BÀI 5: SỰ ĐA DẠNG  CỦA CHẤT(tiếp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admin</cp:lastModifiedBy>
  <cp:revision>117</cp:revision>
  <dcterms:created xsi:type="dcterms:W3CDTF">2021-02-06T13:24:47Z</dcterms:created>
  <dcterms:modified xsi:type="dcterms:W3CDTF">2022-10-06T15:17:43Z</dcterms:modified>
</cp:coreProperties>
</file>